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1"/>
  </p:notesMasterIdLst>
  <p:sldIdLst>
    <p:sldId id="256" r:id="rId2"/>
    <p:sldId id="257" r:id="rId3"/>
    <p:sldId id="287" r:id="rId4"/>
    <p:sldId id="260" r:id="rId5"/>
    <p:sldId id="289" r:id="rId6"/>
    <p:sldId id="288" r:id="rId7"/>
    <p:sldId id="290" r:id="rId8"/>
    <p:sldId id="279" r:id="rId9"/>
    <p:sldId id="283" r:id="rId10"/>
    <p:sldId id="280" r:id="rId11"/>
    <p:sldId id="284" r:id="rId12"/>
    <p:sldId id="278" r:id="rId13"/>
    <p:sldId id="281" r:id="rId14"/>
    <p:sldId id="282" r:id="rId15"/>
    <p:sldId id="262" r:id="rId16"/>
    <p:sldId id="269" r:id="rId17"/>
    <p:sldId id="263" r:id="rId18"/>
    <p:sldId id="270" r:id="rId19"/>
    <p:sldId id="271" r:id="rId20"/>
    <p:sldId id="272" r:id="rId21"/>
    <p:sldId id="286" r:id="rId22"/>
    <p:sldId id="273" r:id="rId23"/>
    <p:sldId id="285" r:id="rId24"/>
    <p:sldId id="295" r:id="rId25"/>
    <p:sldId id="296" r:id="rId26"/>
    <p:sldId id="291" r:id="rId27"/>
    <p:sldId id="292" r:id="rId28"/>
    <p:sldId id="294" r:id="rId29"/>
    <p:sldId id="293" r:id="rId30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61B0"/>
    <a:srgbClr val="660066"/>
    <a:srgbClr val="996633"/>
    <a:srgbClr val="FFFF00"/>
    <a:srgbClr val="FFBA2F"/>
    <a:srgbClr val="FFFF66"/>
    <a:srgbClr val="3333CC"/>
    <a:srgbClr val="009900"/>
    <a:srgbClr val="9933FF"/>
    <a:srgbClr val="99FF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368" autoAdjust="0"/>
    <p:restoredTop sz="94660"/>
  </p:normalViewPr>
  <p:slideViewPr>
    <p:cSldViewPr>
      <p:cViewPr>
        <p:scale>
          <a:sx n="64" d="100"/>
          <a:sy n="64" d="100"/>
        </p:scale>
        <p:origin x="852" y="16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36004" cy="36004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ableStyles" Target="tableStyles.xml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首版面配置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90EB22D-7B72-4692-8DAB-478968D1E58A}" type="datetimeFigureOut">
              <a:rPr lang="zh-TW" altLang="en-US" smtClean="0"/>
              <a:pPr/>
              <a:t>2021/9/29</a:t>
            </a:fld>
            <a:endParaRPr lang="zh-TW" altLang="en-US"/>
          </a:p>
        </p:txBody>
      </p:sp>
      <p:sp>
        <p:nvSpPr>
          <p:cNvPr id="4" name="投影片圖像版面配置區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TW" altLang="en-US"/>
          </a:p>
        </p:txBody>
      </p:sp>
      <p:sp>
        <p:nvSpPr>
          <p:cNvPr id="5" name="備忘稿版面配置區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AEABA60-E571-4AB3-82B4-8A0C01D53C56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AEABA60-E571-4AB3-82B4-8A0C01D53C56}" type="slidenum">
              <a:rPr lang="zh-TW" altLang="en-US" smtClean="0"/>
              <a:pPr/>
              <a:t>2</a:t>
            </a:fld>
            <a:endParaRPr lang="zh-TW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AEABA60-E571-4AB3-82B4-8A0C01D53C56}" type="slidenum">
              <a:rPr lang="zh-TW" altLang="en-US" smtClean="0"/>
              <a:pPr/>
              <a:t>3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96160510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AEABA60-E571-4AB3-82B4-8A0C01D53C56}" type="slidenum">
              <a:rPr lang="zh-TW" altLang="en-US" smtClean="0"/>
              <a:pPr/>
              <a:t>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61653036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/>
              <a:t>https://www.luoow.com/dc_tw/109928181</a:t>
            </a: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AEABA60-E571-4AB3-82B4-8A0C01D53C56}" type="slidenum">
              <a:rPr lang="zh-TW" altLang="en-US" smtClean="0"/>
              <a:pPr/>
              <a:t>5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75228734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AEABA60-E571-4AB3-82B4-8A0C01D53C56}" type="slidenum">
              <a:rPr lang="zh-TW" altLang="en-US" smtClean="0"/>
              <a:pPr/>
              <a:t>6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4295505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AEABA60-E571-4AB3-82B4-8A0C01D53C56}" type="slidenum">
              <a:rPr lang="zh-TW" altLang="en-US" smtClean="0"/>
              <a:pPr/>
              <a:t>7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82688258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AEABA60-E571-4AB3-82B4-8A0C01D53C56}" type="slidenum">
              <a:rPr lang="zh-TW" altLang="en-US" smtClean="0"/>
              <a:pPr/>
              <a:t>27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00946589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AEABA60-E571-4AB3-82B4-8A0C01D53C56}" type="slidenum">
              <a:rPr lang="zh-TW" altLang="en-US" smtClean="0"/>
              <a:pPr/>
              <a:t>28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43140902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AEABA60-E571-4AB3-82B4-8A0C01D53C56}" type="slidenum">
              <a:rPr lang="zh-TW" altLang="en-US" smtClean="0"/>
              <a:pPr/>
              <a:t>29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67023253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zh-TW" altLang="en-US"/>
              <a:t>按一下以編輯母片標題樣式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TW" altLang="en-US"/>
              <a:t>按一下以編輯母片副標題樣式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356A93-C92C-4AB0-BF97-2BF0DD23DC92}" type="datetimeFigureOut">
              <a:rPr lang="en-US" smtClean="0"/>
              <a:pPr/>
              <a:t>9/29/2021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FC4C6FD-0460-4ED4-A571-CB45E7259AAE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直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356A93-C92C-4AB0-BF97-2BF0DD23DC92}" type="datetimeFigureOut">
              <a:rPr lang="en-US" smtClean="0"/>
              <a:pPr/>
              <a:t>9/29/2021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FC4C6FD-0460-4ED4-A571-CB45E7259AAE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直排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zh-TW" altLang="en-US"/>
              <a:t>按一下以編輯母片標題樣式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356A93-C92C-4AB0-BF97-2BF0DD23DC92}" type="datetimeFigureOut">
              <a:rPr lang="en-US" smtClean="0"/>
              <a:pPr/>
              <a:t>9/29/2021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FC4C6FD-0460-4ED4-A571-CB45E7259AAE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 dirty="0"/>
              <a:t>按一下以編輯母片文字樣式</a:t>
            </a:r>
          </a:p>
          <a:p>
            <a:pPr lvl="1"/>
            <a:r>
              <a:rPr lang="zh-TW" altLang="en-US" dirty="0"/>
              <a:t>第二層</a:t>
            </a:r>
          </a:p>
          <a:p>
            <a:pPr lvl="2"/>
            <a:r>
              <a:rPr lang="zh-TW" altLang="en-US" dirty="0"/>
              <a:t>第三層</a:t>
            </a:r>
          </a:p>
          <a:p>
            <a:pPr lvl="3"/>
            <a:r>
              <a:rPr lang="zh-TW" altLang="en-US" dirty="0"/>
              <a:t>第四層</a:t>
            </a:r>
          </a:p>
          <a:p>
            <a:pPr lvl="4"/>
            <a:r>
              <a:rPr lang="zh-TW" altLang="en-US" dirty="0"/>
              <a:t>第五層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356A93-C92C-4AB0-BF97-2BF0DD23DC92}" type="datetimeFigureOut">
              <a:rPr lang="en-US" smtClean="0"/>
              <a:pPr/>
              <a:t>9/29/2021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FC4C6FD-0460-4ED4-A571-CB45E7259AAE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區段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TW" altLang="en-US"/>
              <a:t>按一下以編輯母片標題樣式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356A93-C92C-4AB0-BF97-2BF0DD23DC92}" type="datetimeFigureOut">
              <a:rPr lang="en-US" smtClean="0"/>
              <a:pPr/>
              <a:t>9/29/2021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FC4C6FD-0460-4ED4-A571-CB45E7259AAE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項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356A93-C92C-4AB0-BF97-2BF0DD23DC92}" type="datetimeFigureOut">
              <a:rPr lang="en-US" smtClean="0"/>
              <a:pPr/>
              <a:t>9/29/2021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FC4C6FD-0460-4ED4-A571-CB45E7259AAE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TW" altLang="en-US"/>
              <a:t>按一下以編輯母片標題樣式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356A93-C92C-4AB0-BF97-2BF0DD23DC92}" type="datetimeFigureOut">
              <a:rPr lang="en-US" smtClean="0"/>
              <a:pPr/>
              <a:t>9/29/2021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FC4C6FD-0460-4ED4-A571-CB45E7259AAE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356A93-C92C-4AB0-BF97-2BF0DD23DC92}" type="datetimeFigureOut">
              <a:rPr lang="en-US" smtClean="0"/>
              <a:pPr/>
              <a:t>9/29/2021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FC4C6FD-0460-4ED4-A571-CB45E7259AAE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356A93-C92C-4AB0-BF97-2BF0DD23DC92}" type="datetimeFigureOut">
              <a:rPr lang="en-US" smtClean="0"/>
              <a:pPr/>
              <a:t>9/29/2021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FC4C6FD-0460-4ED4-A571-CB45E7259AAE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TW" altLang="en-US"/>
              <a:t>按一下以編輯母片標題樣式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356A93-C92C-4AB0-BF97-2BF0DD23DC92}" type="datetimeFigureOut">
              <a:rPr lang="en-US" smtClean="0"/>
              <a:pPr/>
              <a:t>9/29/2021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FC4C6FD-0460-4ED4-A571-CB45E7259AAE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TW" altLang="en-US"/>
              <a:t>按一下以編輯母片標題樣式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TW" altLang="en-US"/>
              <a:t>按一下圖示以新增圖片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356A93-C92C-4AB0-BF97-2BF0DD23DC92}" type="datetimeFigureOut">
              <a:rPr lang="en-US" smtClean="0"/>
              <a:pPr/>
              <a:t>9/29/2021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FC4C6FD-0460-4ED4-A571-CB45E7259AAE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5562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/>
              <a:t>按一下以編輯母片標題樣式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5562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 dirty="0"/>
              <a:t>按一下以編輯母片文字樣式</a:t>
            </a:r>
          </a:p>
          <a:p>
            <a:pPr lvl="1"/>
            <a:r>
              <a:rPr lang="zh-TW" altLang="en-US" dirty="0"/>
              <a:t>第二層</a:t>
            </a:r>
          </a:p>
          <a:p>
            <a:pPr lvl="2"/>
            <a:r>
              <a:rPr lang="zh-TW" altLang="en-US" dirty="0"/>
              <a:t>第三層</a:t>
            </a:r>
          </a:p>
          <a:p>
            <a:pPr lvl="3"/>
            <a:r>
              <a:rPr lang="zh-TW" altLang="en-US" dirty="0"/>
              <a:t>第四層</a:t>
            </a:r>
          </a:p>
          <a:p>
            <a:pPr lvl="4"/>
            <a:r>
              <a:rPr lang="zh-TW" altLang="en-US" dirty="0"/>
              <a:t>第五層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B356A93-C92C-4AB0-BF97-2BF0DD23DC92}" type="datetimeFigureOut">
              <a:rPr lang="en-US" smtClean="0"/>
              <a:pPr/>
              <a:t>9/29/2021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FC4C6FD-0460-4ED4-A571-CB45E7259AAE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FF61B0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Wingdings" pitchFamily="2" charset="2"/>
        <a:buChar char="Ø"/>
        <a:defRPr sz="3200" kern="1200">
          <a:solidFill>
            <a:srgbClr val="FF61B0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rgbClr val="FF61B0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rgbClr val="FF61B0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rgbClr val="FF61B0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rgbClr val="FF61B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3.png"/><Relationship Id="rId4" Type="http://schemas.openxmlformats.org/officeDocument/2006/relationships/notesSlide" Target="../notesSlides/notesSlide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7" Type="http://schemas.openxmlformats.org/officeDocument/2006/relationships/image" Target="../media/image11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0.jpeg"/><Relationship Id="rId5" Type="http://schemas.openxmlformats.org/officeDocument/2006/relationships/image" Target="../media/image9.jpeg"/><Relationship Id="rId4" Type="http://schemas.openxmlformats.org/officeDocument/2006/relationships/image" Target="../media/image8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5" Type="http://schemas.openxmlformats.org/officeDocument/2006/relationships/image" Target="../media/image4.png"/><Relationship Id="rId4" Type="http://schemas.openxmlformats.org/officeDocument/2006/relationships/notesSlide" Target="../notesSlides/notesSlide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131840" y="3284984"/>
            <a:ext cx="3360596" cy="1015663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txBody>
          <a:bodyPr wrap="square" rtlCol="0">
            <a:spAutoFit/>
          </a:bodyPr>
          <a:lstStyle/>
          <a:p>
            <a:pPr algn="ctr"/>
            <a:r>
              <a:rPr lang="zh-TW" altLang="en-US" sz="6000" b="1" dirty="0">
                <a:solidFill>
                  <a:srgbClr val="FF61B0"/>
                </a:solidFill>
                <a:effectLst>
                  <a:outerShdw blurRad="60007" dist="200025" dir="15000000" sy="30000" kx="-1800000" algn="bl" rotWithShape="0">
                    <a:prstClr val="black">
                      <a:alpha val="32000"/>
                    </a:prstClr>
                  </a:outerShdw>
                </a:effectLst>
                <a:latin typeface="標楷體" panose="03000509000000000000" pitchFamily="65" charset="-120"/>
                <a:ea typeface="標楷體" panose="03000509000000000000" pitchFamily="65" charset="-120"/>
              </a:rPr>
              <a:t>彩色影子</a:t>
            </a:r>
            <a:endParaRPr lang="en-US" sz="5400" b="1" dirty="0">
              <a:solidFill>
                <a:srgbClr val="FF61B0"/>
              </a:solidFill>
              <a:effectLst>
                <a:outerShdw blurRad="60007" dist="200025" dir="15000000" sy="30000" kx="-1800000" algn="bl" rotWithShape="0">
                  <a:prstClr val="black">
                    <a:alpha val="32000"/>
                  </a:prstClr>
                </a:outerShdw>
              </a:effectLst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07504" y="152636"/>
            <a:ext cx="2422607" cy="1143000"/>
          </a:xfrm>
        </p:spPr>
        <p:txBody>
          <a:bodyPr/>
          <a:lstStyle/>
          <a:p>
            <a:r>
              <a:rPr lang="en-US" altLang="zh-TW" dirty="0">
                <a:latin typeface="Adobe Gothic Std B" pitchFamily="34" charset="-128"/>
                <a:ea typeface="Adobe Gothic Std B" pitchFamily="34" charset="-128"/>
              </a:rPr>
              <a:t>STEP</a:t>
            </a:r>
            <a:r>
              <a:rPr lang="zh-TW" altLang="en-US" dirty="0">
                <a:latin typeface="Adobe Gothic Std B" pitchFamily="34" charset="-128"/>
              </a:rPr>
              <a:t> </a:t>
            </a:r>
            <a:r>
              <a:rPr lang="en-US" altLang="zh-TW" dirty="0">
                <a:latin typeface="Adobe Gothic Std B" pitchFamily="34" charset="-128"/>
                <a:ea typeface="Adobe Gothic Std B" pitchFamily="34" charset="-128"/>
              </a:rPr>
              <a:t>3</a:t>
            </a:r>
            <a:endParaRPr lang="zh-TW" altLang="en-US" dirty="0">
              <a:latin typeface="Adobe Gothic Std B" pitchFamily="34" charset="-128"/>
            </a:endParaRPr>
          </a:p>
        </p:txBody>
      </p:sp>
      <p:sp>
        <p:nvSpPr>
          <p:cNvPr id="27" name="立方體 26"/>
          <p:cNvSpPr/>
          <p:nvPr/>
        </p:nvSpPr>
        <p:spPr>
          <a:xfrm>
            <a:off x="2375756" y="3104964"/>
            <a:ext cx="4176464" cy="756084"/>
          </a:xfrm>
          <a:prstGeom prst="cube">
            <a:avLst>
              <a:gd name="adj" fmla="val 76230"/>
            </a:avLst>
          </a:prstGeom>
          <a:solidFill>
            <a:srgbClr val="FFFF66"/>
          </a:solidFill>
          <a:ln>
            <a:solidFill>
              <a:srgbClr val="FFBA2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cxnSp>
        <p:nvCxnSpPr>
          <p:cNvPr id="38" name="直線接點 37"/>
          <p:cNvCxnSpPr/>
          <p:nvPr/>
        </p:nvCxnSpPr>
        <p:spPr>
          <a:xfrm>
            <a:off x="5958188" y="4077072"/>
            <a:ext cx="0" cy="286428"/>
          </a:xfrm>
          <a:prstGeom prst="line">
            <a:avLst/>
          </a:prstGeom>
          <a:ln w="28575">
            <a:solidFill>
              <a:srgbClr val="00B05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線單箭頭接點 38"/>
          <p:cNvCxnSpPr/>
          <p:nvPr/>
        </p:nvCxnSpPr>
        <p:spPr>
          <a:xfrm>
            <a:off x="2375756" y="4221088"/>
            <a:ext cx="3564396" cy="0"/>
          </a:xfrm>
          <a:prstGeom prst="straightConnector1">
            <a:avLst/>
          </a:prstGeom>
          <a:ln w="28575">
            <a:solidFill>
              <a:srgbClr val="0099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文字方塊 39"/>
          <p:cNvSpPr txBox="1"/>
          <p:nvPr/>
        </p:nvSpPr>
        <p:spPr>
          <a:xfrm>
            <a:off x="4103948" y="3789040"/>
            <a:ext cx="3240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800" dirty="0">
                <a:solidFill>
                  <a:srgbClr val="3333CC"/>
                </a:solidFill>
              </a:rPr>
              <a:t>L</a:t>
            </a:r>
            <a:endParaRPr lang="zh-TW" altLang="en-US" sz="2800" dirty="0">
              <a:solidFill>
                <a:srgbClr val="3333CC"/>
              </a:solidFill>
            </a:endParaRPr>
          </a:p>
        </p:txBody>
      </p:sp>
      <p:cxnSp>
        <p:nvCxnSpPr>
          <p:cNvPr id="42" name="直線接點 41"/>
          <p:cNvCxnSpPr/>
          <p:nvPr/>
        </p:nvCxnSpPr>
        <p:spPr>
          <a:xfrm>
            <a:off x="2375756" y="4077072"/>
            <a:ext cx="0" cy="286428"/>
          </a:xfrm>
          <a:prstGeom prst="line">
            <a:avLst/>
          </a:prstGeom>
          <a:ln w="28575">
            <a:solidFill>
              <a:srgbClr val="00B05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立方體 36"/>
          <p:cNvSpPr/>
          <p:nvPr/>
        </p:nvSpPr>
        <p:spPr>
          <a:xfrm>
            <a:off x="2375756" y="2924944"/>
            <a:ext cx="4176464" cy="756084"/>
          </a:xfrm>
          <a:prstGeom prst="cube">
            <a:avLst>
              <a:gd name="adj" fmla="val 76230"/>
            </a:avLst>
          </a:prstGeom>
          <a:solidFill>
            <a:srgbClr val="FFFF66"/>
          </a:solidFill>
          <a:ln>
            <a:solidFill>
              <a:srgbClr val="FFBA2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33136" y="152636"/>
            <a:ext cx="2314600" cy="1143000"/>
          </a:xfrm>
        </p:spPr>
        <p:txBody>
          <a:bodyPr/>
          <a:lstStyle/>
          <a:p>
            <a:r>
              <a:rPr lang="en-US" altLang="zh-TW" dirty="0">
                <a:latin typeface="Adobe Gothic Std B" pitchFamily="34" charset="-128"/>
                <a:ea typeface="Adobe Gothic Std B" pitchFamily="34" charset="-128"/>
              </a:rPr>
              <a:t>STEP</a:t>
            </a:r>
            <a:r>
              <a:rPr lang="zh-TW" altLang="en-US" dirty="0">
                <a:latin typeface="Adobe Gothic Std B" pitchFamily="34" charset="-128"/>
              </a:rPr>
              <a:t> </a:t>
            </a:r>
            <a:r>
              <a:rPr lang="en-US" altLang="zh-TW" dirty="0">
                <a:latin typeface="Adobe Gothic Std B" pitchFamily="34" charset="-128"/>
                <a:ea typeface="Adobe Gothic Std B" pitchFamily="34" charset="-128"/>
              </a:rPr>
              <a:t>4</a:t>
            </a:r>
            <a:endParaRPr lang="zh-TW" altLang="en-US" dirty="0">
              <a:latin typeface="Adobe Gothic Std B" pitchFamily="34" charset="-128"/>
            </a:endParaRPr>
          </a:p>
        </p:txBody>
      </p:sp>
      <p:grpSp>
        <p:nvGrpSpPr>
          <p:cNvPr id="3" name="群組 23"/>
          <p:cNvGrpSpPr/>
          <p:nvPr/>
        </p:nvGrpSpPr>
        <p:grpSpPr>
          <a:xfrm>
            <a:off x="359532" y="2725138"/>
            <a:ext cx="8630588" cy="1135910"/>
            <a:chOff x="369904" y="3013170"/>
            <a:chExt cx="8630588" cy="1135910"/>
          </a:xfrm>
        </p:grpSpPr>
        <p:sp>
          <p:nvSpPr>
            <p:cNvPr id="1027" name="Rectangle 3"/>
            <p:cNvSpPr>
              <a:spLocks noChangeArrowheads="1"/>
            </p:cNvSpPr>
            <p:nvPr/>
          </p:nvSpPr>
          <p:spPr bwMode="auto">
            <a:xfrm>
              <a:off x="503548" y="3099208"/>
              <a:ext cx="8496944" cy="94185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1028" name="Arc 4"/>
            <p:cNvSpPr>
              <a:spLocks/>
            </p:cNvSpPr>
            <p:nvPr/>
          </p:nvSpPr>
          <p:spPr bwMode="auto">
            <a:xfrm rot="19516182">
              <a:off x="369904" y="3013170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38" name="Arc 4"/>
            <p:cNvSpPr>
              <a:spLocks/>
            </p:cNvSpPr>
            <p:nvPr/>
          </p:nvSpPr>
          <p:spPr bwMode="auto">
            <a:xfrm rot="19516182">
              <a:off x="1002307" y="3013170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39" name="Arc 4"/>
            <p:cNvSpPr>
              <a:spLocks/>
            </p:cNvSpPr>
            <p:nvPr/>
          </p:nvSpPr>
          <p:spPr bwMode="auto">
            <a:xfrm rot="19516182">
              <a:off x="1614375" y="3013170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41" name="Arc 4"/>
            <p:cNvSpPr>
              <a:spLocks/>
            </p:cNvSpPr>
            <p:nvPr/>
          </p:nvSpPr>
          <p:spPr bwMode="auto">
            <a:xfrm rot="19516182">
              <a:off x="6670604" y="3029387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42" name="Arc 4"/>
            <p:cNvSpPr>
              <a:spLocks/>
            </p:cNvSpPr>
            <p:nvPr/>
          </p:nvSpPr>
          <p:spPr bwMode="auto">
            <a:xfrm rot="19516182">
              <a:off x="7339011" y="3029387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43" name="Arc 4"/>
            <p:cNvSpPr>
              <a:spLocks/>
            </p:cNvSpPr>
            <p:nvPr/>
          </p:nvSpPr>
          <p:spPr bwMode="auto">
            <a:xfrm rot="19516182">
              <a:off x="7894741" y="3029387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48" name="Arc 4"/>
            <p:cNvSpPr>
              <a:spLocks/>
            </p:cNvSpPr>
            <p:nvPr/>
          </p:nvSpPr>
          <p:spPr bwMode="auto">
            <a:xfrm rot="19516182">
              <a:off x="6012159" y="3013170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49" name="Arc 4"/>
            <p:cNvSpPr>
              <a:spLocks/>
            </p:cNvSpPr>
            <p:nvPr/>
          </p:nvSpPr>
          <p:spPr bwMode="auto">
            <a:xfrm rot="19516182">
              <a:off x="2154435" y="3013170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50" name="Arc 4"/>
            <p:cNvSpPr>
              <a:spLocks/>
            </p:cNvSpPr>
            <p:nvPr/>
          </p:nvSpPr>
          <p:spPr bwMode="auto">
            <a:xfrm rot="19516182">
              <a:off x="5410464" y="3029388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</p:grpSp>
      <p:sp>
        <p:nvSpPr>
          <p:cNvPr id="29" name="矩形 28"/>
          <p:cNvSpPr/>
          <p:nvPr/>
        </p:nvSpPr>
        <p:spPr>
          <a:xfrm>
            <a:off x="3347864" y="2941162"/>
            <a:ext cx="2268252" cy="684076"/>
          </a:xfrm>
          <a:prstGeom prst="rect">
            <a:avLst/>
          </a:prstGeom>
          <a:solidFill>
            <a:schemeClr val="bg1"/>
          </a:solidFill>
          <a:ln w="28575">
            <a:solidFill>
              <a:srgbClr val="FFBA2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0" y="13185"/>
            <a:ext cx="2412240" cy="1143000"/>
          </a:xfrm>
        </p:spPr>
        <p:txBody>
          <a:bodyPr/>
          <a:lstStyle/>
          <a:p>
            <a:r>
              <a:rPr lang="en-US" altLang="zh-TW" dirty="0">
                <a:latin typeface="Adobe Gothic Std B" pitchFamily="34" charset="-128"/>
                <a:ea typeface="Adobe Gothic Std B" pitchFamily="34" charset="-128"/>
              </a:rPr>
              <a:t>STEP</a:t>
            </a:r>
            <a:r>
              <a:rPr lang="zh-TW" altLang="en-US" dirty="0">
                <a:latin typeface="Adobe Gothic Std B" pitchFamily="34" charset="-128"/>
              </a:rPr>
              <a:t> </a:t>
            </a:r>
            <a:r>
              <a:rPr lang="en-US" altLang="zh-TW" dirty="0">
                <a:latin typeface="Adobe Gothic Std B" pitchFamily="34" charset="-128"/>
                <a:ea typeface="Adobe Gothic Std B" pitchFamily="34" charset="-128"/>
              </a:rPr>
              <a:t>5</a:t>
            </a:r>
            <a:endParaRPr lang="zh-TW" altLang="en-US" dirty="0">
              <a:latin typeface="Adobe Gothic Std B" pitchFamily="34" charset="-128"/>
            </a:endParaRPr>
          </a:p>
        </p:txBody>
      </p:sp>
      <p:grpSp>
        <p:nvGrpSpPr>
          <p:cNvPr id="24" name="群組 23"/>
          <p:cNvGrpSpPr/>
          <p:nvPr/>
        </p:nvGrpSpPr>
        <p:grpSpPr>
          <a:xfrm>
            <a:off x="359532" y="1916832"/>
            <a:ext cx="8630588" cy="1135910"/>
            <a:chOff x="369904" y="3013170"/>
            <a:chExt cx="8630588" cy="1135910"/>
          </a:xfrm>
        </p:grpSpPr>
        <p:sp>
          <p:nvSpPr>
            <p:cNvPr id="1027" name="Rectangle 3"/>
            <p:cNvSpPr>
              <a:spLocks noChangeArrowheads="1"/>
            </p:cNvSpPr>
            <p:nvPr/>
          </p:nvSpPr>
          <p:spPr bwMode="auto">
            <a:xfrm>
              <a:off x="503548" y="3099208"/>
              <a:ext cx="8496944" cy="94185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1028" name="Arc 4"/>
            <p:cNvSpPr>
              <a:spLocks/>
            </p:cNvSpPr>
            <p:nvPr/>
          </p:nvSpPr>
          <p:spPr bwMode="auto">
            <a:xfrm rot="19516182">
              <a:off x="369904" y="3013170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38" name="Arc 4"/>
            <p:cNvSpPr>
              <a:spLocks/>
            </p:cNvSpPr>
            <p:nvPr/>
          </p:nvSpPr>
          <p:spPr bwMode="auto">
            <a:xfrm rot="19516182">
              <a:off x="1002307" y="3013170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39" name="Arc 4"/>
            <p:cNvSpPr>
              <a:spLocks/>
            </p:cNvSpPr>
            <p:nvPr/>
          </p:nvSpPr>
          <p:spPr bwMode="auto">
            <a:xfrm rot="19516182">
              <a:off x="1614375" y="3013170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41" name="Arc 4"/>
            <p:cNvSpPr>
              <a:spLocks/>
            </p:cNvSpPr>
            <p:nvPr/>
          </p:nvSpPr>
          <p:spPr bwMode="auto">
            <a:xfrm rot="19516182">
              <a:off x="6670604" y="3029387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42" name="Arc 4"/>
            <p:cNvSpPr>
              <a:spLocks/>
            </p:cNvSpPr>
            <p:nvPr/>
          </p:nvSpPr>
          <p:spPr bwMode="auto">
            <a:xfrm rot="19516182">
              <a:off x="7339011" y="3029387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43" name="Arc 4"/>
            <p:cNvSpPr>
              <a:spLocks/>
            </p:cNvSpPr>
            <p:nvPr/>
          </p:nvSpPr>
          <p:spPr bwMode="auto">
            <a:xfrm rot="19516182">
              <a:off x="7894741" y="3029387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48" name="Arc 4"/>
            <p:cNvSpPr>
              <a:spLocks/>
            </p:cNvSpPr>
            <p:nvPr/>
          </p:nvSpPr>
          <p:spPr bwMode="auto">
            <a:xfrm rot="19516182">
              <a:off x="6012159" y="3013170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49" name="Arc 4"/>
            <p:cNvSpPr>
              <a:spLocks/>
            </p:cNvSpPr>
            <p:nvPr/>
          </p:nvSpPr>
          <p:spPr bwMode="auto">
            <a:xfrm rot="19516182">
              <a:off x="2154435" y="3013170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50" name="Arc 4"/>
            <p:cNvSpPr>
              <a:spLocks/>
            </p:cNvSpPr>
            <p:nvPr/>
          </p:nvSpPr>
          <p:spPr bwMode="auto">
            <a:xfrm rot="19516182">
              <a:off x="5410464" y="3029388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</p:grpSp>
      <p:sp>
        <p:nvSpPr>
          <p:cNvPr id="29" name="矩形 28"/>
          <p:cNvSpPr/>
          <p:nvPr/>
        </p:nvSpPr>
        <p:spPr>
          <a:xfrm>
            <a:off x="3347864" y="2132856"/>
            <a:ext cx="2268252" cy="684076"/>
          </a:xfrm>
          <a:prstGeom prst="rect">
            <a:avLst/>
          </a:prstGeom>
          <a:solidFill>
            <a:schemeClr val="bg1"/>
          </a:solidFill>
          <a:ln w="28575">
            <a:solidFill>
              <a:srgbClr val="FFBA2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grpSp>
        <p:nvGrpSpPr>
          <p:cNvPr id="848" name="群組 847"/>
          <p:cNvGrpSpPr/>
          <p:nvPr/>
        </p:nvGrpSpPr>
        <p:grpSpPr>
          <a:xfrm>
            <a:off x="1835696" y="1196752"/>
            <a:ext cx="3771122" cy="2383122"/>
            <a:chOff x="1835696" y="1232756"/>
            <a:chExt cx="3771122" cy="2383122"/>
          </a:xfrm>
        </p:grpSpPr>
        <p:grpSp>
          <p:nvGrpSpPr>
            <p:cNvPr id="47" name="群組 54"/>
            <p:cNvGrpSpPr/>
            <p:nvPr/>
          </p:nvGrpSpPr>
          <p:grpSpPr>
            <a:xfrm>
              <a:off x="1835696" y="1232756"/>
              <a:ext cx="3752726" cy="2376266"/>
              <a:chOff x="1799692" y="2276871"/>
              <a:chExt cx="3752726" cy="2376266"/>
            </a:xfrm>
          </p:grpSpPr>
          <p:cxnSp>
            <p:nvCxnSpPr>
              <p:cNvPr id="52" name="弧形接點 51"/>
              <p:cNvCxnSpPr/>
              <p:nvPr/>
            </p:nvCxnSpPr>
            <p:spPr>
              <a:xfrm rot="10800000">
                <a:off x="1835696" y="2276871"/>
                <a:ext cx="1476164" cy="1008112"/>
              </a:xfrm>
              <a:prstGeom prst="curvedConnector3">
                <a:avLst>
                  <a:gd name="adj1" fmla="val 21772"/>
                </a:avLst>
              </a:prstGeom>
              <a:ln w="57150">
                <a:solidFill>
                  <a:srgbClr val="FFCC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弧形接點 52"/>
              <p:cNvCxnSpPr/>
              <p:nvPr/>
            </p:nvCxnSpPr>
            <p:spPr>
              <a:xfrm rot="10800000">
                <a:off x="1799692" y="2528899"/>
                <a:ext cx="1476164" cy="1008112"/>
              </a:xfrm>
              <a:prstGeom prst="curvedConnector3">
                <a:avLst>
                  <a:gd name="adj1" fmla="val 25693"/>
                </a:avLst>
              </a:prstGeom>
              <a:ln w="57150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" name="Rectangle 3"/>
              <p:cNvSpPr>
                <a:spLocks noChangeArrowheads="1"/>
              </p:cNvSpPr>
              <p:nvPr/>
            </p:nvSpPr>
            <p:spPr bwMode="auto">
              <a:xfrm>
                <a:off x="3311861" y="3104965"/>
                <a:ext cx="2240557" cy="1548172"/>
              </a:xfrm>
              <a:prstGeom prst="rect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76200">
                <a:solidFill>
                  <a:srgbClr val="0070C0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  <p:grpSp>
          <p:nvGrpSpPr>
            <p:cNvPr id="685" name="Group 4"/>
            <p:cNvGrpSpPr>
              <a:grpSpLocks noChangeAspect="1"/>
            </p:cNvGrpSpPr>
            <p:nvPr/>
          </p:nvGrpSpPr>
          <p:grpSpPr bwMode="auto">
            <a:xfrm rot="18973153">
              <a:off x="3605212" y="2894260"/>
              <a:ext cx="721618" cy="721618"/>
              <a:chOff x="4286" y="2523"/>
              <a:chExt cx="660" cy="660"/>
            </a:xfrm>
          </p:grpSpPr>
          <p:sp>
            <p:nvSpPr>
              <p:cNvPr id="686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4286" y="2523"/>
                <a:ext cx="660" cy="6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grpSp>
            <p:nvGrpSpPr>
              <p:cNvPr id="687" name="Group 205"/>
              <p:cNvGrpSpPr>
                <a:grpSpLocks/>
              </p:cNvGrpSpPr>
              <p:nvPr/>
            </p:nvGrpSpPr>
            <p:grpSpPr bwMode="auto">
              <a:xfrm>
                <a:off x="4314" y="2535"/>
                <a:ext cx="402" cy="402"/>
                <a:chOff x="4314" y="2535"/>
                <a:chExt cx="402" cy="402"/>
              </a:xfrm>
            </p:grpSpPr>
            <p:sp>
              <p:nvSpPr>
                <p:cNvPr id="836" name="Freeform 198"/>
                <p:cNvSpPr>
                  <a:spLocks/>
                </p:cNvSpPr>
                <p:nvPr/>
              </p:nvSpPr>
              <p:spPr bwMode="auto">
                <a:xfrm>
                  <a:off x="4443" y="253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4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7"/>
                    </a:cxn>
                    <a:cxn ang="0">
                      <a:pos x="596" y="29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4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7"/>
                      </a:lnTo>
                      <a:lnTo>
                        <a:pt x="596" y="29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37" name="Freeform 200"/>
                <p:cNvSpPr>
                  <a:spLocks/>
                </p:cNvSpPr>
                <p:nvPr/>
              </p:nvSpPr>
              <p:spPr bwMode="auto">
                <a:xfrm>
                  <a:off x="4445" y="253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1"/>
                    </a:cxn>
                    <a:cxn ang="0">
                      <a:pos x="385" y="144"/>
                    </a:cxn>
                    <a:cxn ang="0">
                      <a:pos x="489" y="61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4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1"/>
                      </a:lnTo>
                      <a:lnTo>
                        <a:pt x="385" y="144"/>
                      </a:lnTo>
                      <a:lnTo>
                        <a:pt x="489" y="61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4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38" name="Freeform 202"/>
                <p:cNvSpPr>
                  <a:spLocks/>
                </p:cNvSpPr>
                <p:nvPr/>
              </p:nvSpPr>
              <p:spPr bwMode="auto">
                <a:xfrm>
                  <a:off x="4447" y="253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8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8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39" name="Freeform 203"/>
                <p:cNvSpPr>
                  <a:spLocks/>
                </p:cNvSpPr>
                <p:nvPr/>
              </p:nvSpPr>
              <p:spPr bwMode="auto">
                <a:xfrm>
                  <a:off x="4314" y="273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1" y="285"/>
                    </a:cxn>
                    <a:cxn ang="0">
                      <a:pos x="144" y="386"/>
                    </a:cxn>
                    <a:cxn ang="0">
                      <a:pos x="62" y="489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5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2" y="599"/>
                    </a:cxn>
                    <a:cxn ang="0">
                      <a:pos x="8" y="602"/>
                    </a:cxn>
                    <a:cxn ang="0">
                      <a:pos x="15" y="601"/>
                    </a:cxn>
                    <a:cxn ang="0">
                      <a:pos x="27" y="597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6" y="369"/>
                    </a:cxn>
                    <a:cxn ang="0">
                      <a:pos x="316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1" y="285"/>
                      </a:lnTo>
                      <a:lnTo>
                        <a:pt x="144" y="386"/>
                      </a:lnTo>
                      <a:lnTo>
                        <a:pt x="62" y="489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5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2" y="599"/>
                      </a:lnTo>
                      <a:lnTo>
                        <a:pt x="8" y="602"/>
                      </a:lnTo>
                      <a:lnTo>
                        <a:pt x="15" y="601"/>
                      </a:lnTo>
                      <a:lnTo>
                        <a:pt x="27" y="597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6" y="369"/>
                      </a:lnTo>
                      <a:lnTo>
                        <a:pt x="316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40" name="Freeform 204"/>
                <p:cNvSpPr>
                  <a:spLocks/>
                </p:cNvSpPr>
                <p:nvPr/>
              </p:nvSpPr>
              <p:spPr bwMode="auto">
                <a:xfrm>
                  <a:off x="4515" y="2608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7" y="62"/>
                    </a:cxn>
                    <a:cxn ang="0">
                      <a:pos x="524" y="33"/>
                    </a:cxn>
                    <a:cxn ang="0">
                      <a:pos x="560" y="12"/>
                    </a:cxn>
                    <a:cxn ang="0">
                      <a:pos x="573" y="5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1" y="7"/>
                    </a:cxn>
                    <a:cxn ang="0">
                      <a:pos x="599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6" y="77"/>
                    </a:cxn>
                    <a:cxn ang="0">
                      <a:pos x="539" y="113"/>
                    </a:cxn>
                    <a:cxn ang="0">
                      <a:pos x="457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1" h="602">
                      <a:moveTo>
                        <a:pt x="0" y="493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7" y="62"/>
                      </a:lnTo>
                      <a:lnTo>
                        <a:pt x="524" y="33"/>
                      </a:lnTo>
                      <a:lnTo>
                        <a:pt x="560" y="12"/>
                      </a:lnTo>
                      <a:lnTo>
                        <a:pt x="573" y="5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1" y="7"/>
                      </a:lnTo>
                      <a:lnTo>
                        <a:pt x="599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6" y="77"/>
                      </a:lnTo>
                      <a:lnTo>
                        <a:pt x="539" y="113"/>
                      </a:lnTo>
                      <a:lnTo>
                        <a:pt x="457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grpSp>
            <p:nvGrpSpPr>
              <p:cNvPr id="688" name="Group 406"/>
              <p:cNvGrpSpPr>
                <a:grpSpLocks/>
              </p:cNvGrpSpPr>
              <p:nvPr/>
            </p:nvGrpSpPr>
            <p:grpSpPr bwMode="auto">
              <a:xfrm>
                <a:off x="4316" y="2539"/>
                <a:ext cx="557" cy="552"/>
                <a:chOff x="4316" y="2539"/>
                <a:chExt cx="557" cy="552"/>
              </a:xfrm>
            </p:grpSpPr>
            <p:sp>
              <p:nvSpPr>
                <p:cNvPr id="751" name="Freeform 206"/>
                <p:cNvSpPr>
                  <a:spLocks/>
                </p:cNvSpPr>
                <p:nvPr/>
              </p:nvSpPr>
              <p:spPr bwMode="auto">
                <a:xfrm>
                  <a:off x="4316" y="273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5"/>
                    </a:cxn>
                    <a:cxn ang="0">
                      <a:pos x="62" y="488"/>
                    </a:cxn>
                    <a:cxn ang="0">
                      <a:pos x="33" y="524"/>
                    </a:cxn>
                    <a:cxn ang="0">
                      <a:pos x="12" y="562"/>
                    </a:cxn>
                    <a:cxn ang="0">
                      <a:pos x="5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5"/>
                      </a:lnTo>
                      <a:lnTo>
                        <a:pt x="62" y="488"/>
                      </a:lnTo>
                      <a:lnTo>
                        <a:pt x="33" y="524"/>
                      </a:lnTo>
                      <a:lnTo>
                        <a:pt x="12" y="562"/>
                      </a:lnTo>
                      <a:lnTo>
                        <a:pt x="5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52" name="Freeform 207"/>
                <p:cNvSpPr>
                  <a:spLocks/>
                </p:cNvSpPr>
                <p:nvPr/>
              </p:nvSpPr>
              <p:spPr bwMode="auto">
                <a:xfrm>
                  <a:off x="4517" y="260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6" y="144"/>
                    </a:cxn>
                    <a:cxn ang="0">
                      <a:pos x="489" y="62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7" y="1"/>
                    </a:cxn>
                    <a:cxn ang="0">
                      <a:pos x="595" y="0"/>
                    </a:cxn>
                    <a:cxn ang="0">
                      <a:pos x="600" y="2"/>
                    </a:cxn>
                    <a:cxn ang="0">
                      <a:pos x="600" y="2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6" y="144"/>
                      </a:lnTo>
                      <a:lnTo>
                        <a:pt x="489" y="62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7" y="1"/>
                      </a:lnTo>
                      <a:lnTo>
                        <a:pt x="595" y="0"/>
                      </a:lnTo>
                      <a:lnTo>
                        <a:pt x="600" y="2"/>
                      </a:lnTo>
                      <a:lnTo>
                        <a:pt x="600" y="2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53" name="Freeform 208"/>
                <p:cNvSpPr>
                  <a:spLocks/>
                </p:cNvSpPr>
                <p:nvPr/>
              </p:nvSpPr>
              <p:spPr bwMode="auto">
                <a:xfrm>
                  <a:off x="4318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3" y="524"/>
                    </a:cxn>
                    <a:cxn ang="0">
                      <a:pos x="12" y="562"/>
                    </a:cxn>
                    <a:cxn ang="0">
                      <a:pos x="4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3" y="524"/>
                      </a:lnTo>
                      <a:lnTo>
                        <a:pt x="12" y="562"/>
                      </a:lnTo>
                      <a:lnTo>
                        <a:pt x="4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54" name="Freeform 209"/>
                <p:cNvSpPr>
                  <a:spLocks/>
                </p:cNvSpPr>
                <p:nvPr/>
              </p:nvSpPr>
              <p:spPr bwMode="auto">
                <a:xfrm>
                  <a:off x="4519" y="261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8"/>
                    </a:cxn>
                    <a:cxn ang="0">
                      <a:pos x="596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9"/>
                    </a:cxn>
                    <a:cxn ang="0">
                      <a:pos x="369" y="319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8"/>
                      </a:lnTo>
                      <a:lnTo>
                        <a:pt x="596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9"/>
                      </a:lnTo>
                      <a:lnTo>
                        <a:pt x="369" y="319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55" name="Freeform 210"/>
                <p:cNvSpPr>
                  <a:spLocks/>
                </p:cNvSpPr>
                <p:nvPr/>
              </p:nvSpPr>
              <p:spPr bwMode="auto">
                <a:xfrm>
                  <a:off x="4388" y="280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56" name="Freeform 211"/>
                <p:cNvSpPr>
                  <a:spLocks/>
                </p:cNvSpPr>
                <p:nvPr/>
              </p:nvSpPr>
              <p:spPr bwMode="auto">
                <a:xfrm>
                  <a:off x="4589" y="2678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7" y="1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1" y="112"/>
                    </a:cxn>
                    <a:cxn ang="0">
                      <a:pos x="458" y="216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7" y="1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1" y="112"/>
                      </a:lnTo>
                      <a:lnTo>
                        <a:pt x="458" y="216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57" name="Freeform 212"/>
                <p:cNvSpPr>
                  <a:spLocks/>
                </p:cNvSpPr>
                <p:nvPr/>
              </p:nvSpPr>
              <p:spPr bwMode="auto">
                <a:xfrm>
                  <a:off x="4390" y="280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3" y="561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7" y="600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7"/>
                    </a:cxn>
                    <a:cxn ang="0">
                      <a:pos x="113" y="538"/>
                    </a:cxn>
                    <a:cxn ang="0">
                      <a:pos x="216" y="458"/>
                    </a:cxn>
                    <a:cxn ang="0">
                      <a:pos x="318" y="368"/>
                    </a:cxn>
                    <a:cxn ang="0">
                      <a:pos x="318" y="368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3" y="561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7" y="600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7"/>
                      </a:lnTo>
                      <a:lnTo>
                        <a:pt x="113" y="538"/>
                      </a:lnTo>
                      <a:lnTo>
                        <a:pt x="216" y="458"/>
                      </a:lnTo>
                      <a:lnTo>
                        <a:pt x="318" y="368"/>
                      </a:lnTo>
                      <a:lnTo>
                        <a:pt x="318" y="368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58" name="Freeform 213"/>
                <p:cNvSpPr>
                  <a:spLocks/>
                </p:cNvSpPr>
                <p:nvPr/>
              </p:nvSpPr>
              <p:spPr bwMode="auto">
                <a:xfrm>
                  <a:off x="4591" y="2680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8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8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9"/>
                    </a:cxn>
                    <a:cxn ang="0">
                      <a:pos x="369" y="319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8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8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9"/>
                      </a:lnTo>
                      <a:lnTo>
                        <a:pt x="369" y="319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59" name="Freeform 214"/>
                <p:cNvSpPr>
                  <a:spLocks/>
                </p:cNvSpPr>
                <p:nvPr/>
              </p:nvSpPr>
              <p:spPr bwMode="auto">
                <a:xfrm>
                  <a:off x="4391" y="281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8" y="600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7"/>
                    </a:cxn>
                    <a:cxn ang="0">
                      <a:pos x="114" y="538"/>
                    </a:cxn>
                    <a:cxn ang="0">
                      <a:pos x="217" y="458"/>
                    </a:cxn>
                    <a:cxn ang="0">
                      <a:pos x="319" y="368"/>
                    </a:cxn>
                    <a:cxn ang="0">
                      <a:pos x="319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4" y="0"/>
                      </a:moveTo>
                      <a:lnTo>
                        <a:pt x="234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8" y="600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7"/>
                      </a:lnTo>
                      <a:lnTo>
                        <a:pt x="114" y="538"/>
                      </a:lnTo>
                      <a:lnTo>
                        <a:pt x="217" y="458"/>
                      </a:lnTo>
                      <a:lnTo>
                        <a:pt x="319" y="368"/>
                      </a:lnTo>
                      <a:lnTo>
                        <a:pt x="319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60" name="Freeform 215"/>
                <p:cNvSpPr>
                  <a:spLocks/>
                </p:cNvSpPr>
                <p:nvPr/>
              </p:nvSpPr>
              <p:spPr bwMode="auto">
                <a:xfrm>
                  <a:off x="4593" y="2682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61" name="Freeform 216"/>
                <p:cNvSpPr>
                  <a:spLocks/>
                </p:cNvSpPr>
                <p:nvPr/>
              </p:nvSpPr>
              <p:spPr bwMode="auto">
                <a:xfrm>
                  <a:off x="4460" y="287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5"/>
                    </a:cxn>
                    <a:cxn ang="0">
                      <a:pos x="62" y="487"/>
                    </a:cxn>
                    <a:cxn ang="0">
                      <a:pos x="35" y="525"/>
                    </a:cxn>
                    <a:cxn ang="0">
                      <a:pos x="12" y="561"/>
                    </a:cxn>
                    <a:cxn ang="0">
                      <a:pos x="6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9" y="603"/>
                    </a:cxn>
                    <a:cxn ang="0">
                      <a:pos x="16" y="600"/>
                    </a:cxn>
                    <a:cxn ang="0">
                      <a:pos x="28" y="597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4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3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5"/>
                      </a:lnTo>
                      <a:lnTo>
                        <a:pt x="62" y="487"/>
                      </a:lnTo>
                      <a:lnTo>
                        <a:pt x="35" y="525"/>
                      </a:lnTo>
                      <a:lnTo>
                        <a:pt x="12" y="561"/>
                      </a:lnTo>
                      <a:lnTo>
                        <a:pt x="6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9" y="603"/>
                      </a:lnTo>
                      <a:lnTo>
                        <a:pt x="16" y="600"/>
                      </a:lnTo>
                      <a:lnTo>
                        <a:pt x="28" y="597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4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62" name="Freeform 217"/>
                <p:cNvSpPr>
                  <a:spLocks/>
                </p:cNvSpPr>
                <p:nvPr/>
              </p:nvSpPr>
              <p:spPr bwMode="auto">
                <a:xfrm>
                  <a:off x="4661" y="275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63" name="Freeform 218"/>
                <p:cNvSpPr>
                  <a:spLocks/>
                </p:cNvSpPr>
                <p:nvPr/>
              </p:nvSpPr>
              <p:spPr bwMode="auto">
                <a:xfrm>
                  <a:off x="4462" y="288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4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4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64" name="Freeform 219"/>
                <p:cNvSpPr>
                  <a:spLocks/>
                </p:cNvSpPr>
                <p:nvPr/>
              </p:nvSpPr>
              <p:spPr bwMode="auto">
                <a:xfrm>
                  <a:off x="4663" y="2752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65" name="Freeform 220"/>
                <p:cNvSpPr>
                  <a:spLocks/>
                </p:cNvSpPr>
                <p:nvPr/>
              </p:nvSpPr>
              <p:spPr bwMode="auto">
                <a:xfrm>
                  <a:off x="4464" y="288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66" name="Freeform 221"/>
                <p:cNvSpPr>
                  <a:spLocks/>
                </p:cNvSpPr>
                <p:nvPr/>
              </p:nvSpPr>
              <p:spPr bwMode="auto">
                <a:xfrm>
                  <a:off x="4665" y="275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67" name="Freeform 223"/>
                <p:cNvSpPr>
                  <a:spLocks/>
                </p:cNvSpPr>
                <p:nvPr/>
              </p:nvSpPr>
              <p:spPr bwMode="auto">
                <a:xfrm>
                  <a:off x="4447" y="253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8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8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68" name="Freeform 225"/>
                <p:cNvSpPr>
                  <a:spLocks/>
                </p:cNvSpPr>
                <p:nvPr/>
              </p:nvSpPr>
              <p:spPr bwMode="auto">
                <a:xfrm>
                  <a:off x="4448" y="254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1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7" y="0"/>
                    </a:cxn>
                    <a:cxn ang="0">
                      <a:pos x="595" y="0"/>
                    </a:cxn>
                    <a:cxn ang="0">
                      <a:pos x="600" y="2"/>
                    </a:cxn>
                    <a:cxn ang="0">
                      <a:pos x="600" y="2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39"/>
                    </a:cxn>
                    <a:cxn ang="0">
                      <a:pos x="568" y="75"/>
                    </a:cxn>
                    <a:cxn ang="0">
                      <a:pos x="541" y="112"/>
                    </a:cxn>
                    <a:cxn ang="0">
                      <a:pos x="458" y="215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1"/>
                    </a:cxn>
                    <a:cxn ang="0">
                      <a:pos x="110" y="601"/>
                    </a:cxn>
                  </a:cxnLst>
                  <a:rect l="0" t="0" r="r" b="b"/>
                  <a:pathLst>
                    <a:path w="602" h="601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1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7" y="0"/>
                      </a:lnTo>
                      <a:lnTo>
                        <a:pt x="595" y="0"/>
                      </a:lnTo>
                      <a:lnTo>
                        <a:pt x="600" y="2"/>
                      </a:lnTo>
                      <a:lnTo>
                        <a:pt x="600" y="2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39"/>
                      </a:lnTo>
                      <a:lnTo>
                        <a:pt x="568" y="75"/>
                      </a:lnTo>
                      <a:lnTo>
                        <a:pt x="541" y="112"/>
                      </a:lnTo>
                      <a:lnTo>
                        <a:pt x="458" y="215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1"/>
                      </a:lnTo>
                      <a:lnTo>
                        <a:pt x="110" y="601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69" name="Freeform 227"/>
                <p:cNvSpPr>
                  <a:spLocks/>
                </p:cNvSpPr>
                <p:nvPr/>
              </p:nvSpPr>
              <p:spPr bwMode="auto">
                <a:xfrm>
                  <a:off x="4450" y="2543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0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0"/>
                    </a:cxn>
                    <a:cxn ang="0">
                      <a:pos x="595" y="0"/>
                    </a:cxn>
                    <a:cxn ang="0">
                      <a:pos x="599" y="1"/>
                    </a:cxn>
                    <a:cxn ang="0">
                      <a:pos x="599" y="1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6" y="27"/>
                    </a:cxn>
                    <a:cxn ang="0">
                      <a:pos x="591" y="39"/>
                    </a:cxn>
                    <a:cxn ang="0">
                      <a:pos x="568" y="75"/>
                    </a:cxn>
                    <a:cxn ang="0">
                      <a:pos x="540" y="112"/>
                    </a:cxn>
                    <a:cxn ang="0">
                      <a:pos x="458" y="214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0"/>
                    </a:cxn>
                    <a:cxn ang="0">
                      <a:pos x="110" y="600"/>
                    </a:cxn>
                  </a:cxnLst>
                  <a:rect l="0" t="0" r="r" b="b"/>
                  <a:pathLst>
                    <a:path w="602" h="600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0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0"/>
                      </a:lnTo>
                      <a:lnTo>
                        <a:pt x="595" y="0"/>
                      </a:lnTo>
                      <a:lnTo>
                        <a:pt x="599" y="1"/>
                      </a:lnTo>
                      <a:lnTo>
                        <a:pt x="599" y="1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6" y="27"/>
                      </a:lnTo>
                      <a:lnTo>
                        <a:pt x="591" y="39"/>
                      </a:lnTo>
                      <a:lnTo>
                        <a:pt x="568" y="75"/>
                      </a:lnTo>
                      <a:lnTo>
                        <a:pt x="540" y="112"/>
                      </a:lnTo>
                      <a:lnTo>
                        <a:pt x="458" y="214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0"/>
                      </a:lnTo>
                      <a:lnTo>
                        <a:pt x="110" y="60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70" name="Freeform 228"/>
                <p:cNvSpPr>
                  <a:spLocks/>
                </p:cNvSpPr>
                <p:nvPr/>
              </p:nvSpPr>
              <p:spPr bwMode="auto">
                <a:xfrm>
                  <a:off x="4318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3" y="524"/>
                    </a:cxn>
                    <a:cxn ang="0">
                      <a:pos x="12" y="562"/>
                    </a:cxn>
                    <a:cxn ang="0">
                      <a:pos x="4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3" y="524"/>
                      </a:lnTo>
                      <a:lnTo>
                        <a:pt x="12" y="562"/>
                      </a:lnTo>
                      <a:lnTo>
                        <a:pt x="4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71" name="Freeform 229"/>
                <p:cNvSpPr>
                  <a:spLocks/>
                </p:cNvSpPr>
                <p:nvPr/>
              </p:nvSpPr>
              <p:spPr bwMode="auto">
                <a:xfrm>
                  <a:off x="4519" y="261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8"/>
                    </a:cxn>
                    <a:cxn ang="0">
                      <a:pos x="596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9"/>
                    </a:cxn>
                    <a:cxn ang="0">
                      <a:pos x="369" y="319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8"/>
                      </a:lnTo>
                      <a:lnTo>
                        <a:pt x="596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9"/>
                      </a:lnTo>
                      <a:lnTo>
                        <a:pt x="369" y="319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72" name="Freeform 230"/>
                <p:cNvSpPr>
                  <a:spLocks/>
                </p:cNvSpPr>
                <p:nvPr/>
              </p:nvSpPr>
              <p:spPr bwMode="auto">
                <a:xfrm>
                  <a:off x="4319" y="274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2" y="562"/>
                    </a:cxn>
                    <a:cxn ang="0">
                      <a:pos x="6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2" y="562"/>
                      </a:lnTo>
                      <a:lnTo>
                        <a:pt x="6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73" name="Freeform 231"/>
                <p:cNvSpPr>
                  <a:spLocks/>
                </p:cNvSpPr>
                <p:nvPr/>
              </p:nvSpPr>
              <p:spPr bwMode="auto">
                <a:xfrm>
                  <a:off x="4521" y="2613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3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2" y="12"/>
                    </a:cxn>
                    <a:cxn ang="0">
                      <a:pos x="573" y="4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3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2" y="12"/>
                      </a:lnTo>
                      <a:lnTo>
                        <a:pt x="573" y="4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74" name="Freeform 232"/>
                <p:cNvSpPr>
                  <a:spLocks/>
                </p:cNvSpPr>
                <p:nvPr/>
              </p:nvSpPr>
              <p:spPr bwMode="auto">
                <a:xfrm>
                  <a:off x="4321" y="274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2" y="562"/>
                    </a:cxn>
                    <a:cxn ang="0">
                      <a:pos x="6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2" y="562"/>
                      </a:lnTo>
                      <a:lnTo>
                        <a:pt x="6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75" name="Freeform 233"/>
                <p:cNvSpPr>
                  <a:spLocks/>
                </p:cNvSpPr>
                <p:nvPr/>
              </p:nvSpPr>
              <p:spPr bwMode="auto">
                <a:xfrm>
                  <a:off x="4523" y="261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1" y="11"/>
                    </a:cxn>
                    <a:cxn ang="0">
                      <a:pos x="573" y="4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2"/>
                    </a:cxn>
                    <a:cxn ang="0">
                      <a:pos x="456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1" y="11"/>
                      </a:lnTo>
                      <a:lnTo>
                        <a:pt x="573" y="4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2"/>
                      </a:lnTo>
                      <a:lnTo>
                        <a:pt x="456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76" name="Freeform 234"/>
                <p:cNvSpPr>
                  <a:spLocks/>
                </p:cNvSpPr>
                <p:nvPr/>
              </p:nvSpPr>
              <p:spPr bwMode="auto">
                <a:xfrm>
                  <a:off x="4391" y="281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8" y="600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7"/>
                    </a:cxn>
                    <a:cxn ang="0">
                      <a:pos x="114" y="538"/>
                    </a:cxn>
                    <a:cxn ang="0">
                      <a:pos x="217" y="458"/>
                    </a:cxn>
                    <a:cxn ang="0">
                      <a:pos x="319" y="368"/>
                    </a:cxn>
                    <a:cxn ang="0">
                      <a:pos x="319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4" y="0"/>
                      </a:moveTo>
                      <a:lnTo>
                        <a:pt x="234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8" y="600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7"/>
                      </a:lnTo>
                      <a:lnTo>
                        <a:pt x="114" y="538"/>
                      </a:lnTo>
                      <a:lnTo>
                        <a:pt x="217" y="458"/>
                      </a:lnTo>
                      <a:lnTo>
                        <a:pt x="319" y="368"/>
                      </a:lnTo>
                      <a:lnTo>
                        <a:pt x="319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77" name="Freeform 235"/>
                <p:cNvSpPr>
                  <a:spLocks/>
                </p:cNvSpPr>
                <p:nvPr/>
              </p:nvSpPr>
              <p:spPr bwMode="auto">
                <a:xfrm>
                  <a:off x="4593" y="2682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78" name="Freeform 236"/>
                <p:cNvSpPr>
                  <a:spLocks/>
                </p:cNvSpPr>
                <p:nvPr/>
              </p:nvSpPr>
              <p:spPr bwMode="auto">
                <a:xfrm>
                  <a:off x="4393" y="281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79" name="Freeform 237"/>
                <p:cNvSpPr>
                  <a:spLocks/>
                </p:cNvSpPr>
                <p:nvPr/>
              </p:nvSpPr>
              <p:spPr bwMode="auto">
                <a:xfrm>
                  <a:off x="4594" y="268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9" y="62"/>
                    </a:cxn>
                    <a:cxn ang="0">
                      <a:pos x="526" y="34"/>
                    </a:cxn>
                    <a:cxn ang="0">
                      <a:pos x="562" y="11"/>
                    </a:cxn>
                    <a:cxn ang="0">
                      <a:pos x="575" y="6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9" y="62"/>
                      </a:lnTo>
                      <a:lnTo>
                        <a:pt x="526" y="34"/>
                      </a:lnTo>
                      <a:lnTo>
                        <a:pt x="562" y="11"/>
                      </a:lnTo>
                      <a:lnTo>
                        <a:pt x="575" y="6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80" name="Freeform 238"/>
                <p:cNvSpPr>
                  <a:spLocks/>
                </p:cNvSpPr>
                <p:nvPr/>
              </p:nvSpPr>
              <p:spPr bwMode="auto">
                <a:xfrm>
                  <a:off x="4395" y="281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2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2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81" name="Freeform 239"/>
                <p:cNvSpPr>
                  <a:spLocks/>
                </p:cNvSpPr>
                <p:nvPr/>
              </p:nvSpPr>
              <p:spPr bwMode="auto">
                <a:xfrm>
                  <a:off x="4596" y="268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1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1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82" name="Freeform 240"/>
                <p:cNvSpPr>
                  <a:spLocks/>
                </p:cNvSpPr>
                <p:nvPr/>
              </p:nvSpPr>
              <p:spPr bwMode="auto">
                <a:xfrm>
                  <a:off x="4464" y="288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83" name="Freeform 241"/>
                <p:cNvSpPr>
                  <a:spLocks/>
                </p:cNvSpPr>
                <p:nvPr/>
              </p:nvSpPr>
              <p:spPr bwMode="auto">
                <a:xfrm>
                  <a:off x="4665" y="275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84" name="Freeform 242"/>
                <p:cNvSpPr>
                  <a:spLocks/>
                </p:cNvSpPr>
                <p:nvPr/>
              </p:nvSpPr>
              <p:spPr bwMode="auto">
                <a:xfrm>
                  <a:off x="4465" y="288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5" y="525"/>
                    </a:cxn>
                    <a:cxn ang="0">
                      <a:pos x="12" y="562"/>
                    </a:cxn>
                    <a:cxn ang="0">
                      <a:pos x="6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41" y="589"/>
                    </a:cxn>
                    <a:cxn ang="0">
                      <a:pos x="77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5" y="525"/>
                      </a:lnTo>
                      <a:lnTo>
                        <a:pt x="12" y="562"/>
                      </a:lnTo>
                      <a:lnTo>
                        <a:pt x="6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41" y="589"/>
                      </a:lnTo>
                      <a:lnTo>
                        <a:pt x="77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85" name="Freeform 243"/>
                <p:cNvSpPr>
                  <a:spLocks/>
                </p:cNvSpPr>
                <p:nvPr/>
              </p:nvSpPr>
              <p:spPr bwMode="auto">
                <a:xfrm>
                  <a:off x="4667" y="2756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6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6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86" name="Freeform 244"/>
                <p:cNvSpPr>
                  <a:spLocks/>
                </p:cNvSpPr>
                <p:nvPr/>
              </p:nvSpPr>
              <p:spPr bwMode="auto">
                <a:xfrm>
                  <a:off x="4467" y="288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87" name="Freeform 245"/>
                <p:cNvSpPr>
                  <a:spLocks/>
                </p:cNvSpPr>
                <p:nvPr/>
              </p:nvSpPr>
              <p:spPr bwMode="auto">
                <a:xfrm>
                  <a:off x="4669" y="275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5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3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5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3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88" name="Freeform 247"/>
                <p:cNvSpPr>
                  <a:spLocks/>
                </p:cNvSpPr>
                <p:nvPr/>
              </p:nvSpPr>
              <p:spPr bwMode="auto">
                <a:xfrm>
                  <a:off x="4447" y="253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8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8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89" name="Freeform 249"/>
                <p:cNvSpPr>
                  <a:spLocks/>
                </p:cNvSpPr>
                <p:nvPr/>
              </p:nvSpPr>
              <p:spPr bwMode="auto">
                <a:xfrm>
                  <a:off x="4448" y="254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1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7" y="0"/>
                    </a:cxn>
                    <a:cxn ang="0">
                      <a:pos x="595" y="0"/>
                    </a:cxn>
                    <a:cxn ang="0">
                      <a:pos x="600" y="2"/>
                    </a:cxn>
                    <a:cxn ang="0">
                      <a:pos x="600" y="2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39"/>
                    </a:cxn>
                    <a:cxn ang="0">
                      <a:pos x="568" y="75"/>
                    </a:cxn>
                    <a:cxn ang="0">
                      <a:pos x="541" y="112"/>
                    </a:cxn>
                    <a:cxn ang="0">
                      <a:pos x="458" y="215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1"/>
                    </a:cxn>
                    <a:cxn ang="0">
                      <a:pos x="110" y="601"/>
                    </a:cxn>
                  </a:cxnLst>
                  <a:rect l="0" t="0" r="r" b="b"/>
                  <a:pathLst>
                    <a:path w="602" h="601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1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7" y="0"/>
                      </a:lnTo>
                      <a:lnTo>
                        <a:pt x="595" y="0"/>
                      </a:lnTo>
                      <a:lnTo>
                        <a:pt x="600" y="2"/>
                      </a:lnTo>
                      <a:lnTo>
                        <a:pt x="600" y="2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39"/>
                      </a:lnTo>
                      <a:lnTo>
                        <a:pt x="568" y="75"/>
                      </a:lnTo>
                      <a:lnTo>
                        <a:pt x="541" y="112"/>
                      </a:lnTo>
                      <a:lnTo>
                        <a:pt x="458" y="215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1"/>
                      </a:lnTo>
                      <a:lnTo>
                        <a:pt x="110" y="601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90" name="Freeform 251"/>
                <p:cNvSpPr>
                  <a:spLocks/>
                </p:cNvSpPr>
                <p:nvPr/>
              </p:nvSpPr>
              <p:spPr bwMode="auto">
                <a:xfrm>
                  <a:off x="4450" y="2543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0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0"/>
                    </a:cxn>
                    <a:cxn ang="0">
                      <a:pos x="595" y="0"/>
                    </a:cxn>
                    <a:cxn ang="0">
                      <a:pos x="599" y="1"/>
                    </a:cxn>
                    <a:cxn ang="0">
                      <a:pos x="599" y="1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6" y="27"/>
                    </a:cxn>
                    <a:cxn ang="0">
                      <a:pos x="591" y="39"/>
                    </a:cxn>
                    <a:cxn ang="0">
                      <a:pos x="568" y="75"/>
                    </a:cxn>
                    <a:cxn ang="0">
                      <a:pos x="540" y="112"/>
                    </a:cxn>
                    <a:cxn ang="0">
                      <a:pos x="458" y="214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0"/>
                    </a:cxn>
                    <a:cxn ang="0">
                      <a:pos x="110" y="600"/>
                    </a:cxn>
                  </a:cxnLst>
                  <a:rect l="0" t="0" r="r" b="b"/>
                  <a:pathLst>
                    <a:path w="602" h="600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0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0"/>
                      </a:lnTo>
                      <a:lnTo>
                        <a:pt x="595" y="0"/>
                      </a:lnTo>
                      <a:lnTo>
                        <a:pt x="599" y="1"/>
                      </a:lnTo>
                      <a:lnTo>
                        <a:pt x="599" y="1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6" y="27"/>
                      </a:lnTo>
                      <a:lnTo>
                        <a:pt x="591" y="39"/>
                      </a:lnTo>
                      <a:lnTo>
                        <a:pt x="568" y="75"/>
                      </a:lnTo>
                      <a:lnTo>
                        <a:pt x="540" y="112"/>
                      </a:lnTo>
                      <a:lnTo>
                        <a:pt x="458" y="214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0"/>
                      </a:lnTo>
                      <a:lnTo>
                        <a:pt x="110" y="60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91" name="Freeform 252"/>
                <p:cNvSpPr>
                  <a:spLocks/>
                </p:cNvSpPr>
                <p:nvPr/>
              </p:nvSpPr>
              <p:spPr bwMode="auto">
                <a:xfrm>
                  <a:off x="4318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3" y="524"/>
                    </a:cxn>
                    <a:cxn ang="0">
                      <a:pos x="12" y="562"/>
                    </a:cxn>
                    <a:cxn ang="0">
                      <a:pos x="4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3" y="524"/>
                      </a:lnTo>
                      <a:lnTo>
                        <a:pt x="12" y="562"/>
                      </a:lnTo>
                      <a:lnTo>
                        <a:pt x="4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92" name="Freeform 253"/>
                <p:cNvSpPr>
                  <a:spLocks/>
                </p:cNvSpPr>
                <p:nvPr/>
              </p:nvSpPr>
              <p:spPr bwMode="auto">
                <a:xfrm>
                  <a:off x="4519" y="261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8"/>
                    </a:cxn>
                    <a:cxn ang="0">
                      <a:pos x="596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9"/>
                    </a:cxn>
                    <a:cxn ang="0">
                      <a:pos x="369" y="319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8"/>
                      </a:lnTo>
                      <a:lnTo>
                        <a:pt x="596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9"/>
                      </a:lnTo>
                      <a:lnTo>
                        <a:pt x="369" y="319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93" name="Freeform 254"/>
                <p:cNvSpPr>
                  <a:spLocks/>
                </p:cNvSpPr>
                <p:nvPr/>
              </p:nvSpPr>
              <p:spPr bwMode="auto">
                <a:xfrm>
                  <a:off x="4319" y="274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2" y="562"/>
                    </a:cxn>
                    <a:cxn ang="0">
                      <a:pos x="6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2" y="562"/>
                      </a:lnTo>
                      <a:lnTo>
                        <a:pt x="6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94" name="Freeform 255"/>
                <p:cNvSpPr>
                  <a:spLocks/>
                </p:cNvSpPr>
                <p:nvPr/>
              </p:nvSpPr>
              <p:spPr bwMode="auto">
                <a:xfrm>
                  <a:off x="4521" y="2613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3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2" y="12"/>
                    </a:cxn>
                    <a:cxn ang="0">
                      <a:pos x="573" y="4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3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2" y="12"/>
                      </a:lnTo>
                      <a:lnTo>
                        <a:pt x="573" y="4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95" name="Freeform 256"/>
                <p:cNvSpPr>
                  <a:spLocks/>
                </p:cNvSpPr>
                <p:nvPr/>
              </p:nvSpPr>
              <p:spPr bwMode="auto">
                <a:xfrm>
                  <a:off x="4321" y="274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2" y="562"/>
                    </a:cxn>
                    <a:cxn ang="0">
                      <a:pos x="6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2" y="562"/>
                      </a:lnTo>
                      <a:lnTo>
                        <a:pt x="6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96" name="Freeform 257"/>
                <p:cNvSpPr>
                  <a:spLocks/>
                </p:cNvSpPr>
                <p:nvPr/>
              </p:nvSpPr>
              <p:spPr bwMode="auto">
                <a:xfrm>
                  <a:off x="4523" y="261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1" y="11"/>
                    </a:cxn>
                    <a:cxn ang="0">
                      <a:pos x="573" y="4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2"/>
                    </a:cxn>
                    <a:cxn ang="0">
                      <a:pos x="456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1" y="11"/>
                      </a:lnTo>
                      <a:lnTo>
                        <a:pt x="573" y="4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2"/>
                      </a:lnTo>
                      <a:lnTo>
                        <a:pt x="456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97" name="Freeform 258"/>
                <p:cNvSpPr>
                  <a:spLocks/>
                </p:cNvSpPr>
                <p:nvPr/>
              </p:nvSpPr>
              <p:spPr bwMode="auto">
                <a:xfrm>
                  <a:off x="4391" y="281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8" y="600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7"/>
                    </a:cxn>
                    <a:cxn ang="0">
                      <a:pos x="114" y="538"/>
                    </a:cxn>
                    <a:cxn ang="0">
                      <a:pos x="217" y="458"/>
                    </a:cxn>
                    <a:cxn ang="0">
                      <a:pos x="319" y="368"/>
                    </a:cxn>
                    <a:cxn ang="0">
                      <a:pos x="319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4" y="0"/>
                      </a:moveTo>
                      <a:lnTo>
                        <a:pt x="234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8" y="600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7"/>
                      </a:lnTo>
                      <a:lnTo>
                        <a:pt x="114" y="538"/>
                      </a:lnTo>
                      <a:lnTo>
                        <a:pt x="217" y="458"/>
                      </a:lnTo>
                      <a:lnTo>
                        <a:pt x="319" y="368"/>
                      </a:lnTo>
                      <a:lnTo>
                        <a:pt x="319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98" name="Freeform 259"/>
                <p:cNvSpPr>
                  <a:spLocks/>
                </p:cNvSpPr>
                <p:nvPr/>
              </p:nvSpPr>
              <p:spPr bwMode="auto">
                <a:xfrm>
                  <a:off x="4593" y="2682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99" name="Freeform 260"/>
                <p:cNvSpPr>
                  <a:spLocks/>
                </p:cNvSpPr>
                <p:nvPr/>
              </p:nvSpPr>
              <p:spPr bwMode="auto">
                <a:xfrm>
                  <a:off x="4393" y="281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00" name="Freeform 261"/>
                <p:cNvSpPr>
                  <a:spLocks/>
                </p:cNvSpPr>
                <p:nvPr/>
              </p:nvSpPr>
              <p:spPr bwMode="auto">
                <a:xfrm>
                  <a:off x="4594" y="268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9" y="62"/>
                    </a:cxn>
                    <a:cxn ang="0">
                      <a:pos x="526" y="34"/>
                    </a:cxn>
                    <a:cxn ang="0">
                      <a:pos x="562" y="11"/>
                    </a:cxn>
                    <a:cxn ang="0">
                      <a:pos x="575" y="6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9" y="62"/>
                      </a:lnTo>
                      <a:lnTo>
                        <a:pt x="526" y="34"/>
                      </a:lnTo>
                      <a:lnTo>
                        <a:pt x="562" y="11"/>
                      </a:lnTo>
                      <a:lnTo>
                        <a:pt x="575" y="6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01" name="Freeform 262"/>
                <p:cNvSpPr>
                  <a:spLocks/>
                </p:cNvSpPr>
                <p:nvPr/>
              </p:nvSpPr>
              <p:spPr bwMode="auto">
                <a:xfrm>
                  <a:off x="4395" y="281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2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2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02" name="Freeform 263"/>
                <p:cNvSpPr>
                  <a:spLocks/>
                </p:cNvSpPr>
                <p:nvPr/>
              </p:nvSpPr>
              <p:spPr bwMode="auto">
                <a:xfrm>
                  <a:off x="4596" y="268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1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1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03" name="Freeform 264"/>
                <p:cNvSpPr>
                  <a:spLocks/>
                </p:cNvSpPr>
                <p:nvPr/>
              </p:nvSpPr>
              <p:spPr bwMode="auto">
                <a:xfrm>
                  <a:off x="4464" y="288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04" name="Freeform 265"/>
                <p:cNvSpPr>
                  <a:spLocks/>
                </p:cNvSpPr>
                <p:nvPr/>
              </p:nvSpPr>
              <p:spPr bwMode="auto">
                <a:xfrm>
                  <a:off x="4665" y="275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05" name="Freeform 266"/>
                <p:cNvSpPr>
                  <a:spLocks/>
                </p:cNvSpPr>
                <p:nvPr/>
              </p:nvSpPr>
              <p:spPr bwMode="auto">
                <a:xfrm>
                  <a:off x="4465" y="288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5" y="525"/>
                    </a:cxn>
                    <a:cxn ang="0">
                      <a:pos x="12" y="562"/>
                    </a:cxn>
                    <a:cxn ang="0">
                      <a:pos x="6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41" y="589"/>
                    </a:cxn>
                    <a:cxn ang="0">
                      <a:pos x="77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5" y="525"/>
                      </a:lnTo>
                      <a:lnTo>
                        <a:pt x="12" y="562"/>
                      </a:lnTo>
                      <a:lnTo>
                        <a:pt x="6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41" y="589"/>
                      </a:lnTo>
                      <a:lnTo>
                        <a:pt x="77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06" name="Freeform 267"/>
                <p:cNvSpPr>
                  <a:spLocks/>
                </p:cNvSpPr>
                <p:nvPr/>
              </p:nvSpPr>
              <p:spPr bwMode="auto">
                <a:xfrm>
                  <a:off x="4667" y="2756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6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6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07" name="Freeform 268"/>
                <p:cNvSpPr>
                  <a:spLocks/>
                </p:cNvSpPr>
                <p:nvPr/>
              </p:nvSpPr>
              <p:spPr bwMode="auto">
                <a:xfrm>
                  <a:off x="4467" y="288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08" name="Freeform 269"/>
                <p:cNvSpPr>
                  <a:spLocks/>
                </p:cNvSpPr>
                <p:nvPr/>
              </p:nvSpPr>
              <p:spPr bwMode="auto">
                <a:xfrm>
                  <a:off x="4669" y="275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5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3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5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3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09" name="Freeform 271"/>
                <p:cNvSpPr>
                  <a:spLocks/>
                </p:cNvSpPr>
                <p:nvPr/>
              </p:nvSpPr>
              <p:spPr bwMode="auto">
                <a:xfrm>
                  <a:off x="4450" y="2543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0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0"/>
                    </a:cxn>
                    <a:cxn ang="0">
                      <a:pos x="595" y="0"/>
                    </a:cxn>
                    <a:cxn ang="0">
                      <a:pos x="599" y="1"/>
                    </a:cxn>
                    <a:cxn ang="0">
                      <a:pos x="599" y="1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6" y="27"/>
                    </a:cxn>
                    <a:cxn ang="0">
                      <a:pos x="591" y="39"/>
                    </a:cxn>
                    <a:cxn ang="0">
                      <a:pos x="568" y="75"/>
                    </a:cxn>
                    <a:cxn ang="0">
                      <a:pos x="540" y="112"/>
                    </a:cxn>
                    <a:cxn ang="0">
                      <a:pos x="458" y="214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0"/>
                    </a:cxn>
                    <a:cxn ang="0">
                      <a:pos x="110" y="600"/>
                    </a:cxn>
                  </a:cxnLst>
                  <a:rect l="0" t="0" r="r" b="b"/>
                  <a:pathLst>
                    <a:path w="602" h="600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0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0"/>
                      </a:lnTo>
                      <a:lnTo>
                        <a:pt x="595" y="0"/>
                      </a:lnTo>
                      <a:lnTo>
                        <a:pt x="599" y="1"/>
                      </a:lnTo>
                      <a:lnTo>
                        <a:pt x="599" y="1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6" y="27"/>
                      </a:lnTo>
                      <a:lnTo>
                        <a:pt x="591" y="39"/>
                      </a:lnTo>
                      <a:lnTo>
                        <a:pt x="568" y="75"/>
                      </a:lnTo>
                      <a:lnTo>
                        <a:pt x="540" y="112"/>
                      </a:lnTo>
                      <a:lnTo>
                        <a:pt x="458" y="214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0"/>
                      </a:lnTo>
                      <a:lnTo>
                        <a:pt x="110" y="60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10" name="Freeform 273"/>
                <p:cNvSpPr>
                  <a:spLocks/>
                </p:cNvSpPr>
                <p:nvPr/>
              </p:nvSpPr>
              <p:spPr bwMode="auto">
                <a:xfrm>
                  <a:off x="4452" y="25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5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5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11" name="Freeform 275"/>
                <p:cNvSpPr>
                  <a:spLocks/>
                </p:cNvSpPr>
                <p:nvPr/>
              </p:nvSpPr>
              <p:spPr bwMode="auto">
                <a:xfrm>
                  <a:off x="4454" y="254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6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6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12" name="Freeform 276"/>
                <p:cNvSpPr>
                  <a:spLocks/>
                </p:cNvSpPr>
                <p:nvPr/>
              </p:nvSpPr>
              <p:spPr bwMode="auto">
                <a:xfrm>
                  <a:off x="4321" y="274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2" y="562"/>
                    </a:cxn>
                    <a:cxn ang="0">
                      <a:pos x="6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2" y="562"/>
                      </a:lnTo>
                      <a:lnTo>
                        <a:pt x="6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13" name="Freeform 277"/>
                <p:cNvSpPr>
                  <a:spLocks/>
                </p:cNvSpPr>
                <p:nvPr/>
              </p:nvSpPr>
              <p:spPr bwMode="auto">
                <a:xfrm>
                  <a:off x="4523" y="261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1" y="11"/>
                    </a:cxn>
                    <a:cxn ang="0">
                      <a:pos x="573" y="4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2"/>
                    </a:cxn>
                    <a:cxn ang="0">
                      <a:pos x="456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1" y="11"/>
                      </a:lnTo>
                      <a:lnTo>
                        <a:pt x="573" y="4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2"/>
                      </a:lnTo>
                      <a:lnTo>
                        <a:pt x="456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14" name="Freeform 278"/>
                <p:cNvSpPr>
                  <a:spLocks/>
                </p:cNvSpPr>
                <p:nvPr/>
              </p:nvSpPr>
              <p:spPr bwMode="auto">
                <a:xfrm>
                  <a:off x="4323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2" y="488"/>
                    </a:cxn>
                    <a:cxn ang="0">
                      <a:pos x="33" y="524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2" y="488"/>
                      </a:lnTo>
                      <a:lnTo>
                        <a:pt x="33" y="524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15" name="Freeform 279"/>
                <p:cNvSpPr>
                  <a:spLocks/>
                </p:cNvSpPr>
                <p:nvPr/>
              </p:nvSpPr>
              <p:spPr bwMode="auto">
                <a:xfrm>
                  <a:off x="4524" y="261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6" y="28"/>
                    </a:cxn>
                    <a:cxn ang="0">
                      <a:pos x="591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9"/>
                    </a:cxn>
                    <a:cxn ang="0">
                      <a:pos x="369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6" y="28"/>
                      </a:lnTo>
                      <a:lnTo>
                        <a:pt x="591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9"/>
                      </a:lnTo>
                      <a:lnTo>
                        <a:pt x="369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16" name="Freeform 280"/>
                <p:cNvSpPr>
                  <a:spLocks/>
                </p:cNvSpPr>
                <p:nvPr/>
              </p:nvSpPr>
              <p:spPr bwMode="auto">
                <a:xfrm>
                  <a:off x="4325" y="274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4"/>
                    </a:cxn>
                    <a:cxn ang="0">
                      <a:pos x="142" y="385"/>
                    </a:cxn>
                    <a:cxn ang="0">
                      <a:pos x="62" y="489"/>
                    </a:cxn>
                    <a:cxn ang="0">
                      <a:pos x="33" y="525"/>
                    </a:cxn>
                    <a:cxn ang="0">
                      <a:pos x="11" y="562"/>
                    </a:cxn>
                    <a:cxn ang="0">
                      <a:pos x="4" y="575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7" y="602"/>
                    </a:cxn>
                    <a:cxn ang="0">
                      <a:pos x="16" y="601"/>
                    </a:cxn>
                    <a:cxn ang="0">
                      <a:pos x="27" y="597"/>
                    </a:cxn>
                    <a:cxn ang="0">
                      <a:pos x="39" y="589"/>
                    </a:cxn>
                    <a:cxn ang="0">
                      <a:pos x="76" y="568"/>
                    </a:cxn>
                    <a:cxn ang="0">
                      <a:pos x="112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4"/>
                      </a:lnTo>
                      <a:lnTo>
                        <a:pt x="142" y="385"/>
                      </a:lnTo>
                      <a:lnTo>
                        <a:pt x="62" y="489"/>
                      </a:lnTo>
                      <a:lnTo>
                        <a:pt x="33" y="525"/>
                      </a:lnTo>
                      <a:lnTo>
                        <a:pt x="11" y="562"/>
                      </a:lnTo>
                      <a:lnTo>
                        <a:pt x="4" y="575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7" y="602"/>
                      </a:lnTo>
                      <a:lnTo>
                        <a:pt x="16" y="601"/>
                      </a:lnTo>
                      <a:lnTo>
                        <a:pt x="27" y="597"/>
                      </a:lnTo>
                      <a:lnTo>
                        <a:pt x="39" y="589"/>
                      </a:lnTo>
                      <a:lnTo>
                        <a:pt x="76" y="568"/>
                      </a:lnTo>
                      <a:lnTo>
                        <a:pt x="112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17" name="Freeform 281"/>
                <p:cNvSpPr>
                  <a:spLocks/>
                </p:cNvSpPr>
                <p:nvPr/>
              </p:nvSpPr>
              <p:spPr bwMode="auto">
                <a:xfrm>
                  <a:off x="4526" y="261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18" name="Freeform 282"/>
                <p:cNvSpPr>
                  <a:spLocks/>
                </p:cNvSpPr>
                <p:nvPr/>
              </p:nvSpPr>
              <p:spPr bwMode="auto">
                <a:xfrm>
                  <a:off x="4395" y="281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2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2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19" name="Freeform 283"/>
                <p:cNvSpPr>
                  <a:spLocks/>
                </p:cNvSpPr>
                <p:nvPr/>
              </p:nvSpPr>
              <p:spPr bwMode="auto">
                <a:xfrm>
                  <a:off x="4596" y="268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1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1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20" name="Freeform 284"/>
                <p:cNvSpPr>
                  <a:spLocks/>
                </p:cNvSpPr>
                <p:nvPr/>
              </p:nvSpPr>
              <p:spPr bwMode="auto">
                <a:xfrm>
                  <a:off x="4397" y="281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5" y="525"/>
                    </a:cxn>
                    <a:cxn ang="0">
                      <a:pos x="13" y="562"/>
                    </a:cxn>
                    <a:cxn ang="0">
                      <a:pos x="6" y="575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9" y="602"/>
                    </a:cxn>
                    <a:cxn ang="0">
                      <a:pos x="18" y="601"/>
                    </a:cxn>
                    <a:cxn ang="0">
                      <a:pos x="28" y="597"/>
                    </a:cxn>
                    <a:cxn ang="0">
                      <a:pos x="41" y="589"/>
                    </a:cxn>
                    <a:cxn ang="0">
                      <a:pos x="77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9" y="369"/>
                    </a:cxn>
                    <a:cxn ang="0">
                      <a:pos x="319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5" y="525"/>
                      </a:lnTo>
                      <a:lnTo>
                        <a:pt x="13" y="562"/>
                      </a:lnTo>
                      <a:lnTo>
                        <a:pt x="6" y="575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9" y="602"/>
                      </a:lnTo>
                      <a:lnTo>
                        <a:pt x="18" y="601"/>
                      </a:lnTo>
                      <a:lnTo>
                        <a:pt x="28" y="597"/>
                      </a:lnTo>
                      <a:lnTo>
                        <a:pt x="41" y="589"/>
                      </a:lnTo>
                      <a:lnTo>
                        <a:pt x="77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9" y="369"/>
                      </a:lnTo>
                      <a:lnTo>
                        <a:pt x="319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21" name="Freeform 285"/>
                <p:cNvSpPr>
                  <a:spLocks/>
                </p:cNvSpPr>
                <p:nvPr/>
              </p:nvSpPr>
              <p:spPr bwMode="auto">
                <a:xfrm>
                  <a:off x="4598" y="268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9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9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22" name="Freeform 286"/>
                <p:cNvSpPr>
                  <a:spLocks/>
                </p:cNvSpPr>
                <p:nvPr/>
              </p:nvSpPr>
              <p:spPr bwMode="auto">
                <a:xfrm>
                  <a:off x="4399" y="2818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2"/>
                    </a:cxn>
                    <a:cxn ang="0">
                      <a:pos x="6" y="575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2"/>
                      </a:lnTo>
                      <a:lnTo>
                        <a:pt x="6" y="575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23" name="Freeform 287"/>
                <p:cNvSpPr>
                  <a:spLocks/>
                </p:cNvSpPr>
                <p:nvPr/>
              </p:nvSpPr>
              <p:spPr bwMode="auto">
                <a:xfrm>
                  <a:off x="4600" y="268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5" y="34"/>
                    </a:cxn>
                    <a:cxn ang="0">
                      <a:pos x="561" y="13"/>
                    </a:cxn>
                    <a:cxn ang="0">
                      <a:pos x="574" y="5"/>
                    </a:cxn>
                    <a:cxn ang="0">
                      <a:pos x="586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3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5" y="34"/>
                      </a:lnTo>
                      <a:lnTo>
                        <a:pt x="561" y="13"/>
                      </a:lnTo>
                      <a:lnTo>
                        <a:pt x="574" y="5"/>
                      </a:lnTo>
                      <a:lnTo>
                        <a:pt x="586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3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24" name="Freeform 288"/>
                <p:cNvSpPr>
                  <a:spLocks/>
                </p:cNvSpPr>
                <p:nvPr/>
              </p:nvSpPr>
              <p:spPr bwMode="auto">
                <a:xfrm>
                  <a:off x="4467" y="288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25" name="Freeform 289"/>
                <p:cNvSpPr>
                  <a:spLocks/>
                </p:cNvSpPr>
                <p:nvPr/>
              </p:nvSpPr>
              <p:spPr bwMode="auto">
                <a:xfrm>
                  <a:off x="4669" y="275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5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3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5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3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26" name="Freeform 290"/>
                <p:cNvSpPr>
                  <a:spLocks/>
                </p:cNvSpPr>
                <p:nvPr/>
              </p:nvSpPr>
              <p:spPr bwMode="auto">
                <a:xfrm>
                  <a:off x="4469" y="288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6"/>
                    </a:cxn>
                    <a:cxn ang="0">
                      <a:pos x="142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1" y="562"/>
                    </a:cxn>
                    <a:cxn ang="0">
                      <a:pos x="4" y="575"/>
                    </a:cxn>
                    <a:cxn ang="0">
                      <a:pos x="1" y="587"/>
                    </a:cxn>
                    <a:cxn ang="0">
                      <a:pos x="0" y="595"/>
                    </a:cxn>
                    <a:cxn ang="0">
                      <a:pos x="3" y="600"/>
                    </a:cxn>
                    <a:cxn ang="0">
                      <a:pos x="7" y="602"/>
                    </a:cxn>
                    <a:cxn ang="0">
                      <a:pos x="16" y="601"/>
                    </a:cxn>
                    <a:cxn ang="0">
                      <a:pos x="27" y="597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2" y="541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6"/>
                      </a:lnTo>
                      <a:lnTo>
                        <a:pt x="142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1" y="562"/>
                      </a:lnTo>
                      <a:lnTo>
                        <a:pt x="4" y="575"/>
                      </a:lnTo>
                      <a:lnTo>
                        <a:pt x="1" y="587"/>
                      </a:lnTo>
                      <a:lnTo>
                        <a:pt x="0" y="595"/>
                      </a:lnTo>
                      <a:lnTo>
                        <a:pt x="3" y="600"/>
                      </a:lnTo>
                      <a:lnTo>
                        <a:pt x="7" y="602"/>
                      </a:lnTo>
                      <a:lnTo>
                        <a:pt x="16" y="601"/>
                      </a:lnTo>
                      <a:lnTo>
                        <a:pt x="27" y="597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2" y="541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27" name="Freeform 291"/>
                <p:cNvSpPr>
                  <a:spLocks/>
                </p:cNvSpPr>
                <p:nvPr/>
              </p:nvSpPr>
              <p:spPr bwMode="auto">
                <a:xfrm>
                  <a:off x="4670" y="275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5" y="232"/>
                    </a:cxn>
                    <a:cxn ang="0">
                      <a:pos x="386" y="143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5" y="232"/>
                      </a:lnTo>
                      <a:lnTo>
                        <a:pt x="386" y="143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28" name="Freeform 292"/>
                <p:cNvSpPr>
                  <a:spLocks/>
                </p:cNvSpPr>
                <p:nvPr/>
              </p:nvSpPr>
              <p:spPr bwMode="auto">
                <a:xfrm>
                  <a:off x="4471" y="289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1" y="285"/>
                    </a:cxn>
                    <a:cxn ang="0">
                      <a:pos x="142" y="386"/>
                    </a:cxn>
                    <a:cxn ang="0">
                      <a:pos x="61" y="488"/>
                    </a:cxn>
                    <a:cxn ang="0">
                      <a:pos x="33" y="526"/>
                    </a:cxn>
                    <a:cxn ang="0">
                      <a:pos x="11" y="562"/>
                    </a:cxn>
                    <a:cxn ang="0">
                      <a:pos x="4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2" y="599"/>
                    </a:cxn>
                    <a:cxn ang="0">
                      <a:pos x="7" y="602"/>
                    </a:cxn>
                    <a:cxn ang="0">
                      <a:pos x="15" y="601"/>
                    </a:cxn>
                    <a:cxn ang="0">
                      <a:pos x="27" y="596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69"/>
                    </a:cxn>
                    <a:cxn ang="0">
                      <a:pos x="316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1" y="285"/>
                      </a:lnTo>
                      <a:lnTo>
                        <a:pt x="142" y="386"/>
                      </a:lnTo>
                      <a:lnTo>
                        <a:pt x="61" y="488"/>
                      </a:lnTo>
                      <a:lnTo>
                        <a:pt x="33" y="526"/>
                      </a:lnTo>
                      <a:lnTo>
                        <a:pt x="11" y="562"/>
                      </a:lnTo>
                      <a:lnTo>
                        <a:pt x="4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2" y="599"/>
                      </a:lnTo>
                      <a:lnTo>
                        <a:pt x="7" y="602"/>
                      </a:lnTo>
                      <a:lnTo>
                        <a:pt x="15" y="601"/>
                      </a:lnTo>
                      <a:lnTo>
                        <a:pt x="27" y="596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69"/>
                      </a:lnTo>
                      <a:lnTo>
                        <a:pt x="316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29" name="Freeform 293"/>
                <p:cNvSpPr>
                  <a:spLocks/>
                </p:cNvSpPr>
                <p:nvPr/>
              </p:nvSpPr>
              <p:spPr bwMode="auto">
                <a:xfrm>
                  <a:off x="4672" y="276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5" y="232"/>
                    </a:cxn>
                    <a:cxn ang="0">
                      <a:pos x="386" y="143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2"/>
                    </a:cxn>
                    <a:cxn ang="0">
                      <a:pos x="574" y="4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90" y="40"/>
                    </a:cxn>
                    <a:cxn ang="0">
                      <a:pos x="567" y="77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5" y="232"/>
                      </a:lnTo>
                      <a:lnTo>
                        <a:pt x="386" y="143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2"/>
                      </a:lnTo>
                      <a:lnTo>
                        <a:pt x="574" y="4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90" y="40"/>
                      </a:lnTo>
                      <a:lnTo>
                        <a:pt x="567" y="77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30" name="Freeform 294"/>
                <p:cNvSpPr>
                  <a:spLocks/>
                </p:cNvSpPr>
                <p:nvPr/>
              </p:nvSpPr>
              <p:spPr bwMode="auto">
                <a:xfrm>
                  <a:off x="4433" y="2637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70" y="197"/>
                    </a:cxn>
                    <a:cxn ang="0">
                      <a:pos x="70" y="197"/>
                    </a:cxn>
                    <a:cxn ang="0">
                      <a:pos x="71" y="196"/>
                    </a:cxn>
                    <a:cxn ang="0">
                      <a:pos x="72" y="196"/>
                    </a:cxn>
                    <a:cxn ang="0">
                      <a:pos x="72" y="195"/>
                    </a:cxn>
                    <a:cxn ang="0">
                      <a:pos x="77" y="192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94" y="179"/>
                    </a:cxn>
                    <a:cxn ang="0">
                      <a:pos x="107" y="167"/>
                    </a:cxn>
                    <a:cxn ang="0">
                      <a:pos x="107" y="167"/>
                    </a:cxn>
                    <a:cxn ang="0">
                      <a:pos x="107" y="167"/>
                    </a:cxn>
                    <a:cxn ang="0">
                      <a:pos x="119" y="153"/>
                    </a:cxn>
                    <a:cxn ang="0">
                      <a:pos x="129" y="136"/>
                    </a:cxn>
                    <a:cxn ang="0">
                      <a:pos x="129" y="136"/>
                    </a:cxn>
                    <a:cxn ang="0">
                      <a:pos x="136" y="120"/>
                    </a:cxn>
                    <a:cxn ang="0">
                      <a:pos x="134" y="101"/>
                    </a:cxn>
                    <a:cxn ang="0">
                      <a:pos x="126" y="82"/>
                    </a:cxn>
                    <a:cxn ang="0">
                      <a:pos x="108" y="66"/>
                    </a:cxn>
                    <a:cxn ang="0">
                      <a:pos x="87" y="48"/>
                    </a:cxn>
                    <a:cxn ang="0">
                      <a:pos x="62" y="33"/>
                    </a:cxn>
                    <a:cxn ang="0">
                      <a:pos x="62" y="33"/>
                    </a:cxn>
                    <a:cxn ang="0">
                      <a:pos x="42" y="20"/>
                    </a:cxn>
                    <a:cxn ang="0">
                      <a:pos x="19" y="10"/>
                    </a:cxn>
                    <a:cxn ang="0">
                      <a:pos x="19" y="10"/>
                    </a:cxn>
                    <a:cxn ang="0">
                      <a:pos x="13" y="6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3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6" h="197">
                      <a:moveTo>
                        <a:pt x="70" y="197"/>
                      </a:moveTo>
                      <a:lnTo>
                        <a:pt x="70" y="197"/>
                      </a:lnTo>
                      <a:lnTo>
                        <a:pt x="71" y="196"/>
                      </a:lnTo>
                      <a:lnTo>
                        <a:pt x="72" y="196"/>
                      </a:lnTo>
                      <a:lnTo>
                        <a:pt x="72" y="195"/>
                      </a:lnTo>
                      <a:lnTo>
                        <a:pt x="77" y="192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94" y="179"/>
                      </a:lnTo>
                      <a:lnTo>
                        <a:pt x="107" y="167"/>
                      </a:lnTo>
                      <a:lnTo>
                        <a:pt x="107" y="167"/>
                      </a:lnTo>
                      <a:lnTo>
                        <a:pt x="107" y="167"/>
                      </a:lnTo>
                      <a:lnTo>
                        <a:pt x="119" y="153"/>
                      </a:lnTo>
                      <a:lnTo>
                        <a:pt x="129" y="136"/>
                      </a:lnTo>
                      <a:lnTo>
                        <a:pt x="129" y="136"/>
                      </a:lnTo>
                      <a:lnTo>
                        <a:pt x="136" y="120"/>
                      </a:lnTo>
                      <a:lnTo>
                        <a:pt x="134" y="101"/>
                      </a:lnTo>
                      <a:lnTo>
                        <a:pt x="126" y="82"/>
                      </a:lnTo>
                      <a:lnTo>
                        <a:pt x="108" y="66"/>
                      </a:lnTo>
                      <a:lnTo>
                        <a:pt x="87" y="48"/>
                      </a:lnTo>
                      <a:lnTo>
                        <a:pt x="62" y="33"/>
                      </a:lnTo>
                      <a:lnTo>
                        <a:pt x="62" y="33"/>
                      </a:lnTo>
                      <a:lnTo>
                        <a:pt x="42" y="20"/>
                      </a:lnTo>
                      <a:lnTo>
                        <a:pt x="19" y="10"/>
                      </a:lnTo>
                      <a:lnTo>
                        <a:pt x="19" y="10"/>
                      </a:lnTo>
                      <a:lnTo>
                        <a:pt x="13" y="6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31" name="Freeform 295"/>
                <p:cNvSpPr>
                  <a:spLocks/>
                </p:cNvSpPr>
                <p:nvPr/>
              </p:nvSpPr>
              <p:spPr bwMode="auto">
                <a:xfrm>
                  <a:off x="4432" y="263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70" y="196"/>
                    </a:cxn>
                    <a:cxn ang="0">
                      <a:pos x="71" y="196"/>
                    </a:cxn>
                    <a:cxn ang="0">
                      <a:pos x="71" y="196"/>
                    </a:cxn>
                    <a:cxn ang="0">
                      <a:pos x="72" y="194"/>
                    </a:cxn>
                    <a:cxn ang="0">
                      <a:pos x="74" y="194"/>
                    </a:cxn>
                    <a:cxn ang="0">
                      <a:pos x="74" y="194"/>
                    </a:cxn>
                    <a:cxn ang="0">
                      <a:pos x="78" y="191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94" y="177"/>
                    </a:cxn>
                    <a:cxn ang="0">
                      <a:pos x="107" y="166"/>
                    </a:cxn>
                    <a:cxn ang="0">
                      <a:pos x="107" y="166"/>
                    </a:cxn>
                    <a:cxn ang="0">
                      <a:pos x="107" y="166"/>
                    </a:cxn>
                    <a:cxn ang="0">
                      <a:pos x="107" y="166"/>
                    </a:cxn>
                    <a:cxn ang="0">
                      <a:pos x="120" y="153"/>
                    </a:cxn>
                    <a:cxn ang="0">
                      <a:pos x="129" y="135"/>
                    </a:cxn>
                    <a:cxn ang="0">
                      <a:pos x="129" y="135"/>
                    </a:cxn>
                    <a:cxn ang="0">
                      <a:pos x="136" y="119"/>
                    </a:cxn>
                    <a:cxn ang="0">
                      <a:pos x="134" y="101"/>
                    </a:cxn>
                    <a:cxn ang="0">
                      <a:pos x="134" y="101"/>
                    </a:cxn>
                    <a:cxn ang="0">
                      <a:pos x="126" y="81"/>
                    </a:cxn>
                    <a:cxn ang="0">
                      <a:pos x="108" y="65"/>
                    </a:cxn>
                    <a:cxn ang="0">
                      <a:pos x="87" y="47"/>
                    </a:cxn>
                    <a:cxn ang="0">
                      <a:pos x="64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6" h="196">
                      <a:moveTo>
                        <a:pt x="70" y="196"/>
                      </a:moveTo>
                      <a:lnTo>
                        <a:pt x="71" y="196"/>
                      </a:lnTo>
                      <a:lnTo>
                        <a:pt x="71" y="196"/>
                      </a:lnTo>
                      <a:lnTo>
                        <a:pt x="72" y="194"/>
                      </a:lnTo>
                      <a:lnTo>
                        <a:pt x="74" y="194"/>
                      </a:lnTo>
                      <a:lnTo>
                        <a:pt x="74" y="194"/>
                      </a:lnTo>
                      <a:lnTo>
                        <a:pt x="78" y="191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94" y="177"/>
                      </a:lnTo>
                      <a:lnTo>
                        <a:pt x="107" y="166"/>
                      </a:lnTo>
                      <a:lnTo>
                        <a:pt x="107" y="166"/>
                      </a:lnTo>
                      <a:lnTo>
                        <a:pt x="107" y="166"/>
                      </a:lnTo>
                      <a:lnTo>
                        <a:pt x="107" y="166"/>
                      </a:lnTo>
                      <a:lnTo>
                        <a:pt x="120" y="153"/>
                      </a:lnTo>
                      <a:lnTo>
                        <a:pt x="129" y="135"/>
                      </a:lnTo>
                      <a:lnTo>
                        <a:pt x="129" y="135"/>
                      </a:lnTo>
                      <a:lnTo>
                        <a:pt x="136" y="119"/>
                      </a:lnTo>
                      <a:lnTo>
                        <a:pt x="134" y="101"/>
                      </a:lnTo>
                      <a:lnTo>
                        <a:pt x="134" y="101"/>
                      </a:lnTo>
                      <a:lnTo>
                        <a:pt x="126" y="81"/>
                      </a:lnTo>
                      <a:lnTo>
                        <a:pt x="108" y="65"/>
                      </a:lnTo>
                      <a:lnTo>
                        <a:pt x="87" y="47"/>
                      </a:lnTo>
                      <a:lnTo>
                        <a:pt x="64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32" name="Freeform 296"/>
                <p:cNvSpPr>
                  <a:spLocks/>
                </p:cNvSpPr>
                <p:nvPr/>
              </p:nvSpPr>
              <p:spPr bwMode="auto">
                <a:xfrm>
                  <a:off x="4422" y="263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1" y="197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7" y="191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94" y="179"/>
                    </a:cxn>
                    <a:cxn ang="0">
                      <a:pos x="107" y="167"/>
                    </a:cxn>
                    <a:cxn ang="0">
                      <a:pos x="107" y="167"/>
                    </a:cxn>
                    <a:cxn ang="0">
                      <a:pos x="120" y="153"/>
                    </a:cxn>
                    <a:cxn ang="0">
                      <a:pos x="128" y="137"/>
                    </a:cxn>
                    <a:cxn ang="0">
                      <a:pos x="128" y="137"/>
                    </a:cxn>
                    <a:cxn ang="0">
                      <a:pos x="128" y="137"/>
                    </a:cxn>
                    <a:cxn ang="0">
                      <a:pos x="128" y="137"/>
                    </a:cxn>
                    <a:cxn ang="0">
                      <a:pos x="136" y="119"/>
                    </a:cxn>
                    <a:cxn ang="0">
                      <a:pos x="134" y="102"/>
                    </a:cxn>
                    <a:cxn ang="0">
                      <a:pos x="126" y="82"/>
                    </a:cxn>
                    <a:cxn ang="0">
                      <a:pos x="108" y="66"/>
                    </a:cxn>
                    <a:cxn ang="0">
                      <a:pos x="87" y="49"/>
                    </a:cxn>
                    <a:cxn ang="0">
                      <a:pos x="64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6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1" y="197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7" y="191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94" y="179"/>
                      </a:lnTo>
                      <a:lnTo>
                        <a:pt x="107" y="167"/>
                      </a:lnTo>
                      <a:lnTo>
                        <a:pt x="107" y="167"/>
                      </a:lnTo>
                      <a:lnTo>
                        <a:pt x="120" y="153"/>
                      </a:lnTo>
                      <a:lnTo>
                        <a:pt x="128" y="137"/>
                      </a:lnTo>
                      <a:lnTo>
                        <a:pt x="128" y="137"/>
                      </a:lnTo>
                      <a:lnTo>
                        <a:pt x="128" y="137"/>
                      </a:lnTo>
                      <a:lnTo>
                        <a:pt x="128" y="137"/>
                      </a:lnTo>
                      <a:lnTo>
                        <a:pt x="136" y="119"/>
                      </a:lnTo>
                      <a:lnTo>
                        <a:pt x="134" y="102"/>
                      </a:lnTo>
                      <a:lnTo>
                        <a:pt x="126" y="82"/>
                      </a:lnTo>
                      <a:lnTo>
                        <a:pt x="108" y="66"/>
                      </a:lnTo>
                      <a:lnTo>
                        <a:pt x="87" y="49"/>
                      </a:lnTo>
                      <a:lnTo>
                        <a:pt x="64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33" name="Freeform 297"/>
                <p:cNvSpPr>
                  <a:spLocks/>
                </p:cNvSpPr>
                <p:nvPr/>
              </p:nvSpPr>
              <p:spPr bwMode="auto">
                <a:xfrm>
                  <a:off x="4689" y="2942"/>
                  <a:ext cx="49" cy="64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2"/>
                    </a:cxn>
                    <a:cxn ang="0">
                      <a:pos x="57" y="2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1" y="7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35" y="22"/>
                    </a:cxn>
                    <a:cxn ang="0">
                      <a:pos x="25" y="35"/>
                    </a:cxn>
                    <a:cxn ang="0">
                      <a:pos x="25" y="35"/>
                    </a:cxn>
                    <a:cxn ang="0">
                      <a:pos x="25" y="35"/>
                    </a:cxn>
                    <a:cxn ang="0">
                      <a:pos x="13" y="51"/>
                    </a:cxn>
                    <a:cxn ang="0">
                      <a:pos x="5" y="68"/>
                    </a:cxn>
                    <a:cxn ang="0">
                      <a:pos x="5" y="68"/>
                    </a:cxn>
                    <a:cxn ang="0">
                      <a:pos x="0" y="84"/>
                    </a:cxn>
                    <a:cxn ang="0">
                      <a:pos x="3" y="102"/>
                    </a:cxn>
                    <a:cxn ang="0">
                      <a:pos x="13" y="121"/>
                    </a:cxn>
                    <a:cxn ang="0">
                      <a:pos x="32" y="136"/>
                    </a:cxn>
                    <a:cxn ang="0">
                      <a:pos x="55" y="150"/>
                    </a:cxn>
                    <a:cxn ang="0">
                      <a:pos x="80" y="163"/>
                    </a:cxn>
                    <a:cxn ang="0">
                      <a:pos x="80" y="163"/>
                    </a:cxn>
                    <a:cxn ang="0">
                      <a:pos x="103" y="173"/>
                    </a:cxn>
                    <a:cxn ang="0">
                      <a:pos x="126" y="183"/>
                    </a:cxn>
                    <a:cxn ang="0">
                      <a:pos x="126" y="183"/>
                    </a:cxn>
                    <a:cxn ang="0">
                      <a:pos x="133" y="186"/>
                    </a:cxn>
                    <a:cxn ang="0">
                      <a:pos x="140" y="189"/>
                    </a:cxn>
                    <a:cxn ang="0">
                      <a:pos x="140" y="189"/>
                    </a:cxn>
                    <a:cxn ang="0">
                      <a:pos x="140" y="189"/>
                    </a:cxn>
                    <a:cxn ang="0">
                      <a:pos x="143" y="189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6" y="190"/>
                    </a:cxn>
                    <a:cxn ang="0">
                      <a:pos x="146" y="190"/>
                    </a:cxn>
                    <a:cxn ang="0">
                      <a:pos x="146" y="190"/>
                    </a:cxn>
                  </a:cxnLst>
                  <a:rect l="0" t="0" r="r" b="b"/>
                  <a:pathLst>
                    <a:path w="146" h="190">
                      <a:moveTo>
                        <a:pt x="58" y="0"/>
                      </a:moveTo>
                      <a:lnTo>
                        <a:pt x="58" y="2"/>
                      </a:lnTo>
                      <a:lnTo>
                        <a:pt x="57" y="2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1" y="7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35" y="22"/>
                      </a:lnTo>
                      <a:lnTo>
                        <a:pt x="25" y="35"/>
                      </a:lnTo>
                      <a:lnTo>
                        <a:pt x="25" y="35"/>
                      </a:lnTo>
                      <a:lnTo>
                        <a:pt x="25" y="35"/>
                      </a:lnTo>
                      <a:lnTo>
                        <a:pt x="13" y="51"/>
                      </a:lnTo>
                      <a:lnTo>
                        <a:pt x="5" y="68"/>
                      </a:lnTo>
                      <a:lnTo>
                        <a:pt x="5" y="68"/>
                      </a:lnTo>
                      <a:lnTo>
                        <a:pt x="0" y="84"/>
                      </a:lnTo>
                      <a:lnTo>
                        <a:pt x="3" y="102"/>
                      </a:lnTo>
                      <a:lnTo>
                        <a:pt x="13" y="121"/>
                      </a:lnTo>
                      <a:lnTo>
                        <a:pt x="32" y="136"/>
                      </a:lnTo>
                      <a:lnTo>
                        <a:pt x="55" y="150"/>
                      </a:lnTo>
                      <a:lnTo>
                        <a:pt x="80" y="163"/>
                      </a:lnTo>
                      <a:lnTo>
                        <a:pt x="80" y="163"/>
                      </a:lnTo>
                      <a:lnTo>
                        <a:pt x="103" y="173"/>
                      </a:lnTo>
                      <a:lnTo>
                        <a:pt x="126" y="183"/>
                      </a:lnTo>
                      <a:lnTo>
                        <a:pt x="126" y="183"/>
                      </a:lnTo>
                      <a:lnTo>
                        <a:pt x="133" y="186"/>
                      </a:lnTo>
                      <a:lnTo>
                        <a:pt x="140" y="189"/>
                      </a:lnTo>
                      <a:lnTo>
                        <a:pt x="140" y="189"/>
                      </a:lnTo>
                      <a:lnTo>
                        <a:pt x="140" y="189"/>
                      </a:lnTo>
                      <a:lnTo>
                        <a:pt x="143" y="189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6" y="190"/>
                      </a:lnTo>
                      <a:lnTo>
                        <a:pt x="146" y="190"/>
                      </a:lnTo>
                      <a:lnTo>
                        <a:pt x="146" y="19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34" name="Freeform 298"/>
                <p:cNvSpPr>
                  <a:spLocks/>
                </p:cNvSpPr>
                <p:nvPr/>
              </p:nvSpPr>
              <p:spPr bwMode="auto">
                <a:xfrm>
                  <a:off x="4696" y="2940"/>
                  <a:ext cx="49" cy="63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1"/>
                    </a:cxn>
                    <a:cxn ang="0">
                      <a:pos x="58" y="1"/>
                    </a:cxn>
                    <a:cxn ang="0">
                      <a:pos x="56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0" y="6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35" y="22"/>
                    </a:cxn>
                    <a:cxn ang="0">
                      <a:pos x="25" y="35"/>
                    </a:cxn>
                    <a:cxn ang="0">
                      <a:pos x="25" y="35"/>
                    </a:cxn>
                    <a:cxn ang="0">
                      <a:pos x="25" y="35"/>
                    </a:cxn>
                    <a:cxn ang="0">
                      <a:pos x="25" y="35"/>
                    </a:cxn>
                    <a:cxn ang="0">
                      <a:pos x="13" y="49"/>
                    </a:cxn>
                    <a:cxn ang="0">
                      <a:pos x="4" y="66"/>
                    </a:cxn>
                    <a:cxn ang="0">
                      <a:pos x="4" y="66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3" y="102"/>
                    </a:cxn>
                    <a:cxn ang="0">
                      <a:pos x="14" y="121"/>
                    </a:cxn>
                    <a:cxn ang="0">
                      <a:pos x="32" y="134"/>
                    </a:cxn>
                    <a:cxn ang="0">
                      <a:pos x="56" y="150"/>
                    </a:cxn>
                    <a:cxn ang="0">
                      <a:pos x="81" y="163"/>
                    </a:cxn>
                    <a:cxn ang="0">
                      <a:pos x="147" y="190"/>
                    </a:cxn>
                    <a:cxn ang="0">
                      <a:pos x="147" y="190"/>
                    </a:cxn>
                  </a:cxnLst>
                  <a:rect l="0" t="0" r="r" b="b"/>
                  <a:pathLst>
                    <a:path w="147" h="190">
                      <a:moveTo>
                        <a:pt x="58" y="0"/>
                      </a:moveTo>
                      <a:lnTo>
                        <a:pt x="58" y="1"/>
                      </a:lnTo>
                      <a:lnTo>
                        <a:pt x="58" y="1"/>
                      </a:lnTo>
                      <a:lnTo>
                        <a:pt x="56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0" y="6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35" y="22"/>
                      </a:lnTo>
                      <a:lnTo>
                        <a:pt x="25" y="35"/>
                      </a:lnTo>
                      <a:lnTo>
                        <a:pt x="25" y="35"/>
                      </a:lnTo>
                      <a:lnTo>
                        <a:pt x="25" y="35"/>
                      </a:lnTo>
                      <a:lnTo>
                        <a:pt x="25" y="35"/>
                      </a:lnTo>
                      <a:lnTo>
                        <a:pt x="13" y="49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14" y="121"/>
                      </a:lnTo>
                      <a:lnTo>
                        <a:pt x="32" y="134"/>
                      </a:lnTo>
                      <a:lnTo>
                        <a:pt x="56" y="150"/>
                      </a:lnTo>
                      <a:lnTo>
                        <a:pt x="81" y="163"/>
                      </a:lnTo>
                      <a:lnTo>
                        <a:pt x="147" y="190"/>
                      </a:lnTo>
                      <a:lnTo>
                        <a:pt x="147" y="19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35" name="Freeform 299"/>
                <p:cNvSpPr>
                  <a:spLocks/>
                </p:cNvSpPr>
                <p:nvPr/>
              </p:nvSpPr>
              <p:spPr bwMode="auto">
                <a:xfrm>
                  <a:off x="4700" y="2940"/>
                  <a:ext cx="48" cy="63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58" y="1"/>
                    </a:cxn>
                    <a:cxn ang="0">
                      <a:pos x="56" y="1"/>
                    </a:cxn>
                    <a:cxn ang="0">
                      <a:pos x="55" y="2"/>
                    </a:cxn>
                    <a:cxn ang="0">
                      <a:pos x="51" y="5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35" y="21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13" y="48"/>
                    </a:cxn>
                    <a:cxn ang="0">
                      <a:pos x="4" y="66"/>
                    </a:cxn>
                    <a:cxn ang="0">
                      <a:pos x="4" y="66"/>
                    </a:cxn>
                    <a:cxn ang="0">
                      <a:pos x="4" y="66"/>
                    </a:cxn>
                    <a:cxn ang="0">
                      <a:pos x="4" y="66"/>
                    </a:cxn>
                    <a:cxn ang="0">
                      <a:pos x="0" y="83"/>
                    </a:cxn>
                    <a:cxn ang="0">
                      <a:pos x="3" y="100"/>
                    </a:cxn>
                    <a:cxn ang="0">
                      <a:pos x="15" y="119"/>
                    </a:cxn>
                    <a:cxn ang="0">
                      <a:pos x="32" y="133"/>
                    </a:cxn>
                    <a:cxn ang="0">
                      <a:pos x="56" y="149"/>
                    </a:cxn>
                    <a:cxn ang="0">
                      <a:pos x="81" y="162"/>
                    </a:cxn>
                    <a:cxn ang="0">
                      <a:pos x="146" y="190"/>
                    </a:cxn>
                    <a:cxn ang="0">
                      <a:pos x="146" y="190"/>
                    </a:cxn>
                  </a:cxnLst>
                  <a:rect l="0" t="0" r="r" b="b"/>
                  <a:pathLst>
                    <a:path w="146" h="190">
                      <a:moveTo>
                        <a:pt x="58" y="0"/>
                      </a:moveTo>
                      <a:lnTo>
                        <a:pt x="58" y="0"/>
                      </a:lnTo>
                      <a:lnTo>
                        <a:pt x="58" y="1"/>
                      </a:lnTo>
                      <a:lnTo>
                        <a:pt x="56" y="1"/>
                      </a:lnTo>
                      <a:lnTo>
                        <a:pt x="55" y="2"/>
                      </a:lnTo>
                      <a:lnTo>
                        <a:pt x="51" y="5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35" y="21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13" y="48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0" y="83"/>
                      </a:lnTo>
                      <a:lnTo>
                        <a:pt x="3" y="100"/>
                      </a:lnTo>
                      <a:lnTo>
                        <a:pt x="15" y="119"/>
                      </a:lnTo>
                      <a:lnTo>
                        <a:pt x="32" y="133"/>
                      </a:lnTo>
                      <a:lnTo>
                        <a:pt x="56" y="149"/>
                      </a:lnTo>
                      <a:lnTo>
                        <a:pt x="81" y="162"/>
                      </a:lnTo>
                      <a:lnTo>
                        <a:pt x="146" y="190"/>
                      </a:lnTo>
                      <a:lnTo>
                        <a:pt x="146" y="19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sp>
            <p:nvSpPr>
              <p:cNvPr id="689" name="Freeform 430"/>
              <p:cNvSpPr>
                <a:spLocks/>
              </p:cNvSpPr>
              <p:nvPr/>
            </p:nvSpPr>
            <p:spPr bwMode="auto">
              <a:xfrm>
                <a:off x="4448" y="2525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3"/>
                  </a:cxn>
                  <a:cxn ang="0">
                    <a:pos x="386" y="144"/>
                  </a:cxn>
                  <a:cxn ang="0">
                    <a:pos x="488" y="61"/>
                  </a:cxn>
                  <a:cxn ang="0">
                    <a:pos x="526" y="34"/>
                  </a:cxn>
                  <a:cxn ang="0">
                    <a:pos x="562" y="13"/>
                  </a:cxn>
                  <a:cxn ang="0">
                    <a:pos x="575" y="5"/>
                  </a:cxn>
                  <a:cxn ang="0">
                    <a:pos x="586" y="1"/>
                  </a:cxn>
                  <a:cxn ang="0">
                    <a:pos x="595" y="0"/>
                  </a:cxn>
                  <a:cxn ang="0">
                    <a:pos x="599" y="2"/>
                  </a:cxn>
                  <a:cxn ang="0">
                    <a:pos x="599" y="2"/>
                  </a:cxn>
                  <a:cxn ang="0">
                    <a:pos x="602" y="8"/>
                  </a:cxn>
                  <a:cxn ang="0">
                    <a:pos x="601" y="17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3"/>
                  </a:cxn>
                  <a:cxn ang="0">
                    <a:pos x="458" y="216"/>
                  </a:cxn>
                  <a:cxn ang="0">
                    <a:pos x="369" y="318"/>
                  </a:cxn>
                  <a:cxn ang="0">
                    <a:pos x="369" y="318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3"/>
                    </a:lnTo>
                    <a:lnTo>
                      <a:pt x="386" y="144"/>
                    </a:lnTo>
                    <a:lnTo>
                      <a:pt x="488" y="61"/>
                    </a:lnTo>
                    <a:lnTo>
                      <a:pt x="526" y="34"/>
                    </a:lnTo>
                    <a:lnTo>
                      <a:pt x="562" y="13"/>
                    </a:lnTo>
                    <a:lnTo>
                      <a:pt x="575" y="5"/>
                    </a:lnTo>
                    <a:lnTo>
                      <a:pt x="586" y="1"/>
                    </a:lnTo>
                    <a:lnTo>
                      <a:pt x="595" y="0"/>
                    </a:lnTo>
                    <a:lnTo>
                      <a:pt x="599" y="2"/>
                    </a:lnTo>
                    <a:lnTo>
                      <a:pt x="599" y="2"/>
                    </a:lnTo>
                    <a:lnTo>
                      <a:pt x="602" y="8"/>
                    </a:lnTo>
                    <a:lnTo>
                      <a:pt x="601" y="17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3"/>
                    </a:lnTo>
                    <a:lnTo>
                      <a:pt x="458" y="216"/>
                    </a:lnTo>
                    <a:lnTo>
                      <a:pt x="369" y="318"/>
                    </a:lnTo>
                    <a:lnTo>
                      <a:pt x="369" y="318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90" name="Freeform 432"/>
              <p:cNvSpPr>
                <a:spLocks/>
              </p:cNvSpPr>
              <p:nvPr/>
            </p:nvSpPr>
            <p:spPr bwMode="auto">
              <a:xfrm>
                <a:off x="4450" y="2527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3" y="232"/>
                  </a:cxn>
                  <a:cxn ang="0">
                    <a:pos x="384" y="143"/>
                  </a:cxn>
                  <a:cxn ang="0">
                    <a:pos x="488" y="62"/>
                  </a:cxn>
                  <a:cxn ang="0">
                    <a:pos x="524" y="35"/>
                  </a:cxn>
                  <a:cxn ang="0">
                    <a:pos x="561" y="12"/>
                  </a:cxn>
                  <a:cxn ang="0">
                    <a:pos x="573" y="6"/>
                  </a:cxn>
                  <a:cxn ang="0">
                    <a:pos x="584" y="2"/>
                  </a:cxn>
                  <a:cxn ang="0">
                    <a:pos x="593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8"/>
                  </a:cxn>
                  <a:cxn ang="0">
                    <a:pos x="600" y="16"/>
                  </a:cxn>
                  <a:cxn ang="0">
                    <a:pos x="596" y="28"/>
                  </a:cxn>
                  <a:cxn ang="0">
                    <a:pos x="589" y="41"/>
                  </a:cxn>
                  <a:cxn ang="0">
                    <a:pos x="567" y="77"/>
                  </a:cxn>
                  <a:cxn ang="0">
                    <a:pos x="538" y="114"/>
                  </a:cxn>
                  <a:cxn ang="0">
                    <a:pos x="458" y="216"/>
                  </a:cxn>
                  <a:cxn ang="0">
                    <a:pos x="368" y="317"/>
                  </a:cxn>
                  <a:cxn ang="0">
                    <a:pos x="368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3" y="232"/>
                    </a:lnTo>
                    <a:lnTo>
                      <a:pt x="384" y="143"/>
                    </a:lnTo>
                    <a:lnTo>
                      <a:pt x="488" y="62"/>
                    </a:lnTo>
                    <a:lnTo>
                      <a:pt x="524" y="35"/>
                    </a:lnTo>
                    <a:lnTo>
                      <a:pt x="561" y="12"/>
                    </a:lnTo>
                    <a:lnTo>
                      <a:pt x="573" y="6"/>
                    </a:lnTo>
                    <a:lnTo>
                      <a:pt x="584" y="2"/>
                    </a:lnTo>
                    <a:lnTo>
                      <a:pt x="593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8"/>
                    </a:lnTo>
                    <a:lnTo>
                      <a:pt x="600" y="16"/>
                    </a:lnTo>
                    <a:lnTo>
                      <a:pt x="596" y="28"/>
                    </a:lnTo>
                    <a:lnTo>
                      <a:pt x="589" y="41"/>
                    </a:lnTo>
                    <a:lnTo>
                      <a:pt x="567" y="77"/>
                    </a:lnTo>
                    <a:lnTo>
                      <a:pt x="538" y="114"/>
                    </a:lnTo>
                    <a:lnTo>
                      <a:pt x="458" y="216"/>
                    </a:lnTo>
                    <a:lnTo>
                      <a:pt x="368" y="317"/>
                    </a:lnTo>
                    <a:lnTo>
                      <a:pt x="368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91" name="Freeform 433"/>
              <p:cNvSpPr>
                <a:spLocks/>
              </p:cNvSpPr>
              <p:nvPr/>
            </p:nvSpPr>
            <p:spPr bwMode="auto">
              <a:xfrm>
                <a:off x="4319" y="2726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4"/>
                  </a:cxn>
                  <a:cxn ang="0">
                    <a:pos x="144" y="386"/>
                  </a:cxn>
                  <a:cxn ang="0">
                    <a:pos x="62" y="488"/>
                  </a:cxn>
                  <a:cxn ang="0">
                    <a:pos x="35" y="526"/>
                  </a:cxn>
                  <a:cxn ang="0">
                    <a:pos x="11" y="562"/>
                  </a:cxn>
                  <a:cxn ang="0">
                    <a:pos x="6" y="575"/>
                  </a:cxn>
                  <a:cxn ang="0">
                    <a:pos x="1" y="586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9" y="602"/>
                  </a:cxn>
                  <a:cxn ang="0">
                    <a:pos x="16" y="601"/>
                  </a:cxn>
                  <a:cxn ang="0">
                    <a:pos x="27" y="596"/>
                  </a:cxn>
                  <a:cxn ang="0">
                    <a:pos x="40" y="591"/>
                  </a:cxn>
                  <a:cxn ang="0">
                    <a:pos x="76" y="568"/>
                  </a:cxn>
                  <a:cxn ang="0">
                    <a:pos x="114" y="540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4"/>
                    </a:lnTo>
                    <a:lnTo>
                      <a:pt x="144" y="386"/>
                    </a:lnTo>
                    <a:lnTo>
                      <a:pt x="62" y="488"/>
                    </a:lnTo>
                    <a:lnTo>
                      <a:pt x="35" y="526"/>
                    </a:lnTo>
                    <a:lnTo>
                      <a:pt x="11" y="562"/>
                    </a:lnTo>
                    <a:lnTo>
                      <a:pt x="6" y="575"/>
                    </a:lnTo>
                    <a:lnTo>
                      <a:pt x="1" y="586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9" y="602"/>
                    </a:lnTo>
                    <a:lnTo>
                      <a:pt x="16" y="601"/>
                    </a:lnTo>
                    <a:lnTo>
                      <a:pt x="27" y="596"/>
                    </a:lnTo>
                    <a:lnTo>
                      <a:pt x="40" y="591"/>
                    </a:lnTo>
                    <a:lnTo>
                      <a:pt x="76" y="568"/>
                    </a:lnTo>
                    <a:lnTo>
                      <a:pt x="114" y="540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92" name="Freeform 434"/>
              <p:cNvSpPr>
                <a:spLocks/>
              </p:cNvSpPr>
              <p:nvPr/>
            </p:nvSpPr>
            <p:spPr bwMode="auto">
              <a:xfrm>
                <a:off x="4520" y="2598"/>
                <a:ext cx="200" cy="200"/>
              </a:xfrm>
              <a:custGeom>
                <a:avLst/>
                <a:gdLst/>
                <a:ahLst/>
                <a:cxnLst>
                  <a:cxn ang="0">
                    <a:pos x="0" y="493"/>
                  </a:cxn>
                  <a:cxn ang="0">
                    <a:pos x="284" y="232"/>
                  </a:cxn>
                  <a:cxn ang="0">
                    <a:pos x="385" y="143"/>
                  </a:cxn>
                  <a:cxn ang="0">
                    <a:pos x="487" y="62"/>
                  </a:cxn>
                  <a:cxn ang="0">
                    <a:pos x="525" y="33"/>
                  </a:cxn>
                  <a:cxn ang="0">
                    <a:pos x="561" y="12"/>
                  </a:cxn>
                  <a:cxn ang="0">
                    <a:pos x="574" y="4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1" y="7"/>
                  </a:cxn>
                  <a:cxn ang="0">
                    <a:pos x="600" y="16"/>
                  </a:cxn>
                  <a:cxn ang="0">
                    <a:pos x="597" y="27"/>
                  </a:cxn>
                  <a:cxn ang="0">
                    <a:pos x="590" y="40"/>
                  </a:cxn>
                  <a:cxn ang="0">
                    <a:pos x="566" y="76"/>
                  </a:cxn>
                  <a:cxn ang="0">
                    <a:pos x="539" y="112"/>
                  </a:cxn>
                  <a:cxn ang="0">
                    <a:pos x="457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1" h="602">
                    <a:moveTo>
                      <a:pt x="0" y="493"/>
                    </a:moveTo>
                    <a:lnTo>
                      <a:pt x="284" y="232"/>
                    </a:lnTo>
                    <a:lnTo>
                      <a:pt x="385" y="143"/>
                    </a:lnTo>
                    <a:lnTo>
                      <a:pt x="487" y="62"/>
                    </a:lnTo>
                    <a:lnTo>
                      <a:pt x="525" y="33"/>
                    </a:lnTo>
                    <a:lnTo>
                      <a:pt x="561" y="12"/>
                    </a:lnTo>
                    <a:lnTo>
                      <a:pt x="574" y="4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1" y="7"/>
                    </a:lnTo>
                    <a:lnTo>
                      <a:pt x="600" y="16"/>
                    </a:lnTo>
                    <a:lnTo>
                      <a:pt x="597" y="27"/>
                    </a:lnTo>
                    <a:lnTo>
                      <a:pt x="590" y="40"/>
                    </a:lnTo>
                    <a:lnTo>
                      <a:pt x="566" y="76"/>
                    </a:lnTo>
                    <a:lnTo>
                      <a:pt x="539" y="112"/>
                    </a:lnTo>
                    <a:lnTo>
                      <a:pt x="457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93" name="Freeform 435"/>
              <p:cNvSpPr>
                <a:spLocks/>
              </p:cNvSpPr>
              <p:nvPr/>
            </p:nvSpPr>
            <p:spPr bwMode="auto">
              <a:xfrm>
                <a:off x="4321" y="2728"/>
                <a:ext cx="201" cy="201"/>
              </a:xfrm>
              <a:custGeom>
                <a:avLst/>
                <a:gdLst/>
                <a:ahLst/>
                <a:cxnLst>
                  <a:cxn ang="0">
                    <a:pos x="492" y="0"/>
                  </a:cxn>
                  <a:cxn ang="0">
                    <a:pos x="232" y="284"/>
                  </a:cxn>
                  <a:cxn ang="0">
                    <a:pos x="142" y="384"/>
                  </a:cxn>
                  <a:cxn ang="0">
                    <a:pos x="62" y="488"/>
                  </a:cxn>
                  <a:cxn ang="0">
                    <a:pos x="33" y="524"/>
                  </a:cxn>
                  <a:cxn ang="0">
                    <a:pos x="11" y="562"/>
                  </a:cxn>
                  <a:cxn ang="0">
                    <a:pos x="4" y="573"/>
                  </a:cxn>
                  <a:cxn ang="0">
                    <a:pos x="1" y="585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7" y="602"/>
                  </a:cxn>
                  <a:cxn ang="0">
                    <a:pos x="16" y="600"/>
                  </a:cxn>
                  <a:cxn ang="0">
                    <a:pos x="27" y="596"/>
                  </a:cxn>
                  <a:cxn ang="0">
                    <a:pos x="39" y="589"/>
                  </a:cxn>
                  <a:cxn ang="0">
                    <a:pos x="76" y="567"/>
                  </a:cxn>
                  <a:cxn ang="0">
                    <a:pos x="112" y="538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2" y="0"/>
                    </a:moveTo>
                    <a:lnTo>
                      <a:pt x="232" y="284"/>
                    </a:lnTo>
                    <a:lnTo>
                      <a:pt x="142" y="384"/>
                    </a:lnTo>
                    <a:lnTo>
                      <a:pt x="62" y="488"/>
                    </a:lnTo>
                    <a:lnTo>
                      <a:pt x="33" y="524"/>
                    </a:lnTo>
                    <a:lnTo>
                      <a:pt x="11" y="562"/>
                    </a:lnTo>
                    <a:lnTo>
                      <a:pt x="4" y="573"/>
                    </a:lnTo>
                    <a:lnTo>
                      <a:pt x="1" y="585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7" y="602"/>
                    </a:lnTo>
                    <a:lnTo>
                      <a:pt x="16" y="600"/>
                    </a:lnTo>
                    <a:lnTo>
                      <a:pt x="27" y="596"/>
                    </a:lnTo>
                    <a:lnTo>
                      <a:pt x="39" y="589"/>
                    </a:lnTo>
                    <a:lnTo>
                      <a:pt x="76" y="567"/>
                    </a:lnTo>
                    <a:lnTo>
                      <a:pt x="112" y="538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94" name="Freeform 436"/>
              <p:cNvSpPr>
                <a:spLocks/>
              </p:cNvSpPr>
              <p:nvPr/>
            </p:nvSpPr>
            <p:spPr bwMode="auto">
              <a:xfrm>
                <a:off x="4522" y="2599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4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5" y="35"/>
                  </a:cxn>
                  <a:cxn ang="0">
                    <a:pos x="561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5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6"/>
                  </a:cxn>
                  <a:cxn ang="0">
                    <a:pos x="596" y="28"/>
                  </a:cxn>
                  <a:cxn ang="0">
                    <a:pos x="590" y="41"/>
                  </a:cxn>
                  <a:cxn ang="0">
                    <a:pos x="567" y="77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68" y="319"/>
                  </a:cxn>
                  <a:cxn ang="0">
                    <a:pos x="368" y="319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4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5" y="35"/>
                    </a:lnTo>
                    <a:lnTo>
                      <a:pt x="561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5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6"/>
                    </a:lnTo>
                    <a:lnTo>
                      <a:pt x="596" y="28"/>
                    </a:lnTo>
                    <a:lnTo>
                      <a:pt x="590" y="41"/>
                    </a:lnTo>
                    <a:lnTo>
                      <a:pt x="567" y="77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68" y="319"/>
                    </a:lnTo>
                    <a:lnTo>
                      <a:pt x="368" y="319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95" name="Freeform 437"/>
              <p:cNvSpPr>
                <a:spLocks/>
              </p:cNvSpPr>
              <p:nvPr/>
            </p:nvSpPr>
            <p:spPr bwMode="auto">
              <a:xfrm>
                <a:off x="4393" y="2797"/>
                <a:ext cx="201" cy="201"/>
              </a:xfrm>
              <a:custGeom>
                <a:avLst/>
                <a:gdLst/>
                <a:ahLst/>
                <a:cxnLst>
                  <a:cxn ang="0">
                    <a:pos x="492" y="0"/>
                  </a:cxn>
                  <a:cxn ang="0">
                    <a:pos x="232" y="285"/>
                  </a:cxn>
                  <a:cxn ang="0">
                    <a:pos x="142" y="386"/>
                  </a:cxn>
                  <a:cxn ang="0">
                    <a:pos x="62" y="488"/>
                  </a:cxn>
                  <a:cxn ang="0">
                    <a:pos x="33" y="525"/>
                  </a:cxn>
                  <a:cxn ang="0">
                    <a:pos x="11" y="561"/>
                  </a:cxn>
                  <a:cxn ang="0">
                    <a:pos x="4" y="574"/>
                  </a:cxn>
                  <a:cxn ang="0">
                    <a:pos x="1" y="586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7" y="602"/>
                  </a:cxn>
                  <a:cxn ang="0">
                    <a:pos x="16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2" y="540"/>
                  </a:cxn>
                  <a:cxn ang="0">
                    <a:pos x="216" y="458"/>
                  </a:cxn>
                  <a:cxn ang="0">
                    <a:pos x="317" y="368"/>
                  </a:cxn>
                  <a:cxn ang="0">
                    <a:pos x="317" y="368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2" y="0"/>
                    </a:moveTo>
                    <a:lnTo>
                      <a:pt x="232" y="285"/>
                    </a:lnTo>
                    <a:lnTo>
                      <a:pt x="142" y="386"/>
                    </a:lnTo>
                    <a:lnTo>
                      <a:pt x="62" y="488"/>
                    </a:lnTo>
                    <a:lnTo>
                      <a:pt x="33" y="525"/>
                    </a:lnTo>
                    <a:lnTo>
                      <a:pt x="11" y="561"/>
                    </a:lnTo>
                    <a:lnTo>
                      <a:pt x="4" y="574"/>
                    </a:lnTo>
                    <a:lnTo>
                      <a:pt x="1" y="586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7" y="602"/>
                    </a:lnTo>
                    <a:lnTo>
                      <a:pt x="16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2" y="540"/>
                    </a:lnTo>
                    <a:lnTo>
                      <a:pt x="216" y="458"/>
                    </a:lnTo>
                    <a:lnTo>
                      <a:pt x="317" y="368"/>
                    </a:lnTo>
                    <a:lnTo>
                      <a:pt x="317" y="368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96" name="Freeform 438"/>
              <p:cNvSpPr>
                <a:spLocks/>
              </p:cNvSpPr>
              <p:nvPr/>
            </p:nvSpPr>
            <p:spPr bwMode="auto">
              <a:xfrm>
                <a:off x="4594" y="2668"/>
                <a:ext cx="200" cy="201"/>
              </a:xfrm>
              <a:custGeom>
                <a:avLst/>
                <a:gdLst/>
                <a:ahLst/>
                <a:cxnLst>
                  <a:cxn ang="0">
                    <a:pos x="0" y="492"/>
                  </a:cxn>
                  <a:cxn ang="0">
                    <a:pos x="285" y="232"/>
                  </a:cxn>
                  <a:cxn ang="0">
                    <a:pos x="386" y="142"/>
                  </a:cxn>
                  <a:cxn ang="0">
                    <a:pos x="488" y="62"/>
                  </a:cxn>
                  <a:cxn ang="0">
                    <a:pos x="526" y="33"/>
                  </a:cxn>
                  <a:cxn ang="0">
                    <a:pos x="562" y="11"/>
                  </a:cxn>
                  <a:cxn ang="0">
                    <a:pos x="575" y="4"/>
                  </a:cxn>
                  <a:cxn ang="0">
                    <a:pos x="586" y="1"/>
                  </a:cxn>
                  <a:cxn ang="0">
                    <a:pos x="595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7"/>
                  </a:cxn>
                  <a:cxn ang="0">
                    <a:pos x="600" y="16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2"/>
                  </a:cxn>
                  <a:cxn ang="0">
                    <a:pos x="458" y="216"/>
                  </a:cxn>
                  <a:cxn ang="0">
                    <a:pos x="370" y="317"/>
                  </a:cxn>
                  <a:cxn ang="0">
                    <a:pos x="370" y="317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2"/>
                    </a:moveTo>
                    <a:lnTo>
                      <a:pt x="285" y="232"/>
                    </a:lnTo>
                    <a:lnTo>
                      <a:pt x="386" y="142"/>
                    </a:lnTo>
                    <a:lnTo>
                      <a:pt x="488" y="62"/>
                    </a:lnTo>
                    <a:lnTo>
                      <a:pt x="526" y="33"/>
                    </a:lnTo>
                    <a:lnTo>
                      <a:pt x="562" y="11"/>
                    </a:lnTo>
                    <a:lnTo>
                      <a:pt x="575" y="4"/>
                    </a:lnTo>
                    <a:lnTo>
                      <a:pt x="586" y="1"/>
                    </a:lnTo>
                    <a:lnTo>
                      <a:pt x="595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7"/>
                    </a:lnTo>
                    <a:lnTo>
                      <a:pt x="600" y="16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2"/>
                    </a:lnTo>
                    <a:lnTo>
                      <a:pt x="458" y="216"/>
                    </a:lnTo>
                    <a:lnTo>
                      <a:pt x="370" y="317"/>
                    </a:lnTo>
                    <a:lnTo>
                      <a:pt x="370" y="317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97" name="Freeform 439"/>
              <p:cNvSpPr>
                <a:spLocks/>
              </p:cNvSpPr>
              <p:nvPr/>
            </p:nvSpPr>
            <p:spPr bwMode="auto">
              <a:xfrm>
                <a:off x="4394" y="2799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3"/>
                  </a:cxn>
                  <a:cxn ang="0">
                    <a:pos x="144" y="384"/>
                  </a:cxn>
                  <a:cxn ang="0">
                    <a:pos x="62" y="488"/>
                  </a:cxn>
                  <a:cxn ang="0">
                    <a:pos x="35" y="524"/>
                  </a:cxn>
                  <a:cxn ang="0">
                    <a:pos x="13" y="561"/>
                  </a:cxn>
                  <a:cxn ang="0">
                    <a:pos x="6" y="573"/>
                  </a:cxn>
                  <a:cxn ang="0">
                    <a:pos x="2" y="584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9" y="602"/>
                  </a:cxn>
                  <a:cxn ang="0">
                    <a:pos x="17" y="600"/>
                  </a:cxn>
                  <a:cxn ang="0">
                    <a:pos x="27" y="596"/>
                  </a:cxn>
                  <a:cxn ang="0">
                    <a:pos x="40" y="589"/>
                  </a:cxn>
                  <a:cxn ang="0">
                    <a:pos x="76" y="567"/>
                  </a:cxn>
                  <a:cxn ang="0">
                    <a:pos x="114" y="538"/>
                  </a:cxn>
                  <a:cxn ang="0">
                    <a:pos x="216" y="458"/>
                  </a:cxn>
                  <a:cxn ang="0">
                    <a:pos x="318" y="368"/>
                  </a:cxn>
                  <a:cxn ang="0">
                    <a:pos x="318" y="368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3"/>
                    </a:lnTo>
                    <a:lnTo>
                      <a:pt x="144" y="384"/>
                    </a:lnTo>
                    <a:lnTo>
                      <a:pt x="62" y="488"/>
                    </a:lnTo>
                    <a:lnTo>
                      <a:pt x="35" y="524"/>
                    </a:lnTo>
                    <a:lnTo>
                      <a:pt x="13" y="561"/>
                    </a:lnTo>
                    <a:lnTo>
                      <a:pt x="6" y="573"/>
                    </a:lnTo>
                    <a:lnTo>
                      <a:pt x="2" y="584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9" y="602"/>
                    </a:lnTo>
                    <a:lnTo>
                      <a:pt x="17" y="600"/>
                    </a:lnTo>
                    <a:lnTo>
                      <a:pt x="27" y="596"/>
                    </a:lnTo>
                    <a:lnTo>
                      <a:pt x="40" y="589"/>
                    </a:lnTo>
                    <a:lnTo>
                      <a:pt x="76" y="567"/>
                    </a:lnTo>
                    <a:lnTo>
                      <a:pt x="114" y="538"/>
                    </a:lnTo>
                    <a:lnTo>
                      <a:pt x="216" y="458"/>
                    </a:lnTo>
                    <a:lnTo>
                      <a:pt x="318" y="368"/>
                    </a:lnTo>
                    <a:lnTo>
                      <a:pt x="318" y="368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98" name="Freeform 440"/>
              <p:cNvSpPr>
                <a:spLocks/>
              </p:cNvSpPr>
              <p:nvPr/>
            </p:nvSpPr>
            <p:spPr bwMode="auto">
              <a:xfrm>
                <a:off x="4596" y="2670"/>
                <a:ext cx="200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3" y="233"/>
                  </a:cxn>
                  <a:cxn ang="0">
                    <a:pos x="384" y="144"/>
                  </a:cxn>
                  <a:cxn ang="0">
                    <a:pos x="488" y="62"/>
                  </a:cxn>
                  <a:cxn ang="0">
                    <a:pos x="524" y="35"/>
                  </a:cxn>
                  <a:cxn ang="0">
                    <a:pos x="561" y="13"/>
                  </a:cxn>
                  <a:cxn ang="0">
                    <a:pos x="574" y="6"/>
                  </a:cxn>
                  <a:cxn ang="0">
                    <a:pos x="584" y="2"/>
                  </a:cxn>
                  <a:cxn ang="0">
                    <a:pos x="593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7"/>
                  </a:cxn>
                  <a:cxn ang="0">
                    <a:pos x="596" y="27"/>
                  </a:cxn>
                  <a:cxn ang="0">
                    <a:pos x="589" y="40"/>
                  </a:cxn>
                  <a:cxn ang="0">
                    <a:pos x="567" y="76"/>
                  </a:cxn>
                  <a:cxn ang="0">
                    <a:pos x="538" y="114"/>
                  </a:cxn>
                  <a:cxn ang="0">
                    <a:pos x="458" y="216"/>
                  </a:cxn>
                  <a:cxn ang="0">
                    <a:pos x="368" y="318"/>
                  </a:cxn>
                  <a:cxn ang="0">
                    <a:pos x="368" y="318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3" y="233"/>
                    </a:lnTo>
                    <a:lnTo>
                      <a:pt x="384" y="144"/>
                    </a:lnTo>
                    <a:lnTo>
                      <a:pt x="488" y="62"/>
                    </a:lnTo>
                    <a:lnTo>
                      <a:pt x="524" y="35"/>
                    </a:lnTo>
                    <a:lnTo>
                      <a:pt x="561" y="13"/>
                    </a:lnTo>
                    <a:lnTo>
                      <a:pt x="574" y="6"/>
                    </a:lnTo>
                    <a:lnTo>
                      <a:pt x="584" y="2"/>
                    </a:lnTo>
                    <a:lnTo>
                      <a:pt x="593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7"/>
                    </a:lnTo>
                    <a:lnTo>
                      <a:pt x="596" y="27"/>
                    </a:lnTo>
                    <a:lnTo>
                      <a:pt x="589" y="40"/>
                    </a:lnTo>
                    <a:lnTo>
                      <a:pt x="567" y="76"/>
                    </a:lnTo>
                    <a:lnTo>
                      <a:pt x="538" y="114"/>
                    </a:lnTo>
                    <a:lnTo>
                      <a:pt x="458" y="216"/>
                    </a:lnTo>
                    <a:lnTo>
                      <a:pt x="368" y="318"/>
                    </a:lnTo>
                    <a:lnTo>
                      <a:pt x="368" y="318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99" name="Freeform 441"/>
              <p:cNvSpPr>
                <a:spLocks/>
              </p:cNvSpPr>
              <p:nvPr/>
            </p:nvSpPr>
            <p:spPr bwMode="auto">
              <a:xfrm>
                <a:off x="4465" y="2869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4"/>
                  </a:cxn>
                  <a:cxn ang="0">
                    <a:pos x="144" y="385"/>
                  </a:cxn>
                  <a:cxn ang="0">
                    <a:pos x="62" y="487"/>
                  </a:cxn>
                  <a:cxn ang="0">
                    <a:pos x="34" y="525"/>
                  </a:cxn>
                  <a:cxn ang="0">
                    <a:pos x="11" y="561"/>
                  </a:cxn>
                  <a:cxn ang="0">
                    <a:pos x="6" y="573"/>
                  </a:cxn>
                  <a:cxn ang="0">
                    <a:pos x="1" y="585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8" y="601"/>
                  </a:cxn>
                  <a:cxn ang="0">
                    <a:pos x="16" y="599"/>
                  </a:cxn>
                  <a:cxn ang="0">
                    <a:pos x="27" y="597"/>
                  </a:cxn>
                  <a:cxn ang="0">
                    <a:pos x="40" y="589"/>
                  </a:cxn>
                  <a:cxn ang="0">
                    <a:pos x="76" y="566"/>
                  </a:cxn>
                  <a:cxn ang="0">
                    <a:pos x="114" y="539"/>
                  </a:cxn>
                  <a:cxn ang="0">
                    <a:pos x="216" y="457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1">
                    <a:moveTo>
                      <a:pt x="494" y="0"/>
                    </a:moveTo>
                    <a:lnTo>
                      <a:pt x="232" y="284"/>
                    </a:lnTo>
                    <a:lnTo>
                      <a:pt x="144" y="385"/>
                    </a:lnTo>
                    <a:lnTo>
                      <a:pt x="62" y="487"/>
                    </a:lnTo>
                    <a:lnTo>
                      <a:pt x="34" y="525"/>
                    </a:lnTo>
                    <a:lnTo>
                      <a:pt x="11" y="561"/>
                    </a:lnTo>
                    <a:lnTo>
                      <a:pt x="6" y="573"/>
                    </a:lnTo>
                    <a:lnTo>
                      <a:pt x="1" y="585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8" y="601"/>
                    </a:lnTo>
                    <a:lnTo>
                      <a:pt x="16" y="599"/>
                    </a:lnTo>
                    <a:lnTo>
                      <a:pt x="27" y="597"/>
                    </a:lnTo>
                    <a:lnTo>
                      <a:pt x="40" y="589"/>
                    </a:lnTo>
                    <a:lnTo>
                      <a:pt x="76" y="566"/>
                    </a:lnTo>
                    <a:lnTo>
                      <a:pt x="114" y="539"/>
                    </a:lnTo>
                    <a:lnTo>
                      <a:pt x="216" y="457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00" name="Freeform 442"/>
              <p:cNvSpPr>
                <a:spLocks/>
              </p:cNvSpPr>
              <p:nvPr/>
            </p:nvSpPr>
            <p:spPr bwMode="auto">
              <a:xfrm>
                <a:off x="4666" y="2740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4"/>
                  </a:cxn>
                  <a:cxn ang="0">
                    <a:pos x="489" y="62"/>
                  </a:cxn>
                  <a:cxn ang="0">
                    <a:pos x="525" y="34"/>
                  </a:cxn>
                  <a:cxn ang="0">
                    <a:pos x="562" y="11"/>
                  </a:cxn>
                  <a:cxn ang="0">
                    <a:pos x="574" y="6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8"/>
                  </a:cxn>
                  <a:cxn ang="0">
                    <a:pos x="601" y="16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4"/>
                    </a:lnTo>
                    <a:lnTo>
                      <a:pt x="489" y="62"/>
                    </a:lnTo>
                    <a:lnTo>
                      <a:pt x="525" y="34"/>
                    </a:lnTo>
                    <a:lnTo>
                      <a:pt x="562" y="11"/>
                    </a:lnTo>
                    <a:lnTo>
                      <a:pt x="574" y="6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8"/>
                    </a:lnTo>
                    <a:lnTo>
                      <a:pt x="601" y="16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01" name="Freeform 443"/>
              <p:cNvSpPr>
                <a:spLocks/>
              </p:cNvSpPr>
              <p:nvPr/>
            </p:nvSpPr>
            <p:spPr bwMode="auto">
              <a:xfrm>
                <a:off x="4467" y="2871"/>
                <a:ext cx="201" cy="201"/>
              </a:xfrm>
              <a:custGeom>
                <a:avLst/>
                <a:gdLst/>
                <a:ahLst/>
                <a:cxnLst>
                  <a:cxn ang="0">
                    <a:pos x="492" y="0"/>
                  </a:cxn>
                  <a:cxn ang="0">
                    <a:pos x="231" y="283"/>
                  </a:cxn>
                  <a:cxn ang="0">
                    <a:pos x="142" y="386"/>
                  </a:cxn>
                  <a:cxn ang="0">
                    <a:pos x="62" y="488"/>
                  </a:cxn>
                  <a:cxn ang="0">
                    <a:pos x="33" y="525"/>
                  </a:cxn>
                  <a:cxn ang="0">
                    <a:pos x="11" y="561"/>
                  </a:cxn>
                  <a:cxn ang="0">
                    <a:pos x="4" y="574"/>
                  </a:cxn>
                  <a:cxn ang="0">
                    <a:pos x="1" y="586"/>
                  </a:cxn>
                  <a:cxn ang="0">
                    <a:pos x="0" y="594"/>
                  </a:cxn>
                  <a:cxn ang="0">
                    <a:pos x="2" y="599"/>
                  </a:cxn>
                  <a:cxn ang="0">
                    <a:pos x="7" y="602"/>
                  </a:cxn>
                  <a:cxn ang="0">
                    <a:pos x="15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2" y="540"/>
                  </a:cxn>
                  <a:cxn ang="0">
                    <a:pos x="216" y="458"/>
                  </a:cxn>
                  <a:cxn ang="0">
                    <a:pos x="316" y="368"/>
                  </a:cxn>
                  <a:cxn ang="0">
                    <a:pos x="316" y="368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2" y="0"/>
                    </a:moveTo>
                    <a:lnTo>
                      <a:pt x="231" y="283"/>
                    </a:lnTo>
                    <a:lnTo>
                      <a:pt x="142" y="386"/>
                    </a:lnTo>
                    <a:lnTo>
                      <a:pt x="62" y="488"/>
                    </a:lnTo>
                    <a:lnTo>
                      <a:pt x="33" y="525"/>
                    </a:lnTo>
                    <a:lnTo>
                      <a:pt x="11" y="561"/>
                    </a:lnTo>
                    <a:lnTo>
                      <a:pt x="4" y="574"/>
                    </a:lnTo>
                    <a:lnTo>
                      <a:pt x="1" y="586"/>
                    </a:lnTo>
                    <a:lnTo>
                      <a:pt x="0" y="594"/>
                    </a:lnTo>
                    <a:lnTo>
                      <a:pt x="2" y="599"/>
                    </a:lnTo>
                    <a:lnTo>
                      <a:pt x="7" y="602"/>
                    </a:lnTo>
                    <a:lnTo>
                      <a:pt x="15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2" y="540"/>
                    </a:lnTo>
                    <a:lnTo>
                      <a:pt x="216" y="458"/>
                    </a:lnTo>
                    <a:lnTo>
                      <a:pt x="316" y="368"/>
                    </a:lnTo>
                    <a:lnTo>
                      <a:pt x="316" y="368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02" name="Freeform 444"/>
              <p:cNvSpPr>
                <a:spLocks/>
              </p:cNvSpPr>
              <p:nvPr/>
            </p:nvSpPr>
            <p:spPr bwMode="auto">
              <a:xfrm>
                <a:off x="4668" y="2742"/>
                <a:ext cx="200" cy="201"/>
              </a:xfrm>
              <a:custGeom>
                <a:avLst/>
                <a:gdLst/>
                <a:ahLst/>
                <a:cxnLst>
                  <a:cxn ang="0">
                    <a:pos x="0" y="492"/>
                  </a:cxn>
                  <a:cxn ang="0">
                    <a:pos x="285" y="231"/>
                  </a:cxn>
                  <a:cxn ang="0">
                    <a:pos x="386" y="142"/>
                  </a:cxn>
                  <a:cxn ang="0">
                    <a:pos x="488" y="61"/>
                  </a:cxn>
                  <a:cxn ang="0">
                    <a:pos x="525" y="33"/>
                  </a:cxn>
                  <a:cxn ang="0">
                    <a:pos x="561" y="11"/>
                  </a:cxn>
                  <a:cxn ang="0">
                    <a:pos x="574" y="4"/>
                  </a:cxn>
                  <a:cxn ang="0">
                    <a:pos x="586" y="1"/>
                  </a:cxn>
                  <a:cxn ang="0">
                    <a:pos x="594" y="0"/>
                  </a:cxn>
                  <a:cxn ang="0">
                    <a:pos x="599" y="2"/>
                  </a:cxn>
                  <a:cxn ang="0">
                    <a:pos x="599" y="2"/>
                  </a:cxn>
                  <a:cxn ang="0">
                    <a:pos x="602" y="7"/>
                  </a:cxn>
                  <a:cxn ang="0">
                    <a:pos x="600" y="15"/>
                  </a:cxn>
                  <a:cxn ang="0">
                    <a:pos x="596" y="27"/>
                  </a:cxn>
                  <a:cxn ang="0">
                    <a:pos x="590" y="38"/>
                  </a:cxn>
                  <a:cxn ang="0">
                    <a:pos x="567" y="76"/>
                  </a:cxn>
                  <a:cxn ang="0">
                    <a:pos x="540" y="112"/>
                  </a:cxn>
                  <a:cxn ang="0">
                    <a:pos x="458" y="216"/>
                  </a:cxn>
                  <a:cxn ang="0">
                    <a:pos x="368" y="316"/>
                  </a:cxn>
                  <a:cxn ang="0">
                    <a:pos x="368" y="316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2"/>
                    </a:moveTo>
                    <a:lnTo>
                      <a:pt x="285" y="231"/>
                    </a:lnTo>
                    <a:lnTo>
                      <a:pt x="386" y="142"/>
                    </a:lnTo>
                    <a:lnTo>
                      <a:pt x="488" y="61"/>
                    </a:lnTo>
                    <a:lnTo>
                      <a:pt x="525" y="33"/>
                    </a:lnTo>
                    <a:lnTo>
                      <a:pt x="561" y="11"/>
                    </a:lnTo>
                    <a:lnTo>
                      <a:pt x="574" y="4"/>
                    </a:lnTo>
                    <a:lnTo>
                      <a:pt x="586" y="1"/>
                    </a:lnTo>
                    <a:lnTo>
                      <a:pt x="594" y="0"/>
                    </a:lnTo>
                    <a:lnTo>
                      <a:pt x="599" y="2"/>
                    </a:lnTo>
                    <a:lnTo>
                      <a:pt x="599" y="2"/>
                    </a:lnTo>
                    <a:lnTo>
                      <a:pt x="602" y="7"/>
                    </a:lnTo>
                    <a:lnTo>
                      <a:pt x="600" y="15"/>
                    </a:lnTo>
                    <a:lnTo>
                      <a:pt x="596" y="27"/>
                    </a:lnTo>
                    <a:lnTo>
                      <a:pt x="590" y="38"/>
                    </a:lnTo>
                    <a:lnTo>
                      <a:pt x="567" y="76"/>
                    </a:lnTo>
                    <a:lnTo>
                      <a:pt x="540" y="112"/>
                    </a:lnTo>
                    <a:lnTo>
                      <a:pt x="458" y="216"/>
                    </a:lnTo>
                    <a:lnTo>
                      <a:pt x="368" y="316"/>
                    </a:lnTo>
                    <a:lnTo>
                      <a:pt x="368" y="316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03" name="Freeform 446"/>
              <p:cNvSpPr>
                <a:spLocks/>
              </p:cNvSpPr>
              <p:nvPr/>
            </p:nvSpPr>
            <p:spPr bwMode="auto">
              <a:xfrm>
                <a:off x="4451" y="2529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3"/>
                  </a:cxn>
                  <a:cxn ang="0">
                    <a:pos x="489" y="62"/>
                  </a:cxn>
                  <a:cxn ang="0">
                    <a:pos x="525" y="35"/>
                  </a:cxn>
                  <a:cxn ang="0">
                    <a:pos x="562" y="12"/>
                  </a:cxn>
                  <a:cxn ang="0">
                    <a:pos x="574" y="6"/>
                  </a:cxn>
                  <a:cxn ang="0">
                    <a:pos x="585" y="2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3" y="7"/>
                  </a:cxn>
                  <a:cxn ang="0">
                    <a:pos x="601" y="16"/>
                  </a:cxn>
                  <a:cxn ang="0">
                    <a:pos x="597" y="27"/>
                  </a:cxn>
                  <a:cxn ang="0">
                    <a:pos x="590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9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3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3"/>
                    </a:lnTo>
                    <a:lnTo>
                      <a:pt x="489" y="62"/>
                    </a:lnTo>
                    <a:lnTo>
                      <a:pt x="525" y="35"/>
                    </a:lnTo>
                    <a:lnTo>
                      <a:pt x="562" y="12"/>
                    </a:lnTo>
                    <a:lnTo>
                      <a:pt x="574" y="6"/>
                    </a:lnTo>
                    <a:lnTo>
                      <a:pt x="585" y="2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3" y="7"/>
                    </a:lnTo>
                    <a:lnTo>
                      <a:pt x="601" y="16"/>
                    </a:lnTo>
                    <a:lnTo>
                      <a:pt x="597" y="27"/>
                    </a:lnTo>
                    <a:lnTo>
                      <a:pt x="590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9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04" name="Freeform 448"/>
              <p:cNvSpPr>
                <a:spLocks/>
              </p:cNvSpPr>
              <p:nvPr/>
            </p:nvSpPr>
            <p:spPr bwMode="auto">
              <a:xfrm>
                <a:off x="4453" y="2530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4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6" y="35"/>
                  </a:cxn>
                  <a:cxn ang="0">
                    <a:pos x="562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5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8"/>
                  </a:cxn>
                  <a:cxn ang="0">
                    <a:pos x="596" y="29"/>
                  </a:cxn>
                  <a:cxn ang="0">
                    <a:pos x="590" y="41"/>
                  </a:cxn>
                  <a:cxn ang="0">
                    <a:pos x="567" y="77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70" y="319"/>
                  </a:cxn>
                  <a:cxn ang="0">
                    <a:pos x="370" y="319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4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6" y="35"/>
                    </a:lnTo>
                    <a:lnTo>
                      <a:pt x="562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5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8"/>
                    </a:lnTo>
                    <a:lnTo>
                      <a:pt x="596" y="29"/>
                    </a:lnTo>
                    <a:lnTo>
                      <a:pt x="590" y="41"/>
                    </a:lnTo>
                    <a:lnTo>
                      <a:pt x="567" y="77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70" y="319"/>
                    </a:lnTo>
                    <a:lnTo>
                      <a:pt x="370" y="319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05" name="Freeform 449"/>
              <p:cNvSpPr>
                <a:spLocks/>
              </p:cNvSpPr>
              <p:nvPr/>
            </p:nvSpPr>
            <p:spPr bwMode="auto">
              <a:xfrm>
                <a:off x="4323" y="2730"/>
                <a:ext cx="201" cy="201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3"/>
                  </a:cxn>
                  <a:cxn ang="0">
                    <a:pos x="143" y="384"/>
                  </a:cxn>
                  <a:cxn ang="0">
                    <a:pos x="61" y="488"/>
                  </a:cxn>
                  <a:cxn ang="0">
                    <a:pos x="34" y="524"/>
                  </a:cxn>
                  <a:cxn ang="0">
                    <a:pos x="12" y="561"/>
                  </a:cxn>
                  <a:cxn ang="0">
                    <a:pos x="5" y="573"/>
                  </a:cxn>
                  <a:cxn ang="0">
                    <a:pos x="2" y="584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0"/>
                  </a:cxn>
                  <a:cxn ang="0">
                    <a:pos x="28" y="596"/>
                  </a:cxn>
                  <a:cxn ang="0">
                    <a:pos x="39" y="589"/>
                  </a:cxn>
                  <a:cxn ang="0">
                    <a:pos x="77" y="567"/>
                  </a:cxn>
                  <a:cxn ang="0">
                    <a:pos x="113" y="538"/>
                  </a:cxn>
                  <a:cxn ang="0">
                    <a:pos x="217" y="458"/>
                  </a:cxn>
                  <a:cxn ang="0">
                    <a:pos x="317" y="368"/>
                  </a:cxn>
                  <a:cxn ang="0">
                    <a:pos x="317" y="368"/>
                  </a:cxn>
                  <a:cxn ang="0">
                    <a:pos x="603" y="108"/>
                  </a:cxn>
                  <a:cxn ang="0">
                    <a:pos x="603" y="108"/>
                  </a:cxn>
                </a:cxnLst>
                <a:rect l="0" t="0" r="r" b="b"/>
                <a:pathLst>
                  <a:path w="603" h="602">
                    <a:moveTo>
                      <a:pt x="493" y="0"/>
                    </a:moveTo>
                    <a:lnTo>
                      <a:pt x="232" y="283"/>
                    </a:lnTo>
                    <a:lnTo>
                      <a:pt x="143" y="384"/>
                    </a:lnTo>
                    <a:lnTo>
                      <a:pt x="61" y="488"/>
                    </a:lnTo>
                    <a:lnTo>
                      <a:pt x="34" y="524"/>
                    </a:lnTo>
                    <a:lnTo>
                      <a:pt x="12" y="561"/>
                    </a:lnTo>
                    <a:lnTo>
                      <a:pt x="5" y="573"/>
                    </a:lnTo>
                    <a:lnTo>
                      <a:pt x="2" y="584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0"/>
                    </a:lnTo>
                    <a:lnTo>
                      <a:pt x="28" y="596"/>
                    </a:lnTo>
                    <a:lnTo>
                      <a:pt x="39" y="589"/>
                    </a:lnTo>
                    <a:lnTo>
                      <a:pt x="77" y="567"/>
                    </a:lnTo>
                    <a:lnTo>
                      <a:pt x="113" y="538"/>
                    </a:lnTo>
                    <a:lnTo>
                      <a:pt x="217" y="458"/>
                    </a:lnTo>
                    <a:lnTo>
                      <a:pt x="317" y="368"/>
                    </a:lnTo>
                    <a:lnTo>
                      <a:pt x="317" y="368"/>
                    </a:lnTo>
                    <a:lnTo>
                      <a:pt x="603" y="108"/>
                    </a:lnTo>
                    <a:lnTo>
                      <a:pt x="603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06" name="Freeform 450"/>
              <p:cNvSpPr>
                <a:spLocks/>
              </p:cNvSpPr>
              <p:nvPr/>
            </p:nvSpPr>
            <p:spPr bwMode="auto">
              <a:xfrm>
                <a:off x="4524" y="2601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3" y="233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5" y="35"/>
                  </a:cxn>
                  <a:cxn ang="0">
                    <a:pos x="561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6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68" y="318"/>
                  </a:cxn>
                  <a:cxn ang="0">
                    <a:pos x="368" y="318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3" y="233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5" y="35"/>
                    </a:lnTo>
                    <a:lnTo>
                      <a:pt x="561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6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68" y="318"/>
                    </a:lnTo>
                    <a:lnTo>
                      <a:pt x="368" y="318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07" name="Freeform 451"/>
              <p:cNvSpPr>
                <a:spLocks/>
              </p:cNvSpPr>
              <p:nvPr/>
            </p:nvSpPr>
            <p:spPr bwMode="auto">
              <a:xfrm>
                <a:off x="4324" y="2732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5"/>
                  </a:cxn>
                  <a:cxn ang="0">
                    <a:pos x="144" y="386"/>
                  </a:cxn>
                  <a:cxn ang="0">
                    <a:pos x="62" y="488"/>
                  </a:cxn>
                  <a:cxn ang="0">
                    <a:pos x="34" y="526"/>
                  </a:cxn>
                  <a:cxn ang="0">
                    <a:pos x="11" y="562"/>
                  </a:cxn>
                  <a:cxn ang="0">
                    <a:pos x="6" y="575"/>
                  </a:cxn>
                  <a:cxn ang="0">
                    <a:pos x="1" y="586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4" y="540"/>
                  </a:cxn>
                  <a:cxn ang="0">
                    <a:pos x="216" y="458"/>
                  </a:cxn>
                  <a:cxn ang="0">
                    <a:pos x="317" y="370"/>
                  </a:cxn>
                  <a:cxn ang="0">
                    <a:pos x="317" y="370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5"/>
                    </a:lnTo>
                    <a:lnTo>
                      <a:pt x="144" y="386"/>
                    </a:lnTo>
                    <a:lnTo>
                      <a:pt x="62" y="488"/>
                    </a:lnTo>
                    <a:lnTo>
                      <a:pt x="34" y="526"/>
                    </a:lnTo>
                    <a:lnTo>
                      <a:pt x="11" y="562"/>
                    </a:lnTo>
                    <a:lnTo>
                      <a:pt x="6" y="575"/>
                    </a:lnTo>
                    <a:lnTo>
                      <a:pt x="1" y="586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4" y="540"/>
                    </a:lnTo>
                    <a:lnTo>
                      <a:pt x="216" y="458"/>
                    </a:lnTo>
                    <a:lnTo>
                      <a:pt x="317" y="370"/>
                    </a:lnTo>
                    <a:lnTo>
                      <a:pt x="317" y="370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08" name="Freeform 452"/>
              <p:cNvSpPr>
                <a:spLocks/>
              </p:cNvSpPr>
              <p:nvPr/>
            </p:nvSpPr>
            <p:spPr bwMode="auto">
              <a:xfrm>
                <a:off x="4525" y="2603"/>
                <a:ext cx="201" cy="201"/>
              </a:xfrm>
              <a:custGeom>
                <a:avLst/>
                <a:gdLst/>
                <a:ahLst/>
                <a:cxnLst>
                  <a:cxn ang="0">
                    <a:pos x="0" y="492"/>
                  </a:cxn>
                  <a:cxn ang="0">
                    <a:pos x="284" y="232"/>
                  </a:cxn>
                  <a:cxn ang="0">
                    <a:pos x="385" y="142"/>
                  </a:cxn>
                  <a:cxn ang="0">
                    <a:pos x="489" y="62"/>
                  </a:cxn>
                  <a:cxn ang="0">
                    <a:pos x="525" y="33"/>
                  </a:cxn>
                  <a:cxn ang="0">
                    <a:pos x="562" y="11"/>
                  </a:cxn>
                  <a:cxn ang="0">
                    <a:pos x="574" y="4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7"/>
                  </a:cxn>
                  <a:cxn ang="0">
                    <a:pos x="599" y="16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2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2"/>
                    </a:moveTo>
                    <a:lnTo>
                      <a:pt x="284" y="232"/>
                    </a:lnTo>
                    <a:lnTo>
                      <a:pt x="385" y="142"/>
                    </a:lnTo>
                    <a:lnTo>
                      <a:pt x="489" y="62"/>
                    </a:lnTo>
                    <a:lnTo>
                      <a:pt x="525" y="33"/>
                    </a:lnTo>
                    <a:lnTo>
                      <a:pt x="562" y="11"/>
                    </a:lnTo>
                    <a:lnTo>
                      <a:pt x="574" y="4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7"/>
                    </a:lnTo>
                    <a:lnTo>
                      <a:pt x="599" y="16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2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09" name="Freeform 453"/>
              <p:cNvSpPr>
                <a:spLocks/>
              </p:cNvSpPr>
              <p:nvPr/>
            </p:nvSpPr>
            <p:spPr bwMode="auto">
              <a:xfrm>
                <a:off x="4396" y="2801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4"/>
                  </a:cxn>
                  <a:cxn ang="0">
                    <a:pos x="144" y="385"/>
                  </a:cxn>
                  <a:cxn ang="0">
                    <a:pos x="62" y="489"/>
                  </a:cxn>
                  <a:cxn ang="0">
                    <a:pos x="34" y="525"/>
                  </a:cxn>
                  <a:cxn ang="0">
                    <a:pos x="13" y="562"/>
                  </a:cxn>
                  <a:cxn ang="0">
                    <a:pos x="6" y="574"/>
                  </a:cxn>
                  <a:cxn ang="0">
                    <a:pos x="1" y="585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9" y="602"/>
                  </a:cxn>
                  <a:cxn ang="0">
                    <a:pos x="17" y="601"/>
                  </a:cxn>
                  <a:cxn ang="0">
                    <a:pos x="27" y="597"/>
                  </a:cxn>
                  <a:cxn ang="0">
                    <a:pos x="40" y="589"/>
                  </a:cxn>
                  <a:cxn ang="0">
                    <a:pos x="76" y="568"/>
                  </a:cxn>
                  <a:cxn ang="0">
                    <a:pos x="114" y="539"/>
                  </a:cxn>
                  <a:cxn ang="0">
                    <a:pos x="216" y="458"/>
                  </a:cxn>
                  <a:cxn ang="0">
                    <a:pos x="318" y="369"/>
                  </a:cxn>
                  <a:cxn ang="0">
                    <a:pos x="318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4"/>
                    </a:lnTo>
                    <a:lnTo>
                      <a:pt x="144" y="385"/>
                    </a:lnTo>
                    <a:lnTo>
                      <a:pt x="62" y="489"/>
                    </a:lnTo>
                    <a:lnTo>
                      <a:pt x="34" y="525"/>
                    </a:lnTo>
                    <a:lnTo>
                      <a:pt x="13" y="562"/>
                    </a:lnTo>
                    <a:lnTo>
                      <a:pt x="6" y="574"/>
                    </a:lnTo>
                    <a:lnTo>
                      <a:pt x="1" y="585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9" y="602"/>
                    </a:lnTo>
                    <a:lnTo>
                      <a:pt x="17" y="601"/>
                    </a:lnTo>
                    <a:lnTo>
                      <a:pt x="27" y="597"/>
                    </a:lnTo>
                    <a:lnTo>
                      <a:pt x="40" y="589"/>
                    </a:lnTo>
                    <a:lnTo>
                      <a:pt x="76" y="568"/>
                    </a:lnTo>
                    <a:lnTo>
                      <a:pt x="114" y="539"/>
                    </a:lnTo>
                    <a:lnTo>
                      <a:pt x="216" y="458"/>
                    </a:lnTo>
                    <a:lnTo>
                      <a:pt x="318" y="369"/>
                    </a:lnTo>
                    <a:lnTo>
                      <a:pt x="318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10" name="Freeform 454"/>
              <p:cNvSpPr>
                <a:spLocks/>
              </p:cNvSpPr>
              <p:nvPr/>
            </p:nvSpPr>
            <p:spPr bwMode="auto">
              <a:xfrm>
                <a:off x="4597" y="2672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3"/>
                  </a:cxn>
                  <a:cxn ang="0">
                    <a:pos x="385" y="144"/>
                  </a:cxn>
                  <a:cxn ang="0">
                    <a:pos x="489" y="62"/>
                  </a:cxn>
                  <a:cxn ang="0">
                    <a:pos x="525" y="34"/>
                  </a:cxn>
                  <a:cxn ang="0">
                    <a:pos x="562" y="13"/>
                  </a:cxn>
                  <a:cxn ang="0">
                    <a:pos x="575" y="6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8"/>
                  </a:cxn>
                  <a:cxn ang="0">
                    <a:pos x="601" y="17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8" y="216"/>
                  </a:cxn>
                  <a:cxn ang="0">
                    <a:pos x="369" y="318"/>
                  </a:cxn>
                  <a:cxn ang="0">
                    <a:pos x="369" y="318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3"/>
                    </a:lnTo>
                    <a:lnTo>
                      <a:pt x="385" y="144"/>
                    </a:lnTo>
                    <a:lnTo>
                      <a:pt x="489" y="62"/>
                    </a:lnTo>
                    <a:lnTo>
                      <a:pt x="525" y="34"/>
                    </a:lnTo>
                    <a:lnTo>
                      <a:pt x="562" y="13"/>
                    </a:lnTo>
                    <a:lnTo>
                      <a:pt x="575" y="6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8"/>
                    </a:lnTo>
                    <a:lnTo>
                      <a:pt x="601" y="17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8" y="216"/>
                    </a:lnTo>
                    <a:lnTo>
                      <a:pt x="369" y="318"/>
                    </a:lnTo>
                    <a:lnTo>
                      <a:pt x="369" y="318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11" name="Freeform 455"/>
              <p:cNvSpPr>
                <a:spLocks/>
              </p:cNvSpPr>
              <p:nvPr/>
            </p:nvSpPr>
            <p:spPr bwMode="auto">
              <a:xfrm>
                <a:off x="4398" y="2802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5"/>
                  </a:cxn>
                  <a:cxn ang="0">
                    <a:pos x="142" y="386"/>
                  </a:cxn>
                  <a:cxn ang="0">
                    <a:pos x="62" y="488"/>
                  </a:cxn>
                  <a:cxn ang="0">
                    <a:pos x="33" y="525"/>
                  </a:cxn>
                  <a:cxn ang="0">
                    <a:pos x="11" y="561"/>
                  </a:cxn>
                  <a:cxn ang="0">
                    <a:pos x="4" y="574"/>
                  </a:cxn>
                  <a:cxn ang="0">
                    <a:pos x="1" y="586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7" y="602"/>
                  </a:cxn>
                  <a:cxn ang="0">
                    <a:pos x="15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2" y="540"/>
                  </a:cxn>
                  <a:cxn ang="0">
                    <a:pos x="216" y="458"/>
                  </a:cxn>
                  <a:cxn ang="0">
                    <a:pos x="316" y="370"/>
                  </a:cxn>
                  <a:cxn ang="0">
                    <a:pos x="316" y="370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5"/>
                    </a:lnTo>
                    <a:lnTo>
                      <a:pt x="142" y="386"/>
                    </a:lnTo>
                    <a:lnTo>
                      <a:pt x="62" y="488"/>
                    </a:lnTo>
                    <a:lnTo>
                      <a:pt x="33" y="525"/>
                    </a:lnTo>
                    <a:lnTo>
                      <a:pt x="11" y="561"/>
                    </a:lnTo>
                    <a:lnTo>
                      <a:pt x="4" y="574"/>
                    </a:lnTo>
                    <a:lnTo>
                      <a:pt x="1" y="586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7" y="602"/>
                    </a:lnTo>
                    <a:lnTo>
                      <a:pt x="15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2" y="540"/>
                    </a:lnTo>
                    <a:lnTo>
                      <a:pt x="216" y="458"/>
                    </a:lnTo>
                    <a:lnTo>
                      <a:pt x="316" y="370"/>
                    </a:lnTo>
                    <a:lnTo>
                      <a:pt x="316" y="370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12" name="Freeform 456"/>
              <p:cNvSpPr>
                <a:spLocks/>
              </p:cNvSpPr>
              <p:nvPr/>
            </p:nvSpPr>
            <p:spPr bwMode="auto">
              <a:xfrm>
                <a:off x="4599" y="2674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1"/>
                  </a:cxn>
                  <a:cxn ang="0">
                    <a:pos x="386" y="142"/>
                  </a:cxn>
                  <a:cxn ang="0">
                    <a:pos x="488" y="62"/>
                  </a:cxn>
                  <a:cxn ang="0">
                    <a:pos x="525" y="33"/>
                  </a:cxn>
                  <a:cxn ang="0">
                    <a:pos x="561" y="11"/>
                  </a:cxn>
                  <a:cxn ang="0">
                    <a:pos x="574" y="4"/>
                  </a:cxn>
                  <a:cxn ang="0">
                    <a:pos x="586" y="1"/>
                  </a:cxn>
                  <a:cxn ang="0">
                    <a:pos x="595" y="0"/>
                  </a:cxn>
                  <a:cxn ang="0">
                    <a:pos x="599" y="2"/>
                  </a:cxn>
                  <a:cxn ang="0">
                    <a:pos x="599" y="2"/>
                  </a:cxn>
                  <a:cxn ang="0">
                    <a:pos x="602" y="7"/>
                  </a:cxn>
                  <a:cxn ang="0">
                    <a:pos x="600" y="15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2"/>
                  </a:cxn>
                  <a:cxn ang="0">
                    <a:pos x="458" y="216"/>
                  </a:cxn>
                  <a:cxn ang="0">
                    <a:pos x="370" y="316"/>
                  </a:cxn>
                  <a:cxn ang="0">
                    <a:pos x="370" y="316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1"/>
                    </a:lnTo>
                    <a:lnTo>
                      <a:pt x="386" y="142"/>
                    </a:lnTo>
                    <a:lnTo>
                      <a:pt x="488" y="62"/>
                    </a:lnTo>
                    <a:lnTo>
                      <a:pt x="525" y="33"/>
                    </a:lnTo>
                    <a:lnTo>
                      <a:pt x="561" y="11"/>
                    </a:lnTo>
                    <a:lnTo>
                      <a:pt x="574" y="4"/>
                    </a:lnTo>
                    <a:lnTo>
                      <a:pt x="586" y="1"/>
                    </a:lnTo>
                    <a:lnTo>
                      <a:pt x="595" y="0"/>
                    </a:lnTo>
                    <a:lnTo>
                      <a:pt x="599" y="2"/>
                    </a:lnTo>
                    <a:lnTo>
                      <a:pt x="599" y="2"/>
                    </a:lnTo>
                    <a:lnTo>
                      <a:pt x="602" y="7"/>
                    </a:lnTo>
                    <a:lnTo>
                      <a:pt x="600" y="15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2"/>
                    </a:lnTo>
                    <a:lnTo>
                      <a:pt x="458" y="216"/>
                    </a:lnTo>
                    <a:lnTo>
                      <a:pt x="370" y="316"/>
                    </a:lnTo>
                    <a:lnTo>
                      <a:pt x="370" y="316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13" name="Freeform 457"/>
              <p:cNvSpPr>
                <a:spLocks/>
              </p:cNvSpPr>
              <p:nvPr/>
            </p:nvSpPr>
            <p:spPr bwMode="auto">
              <a:xfrm>
                <a:off x="4469" y="2873"/>
                <a:ext cx="200" cy="200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4"/>
                  </a:cxn>
                  <a:cxn ang="0">
                    <a:pos x="143" y="386"/>
                  </a:cxn>
                  <a:cxn ang="0">
                    <a:pos x="62" y="489"/>
                  </a:cxn>
                  <a:cxn ang="0">
                    <a:pos x="33" y="526"/>
                  </a:cxn>
                  <a:cxn ang="0">
                    <a:pos x="12" y="562"/>
                  </a:cxn>
                  <a:cxn ang="0">
                    <a:pos x="5" y="575"/>
                  </a:cxn>
                  <a:cxn ang="0">
                    <a:pos x="2" y="587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1"/>
                  </a:cxn>
                  <a:cxn ang="0">
                    <a:pos x="28" y="597"/>
                  </a:cxn>
                  <a:cxn ang="0">
                    <a:pos x="39" y="591"/>
                  </a:cxn>
                  <a:cxn ang="0">
                    <a:pos x="77" y="568"/>
                  </a:cxn>
                  <a:cxn ang="0">
                    <a:pos x="113" y="540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3" y="0"/>
                    </a:moveTo>
                    <a:lnTo>
                      <a:pt x="232" y="284"/>
                    </a:lnTo>
                    <a:lnTo>
                      <a:pt x="143" y="386"/>
                    </a:lnTo>
                    <a:lnTo>
                      <a:pt x="62" y="489"/>
                    </a:lnTo>
                    <a:lnTo>
                      <a:pt x="33" y="526"/>
                    </a:lnTo>
                    <a:lnTo>
                      <a:pt x="12" y="562"/>
                    </a:lnTo>
                    <a:lnTo>
                      <a:pt x="5" y="575"/>
                    </a:lnTo>
                    <a:lnTo>
                      <a:pt x="2" y="587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1"/>
                    </a:lnTo>
                    <a:lnTo>
                      <a:pt x="28" y="597"/>
                    </a:lnTo>
                    <a:lnTo>
                      <a:pt x="39" y="591"/>
                    </a:lnTo>
                    <a:lnTo>
                      <a:pt x="77" y="568"/>
                    </a:lnTo>
                    <a:lnTo>
                      <a:pt x="113" y="540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14" name="Freeform 458"/>
              <p:cNvSpPr>
                <a:spLocks/>
              </p:cNvSpPr>
              <p:nvPr/>
            </p:nvSpPr>
            <p:spPr bwMode="auto">
              <a:xfrm>
                <a:off x="4669" y="2744"/>
                <a:ext cx="201" cy="201"/>
              </a:xfrm>
              <a:custGeom>
                <a:avLst/>
                <a:gdLst/>
                <a:ahLst/>
                <a:cxnLst>
                  <a:cxn ang="0">
                    <a:pos x="0" y="493"/>
                  </a:cxn>
                  <a:cxn ang="0">
                    <a:pos x="286" y="232"/>
                  </a:cxn>
                  <a:cxn ang="0">
                    <a:pos x="386" y="143"/>
                  </a:cxn>
                  <a:cxn ang="0">
                    <a:pos x="489" y="62"/>
                  </a:cxn>
                  <a:cxn ang="0">
                    <a:pos x="526" y="33"/>
                  </a:cxn>
                  <a:cxn ang="0">
                    <a:pos x="562" y="12"/>
                  </a:cxn>
                  <a:cxn ang="0">
                    <a:pos x="575" y="5"/>
                  </a:cxn>
                  <a:cxn ang="0">
                    <a:pos x="587" y="2"/>
                  </a:cxn>
                  <a:cxn ang="0">
                    <a:pos x="595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8"/>
                  </a:cxn>
                  <a:cxn ang="0">
                    <a:pos x="601" y="16"/>
                  </a:cxn>
                  <a:cxn ang="0">
                    <a:pos x="597" y="28"/>
                  </a:cxn>
                  <a:cxn ang="0">
                    <a:pos x="591" y="39"/>
                  </a:cxn>
                  <a:cxn ang="0">
                    <a:pos x="568" y="77"/>
                  </a:cxn>
                  <a:cxn ang="0">
                    <a:pos x="541" y="113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10" y="602"/>
                  </a:cxn>
                  <a:cxn ang="0">
                    <a:pos x="110" y="602"/>
                  </a:cxn>
                </a:cxnLst>
                <a:rect l="0" t="0" r="r" b="b"/>
                <a:pathLst>
                  <a:path w="602" h="602">
                    <a:moveTo>
                      <a:pt x="0" y="493"/>
                    </a:moveTo>
                    <a:lnTo>
                      <a:pt x="286" y="232"/>
                    </a:lnTo>
                    <a:lnTo>
                      <a:pt x="386" y="143"/>
                    </a:lnTo>
                    <a:lnTo>
                      <a:pt x="489" y="62"/>
                    </a:lnTo>
                    <a:lnTo>
                      <a:pt x="526" y="33"/>
                    </a:lnTo>
                    <a:lnTo>
                      <a:pt x="562" y="12"/>
                    </a:lnTo>
                    <a:lnTo>
                      <a:pt x="575" y="5"/>
                    </a:lnTo>
                    <a:lnTo>
                      <a:pt x="587" y="2"/>
                    </a:lnTo>
                    <a:lnTo>
                      <a:pt x="595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8"/>
                    </a:lnTo>
                    <a:lnTo>
                      <a:pt x="601" y="16"/>
                    </a:lnTo>
                    <a:lnTo>
                      <a:pt x="597" y="28"/>
                    </a:lnTo>
                    <a:lnTo>
                      <a:pt x="591" y="39"/>
                    </a:lnTo>
                    <a:lnTo>
                      <a:pt x="568" y="77"/>
                    </a:lnTo>
                    <a:lnTo>
                      <a:pt x="541" y="113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10" y="602"/>
                    </a:lnTo>
                    <a:lnTo>
                      <a:pt x="110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15" name="Freeform 459"/>
              <p:cNvSpPr>
                <a:spLocks/>
              </p:cNvSpPr>
              <p:nvPr/>
            </p:nvSpPr>
            <p:spPr bwMode="auto">
              <a:xfrm>
                <a:off x="4470" y="2875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4"/>
                  </a:cxn>
                  <a:cxn ang="0">
                    <a:pos x="144" y="385"/>
                  </a:cxn>
                  <a:cxn ang="0">
                    <a:pos x="62" y="488"/>
                  </a:cxn>
                  <a:cxn ang="0">
                    <a:pos x="34" y="524"/>
                  </a:cxn>
                  <a:cxn ang="0">
                    <a:pos x="11" y="562"/>
                  </a:cxn>
                  <a:cxn ang="0">
                    <a:pos x="5" y="573"/>
                  </a:cxn>
                  <a:cxn ang="0">
                    <a:pos x="1" y="585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599"/>
                  </a:cxn>
                  <a:cxn ang="0">
                    <a:pos x="27" y="596"/>
                  </a:cxn>
                  <a:cxn ang="0">
                    <a:pos x="40" y="589"/>
                  </a:cxn>
                  <a:cxn ang="0">
                    <a:pos x="76" y="568"/>
                  </a:cxn>
                  <a:cxn ang="0">
                    <a:pos x="113" y="539"/>
                  </a:cxn>
                  <a:cxn ang="0">
                    <a:pos x="216" y="457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4"/>
                    </a:lnTo>
                    <a:lnTo>
                      <a:pt x="144" y="385"/>
                    </a:lnTo>
                    <a:lnTo>
                      <a:pt x="62" y="488"/>
                    </a:lnTo>
                    <a:lnTo>
                      <a:pt x="34" y="524"/>
                    </a:lnTo>
                    <a:lnTo>
                      <a:pt x="11" y="562"/>
                    </a:lnTo>
                    <a:lnTo>
                      <a:pt x="5" y="573"/>
                    </a:lnTo>
                    <a:lnTo>
                      <a:pt x="1" y="585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599"/>
                    </a:lnTo>
                    <a:lnTo>
                      <a:pt x="27" y="596"/>
                    </a:lnTo>
                    <a:lnTo>
                      <a:pt x="40" y="589"/>
                    </a:lnTo>
                    <a:lnTo>
                      <a:pt x="76" y="568"/>
                    </a:lnTo>
                    <a:lnTo>
                      <a:pt x="113" y="539"/>
                    </a:lnTo>
                    <a:lnTo>
                      <a:pt x="216" y="457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16" name="Freeform 460"/>
              <p:cNvSpPr>
                <a:spLocks/>
              </p:cNvSpPr>
              <p:nvPr/>
            </p:nvSpPr>
            <p:spPr bwMode="auto">
              <a:xfrm>
                <a:off x="4671" y="2746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4"/>
                  </a:cxn>
                  <a:cxn ang="0">
                    <a:pos x="488" y="62"/>
                  </a:cxn>
                  <a:cxn ang="0">
                    <a:pos x="524" y="34"/>
                  </a:cxn>
                  <a:cxn ang="0">
                    <a:pos x="562" y="11"/>
                  </a:cxn>
                  <a:cxn ang="0">
                    <a:pos x="573" y="5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8"/>
                  </a:cxn>
                  <a:cxn ang="0">
                    <a:pos x="601" y="15"/>
                  </a:cxn>
                  <a:cxn ang="0">
                    <a:pos x="596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3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4"/>
                    </a:lnTo>
                    <a:lnTo>
                      <a:pt x="488" y="62"/>
                    </a:lnTo>
                    <a:lnTo>
                      <a:pt x="524" y="34"/>
                    </a:lnTo>
                    <a:lnTo>
                      <a:pt x="562" y="11"/>
                    </a:lnTo>
                    <a:lnTo>
                      <a:pt x="573" y="5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8"/>
                    </a:lnTo>
                    <a:lnTo>
                      <a:pt x="601" y="15"/>
                    </a:lnTo>
                    <a:lnTo>
                      <a:pt x="596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3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17" name="Freeform 462"/>
              <p:cNvSpPr>
                <a:spLocks/>
              </p:cNvSpPr>
              <p:nvPr/>
            </p:nvSpPr>
            <p:spPr bwMode="auto">
              <a:xfrm>
                <a:off x="4451" y="2529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3"/>
                  </a:cxn>
                  <a:cxn ang="0">
                    <a:pos x="489" y="62"/>
                  </a:cxn>
                  <a:cxn ang="0">
                    <a:pos x="525" y="35"/>
                  </a:cxn>
                  <a:cxn ang="0">
                    <a:pos x="562" y="12"/>
                  </a:cxn>
                  <a:cxn ang="0">
                    <a:pos x="574" y="6"/>
                  </a:cxn>
                  <a:cxn ang="0">
                    <a:pos x="585" y="2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3" y="7"/>
                  </a:cxn>
                  <a:cxn ang="0">
                    <a:pos x="601" y="16"/>
                  </a:cxn>
                  <a:cxn ang="0">
                    <a:pos x="597" y="27"/>
                  </a:cxn>
                  <a:cxn ang="0">
                    <a:pos x="590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9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3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3"/>
                    </a:lnTo>
                    <a:lnTo>
                      <a:pt x="489" y="62"/>
                    </a:lnTo>
                    <a:lnTo>
                      <a:pt x="525" y="35"/>
                    </a:lnTo>
                    <a:lnTo>
                      <a:pt x="562" y="12"/>
                    </a:lnTo>
                    <a:lnTo>
                      <a:pt x="574" y="6"/>
                    </a:lnTo>
                    <a:lnTo>
                      <a:pt x="585" y="2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3" y="7"/>
                    </a:lnTo>
                    <a:lnTo>
                      <a:pt x="601" y="16"/>
                    </a:lnTo>
                    <a:lnTo>
                      <a:pt x="597" y="27"/>
                    </a:lnTo>
                    <a:lnTo>
                      <a:pt x="590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9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18" name="Freeform 464"/>
              <p:cNvSpPr>
                <a:spLocks/>
              </p:cNvSpPr>
              <p:nvPr/>
            </p:nvSpPr>
            <p:spPr bwMode="auto">
              <a:xfrm>
                <a:off x="4453" y="2530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4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6" y="35"/>
                  </a:cxn>
                  <a:cxn ang="0">
                    <a:pos x="562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5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8"/>
                  </a:cxn>
                  <a:cxn ang="0">
                    <a:pos x="596" y="29"/>
                  </a:cxn>
                  <a:cxn ang="0">
                    <a:pos x="590" y="41"/>
                  </a:cxn>
                  <a:cxn ang="0">
                    <a:pos x="567" y="77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70" y="319"/>
                  </a:cxn>
                  <a:cxn ang="0">
                    <a:pos x="370" y="319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4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6" y="35"/>
                    </a:lnTo>
                    <a:lnTo>
                      <a:pt x="562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5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8"/>
                    </a:lnTo>
                    <a:lnTo>
                      <a:pt x="596" y="29"/>
                    </a:lnTo>
                    <a:lnTo>
                      <a:pt x="590" y="41"/>
                    </a:lnTo>
                    <a:lnTo>
                      <a:pt x="567" y="77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70" y="319"/>
                    </a:lnTo>
                    <a:lnTo>
                      <a:pt x="370" y="319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19" name="Freeform 465"/>
              <p:cNvSpPr>
                <a:spLocks/>
              </p:cNvSpPr>
              <p:nvPr/>
            </p:nvSpPr>
            <p:spPr bwMode="auto">
              <a:xfrm>
                <a:off x="4323" y="2730"/>
                <a:ext cx="201" cy="201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3"/>
                  </a:cxn>
                  <a:cxn ang="0">
                    <a:pos x="143" y="384"/>
                  </a:cxn>
                  <a:cxn ang="0">
                    <a:pos x="61" y="488"/>
                  </a:cxn>
                  <a:cxn ang="0">
                    <a:pos x="34" y="524"/>
                  </a:cxn>
                  <a:cxn ang="0">
                    <a:pos x="12" y="561"/>
                  </a:cxn>
                  <a:cxn ang="0">
                    <a:pos x="5" y="573"/>
                  </a:cxn>
                  <a:cxn ang="0">
                    <a:pos x="2" y="584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0"/>
                  </a:cxn>
                  <a:cxn ang="0">
                    <a:pos x="28" y="596"/>
                  </a:cxn>
                  <a:cxn ang="0">
                    <a:pos x="39" y="589"/>
                  </a:cxn>
                  <a:cxn ang="0">
                    <a:pos x="77" y="567"/>
                  </a:cxn>
                  <a:cxn ang="0">
                    <a:pos x="113" y="538"/>
                  </a:cxn>
                  <a:cxn ang="0">
                    <a:pos x="217" y="458"/>
                  </a:cxn>
                  <a:cxn ang="0">
                    <a:pos x="317" y="368"/>
                  </a:cxn>
                  <a:cxn ang="0">
                    <a:pos x="317" y="368"/>
                  </a:cxn>
                  <a:cxn ang="0">
                    <a:pos x="603" y="108"/>
                  </a:cxn>
                  <a:cxn ang="0">
                    <a:pos x="603" y="108"/>
                  </a:cxn>
                </a:cxnLst>
                <a:rect l="0" t="0" r="r" b="b"/>
                <a:pathLst>
                  <a:path w="603" h="602">
                    <a:moveTo>
                      <a:pt x="493" y="0"/>
                    </a:moveTo>
                    <a:lnTo>
                      <a:pt x="232" y="283"/>
                    </a:lnTo>
                    <a:lnTo>
                      <a:pt x="143" y="384"/>
                    </a:lnTo>
                    <a:lnTo>
                      <a:pt x="61" y="488"/>
                    </a:lnTo>
                    <a:lnTo>
                      <a:pt x="34" y="524"/>
                    </a:lnTo>
                    <a:lnTo>
                      <a:pt x="12" y="561"/>
                    </a:lnTo>
                    <a:lnTo>
                      <a:pt x="5" y="573"/>
                    </a:lnTo>
                    <a:lnTo>
                      <a:pt x="2" y="584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0"/>
                    </a:lnTo>
                    <a:lnTo>
                      <a:pt x="28" y="596"/>
                    </a:lnTo>
                    <a:lnTo>
                      <a:pt x="39" y="589"/>
                    </a:lnTo>
                    <a:lnTo>
                      <a:pt x="77" y="567"/>
                    </a:lnTo>
                    <a:lnTo>
                      <a:pt x="113" y="538"/>
                    </a:lnTo>
                    <a:lnTo>
                      <a:pt x="217" y="458"/>
                    </a:lnTo>
                    <a:lnTo>
                      <a:pt x="317" y="368"/>
                    </a:lnTo>
                    <a:lnTo>
                      <a:pt x="317" y="368"/>
                    </a:lnTo>
                    <a:lnTo>
                      <a:pt x="603" y="108"/>
                    </a:lnTo>
                    <a:lnTo>
                      <a:pt x="603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20" name="Freeform 466"/>
              <p:cNvSpPr>
                <a:spLocks/>
              </p:cNvSpPr>
              <p:nvPr/>
            </p:nvSpPr>
            <p:spPr bwMode="auto">
              <a:xfrm>
                <a:off x="4524" y="2601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3" y="233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5" y="35"/>
                  </a:cxn>
                  <a:cxn ang="0">
                    <a:pos x="561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6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68" y="318"/>
                  </a:cxn>
                  <a:cxn ang="0">
                    <a:pos x="368" y="318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3" y="233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5" y="35"/>
                    </a:lnTo>
                    <a:lnTo>
                      <a:pt x="561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6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68" y="318"/>
                    </a:lnTo>
                    <a:lnTo>
                      <a:pt x="368" y="318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21" name="Freeform 467"/>
              <p:cNvSpPr>
                <a:spLocks/>
              </p:cNvSpPr>
              <p:nvPr/>
            </p:nvSpPr>
            <p:spPr bwMode="auto">
              <a:xfrm>
                <a:off x="4324" y="2732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5"/>
                  </a:cxn>
                  <a:cxn ang="0">
                    <a:pos x="144" y="386"/>
                  </a:cxn>
                  <a:cxn ang="0">
                    <a:pos x="62" y="488"/>
                  </a:cxn>
                  <a:cxn ang="0">
                    <a:pos x="34" y="526"/>
                  </a:cxn>
                  <a:cxn ang="0">
                    <a:pos x="11" y="562"/>
                  </a:cxn>
                  <a:cxn ang="0">
                    <a:pos x="6" y="575"/>
                  </a:cxn>
                  <a:cxn ang="0">
                    <a:pos x="1" y="586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4" y="540"/>
                  </a:cxn>
                  <a:cxn ang="0">
                    <a:pos x="216" y="458"/>
                  </a:cxn>
                  <a:cxn ang="0">
                    <a:pos x="317" y="370"/>
                  </a:cxn>
                  <a:cxn ang="0">
                    <a:pos x="317" y="370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5"/>
                    </a:lnTo>
                    <a:lnTo>
                      <a:pt x="144" y="386"/>
                    </a:lnTo>
                    <a:lnTo>
                      <a:pt x="62" y="488"/>
                    </a:lnTo>
                    <a:lnTo>
                      <a:pt x="34" y="526"/>
                    </a:lnTo>
                    <a:lnTo>
                      <a:pt x="11" y="562"/>
                    </a:lnTo>
                    <a:lnTo>
                      <a:pt x="6" y="575"/>
                    </a:lnTo>
                    <a:lnTo>
                      <a:pt x="1" y="586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4" y="540"/>
                    </a:lnTo>
                    <a:lnTo>
                      <a:pt x="216" y="458"/>
                    </a:lnTo>
                    <a:lnTo>
                      <a:pt x="317" y="370"/>
                    </a:lnTo>
                    <a:lnTo>
                      <a:pt x="317" y="370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22" name="Freeform 468"/>
              <p:cNvSpPr>
                <a:spLocks/>
              </p:cNvSpPr>
              <p:nvPr/>
            </p:nvSpPr>
            <p:spPr bwMode="auto">
              <a:xfrm>
                <a:off x="4525" y="2603"/>
                <a:ext cx="201" cy="201"/>
              </a:xfrm>
              <a:custGeom>
                <a:avLst/>
                <a:gdLst/>
                <a:ahLst/>
                <a:cxnLst>
                  <a:cxn ang="0">
                    <a:pos x="0" y="492"/>
                  </a:cxn>
                  <a:cxn ang="0">
                    <a:pos x="284" y="232"/>
                  </a:cxn>
                  <a:cxn ang="0">
                    <a:pos x="385" y="142"/>
                  </a:cxn>
                  <a:cxn ang="0">
                    <a:pos x="489" y="62"/>
                  </a:cxn>
                  <a:cxn ang="0">
                    <a:pos x="525" y="33"/>
                  </a:cxn>
                  <a:cxn ang="0">
                    <a:pos x="562" y="11"/>
                  </a:cxn>
                  <a:cxn ang="0">
                    <a:pos x="574" y="4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7"/>
                  </a:cxn>
                  <a:cxn ang="0">
                    <a:pos x="599" y="16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2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2"/>
                    </a:moveTo>
                    <a:lnTo>
                      <a:pt x="284" y="232"/>
                    </a:lnTo>
                    <a:lnTo>
                      <a:pt x="385" y="142"/>
                    </a:lnTo>
                    <a:lnTo>
                      <a:pt x="489" y="62"/>
                    </a:lnTo>
                    <a:lnTo>
                      <a:pt x="525" y="33"/>
                    </a:lnTo>
                    <a:lnTo>
                      <a:pt x="562" y="11"/>
                    </a:lnTo>
                    <a:lnTo>
                      <a:pt x="574" y="4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7"/>
                    </a:lnTo>
                    <a:lnTo>
                      <a:pt x="599" y="16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2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23" name="Freeform 469"/>
              <p:cNvSpPr>
                <a:spLocks/>
              </p:cNvSpPr>
              <p:nvPr/>
            </p:nvSpPr>
            <p:spPr bwMode="auto">
              <a:xfrm>
                <a:off x="4396" y="2801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4"/>
                  </a:cxn>
                  <a:cxn ang="0">
                    <a:pos x="144" y="385"/>
                  </a:cxn>
                  <a:cxn ang="0">
                    <a:pos x="62" y="489"/>
                  </a:cxn>
                  <a:cxn ang="0">
                    <a:pos x="34" y="525"/>
                  </a:cxn>
                  <a:cxn ang="0">
                    <a:pos x="13" y="562"/>
                  </a:cxn>
                  <a:cxn ang="0">
                    <a:pos x="6" y="574"/>
                  </a:cxn>
                  <a:cxn ang="0">
                    <a:pos x="1" y="585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9" y="602"/>
                  </a:cxn>
                  <a:cxn ang="0">
                    <a:pos x="17" y="601"/>
                  </a:cxn>
                  <a:cxn ang="0">
                    <a:pos x="27" y="597"/>
                  </a:cxn>
                  <a:cxn ang="0">
                    <a:pos x="40" y="589"/>
                  </a:cxn>
                  <a:cxn ang="0">
                    <a:pos x="76" y="568"/>
                  </a:cxn>
                  <a:cxn ang="0">
                    <a:pos x="114" y="539"/>
                  </a:cxn>
                  <a:cxn ang="0">
                    <a:pos x="216" y="458"/>
                  </a:cxn>
                  <a:cxn ang="0">
                    <a:pos x="318" y="369"/>
                  </a:cxn>
                  <a:cxn ang="0">
                    <a:pos x="318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4"/>
                    </a:lnTo>
                    <a:lnTo>
                      <a:pt x="144" y="385"/>
                    </a:lnTo>
                    <a:lnTo>
                      <a:pt x="62" y="489"/>
                    </a:lnTo>
                    <a:lnTo>
                      <a:pt x="34" y="525"/>
                    </a:lnTo>
                    <a:lnTo>
                      <a:pt x="13" y="562"/>
                    </a:lnTo>
                    <a:lnTo>
                      <a:pt x="6" y="574"/>
                    </a:lnTo>
                    <a:lnTo>
                      <a:pt x="1" y="585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9" y="602"/>
                    </a:lnTo>
                    <a:lnTo>
                      <a:pt x="17" y="601"/>
                    </a:lnTo>
                    <a:lnTo>
                      <a:pt x="27" y="597"/>
                    </a:lnTo>
                    <a:lnTo>
                      <a:pt x="40" y="589"/>
                    </a:lnTo>
                    <a:lnTo>
                      <a:pt x="76" y="568"/>
                    </a:lnTo>
                    <a:lnTo>
                      <a:pt x="114" y="539"/>
                    </a:lnTo>
                    <a:lnTo>
                      <a:pt x="216" y="458"/>
                    </a:lnTo>
                    <a:lnTo>
                      <a:pt x="318" y="369"/>
                    </a:lnTo>
                    <a:lnTo>
                      <a:pt x="318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24" name="Freeform 470"/>
              <p:cNvSpPr>
                <a:spLocks/>
              </p:cNvSpPr>
              <p:nvPr/>
            </p:nvSpPr>
            <p:spPr bwMode="auto">
              <a:xfrm>
                <a:off x="4597" y="2672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3"/>
                  </a:cxn>
                  <a:cxn ang="0">
                    <a:pos x="385" y="144"/>
                  </a:cxn>
                  <a:cxn ang="0">
                    <a:pos x="489" y="62"/>
                  </a:cxn>
                  <a:cxn ang="0">
                    <a:pos x="525" y="34"/>
                  </a:cxn>
                  <a:cxn ang="0">
                    <a:pos x="562" y="13"/>
                  </a:cxn>
                  <a:cxn ang="0">
                    <a:pos x="575" y="6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8"/>
                  </a:cxn>
                  <a:cxn ang="0">
                    <a:pos x="601" y="17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8" y="216"/>
                  </a:cxn>
                  <a:cxn ang="0">
                    <a:pos x="369" y="318"/>
                  </a:cxn>
                  <a:cxn ang="0">
                    <a:pos x="369" y="318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3"/>
                    </a:lnTo>
                    <a:lnTo>
                      <a:pt x="385" y="144"/>
                    </a:lnTo>
                    <a:lnTo>
                      <a:pt x="489" y="62"/>
                    </a:lnTo>
                    <a:lnTo>
                      <a:pt x="525" y="34"/>
                    </a:lnTo>
                    <a:lnTo>
                      <a:pt x="562" y="13"/>
                    </a:lnTo>
                    <a:lnTo>
                      <a:pt x="575" y="6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8"/>
                    </a:lnTo>
                    <a:lnTo>
                      <a:pt x="601" y="17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8" y="216"/>
                    </a:lnTo>
                    <a:lnTo>
                      <a:pt x="369" y="318"/>
                    </a:lnTo>
                    <a:lnTo>
                      <a:pt x="369" y="318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25" name="Freeform 471"/>
              <p:cNvSpPr>
                <a:spLocks/>
              </p:cNvSpPr>
              <p:nvPr/>
            </p:nvSpPr>
            <p:spPr bwMode="auto">
              <a:xfrm>
                <a:off x="4398" y="2802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5"/>
                  </a:cxn>
                  <a:cxn ang="0">
                    <a:pos x="142" y="386"/>
                  </a:cxn>
                  <a:cxn ang="0">
                    <a:pos x="62" y="488"/>
                  </a:cxn>
                  <a:cxn ang="0">
                    <a:pos x="33" y="525"/>
                  </a:cxn>
                  <a:cxn ang="0">
                    <a:pos x="11" y="561"/>
                  </a:cxn>
                  <a:cxn ang="0">
                    <a:pos x="4" y="574"/>
                  </a:cxn>
                  <a:cxn ang="0">
                    <a:pos x="1" y="586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7" y="602"/>
                  </a:cxn>
                  <a:cxn ang="0">
                    <a:pos x="15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2" y="540"/>
                  </a:cxn>
                  <a:cxn ang="0">
                    <a:pos x="216" y="458"/>
                  </a:cxn>
                  <a:cxn ang="0">
                    <a:pos x="316" y="370"/>
                  </a:cxn>
                  <a:cxn ang="0">
                    <a:pos x="316" y="370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5"/>
                    </a:lnTo>
                    <a:lnTo>
                      <a:pt x="142" y="386"/>
                    </a:lnTo>
                    <a:lnTo>
                      <a:pt x="62" y="488"/>
                    </a:lnTo>
                    <a:lnTo>
                      <a:pt x="33" y="525"/>
                    </a:lnTo>
                    <a:lnTo>
                      <a:pt x="11" y="561"/>
                    </a:lnTo>
                    <a:lnTo>
                      <a:pt x="4" y="574"/>
                    </a:lnTo>
                    <a:lnTo>
                      <a:pt x="1" y="586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7" y="602"/>
                    </a:lnTo>
                    <a:lnTo>
                      <a:pt x="15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2" y="540"/>
                    </a:lnTo>
                    <a:lnTo>
                      <a:pt x="216" y="458"/>
                    </a:lnTo>
                    <a:lnTo>
                      <a:pt x="316" y="370"/>
                    </a:lnTo>
                    <a:lnTo>
                      <a:pt x="316" y="370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26" name="Freeform 472"/>
              <p:cNvSpPr>
                <a:spLocks/>
              </p:cNvSpPr>
              <p:nvPr/>
            </p:nvSpPr>
            <p:spPr bwMode="auto">
              <a:xfrm>
                <a:off x="4599" y="2674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1"/>
                  </a:cxn>
                  <a:cxn ang="0">
                    <a:pos x="386" y="142"/>
                  </a:cxn>
                  <a:cxn ang="0">
                    <a:pos x="488" y="62"/>
                  </a:cxn>
                  <a:cxn ang="0">
                    <a:pos x="525" y="33"/>
                  </a:cxn>
                  <a:cxn ang="0">
                    <a:pos x="561" y="11"/>
                  </a:cxn>
                  <a:cxn ang="0">
                    <a:pos x="574" y="4"/>
                  </a:cxn>
                  <a:cxn ang="0">
                    <a:pos x="586" y="1"/>
                  </a:cxn>
                  <a:cxn ang="0">
                    <a:pos x="595" y="0"/>
                  </a:cxn>
                  <a:cxn ang="0">
                    <a:pos x="599" y="2"/>
                  </a:cxn>
                  <a:cxn ang="0">
                    <a:pos x="599" y="2"/>
                  </a:cxn>
                  <a:cxn ang="0">
                    <a:pos x="602" y="7"/>
                  </a:cxn>
                  <a:cxn ang="0">
                    <a:pos x="600" y="15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2"/>
                  </a:cxn>
                  <a:cxn ang="0">
                    <a:pos x="458" y="216"/>
                  </a:cxn>
                  <a:cxn ang="0">
                    <a:pos x="370" y="316"/>
                  </a:cxn>
                  <a:cxn ang="0">
                    <a:pos x="370" y="316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1"/>
                    </a:lnTo>
                    <a:lnTo>
                      <a:pt x="386" y="142"/>
                    </a:lnTo>
                    <a:lnTo>
                      <a:pt x="488" y="62"/>
                    </a:lnTo>
                    <a:lnTo>
                      <a:pt x="525" y="33"/>
                    </a:lnTo>
                    <a:lnTo>
                      <a:pt x="561" y="11"/>
                    </a:lnTo>
                    <a:lnTo>
                      <a:pt x="574" y="4"/>
                    </a:lnTo>
                    <a:lnTo>
                      <a:pt x="586" y="1"/>
                    </a:lnTo>
                    <a:lnTo>
                      <a:pt x="595" y="0"/>
                    </a:lnTo>
                    <a:lnTo>
                      <a:pt x="599" y="2"/>
                    </a:lnTo>
                    <a:lnTo>
                      <a:pt x="599" y="2"/>
                    </a:lnTo>
                    <a:lnTo>
                      <a:pt x="602" y="7"/>
                    </a:lnTo>
                    <a:lnTo>
                      <a:pt x="600" y="15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2"/>
                    </a:lnTo>
                    <a:lnTo>
                      <a:pt x="458" y="216"/>
                    </a:lnTo>
                    <a:lnTo>
                      <a:pt x="370" y="316"/>
                    </a:lnTo>
                    <a:lnTo>
                      <a:pt x="370" y="316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27" name="Freeform 473"/>
              <p:cNvSpPr>
                <a:spLocks/>
              </p:cNvSpPr>
              <p:nvPr/>
            </p:nvSpPr>
            <p:spPr bwMode="auto">
              <a:xfrm>
                <a:off x="4469" y="2873"/>
                <a:ext cx="200" cy="200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4"/>
                  </a:cxn>
                  <a:cxn ang="0">
                    <a:pos x="143" y="386"/>
                  </a:cxn>
                  <a:cxn ang="0">
                    <a:pos x="62" y="489"/>
                  </a:cxn>
                  <a:cxn ang="0">
                    <a:pos x="33" y="526"/>
                  </a:cxn>
                  <a:cxn ang="0">
                    <a:pos x="12" y="562"/>
                  </a:cxn>
                  <a:cxn ang="0">
                    <a:pos x="5" y="575"/>
                  </a:cxn>
                  <a:cxn ang="0">
                    <a:pos x="2" y="587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1"/>
                  </a:cxn>
                  <a:cxn ang="0">
                    <a:pos x="28" y="597"/>
                  </a:cxn>
                  <a:cxn ang="0">
                    <a:pos x="39" y="591"/>
                  </a:cxn>
                  <a:cxn ang="0">
                    <a:pos x="77" y="568"/>
                  </a:cxn>
                  <a:cxn ang="0">
                    <a:pos x="113" y="540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3" y="0"/>
                    </a:moveTo>
                    <a:lnTo>
                      <a:pt x="232" y="284"/>
                    </a:lnTo>
                    <a:lnTo>
                      <a:pt x="143" y="386"/>
                    </a:lnTo>
                    <a:lnTo>
                      <a:pt x="62" y="489"/>
                    </a:lnTo>
                    <a:lnTo>
                      <a:pt x="33" y="526"/>
                    </a:lnTo>
                    <a:lnTo>
                      <a:pt x="12" y="562"/>
                    </a:lnTo>
                    <a:lnTo>
                      <a:pt x="5" y="575"/>
                    </a:lnTo>
                    <a:lnTo>
                      <a:pt x="2" y="587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1"/>
                    </a:lnTo>
                    <a:lnTo>
                      <a:pt x="28" y="597"/>
                    </a:lnTo>
                    <a:lnTo>
                      <a:pt x="39" y="591"/>
                    </a:lnTo>
                    <a:lnTo>
                      <a:pt x="77" y="568"/>
                    </a:lnTo>
                    <a:lnTo>
                      <a:pt x="113" y="540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28" name="Freeform 474"/>
              <p:cNvSpPr>
                <a:spLocks/>
              </p:cNvSpPr>
              <p:nvPr/>
            </p:nvSpPr>
            <p:spPr bwMode="auto">
              <a:xfrm>
                <a:off x="4669" y="2744"/>
                <a:ext cx="201" cy="201"/>
              </a:xfrm>
              <a:custGeom>
                <a:avLst/>
                <a:gdLst/>
                <a:ahLst/>
                <a:cxnLst>
                  <a:cxn ang="0">
                    <a:pos x="0" y="493"/>
                  </a:cxn>
                  <a:cxn ang="0">
                    <a:pos x="286" y="232"/>
                  </a:cxn>
                  <a:cxn ang="0">
                    <a:pos x="386" y="143"/>
                  </a:cxn>
                  <a:cxn ang="0">
                    <a:pos x="489" y="62"/>
                  </a:cxn>
                  <a:cxn ang="0">
                    <a:pos x="526" y="33"/>
                  </a:cxn>
                  <a:cxn ang="0">
                    <a:pos x="562" y="12"/>
                  </a:cxn>
                  <a:cxn ang="0">
                    <a:pos x="575" y="5"/>
                  </a:cxn>
                  <a:cxn ang="0">
                    <a:pos x="587" y="2"/>
                  </a:cxn>
                  <a:cxn ang="0">
                    <a:pos x="595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8"/>
                  </a:cxn>
                  <a:cxn ang="0">
                    <a:pos x="601" y="16"/>
                  </a:cxn>
                  <a:cxn ang="0">
                    <a:pos x="597" y="28"/>
                  </a:cxn>
                  <a:cxn ang="0">
                    <a:pos x="591" y="39"/>
                  </a:cxn>
                  <a:cxn ang="0">
                    <a:pos x="568" y="77"/>
                  </a:cxn>
                  <a:cxn ang="0">
                    <a:pos x="541" y="113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10" y="602"/>
                  </a:cxn>
                  <a:cxn ang="0">
                    <a:pos x="110" y="602"/>
                  </a:cxn>
                </a:cxnLst>
                <a:rect l="0" t="0" r="r" b="b"/>
                <a:pathLst>
                  <a:path w="602" h="602">
                    <a:moveTo>
                      <a:pt x="0" y="493"/>
                    </a:moveTo>
                    <a:lnTo>
                      <a:pt x="286" y="232"/>
                    </a:lnTo>
                    <a:lnTo>
                      <a:pt x="386" y="143"/>
                    </a:lnTo>
                    <a:lnTo>
                      <a:pt x="489" y="62"/>
                    </a:lnTo>
                    <a:lnTo>
                      <a:pt x="526" y="33"/>
                    </a:lnTo>
                    <a:lnTo>
                      <a:pt x="562" y="12"/>
                    </a:lnTo>
                    <a:lnTo>
                      <a:pt x="575" y="5"/>
                    </a:lnTo>
                    <a:lnTo>
                      <a:pt x="587" y="2"/>
                    </a:lnTo>
                    <a:lnTo>
                      <a:pt x="595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8"/>
                    </a:lnTo>
                    <a:lnTo>
                      <a:pt x="601" y="16"/>
                    </a:lnTo>
                    <a:lnTo>
                      <a:pt x="597" y="28"/>
                    </a:lnTo>
                    <a:lnTo>
                      <a:pt x="591" y="39"/>
                    </a:lnTo>
                    <a:lnTo>
                      <a:pt x="568" y="77"/>
                    </a:lnTo>
                    <a:lnTo>
                      <a:pt x="541" y="113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10" y="602"/>
                    </a:lnTo>
                    <a:lnTo>
                      <a:pt x="110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29" name="Freeform 475"/>
              <p:cNvSpPr>
                <a:spLocks/>
              </p:cNvSpPr>
              <p:nvPr/>
            </p:nvSpPr>
            <p:spPr bwMode="auto">
              <a:xfrm>
                <a:off x="4470" y="2875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4"/>
                  </a:cxn>
                  <a:cxn ang="0">
                    <a:pos x="144" y="385"/>
                  </a:cxn>
                  <a:cxn ang="0">
                    <a:pos x="62" y="488"/>
                  </a:cxn>
                  <a:cxn ang="0">
                    <a:pos x="34" y="524"/>
                  </a:cxn>
                  <a:cxn ang="0">
                    <a:pos x="11" y="562"/>
                  </a:cxn>
                  <a:cxn ang="0">
                    <a:pos x="5" y="573"/>
                  </a:cxn>
                  <a:cxn ang="0">
                    <a:pos x="1" y="585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599"/>
                  </a:cxn>
                  <a:cxn ang="0">
                    <a:pos x="27" y="596"/>
                  </a:cxn>
                  <a:cxn ang="0">
                    <a:pos x="40" y="589"/>
                  </a:cxn>
                  <a:cxn ang="0">
                    <a:pos x="76" y="568"/>
                  </a:cxn>
                  <a:cxn ang="0">
                    <a:pos x="113" y="539"/>
                  </a:cxn>
                  <a:cxn ang="0">
                    <a:pos x="216" y="457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4"/>
                    </a:lnTo>
                    <a:lnTo>
                      <a:pt x="144" y="385"/>
                    </a:lnTo>
                    <a:lnTo>
                      <a:pt x="62" y="488"/>
                    </a:lnTo>
                    <a:lnTo>
                      <a:pt x="34" y="524"/>
                    </a:lnTo>
                    <a:lnTo>
                      <a:pt x="11" y="562"/>
                    </a:lnTo>
                    <a:lnTo>
                      <a:pt x="5" y="573"/>
                    </a:lnTo>
                    <a:lnTo>
                      <a:pt x="1" y="585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599"/>
                    </a:lnTo>
                    <a:lnTo>
                      <a:pt x="27" y="596"/>
                    </a:lnTo>
                    <a:lnTo>
                      <a:pt x="40" y="589"/>
                    </a:lnTo>
                    <a:lnTo>
                      <a:pt x="76" y="568"/>
                    </a:lnTo>
                    <a:lnTo>
                      <a:pt x="113" y="539"/>
                    </a:lnTo>
                    <a:lnTo>
                      <a:pt x="216" y="457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30" name="Freeform 476"/>
              <p:cNvSpPr>
                <a:spLocks/>
              </p:cNvSpPr>
              <p:nvPr/>
            </p:nvSpPr>
            <p:spPr bwMode="auto">
              <a:xfrm>
                <a:off x="4671" y="2746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4"/>
                  </a:cxn>
                  <a:cxn ang="0">
                    <a:pos x="488" y="62"/>
                  </a:cxn>
                  <a:cxn ang="0">
                    <a:pos x="524" y="34"/>
                  </a:cxn>
                  <a:cxn ang="0">
                    <a:pos x="562" y="11"/>
                  </a:cxn>
                  <a:cxn ang="0">
                    <a:pos x="573" y="5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8"/>
                  </a:cxn>
                  <a:cxn ang="0">
                    <a:pos x="601" y="15"/>
                  </a:cxn>
                  <a:cxn ang="0">
                    <a:pos x="596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3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4"/>
                    </a:lnTo>
                    <a:lnTo>
                      <a:pt x="488" y="62"/>
                    </a:lnTo>
                    <a:lnTo>
                      <a:pt x="524" y="34"/>
                    </a:lnTo>
                    <a:lnTo>
                      <a:pt x="562" y="11"/>
                    </a:lnTo>
                    <a:lnTo>
                      <a:pt x="573" y="5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8"/>
                    </a:lnTo>
                    <a:lnTo>
                      <a:pt x="601" y="15"/>
                    </a:lnTo>
                    <a:lnTo>
                      <a:pt x="596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3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31" name="Freeform 478"/>
              <p:cNvSpPr>
                <a:spLocks/>
              </p:cNvSpPr>
              <p:nvPr/>
            </p:nvSpPr>
            <p:spPr bwMode="auto">
              <a:xfrm>
                <a:off x="4455" y="2532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3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5" y="35"/>
                  </a:cxn>
                  <a:cxn ang="0">
                    <a:pos x="561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7"/>
                  </a:cxn>
                  <a:cxn ang="0">
                    <a:pos x="596" y="29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70" y="318"/>
                  </a:cxn>
                  <a:cxn ang="0">
                    <a:pos x="370" y="318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3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5" y="35"/>
                    </a:lnTo>
                    <a:lnTo>
                      <a:pt x="561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7"/>
                    </a:lnTo>
                    <a:lnTo>
                      <a:pt x="596" y="29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70" y="318"/>
                    </a:lnTo>
                    <a:lnTo>
                      <a:pt x="370" y="318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32" name="Freeform 480"/>
              <p:cNvSpPr>
                <a:spLocks/>
              </p:cNvSpPr>
              <p:nvPr/>
            </p:nvSpPr>
            <p:spPr bwMode="auto">
              <a:xfrm>
                <a:off x="4457" y="2534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4"/>
                  </a:cxn>
                  <a:cxn ang="0">
                    <a:pos x="489" y="62"/>
                  </a:cxn>
                  <a:cxn ang="0">
                    <a:pos x="525" y="34"/>
                  </a:cxn>
                  <a:cxn ang="0">
                    <a:pos x="562" y="11"/>
                  </a:cxn>
                  <a:cxn ang="0">
                    <a:pos x="575" y="6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7"/>
                  </a:cxn>
                  <a:cxn ang="0">
                    <a:pos x="601" y="16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4"/>
                    </a:lnTo>
                    <a:lnTo>
                      <a:pt x="489" y="62"/>
                    </a:lnTo>
                    <a:lnTo>
                      <a:pt x="525" y="34"/>
                    </a:lnTo>
                    <a:lnTo>
                      <a:pt x="562" y="11"/>
                    </a:lnTo>
                    <a:lnTo>
                      <a:pt x="575" y="6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7"/>
                    </a:lnTo>
                    <a:lnTo>
                      <a:pt x="601" y="16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33" name="Freeform 481"/>
              <p:cNvSpPr>
                <a:spLocks/>
              </p:cNvSpPr>
              <p:nvPr/>
            </p:nvSpPr>
            <p:spPr bwMode="auto">
              <a:xfrm>
                <a:off x="4326" y="2734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1" y="285"/>
                  </a:cxn>
                  <a:cxn ang="0">
                    <a:pos x="144" y="386"/>
                  </a:cxn>
                  <a:cxn ang="0">
                    <a:pos x="62" y="488"/>
                  </a:cxn>
                  <a:cxn ang="0">
                    <a:pos x="34" y="525"/>
                  </a:cxn>
                  <a:cxn ang="0">
                    <a:pos x="11" y="561"/>
                  </a:cxn>
                  <a:cxn ang="0">
                    <a:pos x="5" y="574"/>
                  </a:cxn>
                  <a:cxn ang="0">
                    <a:pos x="1" y="586"/>
                  </a:cxn>
                  <a:cxn ang="0">
                    <a:pos x="0" y="594"/>
                  </a:cxn>
                  <a:cxn ang="0">
                    <a:pos x="2" y="599"/>
                  </a:cxn>
                  <a:cxn ang="0">
                    <a:pos x="8" y="602"/>
                  </a:cxn>
                  <a:cxn ang="0">
                    <a:pos x="15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3" y="540"/>
                  </a:cxn>
                  <a:cxn ang="0">
                    <a:pos x="216" y="458"/>
                  </a:cxn>
                  <a:cxn ang="0">
                    <a:pos x="316" y="370"/>
                  </a:cxn>
                  <a:cxn ang="0">
                    <a:pos x="316" y="370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1" y="285"/>
                    </a:lnTo>
                    <a:lnTo>
                      <a:pt x="144" y="386"/>
                    </a:lnTo>
                    <a:lnTo>
                      <a:pt x="62" y="488"/>
                    </a:lnTo>
                    <a:lnTo>
                      <a:pt x="34" y="525"/>
                    </a:lnTo>
                    <a:lnTo>
                      <a:pt x="11" y="561"/>
                    </a:lnTo>
                    <a:lnTo>
                      <a:pt x="5" y="574"/>
                    </a:lnTo>
                    <a:lnTo>
                      <a:pt x="1" y="586"/>
                    </a:lnTo>
                    <a:lnTo>
                      <a:pt x="0" y="594"/>
                    </a:lnTo>
                    <a:lnTo>
                      <a:pt x="2" y="599"/>
                    </a:lnTo>
                    <a:lnTo>
                      <a:pt x="8" y="602"/>
                    </a:lnTo>
                    <a:lnTo>
                      <a:pt x="15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3" y="540"/>
                    </a:lnTo>
                    <a:lnTo>
                      <a:pt x="216" y="458"/>
                    </a:lnTo>
                    <a:lnTo>
                      <a:pt x="316" y="370"/>
                    </a:lnTo>
                    <a:lnTo>
                      <a:pt x="316" y="370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34" name="Freeform 482"/>
              <p:cNvSpPr>
                <a:spLocks/>
              </p:cNvSpPr>
              <p:nvPr/>
            </p:nvSpPr>
            <p:spPr bwMode="auto">
              <a:xfrm>
                <a:off x="4527" y="2605"/>
                <a:ext cx="201" cy="201"/>
              </a:xfrm>
              <a:custGeom>
                <a:avLst/>
                <a:gdLst/>
                <a:ahLst/>
                <a:cxnLst>
                  <a:cxn ang="0">
                    <a:pos x="0" y="492"/>
                  </a:cxn>
                  <a:cxn ang="0">
                    <a:pos x="284" y="232"/>
                  </a:cxn>
                  <a:cxn ang="0">
                    <a:pos x="385" y="142"/>
                  </a:cxn>
                  <a:cxn ang="0">
                    <a:pos x="488" y="62"/>
                  </a:cxn>
                  <a:cxn ang="0">
                    <a:pos x="524" y="33"/>
                  </a:cxn>
                  <a:cxn ang="0">
                    <a:pos x="562" y="11"/>
                  </a:cxn>
                  <a:cxn ang="0">
                    <a:pos x="573" y="4"/>
                  </a:cxn>
                  <a:cxn ang="0">
                    <a:pos x="585" y="1"/>
                  </a:cxn>
                  <a:cxn ang="0">
                    <a:pos x="593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7"/>
                  </a:cxn>
                  <a:cxn ang="0">
                    <a:pos x="599" y="15"/>
                  </a:cxn>
                  <a:cxn ang="0">
                    <a:pos x="596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2"/>
                  </a:cxn>
                  <a:cxn ang="0">
                    <a:pos x="457" y="216"/>
                  </a:cxn>
                  <a:cxn ang="0">
                    <a:pos x="369" y="316"/>
                  </a:cxn>
                  <a:cxn ang="0">
                    <a:pos x="369" y="316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2"/>
                    </a:moveTo>
                    <a:lnTo>
                      <a:pt x="284" y="232"/>
                    </a:lnTo>
                    <a:lnTo>
                      <a:pt x="385" y="142"/>
                    </a:lnTo>
                    <a:lnTo>
                      <a:pt x="488" y="62"/>
                    </a:lnTo>
                    <a:lnTo>
                      <a:pt x="524" y="33"/>
                    </a:lnTo>
                    <a:lnTo>
                      <a:pt x="562" y="11"/>
                    </a:lnTo>
                    <a:lnTo>
                      <a:pt x="573" y="4"/>
                    </a:lnTo>
                    <a:lnTo>
                      <a:pt x="585" y="1"/>
                    </a:lnTo>
                    <a:lnTo>
                      <a:pt x="593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7"/>
                    </a:lnTo>
                    <a:lnTo>
                      <a:pt x="599" y="15"/>
                    </a:lnTo>
                    <a:lnTo>
                      <a:pt x="596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2"/>
                    </a:lnTo>
                    <a:lnTo>
                      <a:pt x="457" y="216"/>
                    </a:lnTo>
                    <a:lnTo>
                      <a:pt x="369" y="316"/>
                    </a:lnTo>
                    <a:lnTo>
                      <a:pt x="369" y="316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35" name="Freeform 483"/>
              <p:cNvSpPr>
                <a:spLocks/>
              </p:cNvSpPr>
              <p:nvPr/>
            </p:nvSpPr>
            <p:spPr bwMode="auto">
              <a:xfrm>
                <a:off x="4328" y="2735"/>
                <a:ext cx="201" cy="201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4"/>
                  </a:cxn>
                  <a:cxn ang="0">
                    <a:pos x="143" y="385"/>
                  </a:cxn>
                  <a:cxn ang="0">
                    <a:pos x="62" y="489"/>
                  </a:cxn>
                  <a:cxn ang="0">
                    <a:pos x="33" y="525"/>
                  </a:cxn>
                  <a:cxn ang="0">
                    <a:pos x="12" y="562"/>
                  </a:cxn>
                  <a:cxn ang="0">
                    <a:pos x="5" y="574"/>
                  </a:cxn>
                  <a:cxn ang="0">
                    <a:pos x="2" y="585"/>
                  </a:cxn>
                  <a:cxn ang="0">
                    <a:pos x="0" y="594"/>
                  </a:cxn>
                  <a:cxn ang="0">
                    <a:pos x="3" y="600"/>
                  </a:cxn>
                  <a:cxn ang="0">
                    <a:pos x="8" y="602"/>
                  </a:cxn>
                  <a:cxn ang="0">
                    <a:pos x="16" y="601"/>
                  </a:cxn>
                  <a:cxn ang="0">
                    <a:pos x="28" y="597"/>
                  </a:cxn>
                  <a:cxn ang="0">
                    <a:pos x="39" y="589"/>
                  </a:cxn>
                  <a:cxn ang="0">
                    <a:pos x="77" y="568"/>
                  </a:cxn>
                  <a:cxn ang="0">
                    <a:pos x="113" y="539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3" y="0"/>
                    </a:moveTo>
                    <a:lnTo>
                      <a:pt x="232" y="284"/>
                    </a:lnTo>
                    <a:lnTo>
                      <a:pt x="143" y="385"/>
                    </a:lnTo>
                    <a:lnTo>
                      <a:pt x="62" y="489"/>
                    </a:lnTo>
                    <a:lnTo>
                      <a:pt x="33" y="525"/>
                    </a:lnTo>
                    <a:lnTo>
                      <a:pt x="12" y="562"/>
                    </a:lnTo>
                    <a:lnTo>
                      <a:pt x="5" y="574"/>
                    </a:lnTo>
                    <a:lnTo>
                      <a:pt x="2" y="585"/>
                    </a:lnTo>
                    <a:lnTo>
                      <a:pt x="0" y="594"/>
                    </a:lnTo>
                    <a:lnTo>
                      <a:pt x="3" y="600"/>
                    </a:lnTo>
                    <a:lnTo>
                      <a:pt x="8" y="602"/>
                    </a:lnTo>
                    <a:lnTo>
                      <a:pt x="16" y="601"/>
                    </a:lnTo>
                    <a:lnTo>
                      <a:pt x="28" y="597"/>
                    </a:lnTo>
                    <a:lnTo>
                      <a:pt x="39" y="589"/>
                    </a:lnTo>
                    <a:lnTo>
                      <a:pt x="77" y="568"/>
                    </a:lnTo>
                    <a:lnTo>
                      <a:pt x="113" y="539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36" name="Freeform 484"/>
              <p:cNvSpPr>
                <a:spLocks/>
              </p:cNvSpPr>
              <p:nvPr/>
            </p:nvSpPr>
            <p:spPr bwMode="auto">
              <a:xfrm>
                <a:off x="4529" y="2606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3"/>
                  </a:cxn>
                  <a:cxn ang="0">
                    <a:pos x="386" y="144"/>
                  </a:cxn>
                  <a:cxn ang="0">
                    <a:pos x="489" y="62"/>
                  </a:cxn>
                  <a:cxn ang="0">
                    <a:pos x="526" y="35"/>
                  </a:cxn>
                  <a:cxn ang="0">
                    <a:pos x="562" y="13"/>
                  </a:cxn>
                  <a:cxn ang="0">
                    <a:pos x="575" y="6"/>
                  </a:cxn>
                  <a:cxn ang="0">
                    <a:pos x="587" y="1"/>
                  </a:cxn>
                  <a:cxn ang="0">
                    <a:pos x="595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9"/>
                  </a:cxn>
                  <a:cxn ang="0">
                    <a:pos x="601" y="17"/>
                  </a:cxn>
                  <a:cxn ang="0">
                    <a:pos x="597" y="27"/>
                  </a:cxn>
                  <a:cxn ang="0">
                    <a:pos x="591" y="40"/>
                  </a:cxn>
                  <a:cxn ang="0">
                    <a:pos x="568" y="76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69" y="318"/>
                  </a:cxn>
                  <a:cxn ang="0">
                    <a:pos x="369" y="318"/>
                  </a:cxn>
                  <a:cxn ang="0">
                    <a:pos x="110" y="602"/>
                  </a:cxn>
                  <a:cxn ang="0">
                    <a:pos x="110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3"/>
                    </a:lnTo>
                    <a:lnTo>
                      <a:pt x="386" y="144"/>
                    </a:lnTo>
                    <a:lnTo>
                      <a:pt x="489" y="62"/>
                    </a:lnTo>
                    <a:lnTo>
                      <a:pt x="526" y="35"/>
                    </a:lnTo>
                    <a:lnTo>
                      <a:pt x="562" y="13"/>
                    </a:lnTo>
                    <a:lnTo>
                      <a:pt x="575" y="6"/>
                    </a:lnTo>
                    <a:lnTo>
                      <a:pt x="587" y="1"/>
                    </a:lnTo>
                    <a:lnTo>
                      <a:pt x="595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9"/>
                    </a:lnTo>
                    <a:lnTo>
                      <a:pt x="601" y="17"/>
                    </a:lnTo>
                    <a:lnTo>
                      <a:pt x="597" y="27"/>
                    </a:lnTo>
                    <a:lnTo>
                      <a:pt x="591" y="40"/>
                    </a:lnTo>
                    <a:lnTo>
                      <a:pt x="568" y="76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69" y="318"/>
                    </a:lnTo>
                    <a:lnTo>
                      <a:pt x="369" y="318"/>
                    </a:lnTo>
                    <a:lnTo>
                      <a:pt x="110" y="602"/>
                    </a:lnTo>
                    <a:lnTo>
                      <a:pt x="110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37" name="Freeform 485"/>
              <p:cNvSpPr>
                <a:spLocks/>
              </p:cNvSpPr>
              <p:nvPr/>
            </p:nvSpPr>
            <p:spPr bwMode="auto">
              <a:xfrm>
                <a:off x="4400" y="2804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6"/>
                  </a:cxn>
                  <a:cxn ang="0">
                    <a:pos x="143" y="386"/>
                  </a:cxn>
                  <a:cxn ang="0">
                    <a:pos x="62" y="489"/>
                  </a:cxn>
                  <a:cxn ang="0">
                    <a:pos x="34" y="526"/>
                  </a:cxn>
                  <a:cxn ang="0">
                    <a:pos x="12" y="562"/>
                  </a:cxn>
                  <a:cxn ang="0">
                    <a:pos x="5" y="575"/>
                  </a:cxn>
                  <a:cxn ang="0">
                    <a:pos x="2" y="587"/>
                  </a:cxn>
                  <a:cxn ang="0">
                    <a:pos x="0" y="595"/>
                  </a:cxn>
                  <a:cxn ang="0">
                    <a:pos x="3" y="600"/>
                  </a:cxn>
                  <a:cxn ang="0">
                    <a:pos x="8" y="602"/>
                  </a:cxn>
                  <a:cxn ang="0">
                    <a:pos x="16" y="601"/>
                  </a:cxn>
                  <a:cxn ang="0">
                    <a:pos x="28" y="597"/>
                  </a:cxn>
                  <a:cxn ang="0">
                    <a:pos x="41" y="591"/>
                  </a:cxn>
                  <a:cxn ang="0">
                    <a:pos x="77" y="568"/>
                  </a:cxn>
                  <a:cxn ang="0">
                    <a:pos x="113" y="540"/>
                  </a:cxn>
                  <a:cxn ang="0">
                    <a:pos x="216" y="458"/>
                  </a:cxn>
                  <a:cxn ang="0">
                    <a:pos x="317" y="371"/>
                  </a:cxn>
                  <a:cxn ang="0">
                    <a:pos x="317" y="371"/>
                  </a:cxn>
                  <a:cxn ang="0">
                    <a:pos x="602" y="110"/>
                  </a:cxn>
                  <a:cxn ang="0">
                    <a:pos x="602" y="110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6"/>
                    </a:lnTo>
                    <a:lnTo>
                      <a:pt x="143" y="386"/>
                    </a:lnTo>
                    <a:lnTo>
                      <a:pt x="62" y="489"/>
                    </a:lnTo>
                    <a:lnTo>
                      <a:pt x="34" y="526"/>
                    </a:lnTo>
                    <a:lnTo>
                      <a:pt x="12" y="562"/>
                    </a:lnTo>
                    <a:lnTo>
                      <a:pt x="5" y="575"/>
                    </a:lnTo>
                    <a:lnTo>
                      <a:pt x="2" y="587"/>
                    </a:lnTo>
                    <a:lnTo>
                      <a:pt x="0" y="595"/>
                    </a:lnTo>
                    <a:lnTo>
                      <a:pt x="3" y="600"/>
                    </a:lnTo>
                    <a:lnTo>
                      <a:pt x="8" y="602"/>
                    </a:lnTo>
                    <a:lnTo>
                      <a:pt x="16" y="601"/>
                    </a:lnTo>
                    <a:lnTo>
                      <a:pt x="28" y="597"/>
                    </a:lnTo>
                    <a:lnTo>
                      <a:pt x="41" y="591"/>
                    </a:lnTo>
                    <a:lnTo>
                      <a:pt x="77" y="568"/>
                    </a:lnTo>
                    <a:lnTo>
                      <a:pt x="113" y="540"/>
                    </a:lnTo>
                    <a:lnTo>
                      <a:pt x="216" y="458"/>
                    </a:lnTo>
                    <a:lnTo>
                      <a:pt x="317" y="371"/>
                    </a:lnTo>
                    <a:lnTo>
                      <a:pt x="317" y="371"/>
                    </a:lnTo>
                    <a:lnTo>
                      <a:pt x="602" y="110"/>
                    </a:lnTo>
                    <a:lnTo>
                      <a:pt x="602" y="11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38" name="Freeform 486"/>
              <p:cNvSpPr>
                <a:spLocks/>
              </p:cNvSpPr>
              <p:nvPr/>
            </p:nvSpPr>
            <p:spPr bwMode="auto">
              <a:xfrm>
                <a:off x="4601" y="2675"/>
                <a:ext cx="200" cy="201"/>
              </a:xfrm>
              <a:custGeom>
                <a:avLst/>
                <a:gdLst/>
                <a:ahLst/>
                <a:cxnLst>
                  <a:cxn ang="0">
                    <a:pos x="0" y="493"/>
                  </a:cxn>
                  <a:cxn ang="0">
                    <a:pos x="286" y="232"/>
                  </a:cxn>
                  <a:cxn ang="0">
                    <a:pos x="386" y="143"/>
                  </a:cxn>
                  <a:cxn ang="0">
                    <a:pos x="489" y="62"/>
                  </a:cxn>
                  <a:cxn ang="0">
                    <a:pos x="526" y="33"/>
                  </a:cxn>
                  <a:cxn ang="0">
                    <a:pos x="562" y="12"/>
                  </a:cxn>
                  <a:cxn ang="0">
                    <a:pos x="575" y="5"/>
                  </a:cxn>
                  <a:cxn ang="0">
                    <a:pos x="587" y="2"/>
                  </a:cxn>
                  <a:cxn ang="0">
                    <a:pos x="595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8"/>
                  </a:cxn>
                  <a:cxn ang="0">
                    <a:pos x="601" y="16"/>
                  </a:cxn>
                  <a:cxn ang="0">
                    <a:pos x="597" y="28"/>
                  </a:cxn>
                  <a:cxn ang="0">
                    <a:pos x="591" y="41"/>
                  </a:cxn>
                  <a:cxn ang="0">
                    <a:pos x="568" y="77"/>
                  </a:cxn>
                  <a:cxn ang="0">
                    <a:pos x="541" y="113"/>
                  </a:cxn>
                  <a:cxn ang="0">
                    <a:pos x="458" y="216"/>
                  </a:cxn>
                  <a:cxn ang="0">
                    <a:pos x="371" y="317"/>
                  </a:cxn>
                  <a:cxn ang="0">
                    <a:pos x="371" y="317"/>
                  </a:cxn>
                  <a:cxn ang="0">
                    <a:pos x="110" y="602"/>
                  </a:cxn>
                  <a:cxn ang="0">
                    <a:pos x="110" y="602"/>
                  </a:cxn>
                </a:cxnLst>
                <a:rect l="0" t="0" r="r" b="b"/>
                <a:pathLst>
                  <a:path w="602" h="602">
                    <a:moveTo>
                      <a:pt x="0" y="493"/>
                    </a:moveTo>
                    <a:lnTo>
                      <a:pt x="286" y="232"/>
                    </a:lnTo>
                    <a:lnTo>
                      <a:pt x="386" y="143"/>
                    </a:lnTo>
                    <a:lnTo>
                      <a:pt x="489" y="62"/>
                    </a:lnTo>
                    <a:lnTo>
                      <a:pt x="526" y="33"/>
                    </a:lnTo>
                    <a:lnTo>
                      <a:pt x="562" y="12"/>
                    </a:lnTo>
                    <a:lnTo>
                      <a:pt x="575" y="5"/>
                    </a:lnTo>
                    <a:lnTo>
                      <a:pt x="587" y="2"/>
                    </a:lnTo>
                    <a:lnTo>
                      <a:pt x="595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8"/>
                    </a:lnTo>
                    <a:lnTo>
                      <a:pt x="601" y="16"/>
                    </a:lnTo>
                    <a:lnTo>
                      <a:pt x="597" y="28"/>
                    </a:lnTo>
                    <a:lnTo>
                      <a:pt x="591" y="41"/>
                    </a:lnTo>
                    <a:lnTo>
                      <a:pt x="568" y="77"/>
                    </a:lnTo>
                    <a:lnTo>
                      <a:pt x="541" y="113"/>
                    </a:lnTo>
                    <a:lnTo>
                      <a:pt x="458" y="216"/>
                    </a:lnTo>
                    <a:lnTo>
                      <a:pt x="371" y="317"/>
                    </a:lnTo>
                    <a:lnTo>
                      <a:pt x="371" y="317"/>
                    </a:lnTo>
                    <a:lnTo>
                      <a:pt x="110" y="602"/>
                    </a:lnTo>
                    <a:lnTo>
                      <a:pt x="110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39" name="Freeform 487"/>
              <p:cNvSpPr>
                <a:spLocks/>
              </p:cNvSpPr>
              <p:nvPr/>
            </p:nvSpPr>
            <p:spPr bwMode="auto">
              <a:xfrm>
                <a:off x="4402" y="2806"/>
                <a:ext cx="200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4"/>
                  </a:cxn>
                  <a:cxn ang="0">
                    <a:pos x="144" y="385"/>
                  </a:cxn>
                  <a:cxn ang="0">
                    <a:pos x="62" y="488"/>
                  </a:cxn>
                  <a:cxn ang="0">
                    <a:pos x="34" y="524"/>
                  </a:cxn>
                  <a:cxn ang="0">
                    <a:pos x="13" y="562"/>
                  </a:cxn>
                  <a:cxn ang="0">
                    <a:pos x="5" y="573"/>
                  </a:cxn>
                  <a:cxn ang="0">
                    <a:pos x="1" y="585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7" y="601"/>
                  </a:cxn>
                  <a:cxn ang="0">
                    <a:pos x="27" y="596"/>
                  </a:cxn>
                  <a:cxn ang="0">
                    <a:pos x="40" y="589"/>
                  </a:cxn>
                  <a:cxn ang="0">
                    <a:pos x="76" y="568"/>
                  </a:cxn>
                  <a:cxn ang="0">
                    <a:pos x="113" y="539"/>
                  </a:cxn>
                  <a:cxn ang="0">
                    <a:pos x="216" y="458"/>
                  </a:cxn>
                  <a:cxn ang="0">
                    <a:pos x="318" y="369"/>
                  </a:cxn>
                  <a:cxn ang="0">
                    <a:pos x="318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4"/>
                    </a:lnTo>
                    <a:lnTo>
                      <a:pt x="144" y="385"/>
                    </a:lnTo>
                    <a:lnTo>
                      <a:pt x="62" y="488"/>
                    </a:lnTo>
                    <a:lnTo>
                      <a:pt x="34" y="524"/>
                    </a:lnTo>
                    <a:lnTo>
                      <a:pt x="13" y="562"/>
                    </a:lnTo>
                    <a:lnTo>
                      <a:pt x="5" y="573"/>
                    </a:lnTo>
                    <a:lnTo>
                      <a:pt x="1" y="585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7" y="601"/>
                    </a:lnTo>
                    <a:lnTo>
                      <a:pt x="27" y="596"/>
                    </a:lnTo>
                    <a:lnTo>
                      <a:pt x="40" y="589"/>
                    </a:lnTo>
                    <a:lnTo>
                      <a:pt x="76" y="568"/>
                    </a:lnTo>
                    <a:lnTo>
                      <a:pt x="113" y="539"/>
                    </a:lnTo>
                    <a:lnTo>
                      <a:pt x="216" y="458"/>
                    </a:lnTo>
                    <a:lnTo>
                      <a:pt x="318" y="369"/>
                    </a:lnTo>
                    <a:lnTo>
                      <a:pt x="318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40" name="Freeform 488"/>
              <p:cNvSpPr>
                <a:spLocks/>
              </p:cNvSpPr>
              <p:nvPr/>
            </p:nvSpPr>
            <p:spPr bwMode="auto">
              <a:xfrm>
                <a:off x="4603" y="2677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3"/>
                  </a:cxn>
                  <a:cxn ang="0">
                    <a:pos x="385" y="144"/>
                  </a:cxn>
                  <a:cxn ang="0">
                    <a:pos x="488" y="62"/>
                  </a:cxn>
                  <a:cxn ang="0">
                    <a:pos x="526" y="34"/>
                  </a:cxn>
                  <a:cxn ang="0">
                    <a:pos x="562" y="13"/>
                  </a:cxn>
                  <a:cxn ang="0">
                    <a:pos x="575" y="5"/>
                  </a:cxn>
                  <a:cxn ang="0">
                    <a:pos x="586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8"/>
                  </a:cxn>
                  <a:cxn ang="0">
                    <a:pos x="601" y="17"/>
                  </a:cxn>
                  <a:cxn ang="0">
                    <a:pos x="596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40" y="113"/>
                  </a:cxn>
                  <a:cxn ang="0">
                    <a:pos x="458" y="216"/>
                  </a:cxn>
                  <a:cxn ang="0">
                    <a:pos x="369" y="318"/>
                  </a:cxn>
                  <a:cxn ang="0">
                    <a:pos x="369" y="318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3"/>
                    </a:lnTo>
                    <a:lnTo>
                      <a:pt x="385" y="144"/>
                    </a:lnTo>
                    <a:lnTo>
                      <a:pt x="488" y="62"/>
                    </a:lnTo>
                    <a:lnTo>
                      <a:pt x="526" y="34"/>
                    </a:lnTo>
                    <a:lnTo>
                      <a:pt x="562" y="13"/>
                    </a:lnTo>
                    <a:lnTo>
                      <a:pt x="575" y="5"/>
                    </a:lnTo>
                    <a:lnTo>
                      <a:pt x="586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8"/>
                    </a:lnTo>
                    <a:lnTo>
                      <a:pt x="601" y="17"/>
                    </a:lnTo>
                    <a:lnTo>
                      <a:pt x="596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40" y="113"/>
                    </a:lnTo>
                    <a:lnTo>
                      <a:pt x="458" y="216"/>
                    </a:lnTo>
                    <a:lnTo>
                      <a:pt x="369" y="318"/>
                    </a:lnTo>
                    <a:lnTo>
                      <a:pt x="369" y="318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41" name="Freeform 489"/>
              <p:cNvSpPr>
                <a:spLocks/>
              </p:cNvSpPr>
              <p:nvPr/>
            </p:nvSpPr>
            <p:spPr bwMode="auto">
              <a:xfrm>
                <a:off x="4472" y="2877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4" y="284"/>
                  </a:cxn>
                  <a:cxn ang="0">
                    <a:pos x="144" y="384"/>
                  </a:cxn>
                  <a:cxn ang="0">
                    <a:pos x="62" y="487"/>
                  </a:cxn>
                  <a:cxn ang="0">
                    <a:pos x="35" y="524"/>
                  </a:cxn>
                  <a:cxn ang="0">
                    <a:pos x="12" y="562"/>
                  </a:cxn>
                  <a:cxn ang="0">
                    <a:pos x="6" y="573"/>
                  </a:cxn>
                  <a:cxn ang="0">
                    <a:pos x="2" y="585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9" y="602"/>
                  </a:cxn>
                  <a:cxn ang="0">
                    <a:pos x="16" y="599"/>
                  </a:cxn>
                  <a:cxn ang="0">
                    <a:pos x="28" y="596"/>
                  </a:cxn>
                  <a:cxn ang="0">
                    <a:pos x="41" y="589"/>
                  </a:cxn>
                  <a:cxn ang="0">
                    <a:pos x="77" y="566"/>
                  </a:cxn>
                  <a:cxn ang="0">
                    <a:pos x="114" y="539"/>
                  </a:cxn>
                  <a:cxn ang="0">
                    <a:pos x="216" y="456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4" y="284"/>
                    </a:lnTo>
                    <a:lnTo>
                      <a:pt x="144" y="384"/>
                    </a:lnTo>
                    <a:lnTo>
                      <a:pt x="62" y="487"/>
                    </a:lnTo>
                    <a:lnTo>
                      <a:pt x="35" y="524"/>
                    </a:lnTo>
                    <a:lnTo>
                      <a:pt x="12" y="562"/>
                    </a:lnTo>
                    <a:lnTo>
                      <a:pt x="6" y="573"/>
                    </a:lnTo>
                    <a:lnTo>
                      <a:pt x="2" y="585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9" y="602"/>
                    </a:lnTo>
                    <a:lnTo>
                      <a:pt x="16" y="599"/>
                    </a:lnTo>
                    <a:lnTo>
                      <a:pt x="28" y="596"/>
                    </a:lnTo>
                    <a:lnTo>
                      <a:pt x="41" y="589"/>
                    </a:lnTo>
                    <a:lnTo>
                      <a:pt x="77" y="566"/>
                    </a:lnTo>
                    <a:lnTo>
                      <a:pt x="114" y="539"/>
                    </a:lnTo>
                    <a:lnTo>
                      <a:pt x="216" y="456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42" name="Freeform 490"/>
              <p:cNvSpPr>
                <a:spLocks/>
              </p:cNvSpPr>
              <p:nvPr/>
            </p:nvSpPr>
            <p:spPr bwMode="auto">
              <a:xfrm>
                <a:off x="4673" y="2747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4" y="144"/>
                  </a:cxn>
                  <a:cxn ang="0">
                    <a:pos x="488" y="62"/>
                  </a:cxn>
                  <a:cxn ang="0">
                    <a:pos x="524" y="35"/>
                  </a:cxn>
                  <a:cxn ang="0">
                    <a:pos x="562" y="12"/>
                  </a:cxn>
                  <a:cxn ang="0">
                    <a:pos x="573" y="6"/>
                  </a:cxn>
                  <a:cxn ang="0">
                    <a:pos x="585" y="2"/>
                  </a:cxn>
                  <a:cxn ang="0">
                    <a:pos x="593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1" y="16"/>
                  </a:cxn>
                  <a:cxn ang="0">
                    <a:pos x="596" y="28"/>
                  </a:cxn>
                  <a:cxn ang="0">
                    <a:pos x="589" y="41"/>
                  </a:cxn>
                  <a:cxn ang="0">
                    <a:pos x="567" y="77"/>
                  </a:cxn>
                  <a:cxn ang="0">
                    <a:pos x="539" y="114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4" y="144"/>
                    </a:lnTo>
                    <a:lnTo>
                      <a:pt x="488" y="62"/>
                    </a:lnTo>
                    <a:lnTo>
                      <a:pt x="524" y="35"/>
                    </a:lnTo>
                    <a:lnTo>
                      <a:pt x="562" y="12"/>
                    </a:lnTo>
                    <a:lnTo>
                      <a:pt x="573" y="6"/>
                    </a:lnTo>
                    <a:lnTo>
                      <a:pt x="585" y="2"/>
                    </a:lnTo>
                    <a:lnTo>
                      <a:pt x="593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1" y="16"/>
                    </a:lnTo>
                    <a:lnTo>
                      <a:pt x="596" y="28"/>
                    </a:lnTo>
                    <a:lnTo>
                      <a:pt x="589" y="41"/>
                    </a:lnTo>
                    <a:lnTo>
                      <a:pt x="567" y="77"/>
                    </a:lnTo>
                    <a:lnTo>
                      <a:pt x="539" y="114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43" name="Freeform 491"/>
              <p:cNvSpPr>
                <a:spLocks/>
              </p:cNvSpPr>
              <p:nvPr/>
            </p:nvSpPr>
            <p:spPr bwMode="auto">
              <a:xfrm>
                <a:off x="4474" y="2878"/>
                <a:ext cx="201" cy="201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4"/>
                  </a:cxn>
                  <a:cxn ang="0">
                    <a:pos x="143" y="386"/>
                  </a:cxn>
                  <a:cxn ang="0">
                    <a:pos x="62" y="488"/>
                  </a:cxn>
                  <a:cxn ang="0">
                    <a:pos x="33" y="526"/>
                  </a:cxn>
                  <a:cxn ang="0">
                    <a:pos x="12" y="562"/>
                  </a:cxn>
                  <a:cxn ang="0">
                    <a:pos x="5" y="575"/>
                  </a:cxn>
                  <a:cxn ang="0">
                    <a:pos x="2" y="586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7" y="602"/>
                  </a:cxn>
                  <a:cxn ang="0">
                    <a:pos x="16" y="601"/>
                  </a:cxn>
                  <a:cxn ang="0">
                    <a:pos x="28" y="596"/>
                  </a:cxn>
                  <a:cxn ang="0">
                    <a:pos x="41" y="591"/>
                  </a:cxn>
                  <a:cxn ang="0">
                    <a:pos x="77" y="568"/>
                  </a:cxn>
                  <a:cxn ang="0">
                    <a:pos x="113" y="540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10"/>
                  </a:cxn>
                  <a:cxn ang="0">
                    <a:pos x="602" y="110"/>
                  </a:cxn>
                </a:cxnLst>
                <a:rect l="0" t="0" r="r" b="b"/>
                <a:pathLst>
                  <a:path w="602" h="602">
                    <a:moveTo>
                      <a:pt x="493" y="0"/>
                    </a:moveTo>
                    <a:lnTo>
                      <a:pt x="232" y="284"/>
                    </a:lnTo>
                    <a:lnTo>
                      <a:pt x="143" y="386"/>
                    </a:lnTo>
                    <a:lnTo>
                      <a:pt x="62" y="488"/>
                    </a:lnTo>
                    <a:lnTo>
                      <a:pt x="33" y="526"/>
                    </a:lnTo>
                    <a:lnTo>
                      <a:pt x="12" y="562"/>
                    </a:lnTo>
                    <a:lnTo>
                      <a:pt x="5" y="575"/>
                    </a:lnTo>
                    <a:lnTo>
                      <a:pt x="2" y="586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7" y="602"/>
                    </a:lnTo>
                    <a:lnTo>
                      <a:pt x="16" y="601"/>
                    </a:lnTo>
                    <a:lnTo>
                      <a:pt x="28" y="596"/>
                    </a:lnTo>
                    <a:lnTo>
                      <a:pt x="41" y="591"/>
                    </a:lnTo>
                    <a:lnTo>
                      <a:pt x="77" y="568"/>
                    </a:lnTo>
                    <a:lnTo>
                      <a:pt x="113" y="540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10"/>
                    </a:lnTo>
                    <a:lnTo>
                      <a:pt x="602" y="110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44" name="Freeform 492"/>
              <p:cNvSpPr>
                <a:spLocks/>
              </p:cNvSpPr>
              <p:nvPr/>
            </p:nvSpPr>
            <p:spPr bwMode="auto">
              <a:xfrm>
                <a:off x="4675" y="2749"/>
                <a:ext cx="200" cy="201"/>
              </a:xfrm>
              <a:custGeom>
                <a:avLst/>
                <a:gdLst/>
                <a:ahLst/>
                <a:cxnLst>
                  <a:cxn ang="0">
                    <a:pos x="0" y="493"/>
                  </a:cxn>
                  <a:cxn ang="0">
                    <a:pos x="285" y="232"/>
                  </a:cxn>
                  <a:cxn ang="0">
                    <a:pos x="386" y="143"/>
                  </a:cxn>
                  <a:cxn ang="0">
                    <a:pos x="488" y="62"/>
                  </a:cxn>
                  <a:cxn ang="0">
                    <a:pos x="526" y="33"/>
                  </a:cxn>
                  <a:cxn ang="0">
                    <a:pos x="562" y="12"/>
                  </a:cxn>
                  <a:cxn ang="0">
                    <a:pos x="575" y="4"/>
                  </a:cxn>
                  <a:cxn ang="0">
                    <a:pos x="586" y="2"/>
                  </a:cxn>
                  <a:cxn ang="0">
                    <a:pos x="595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7"/>
                  </a:cxn>
                  <a:cxn ang="0">
                    <a:pos x="601" y="16"/>
                  </a:cxn>
                  <a:cxn ang="0">
                    <a:pos x="597" y="28"/>
                  </a:cxn>
                  <a:cxn ang="0">
                    <a:pos x="591" y="40"/>
                  </a:cxn>
                  <a:cxn ang="0">
                    <a:pos x="568" y="76"/>
                  </a:cxn>
                  <a:cxn ang="0">
                    <a:pos x="540" y="113"/>
                  </a:cxn>
                  <a:cxn ang="0">
                    <a:pos x="458" y="216"/>
                  </a:cxn>
                  <a:cxn ang="0">
                    <a:pos x="370" y="317"/>
                  </a:cxn>
                  <a:cxn ang="0">
                    <a:pos x="370" y="317"/>
                  </a:cxn>
                  <a:cxn ang="0">
                    <a:pos x="110" y="602"/>
                  </a:cxn>
                  <a:cxn ang="0">
                    <a:pos x="110" y="602"/>
                  </a:cxn>
                </a:cxnLst>
                <a:rect l="0" t="0" r="r" b="b"/>
                <a:pathLst>
                  <a:path w="602" h="602">
                    <a:moveTo>
                      <a:pt x="0" y="493"/>
                    </a:moveTo>
                    <a:lnTo>
                      <a:pt x="285" y="232"/>
                    </a:lnTo>
                    <a:lnTo>
                      <a:pt x="386" y="143"/>
                    </a:lnTo>
                    <a:lnTo>
                      <a:pt x="488" y="62"/>
                    </a:lnTo>
                    <a:lnTo>
                      <a:pt x="526" y="33"/>
                    </a:lnTo>
                    <a:lnTo>
                      <a:pt x="562" y="12"/>
                    </a:lnTo>
                    <a:lnTo>
                      <a:pt x="575" y="4"/>
                    </a:lnTo>
                    <a:lnTo>
                      <a:pt x="586" y="2"/>
                    </a:lnTo>
                    <a:lnTo>
                      <a:pt x="595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7"/>
                    </a:lnTo>
                    <a:lnTo>
                      <a:pt x="601" y="16"/>
                    </a:lnTo>
                    <a:lnTo>
                      <a:pt x="597" y="28"/>
                    </a:lnTo>
                    <a:lnTo>
                      <a:pt x="591" y="40"/>
                    </a:lnTo>
                    <a:lnTo>
                      <a:pt x="568" y="76"/>
                    </a:lnTo>
                    <a:lnTo>
                      <a:pt x="540" y="113"/>
                    </a:lnTo>
                    <a:lnTo>
                      <a:pt x="458" y="216"/>
                    </a:lnTo>
                    <a:lnTo>
                      <a:pt x="370" y="317"/>
                    </a:lnTo>
                    <a:lnTo>
                      <a:pt x="370" y="317"/>
                    </a:lnTo>
                    <a:lnTo>
                      <a:pt x="110" y="602"/>
                    </a:lnTo>
                    <a:lnTo>
                      <a:pt x="110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45" name="Freeform 493"/>
              <p:cNvSpPr>
                <a:spLocks/>
              </p:cNvSpPr>
              <p:nvPr/>
            </p:nvSpPr>
            <p:spPr bwMode="auto">
              <a:xfrm>
                <a:off x="4445" y="2627"/>
                <a:ext cx="45" cy="65"/>
              </a:xfrm>
              <a:custGeom>
                <a:avLst/>
                <a:gdLst/>
                <a:ahLst/>
                <a:cxnLst>
                  <a:cxn ang="0">
                    <a:pos x="69" y="197"/>
                  </a:cxn>
                  <a:cxn ang="0">
                    <a:pos x="69" y="197"/>
                  </a:cxn>
                  <a:cxn ang="0">
                    <a:pos x="70" y="196"/>
                  </a:cxn>
                  <a:cxn ang="0">
                    <a:pos x="72" y="196"/>
                  </a:cxn>
                  <a:cxn ang="0">
                    <a:pos x="72" y="194"/>
                  </a:cxn>
                  <a:cxn ang="0">
                    <a:pos x="76" y="191"/>
                  </a:cxn>
                  <a:cxn ang="0">
                    <a:pos x="80" y="189"/>
                  </a:cxn>
                  <a:cxn ang="0">
                    <a:pos x="80" y="189"/>
                  </a:cxn>
                  <a:cxn ang="0">
                    <a:pos x="80" y="189"/>
                  </a:cxn>
                  <a:cxn ang="0">
                    <a:pos x="80" y="189"/>
                  </a:cxn>
                  <a:cxn ang="0">
                    <a:pos x="93" y="179"/>
                  </a:cxn>
                  <a:cxn ang="0">
                    <a:pos x="106" y="167"/>
                  </a:cxn>
                  <a:cxn ang="0">
                    <a:pos x="106" y="167"/>
                  </a:cxn>
                  <a:cxn ang="0">
                    <a:pos x="106" y="167"/>
                  </a:cxn>
                  <a:cxn ang="0">
                    <a:pos x="118" y="153"/>
                  </a:cxn>
                  <a:cxn ang="0">
                    <a:pos x="128" y="135"/>
                  </a:cxn>
                  <a:cxn ang="0">
                    <a:pos x="128" y="135"/>
                  </a:cxn>
                  <a:cxn ang="0">
                    <a:pos x="135" y="119"/>
                  </a:cxn>
                  <a:cxn ang="0">
                    <a:pos x="134" y="101"/>
                  </a:cxn>
                  <a:cxn ang="0">
                    <a:pos x="125" y="82"/>
                  </a:cxn>
                  <a:cxn ang="0">
                    <a:pos x="108" y="66"/>
                  </a:cxn>
                  <a:cxn ang="0">
                    <a:pos x="86" y="47"/>
                  </a:cxn>
                  <a:cxn ang="0">
                    <a:pos x="62" y="33"/>
                  </a:cxn>
                  <a:cxn ang="0">
                    <a:pos x="62" y="33"/>
                  </a:cxn>
                  <a:cxn ang="0">
                    <a:pos x="42" y="20"/>
                  </a:cxn>
                  <a:cxn ang="0">
                    <a:pos x="19" y="9"/>
                  </a:cxn>
                  <a:cxn ang="0">
                    <a:pos x="19" y="9"/>
                  </a:cxn>
                  <a:cxn ang="0">
                    <a:pos x="13" y="6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3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35" h="197">
                    <a:moveTo>
                      <a:pt x="69" y="197"/>
                    </a:moveTo>
                    <a:lnTo>
                      <a:pt x="69" y="197"/>
                    </a:lnTo>
                    <a:lnTo>
                      <a:pt x="70" y="196"/>
                    </a:lnTo>
                    <a:lnTo>
                      <a:pt x="72" y="196"/>
                    </a:lnTo>
                    <a:lnTo>
                      <a:pt x="72" y="194"/>
                    </a:lnTo>
                    <a:lnTo>
                      <a:pt x="76" y="191"/>
                    </a:lnTo>
                    <a:lnTo>
                      <a:pt x="80" y="189"/>
                    </a:lnTo>
                    <a:lnTo>
                      <a:pt x="80" y="189"/>
                    </a:lnTo>
                    <a:lnTo>
                      <a:pt x="80" y="189"/>
                    </a:lnTo>
                    <a:lnTo>
                      <a:pt x="80" y="189"/>
                    </a:lnTo>
                    <a:lnTo>
                      <a:pt x="93" y="179"/>
                    </a:lnTo>
                    <a:lnTo>
                      <a:pt x="106" y="167"/>
                    </a:lnTo>
                    <a:lnTo>
                      <a:pt x="106" y="167"/>
                    </a:lnTo>
                    <a:lnTo>
                      <a:pt x="106" y="167"/>
                    </a:lnTo>
                    <a:lnTo>
                      <a:pt x="118" y="153"/>
                    </a:lnTo>
                    <a:lnTo>
                      <a:pt x="128" y="135"/>
                    </a:lnTo>
                    <a:lnTo>
                      <a:pt x="128" y="135"/>
                    </a:lnTo>
                    <a:lnTo>
                      <a:pt x="135" y="119"/>
                    </a:lnTo>
                    <a:lnTo>
                      <a:pt x="134" y="101"/>
                    </a:lnTo>
                    <a:lnTo>
                      <a:pt x="125" y="82"/>
                    </a:lnTo>
                    <a:lnTo>
                      <a:pt x="108" y="66"/>
                    </a:lnTo>
                    <a:lnTo>
                      <a:pt x="86" y="47"/>
                    </a:lnTo>
                    <a:lnTo>
                      <a:pt x="62" y="33"/>
                    </a:lnTo>
                    <a:lnTo>
                      <a:pt x="62" y="33"/>
                    </a:lnTo>
                    <a:lnTo>
                      <a:pt x="42" y="20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3" y="6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46" name="Freeform 494"/>
              <p:cNvSpPr>
                <a:spLocks/>
              </p:cNvSpPr>
              <p:nvPr/>
            </p:nvSpPr>
            <p:spPr bwMode="auto">
              <a:xfrm>
                <a:off x="4430" y="2629"/>
                <a:ext cx="45" cy="65"/>
              </a:xfrm>
              <a:custGeom>
                <a:avLst/>
                <a:gdLst/>
                <a:ahLst/>
                <a:cxnLst>
                  <a:cxn ang="0">
                    <a:pos x="69" y="196"/>
                  </a:cxn>
                  <a:cxn ang="0">
                    <a:pos x="70" y="196"/>
                  </a:cxn>
                  <a:cxn ang="0">
                    <a:pos x="70" y="196"/>
                  </a:cxn>
                  <a:cxn ang="0">
                    <a:pos x="72" y="194"/>
                  </a:cxn>
                  <a:cxn ang="0">
                    <a:pos x="73" y="194"/>
                  </a:cxn>
                  <a:cxn ang="0">
                    <a:pos x="73" y="194"/>
                  </a:cxn>
                  <a:cxn ang="0">
                    <a:pos x="78" y="191"/>
                  </a:cxn>
                  <a:cxn ang="0">
                    <a:pos x="80" y="187"/>
                  </a:cxn>
                  <a:cxn ang="0">
                    <a:pos x="80" y="187"/>
                  </a:cxn>
                  <a:cxn ang="0">
                    <a:pos x="80" y="187"/>
                  </a:cxn>
                  <a:cxn ang="0">
                    <a:pos x="80" y="187"/>
                  </a:cxn>
                  <a:cxn ang="0">
                    <a:pos x="93" y="177"/>
                  </a:cxn>
                  <a:cxn ang="0">
                    <a:pos x="106" y="165"/>
                  </a:cxn>
                  <a:cxn ang="0">
                    <a:pos x="106" y="165"/>
                  </a:cxn>
                  <a:cxn ang="0">
                    <a:pos x="106" y="165"/>
                  </a:cxn>
                  <a:cxn ang="0">
                    <a:pos x="106" y="165"/>
                  </a:cxn>
                  <a:cxn ang="0">
                    <a:pos x="119" y="152"/>
                  </a:cxn>
                  <a:cxn ang="0">
                    <a:pos x="128" y="135"/>
                  </a:cxn>
                  <a:cxn ang="0">
                    <a:pos x="128" y="135"/>
                  </a:cxn>
                  <a:cxn ang="0">
                    <a:pos x="135" y="119"/>
                  </a:cxn>
                  <a:cxn ang="0">
                    <a:pos x="134" y="100"/>
                  </a:cxn>
                  <a:cxn ang="0">
                    <a:pos x="134" y="100"/>
                  </a:cxn>
                  <a:cxn ang="0">
                    <a:pos x="125" y="80"/>
                  </a:cxn>
                  <a:cxn ang="0">
                    <a:pos x="108" y="64"/>
                  </a:cxn>
                  <a:cxn ang="0">
                    <a:pos x="86" y="47"/>
                  </a:cxn>
                  <a:cxn ang="0">
                    <a:pos x="63" y="3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35" h="196">
                    <a:moveTo>
                      <a:pt x="69" y="196"/>
                    </a:moveTo>
                    <a:lnTo>
                      <a:pt x="70" y="196"/>
                    </a:lnTo>
                    <a:lnTo>
                      <a:pt x="70" y="196"/>
                    </a:lnTo>
                    <a:lnTo>
                      <a:pt x="72" y="194"/>
                    </a:lnTo>
                    <a:lnTo>
                      <a:pt x="73" y="194"/>
                    </a:lnTo>
                    <a:lnTo>
                      <a:pt x="73" y="194"/>
                    </a:lnTo>
                    <a:lnTo>
                      <a:pt x="78" y="191"/>
                    </a:lnTo>
                    <a:lnTo>
                      <a:pt x="80" y="187"/>
                    </a:lnTo>
                    <a:lnTo>
                      <a:pt x="80" y="187"/>
                    </a:lnTo>
                    <a:lnTo>
                      <a:pt x="80" y="187"/>
                    </a:lnTo>
                    <a:lnTo>
                      <a:pt x="80" y="187"/>
                    </a:lnTo>
                    <a:lnTo>
                      <a:pt x="93" y="177"/>
                    </a:lnTo>
                    <a:lnTo>
                      <a:pt x="106" y="165"/>
                    </a:lnTo>
                    <a:lnTo>
                      <a:pt x="106" y="165"/>
                    </a:lnTo>
                    <a:lnTo>
                      <a:pt x="106" y="165"/>
                    </a:lnTo>
                    <a:lnTo>
                      <a:pt x="106" y="165"/>
                    </a:lnTo>
                    <a:lnTo>
                      <a:pt x="119" y="152"/>
                    </a:lnTo>
                    <a:lnTo>
                      <a:pt x="128" y="135"/>
                    </a:lnTo>
                    <a:lnTo>
                      <a:pt x="128" y="135"/>
                    </a:lnTo>
                    <a:lnTo>
                      <a:pt x="135" y="119"/>
                    </a:lnTo>
                    <a:lnTo>
                      <a:pt x="134" y="100"/>
                    </a:lnTo>
                    <a:lnTo>
                      <a:pt x="134" y="100"/>
                    </a:lnTo>
                    <a:lnTo>
                      <a:pt x="125" y="80"/>
                    </a:lnTo>
                    <a:lnTo>
                      <a:pt x="108" y="64"/>
                    </a:lnTo>
                    <a:lnTo>
                      <a:pt x="86" y="47"/>
                    </a:lnTo>
                    <a:lnTo>
                      <a:pt x="63" y="3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47" name="Freeform 495"/>
              <p:cNvSpPr>
                <a:spLocks/>
              </p:cNvSpPr>
              <p:nvPr/>
            </p:nvSpPr>
            <p:spPr bwMode="auto">
              <a:xfrm>
                <a:off x="4434" y="2629"/>
                <a:ext cx="45" cy="65"/>
              </a:xfrm>
              <a:custGeom>
                <a:avLst/>
                <a:gdLst/>
                <a:ahLst/>
                <a:cxnLst>
                  <a:cxn ang="0">
                    <a:pos x="69" y="197"/>
                  </a:cxn>
                  <a:cxn ang="0">
                    <a:pos x="69" y="197"/>
                  </a:cxn>
                  <a:cxn ang="0">
                    <a:pos x="70" y="197"/>
                  </a:cxn>
                  <a:cxn ang="0">
                    <a:pos x="72" y="196"/>
                  </a:cxn>
                  <a:cxn ang="0">
                    <a:pos x="72" y="194"/>
                  </a:cxn>
                  <a:cxn ang="0">
                    <a:pos x="76" y="191"/>
                  </a:cxn>
                  <a:cxn ang="0">
                    <a:pos x="80" y="188"/>
                  </a:cxn>
                  <a:cxn ang="0">
                    <a:pos x="80" y="188"/>
                  </a:cxn>
                  <a:cxn ang="0">
                    <a:pos x="80" y="188"/>
                  </a:cxn>
                  <a:cxn ang="0">
                    <a:pos x="80" y="188"/>
                  </a:cxn>
                  <a:cxn ang="0">
                    <a:pos x="93" y="178"/>
                  </a:cxn>
                  <a:cxn ang="0">
                    <a:pos x="106" y="167"/>
                  </a:cxn>
                  <a:cxn ang="0">
                    <a:pos x="106" y="167"/>
                  </a:cxn>
                  <a:cxn ang="0">
                    <a:pos x="119" y="152"/>
                  </a:cxn>
                  <a:cxn ang="0">
                    <a:pos x="128" y="136"/>
                  </a:cxn>
                  <a:cxn ang="0">
                    <a:pos x="128" y="136"/>
                  </a:cxn>
                  <a:cxn ang="0">
                    <a:pos x="128" y="136"/>
                  </a:cxn>
                  <a:cxn ang="0">
                    <a:pos x="128" y="136"/>
                  </a:cxn>
                  <a:cxn ang="0">
                    <a:pos x="135" y="119"/>
                  </a:cxn>
                  <a:cxn ang="0">
                    <a:pos x="134" y="102"/>
                  </a:cxn>
                  <a:cxn ang="0">
                    <a:pos x="125" y="82"/>
                  </a:cxn>
                  <a:cxn ang="0">
                    <a:pos x="108" y="66"/>
                  </a:cxn>
                  <a:cxn ang="0">
                    <a:pos x="86" y="49"/>
                  </a:cxn>
                  <a:cxn ang="0">
                    <a:pos x="63" y="3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35" h="197">
                    <a:moveTo>
                      <a:pt x="69" y="197"/>
                    </a:moveTo>
                    <a:lnTo>
                      <a:pt x="69" y="197"/>
                    </a:lnTo>
                    <a:lnTo>
                      <a:pt x="70" y="197"/>
                    </a:lnTo>
                    <a:lnTo>
                      <a:pt x="72" y="196"/>
                    </a:lnTo>
                    <a:lnTo>
                      <a:pt x="72" y="194"/>
                    </a:lnTo>
                    <a:lnTo>
                      <a:pt x="76" y="191"/>
                    </a:lnTo>
                    <a:lnTo>
                      <a:pt x="80" y="188"/>
                    </a:lnTo>
                    <a:lnTo>
                      <a:pt x="80" y="188"/>
                    </a:lnTo>
                    <a:lnTo>
                      <a:pt x="80" y="188"/>
                    </a:lnTo>
                    <a:lnTo>
                      <a:pt x="80" y="188"/>
                    </a:lnTo>
                    <a:lnTo>
                      <a:pt x="93" y="178"/>
                    </a:lnTo>
                    <a:lnTo>
                      <a:pt x="106" y="167"/>
                    </a:lnTo>
                    <a:lnTo>
                      <a:pt x="106" y="167"/>
                    </a:lnTo>
                    <a:lnTo>
                      <a:pt x="119" y="152"/>
                    </a:lnTo>
                    <a:lnTo>
                      <a:pt x="128" y="136"/>
                    </a:lnTo>
                    <a:lnTo>
                      <a:pt x="128" y="136"/>
                    </a:lnTo>
                    <a:lnTo>
                      <a:pt x="128" y="136"/>
                    </a:lnTo>
                    <a:lnTo>
                      <a:pt x="128" y="136"/>
                    </a:lnTo>
                    <a:lnTo>
                      <a:pt x="135" y="119"/>
                    </a:lnTo>
                    <a:lnTo>
                      <a:pt x="134" y="102"/>
                    </a:lnTo>
                    <a:lnTo>
                      <a:pt x="125" y="82"/>
                    </a:lnTo>
                    <a:lnTo>
                      <a:pt x="108" y="66"/>
                    </a:lnTo>
                    <a:lnTo>
                      <a:pt x="86" y="49"/>
                    </a:lnTo>
                    <a:lnTo>
                      <a:pt x="63" y="3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48" name="Freeform 496"/>
              <p:cNvSpPr>
                <a:spLocks/>
              </p:cNvSpPr>
              <p:nvPr/>
            </p:nvSpPr>
            <p:spPr bwMode="auto">
              <a:xfrm>
                <a:off x="4694" y="2932"/>
                <a:ext cx="48" cy="64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1"/>
                  </a:cxn>
                  <a:cxn ang="0">
                    <a:pos x="56" y="1"/>
                  </a:cxn>
                  <a:cxn ang="0">
                    <a:pos x="55" y="3"/>
                  </a:cxn>
                  <a:cxn ang="0">
                    <a:pos x="55" y="3"/>
                  </a:cxn>
                  <a:cxn ang="0">
                    <a:pos x="50" y="7"/>
                  </a:cxn>
                  <a:cxn ang="0">
                    <a:pos x="46" y="10"/>
                  </a:cxn>
                  <a:cxn ang="0">
                    <a:pos x="46" y="10"/>
                  </a:cxn>
                  <a:cxn ang="0">
                    <a:pos x="46" y="10"/>
                  </a:cxn>
                  <a:cxn ang="0">
                    <a:pos x="46" y="10"/>
                  </a:cxn>
                  <a:cxn ang="0">
                    <a:pos x="34" y="22"/>
                  </a:cxn>
                  <a:cxn ang="0">
                    <a:pos x="24" y="34"/>
                  </a:cxn>
                  <a:cxn ang="0">
                    <a:pos x="24" y="34"/>
                  </a:cxn>
                  <a:cxn ang="0">
                    <a:pos x="24" y="34"/>
                  </a:cxn>
                  <a:cxn ang="0">
                    <a:pos x="13" y="49"/>
                  </a:cxn>
                  <a:cxn ang="0">
                    <a:pos x="4" y="68"/>
                  </a:cxn>
                  <a:cxn ang="0">
                    <a:pos x="4" y="68"/>
                  </a:cxn>
                  <a:cxn ang="0">
                    <a:pos x="0" y="83"/>
                  </a:cxn>
                  <a:cxn ang="0">
                    <a:pos x="3" y="102"/>
                  </a:cxn>
                  <a:cxn ang="0">
                    <a:pos x="13" y="121"/>
                  </a:cxn>
                  <a:cxn ang="0">
                    <a:pos x="32" y="135"/>
                  </a:cxn>
                  <a:cxn ang="0">
                    <a:pos x="55" y="150"/>
                  </a:cxn>
                  <a:cxn ang="0">
                    <a:pos x="79" y="163"/>
                  </a:cxn>
                  <a:cxn ang="0">
                    <a:pos x="79" y="163"/>
                  </a:cxn>
                  <a:cxn ang="0">
                    <a:pos x="102" y="173"/>
                  </a:cxn>
                  <a:cxn ang="0">
                    <a:pos x="125" y="183"/>
                  </a:cxn>
                  <a:cxn ang="0">
                    <a:pos x="125" y="183"/>
                  </a:cxn>
                  <a:cxn ang="0">
                    <a:pos x="132" y="186"/>
                  </a:cxn>
                  <a:cxn ang="0">
                    <a:pos x="140" y="187"/>
                  </a:cxn>
                  <a:cxn ang="0">
                    <a:pos x="140" y="187"/>
                  </a:cxn>
                  <a:cxn ang="0">
                    <a:pos x="140" y="187"/>
                  </a:cxn>
                  <a:cxn ang="0">
                    <a:pos x="142" y="189"/>
                  </a:cxn>
                  <a:cxn ang="0">
                    <a:pos x="144" y="190"/>
                  </a:cxn>
                  <a:cxn ang="0">
                    <a:pos x="144" y="190"/>
                  </a:cxn>
                  <a:cxn ang="0">
                    <a:pos x="144" y="190"/>
                  </a:cxn>
                  <a:cxn ang="0">
                    <a:pos x="145" y="190"/>
                  </a:cxn>
                  <a:cxn ang="0">
                    <a:pos x="145" y="190"/>
                  </a:cxn>
                  <a:cxn ang="0">
                    <a:pos x="145" y="190"/>
                  </a:cxn>
                </a:cxnLst>
                <a:rect l="0" t="0" r="r" b="b"/>
                <a:pathLst>
                  <a:path w="145" h="190">
                    <a:moveTo>
                      <a:pt x="57" y="0"/>
                    </a:moveTo>
                    <a:lnTo>
                      <a:pt x="57" y="1"/>
                    </a:lnTo>
                    <a:lnTo>
                      <a:pt x="56" y="1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0" y="7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34" y="22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13" y="49"/>
                    </a:lnTo>
                    <a:lnTo>
                      <a:pt x="4" y="68"/>
                    </a:lnTo>
                    <a:lnTo>
                      <a:pt x="4" y="68"/>
                    </a:lnTo>
                    <a:lnTo>
                      <a:pt x="0" y="83"/>
                    </a:lnTo>
                    <a:lnTo>
                      <a:pt x="3" y="102"/>
                    </a:lnTo>
                    <a:lnTo>
                      <a:pt x="13" y="121"/>
                    </a:lnTo>
                    <a:lnTo>
                      <a:pt x="32" y="135"/>
                    </a:lnTo>
                    <a:lnTo>
                      <a:pt x="55" y="150"/>
                    </a:lnTo>
                    <a:lnTo>
                      <a:pt x="79" y="163"/>
                    </a:lnTo>
                    <a:lnTo>
                      <a:pt x="79" y="163"/>
                    </a:lnTo>
                    <a:lnTo>
                      <a:pt x="102" y="173"/>
                    </a:lnTo>
                    <a:lnTo>
                      <a:pt x="125" y="183"/>
                    </a:lnTo>
                    <a:lnTo>
                      <a:pt x="125" y="183"/>
                    </a:lnTo>
                    <a:lnTo>
                      <a:pt x="132" y="186"/>
                    </a:lnTo>
                    <a:lnTo>
                      <a:pt x="140" y="187"/>
                    </a:lnTo>
                    <a:lnTo>
                      <a:pt x="140" y="187"/>
                    </a:lnTo>
                    <a:lnTo>
                      <a:pt x="140" y="187"/>
                    </a:lnTo>
                    <a:lnTo>
                      <a:pt x="142" y="189"/>
                    </a:lnTo>
                    <a:lnTo>
                      <a:pt x="144" y="190"/>
                    </a:lnTo>
                    <a:lnTo>
                      <a:pt x="144" y="190"/>
                    </a:lnTo>
                    <a:lnTo>
                      <a:pt x="144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49" name="Freeform 497"/>
              <p:cNvSpPr>
                <a:spLocks/>
              </p:cNvSpPr>
              <p:nvPr/>
            </p:nvSpPr>
            <p:spPr bwMode="auto">
              <a:xfrm>
                <a:off x="4701" y="2930"/>
                <a:ext cx="49" cy="63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58" y="0"/>
                  </a:cxn>
                  <a:cxn ang="0">
                    <a:pos x="58" y="1"/>
                  </a:cxn>
                  <a:cxn ang="0">
                    <a:pos x="57" y="1"/>
                  </a:cxn>
                  <a:cxn ang="0">
                    <a:pos x="55" y="3"/>
                  </a:cxn>
                  <a:cxn ang="0">
                    <a:pos x="55" y="3"/>
                  </a:cxn>
                  <a:cxn ang="0">
                    <a:pos x="51" y="5"/>
                  </a:cxn>
                  <a:cxn ang="0">
                    <a:pos x="48" y="10"/>
                  </a:cxn>
                  <a:cxn ang="0">
                    <a:pos x="48" y="10"/>
                  </a:cxn>
                  <a:cxn ang="0">
                    <a:pos x="48" y="10"/>
                  </a:cxn>
                  <a:cxn ang="0">
                    <a:pos x="48" y="10"/>
                  </a:cxn>
                  <a:cxn ang="0">
                    <a:pos x="35" y="21"/>
                  </a:cxn>
                  <a:cxn ang="0">
                    <a:pos x="25" y="34"/>
                  </a:cxn>
                  <a:cxn ang="0">
                    <a:pos x="25" y="34"/>
                  </a:cxn>
                  <a:cxn ang="0">
                    <a:pos x="25" y="34"/>
                  </a:cxn>
                  <a:cxn ang="0">
                    <a:pos x="25" y="34"/>
                  </a:cxn>
                  <a:cxn ang="0">
                    <a:pos x="13" y="49"/>
                  </a:cxn>
                  <a:cxn ang="0">
                    <a:pos x="5" y="66"/>
                  </a:cxn>
                  <a:cxn ang="0">
                    <a:pos x="5" y="66"/>
                  </a:cxn>
                  <a:cxn ang="0">
                    <a:pos x="0" y="83"/>
                  </a:cxn>
                  <a:cxn ang="0">
                    <a:pos x="3" y="102"/>
                  </a:cxn>
                  <a:cxn ang="0">
                    <a:pos x="3" y="102"/>
                  </a:cxn>
                  <a:cxn ang="0">
                    <a:pos x="15" y="121"/>
                  </a:cxn>
                  <a:cxn ang="0">
                    <a:pos x="32" y="134"/>
                  </a:cxn>
                  <a:cxn ang="0">
                    <a:pos x="57" y="150"/>
                  </a:cxn>
                  <a:cxn ang="0">
                    <a:pos x="81" y="162"/>
                  </a:cxn>
                  <a:cxn ang="0">
                    <a:pos x="147" y="190"/>
                  </a:cxn>
                  <a:cxn ang="0">
                    <a:pos x="147" y="190"/>
                  </a:cxn>
                </a:cxnLst>
                <a:rect l="0" t="0" r="r" b="b"/>
                <a:pathLst>
                  <a:path w="147" h="190">
                    <a:moveTo>
                      <a:pt x="58" y="0"/>
                    </a:moveTo>
                    <a:lnTo>
                      <a:pt x="58" y="0"/>
                    </a:lnTo>
                    <a:lnTo>
                      <a:pt x="58" y="1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1" y="5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35" y="21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13" y="49"/>
                    </a:lnTo>
                    <a:lnTo>
                      <a:pt x="5" y="66"/>
                    </a:lnTo>
                    <a:lnTo>
                      <a:pt x="5" y="66"/>
                    </a:lnTo>
                    <a:lnTo>
                      <a:pt x="0" y="83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15" y="121"/>
                    </a:lnTo>
                    <a:lnTo>
                      <a:pt x="32" y="134"/>
                    </a:lnTo>
                    <a:lnTo>
                      <a:pt x="57" y="150"/>
                    </a:lnTo>
                    <a:lnTo>
                      <a:pt x="81" y="162"/>
                    </a:lnTo>
                    <a:lnTo>
                      <a:pt x="147" y="190"/>
                    </a:lnTo>
                    <a:lnTo>
                      <a:pt x="147" y="190"/>
                    </a:lnTo>
                  </a:path>
                </a:pathLst>
              </a:custGeom>
              <a:noFill/>
              <a:ln w="11113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50" name="Freeform 498"/>
              <p:cNvSpPr>
                <a:spLocks/>
              </p:cNvSpPr>
              <p:nvPr/>
            </p:nvSpPr>
            <p:spPr bwMode="auto">
              <a:xfrm>
                <a:off x="4705" y="2929"/>
                <a:ext cx="48" cy="63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7" y="0"/>
                  </a:cxn>
                  <a:cxn ang="0">
                    <a:pos x="56" y="2"/>
                  </a:cxn>
                  <a:cxn ang="0">
                    <a:pos x="54" y="3"/>
                  </a:cxn>
                  <a:cxn ang="0">
                    <a:pos x="50" y="6"/>
                  </a:cxn>
                  <a:cxn ang="0">
                    <a:pos x="47" y="10"/>
                  </a:cxn>
                  <a:cxn ang="0">
                    <a:pos x="47" y="10"/>
                  </a:cxn>
                  <a:cxn ang="0">
                    <a:pos x="47" y="10"/>
                  </a:cxn>
                  <a:cxn ang="0">
                    <a:pos x="47" y="10"/>
                  </a:cxn>
                  <a:cxn ang="0">
                    <a:pos x="34" y="22"/>
                  </a:cxn>
                  <a:cxn ang="0">
                    <a:pos x="24" y="33"/>
                  </a:cxn>
                  <a:cxn ang="0">
                    <a:pos x="24" y="33"/>
                  </a:cxn>
                  <a:cxn ang="0">
                    <a:pos x="12" y="49"/>
                  </a:cxn>
                  <a:cxn ang="0">
                    <a:pos x="4" y="67"/>
                  </a:cxn>
                  <a:cxn ang="0">
                    <a:pos x="4" y="67"/>
                  </a:cxn>
                  <a:cxn ang="0">
                    <a:pos x="4" y="67"/>
                  </a:cxn>
                  <a:cxn ang="0">
                    <a:pos x="4" y="67"/>
                  </a:cxn>
                  <a:cxn ang="0">
                    <a:pos x="0" y="84"/>
                  </a:cxn>
                  <a:cxn ang="0">
                    <a:pos x="2" y="101"/>
                  </a:cxn>
                  <a:cxn ang="0">
                    <a:pos x="14" y="120"/>
                  </a:cxn>
                  <a:cxn ang="0">
                    <a:pos x="31" y="134"/>
                  </a:cxn>
                  <a:cxn ang="0">
                    <a:pos x="56" y="150"/>
                  </a:cxn>
                  <a:cxn ang="0">
                    <a:pos x="80" y="163"/>
                  </a:cxn>
                  <a:cxn ang="0">
                    <a:pos x="145" y="189"/>
                  </a:cxn>
                  <a:cxn ang="0">
                    <a:pos x="145" y="189"/>
                  </a:cxn>
                </a:cxnLst>
                <a:rect l="0" t="0" r="r" b="b"/>
                <a:pathLst>
                  <a:path w="145" h="189">
                    <a:moveTo>
                      <a:pt x="57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56" y="2"/>
                    </a:lnTo>
                    <a:lnTo>
                      <a:pt x="54" y="3"/>
                    </a:lnTo>
                    <a:lnTo>
                      <a:pt x="50" y="6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34" y="22"/>
                    </a:lnTo>
                    <a:lnTo>
                      <a:pt x="24" y="33"/>
                    </a:lnTo>
                    <a:lnTo>
                      <a:pt x="24" y="33"/>
                    </a:lnTo>
                    <a:lnTo>
                      <a:pt x="12" y="49"/>
                    </a:lnTo>
                    <a:lnTo>
                      <a:pt x="4" y="67"/>
                    </a:lnTo>
                    <a:lnTo>
                      <a:pt x="4" y="67"/>
                    </a:lnTo>
                    <a:lnTo>
                      <a:pt x="4" y="67"/>
                    </a:lnTo>
                    <a:lnTo>
                      <a:pt x="4" y="67"/>
                    </a:lnTo>
                    <a:lnTo>
                      <a:pt x="0" y="84"/>
                    </a:lnTo>
                    <a:lnTo>
                      <a:pt x="2" y="101"/>
                    </a:lnTo>
                    <a:lnTo>
                      <a:pt x="14" y="120"/>
                    </a:lnTo>
                    <a:lnTo>
                      <a:pt x="31" y="134"/>
                    </a:lnTo>
                    <a:lnTo>
                      <a:pt x="56" y="150"/>
                    </a:lnTo>
                    <a:lnTo>
                      <a:pt x="80" y="163"/>
                    </a:lnTo>
                    <a:lnTo>
                      <a:pt x="145" y="189"/>
                    </a:lnTo>
                    <a:lnTo>
                      <a:pt x="145" y="189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  <p:sp>
          <p:nvSpPr>
            <p:cNvPr id="841" name="矩形 840"/>
            <p:cNvSpPr/>
            <p:nvPr/>
          </p:nvSpPr>
          <p:spPr>
            <a:xfrm>
              <a:off x="5472100" y="2096852"/>
              <a:ext cx="72008" cy="1476164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842" name="矩形 841"/>
            <p:cNvSpPr/>
            <p:nvPr/>
          </p:nvSpPr>
          <p:spPr>
            <a:xfrm>
              <a:off x="3563888" y="2096852"/>
              <a:ext cx="72008" cy="1476164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529" name="Group 4"/>
            <p:cNvGrpSpPr>
              <a:grpSpLocks noChangeAspect="1"/>
            </p:cNvGrpSpPr>
            <p:nvPr/>
          </p:nvGrpSpPr>
          <p:grpSpPr bwMode="auto">
            <a:xfrm rot="18973153">
              <a:off x="4885200" y="2030165"/>
              <a:ext cx="721618" cy="721618"/>
              <a:chOff x="4286" y="2523"/>
              <a:chExt cx="660" cy="660"/>
            </a:xfrm>
          </p:grpSpPr>
          <p:sp>
            <p:nvSpPr>
              <p:cNvPr id="530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4286" y="2523"/>
                <a:ext cx="660" cy="6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grpSp>
            <p:nvGrpSpPr>
              <p:cNvPr id="531" name="Group 205"/>
              <p:cNvGrpSpPr>
                <a:grpSpLocks/>
              </p:cNvGrpSpPr>
              <p:nvPr/>
            </p:nvGrpSpPr>
            <p:grpSpPr bwMode="auto">
              <a:xfrm>
                <a:off x="4314" y="2535"/>
                <a:ext cx="402" cy="402"/>
                <a:chOff x="4314" y="2535"/>
                <a:chExt cx="402" cy="402"/>
              </a:xfrm>
            </p:grpSpPr>
            <p:sp>
              <p:nvSpPr>
                <p:cNvPr id="680" name="Freeform 198"/>
                <p:cNvSpPr>
                  <a:spLocks/>
                </p:cNvSpPr>
                <p:nvPr/>
              </p:nvSpPr>
              <p:spPr bwMode="auto">
                <a:xfrm>
                  <a:off x="4443" y="253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4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7"/>
                    </a:cxn>
                    <a:cxn ang="0">
                      <a:pos x="596" y="29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4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7"/>
                      </a:lnTo>
                      <a:lnTo>
                        <a:pt x="596" y="29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81" name="Freeform 200"/>
                <p:cNvSpPr>
                  <a:spLocks/>
                </p:cNvSpPr>
                <p:nvPr/>
              </p:nvSpPr>
              <p:spPr bwMode="auto">
                <a:xfrm>
                  <a:off x="4445" y="253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1"/>
                    </a:cxn>
                    <a:cxn ang="0">
                      <a:pos x="385" y="144"/>
                    </a:cxn>
                    <a:cxn ang="0">
                      <a:pos x="489" y="61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4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1"/>
                      </a:lnTo>
                      <a:lnTo>
                        <a:pt x="385" y="144"/>
                      </a:lnTo>
                      <a:lnTo>
                        <a:pt x="489" y="61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4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82" name="Freeform 202"/>
                <p:cNvSpPr>
                  <a:spLocks/>
                </p:cNvSpPr>
                <p:nvPr/>
              </p:nvSpPr>
              <p:spPr bwMode="auto">
                <a:xfrm>
                  <a:off x="4447" y="253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8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8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83" name="Freeform 203"/>
                <p:cNvSpPr>
                  <a:spLocks/>
                </p:cNvSpPr>
                <p:nvPr/>
              </p:nvSpPr>
              <p:spPr bwMode="auto">
                <a:xfrm>
                  <a:off x="4314" y="273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1" y="285"/>
                    </a:cxn>
                    <a:cxn ang="0">
                      <a:pos x="144" y="386"/>
                    </a:cxn>
                    <a:cxn ang="0">
                      <a:pos x="62" y="489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5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2" y="599"/>
                    </a:cxn>
                    <a:cxn ang="0">
                      <a:pos x="8" y="602"/>
                    </a:cxn>
                    <a:cxn ang="0">
                      <a:pos x="15" y="601"/>
                    </a:cxn>
                    <a:cxn ang="0">
                      <a:pos x="27" y="597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6" y="369"/>
                    </a:cxn>
                    <a:cxn ang="0">
                      <a:pos x="316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1" y="285"/>
                      </a:lnTo>
                      <a:lnTo>
                        <a:pt x="144" y="386"/>
                      </a:lnTo>
                      <a:lnTo>
                        <a:pt x="62" y="489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5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2" y="599"/>
                      </a:lnTo>
                      <a:lnTo>
                        <a:pt x="8" y="602"/>
                      </a:lnTo>
                      <a:lnTo>
                        <a:pt x="15" y="601"/>
                      </a:lnTo>
                      <a:lnTo>
                        <a:pt x="27" y="597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6" y="369"/>
                      </a:lnTo>
                      <a:lnTo>
                        <a:pt x="316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84" name="Freeform 204"/>
                <p:cNvSpPr>
                  <a:spLocks/>
                </p:cNvSpPr>
                <p:nvPr/>
              </p:nvSpPr>
              <p:spPr bwMode="auto">
                <a:xfrm>
                  <a:off x="4515" y="2608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7" y="62"/>
                    </a:cxn>
                    <a:cxn ang="0">
                      <a:pos x="524" y="33"/>
                    </a:cxn>
                    <a:cxn ang="0">
                      <a:pos x="560" y="12"/>
                    </a:cxn>
                    <a:cxn ang="0">
                      <a:pos x="573" y="5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1" y="7"/>
                    </a:cxn>
                    <a:cxn ang="0">
                      <a:pos x="599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6" y="77"/>
                    </a:cxn>
                    <a:cxn ang="0">
                      <a:pos x="539" y="113"/>
                    </a:cxn>
                    <a:cxn ang="0">
                      <a:pos x="457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1" h="602">
                      <a:moveTo>
                        <a:pt x="0" y="493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7" y="62"/>
                      </a:lnTo>
                      <a:lnTo>
                        <a:pt x="524" y="33"/>
                      </a:lnTo>
                      <a:lnTo>
                        <a:pt x="560" y="12"/>
                      </a:lnTo>
                      <a:lnTo>
                        <a:pt x="573" y="5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1" y="7"/>
                      </a:lnTo>
                      <a:lnTo>
                        <a:pt x="599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6" y="77"/>
                      </a:lnTo>
                      <a:lnTo>
                        <a:pt x="539" y="113"/>
                      </a:lnTo>
                      <a:lnTo>
                        <a:pt x="457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grpSp>
            <p:nvGrpSpPr>
              <p:cNvPr id="532" name="Group 406"/>
              <p:cNvGrpSpPr>
                <a:grpSpLocks/>
              </p:cNvGrpSpPr>
              <p:nvPr/>
            </p:nvGrpSpPr>
            <p:grpSpPr bwMode="auto">
              <a:xfrm>
                <a:off x="4316" y="2539"/>
                <a:ext cx="557" cy="552"/>
                <a:chOff x="4316" y="2539"/>
                <a:chExt cx="557" cy="552"/>
              </a:xfrm>
            </p:grpSpPr>
            <p:sp>
              <p:nvSpPr>
                <p:cNvPr id="595" name="Freeform 206"/>
                <p:cNvSpPr>
                  <a:spLocks/>
                </p:cNvSpPr>
                <p:nvPr/>
              </p:nvSpPr>
              <p:spPr bwMode="auto">
                <a:xfrm>
                  <a:off x="4316" y="273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5"/>
                    </a:cxn>
                    <a:cxn ang="0">
                      <a:pos x="62" y="488"/>
                    </a:cxn>
                    <a:cxn ang="0">
                      <a:pos x="33" y="524"/>
                    </a:cxn>
                    <a:cxn ang="0">
                      <a:pos x="12" y="562"/>
                    </a:cxn>
                    <a:cxn ang="0">
                      <a:pos x="5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5"/>
                      </a:lnTo>
                      <a:lnTo>
                        <a:pt x="62" y="488"/>
                      </a:lnTo>
                      <a:lnTo>
                        <a:pt x="33" y="524"/>
                      </a:lnTo>
                      <a:lnTo>
                        <a:pt x="12" y="562"/>
                      </a:lnTo>
                      <a:lnTo>
                        <a:pt x="5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96" name="Freeform 207"/>
                <p:cNvSpPr>
                  <a:spLocks/>
                </p:cNvSpPr>
                <p:nvPr/>
              </p:nvSpPr>
              <p:spPr bwMode="auto">
                <a:xfrm>
                  <a:off x="4517" y="260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6" y="144"/>
                    </a:cxn>
                    <a:cxn ang="0">
                      <a:pos x="489" y="62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7" y="1"/>
                    </a:cxn>
                    <a:cxn ang="0">
                      <a:pos x="595" y="0"/>
                    </a:cxn>
                    <a:cxn ang="0">
                      <a:pos x="600" y="2"/>
                    </a:cxn>
                    <a:cxn ang="0">
                      <a:pos x="600" y="2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6" y="144"/>
                      </a:lnTo>
                      <a:lnTo>
                        <a:pt x="489" y="62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7" y="1"/>
                      </a:lnTo>
                      <a:lnTo>
                        <a:pt x="595" y="0"/>
                      </a:lnTo>
                      <a:lnTo>
                        <a:pt x="600" y="2"/>
                      </a:lnTo>
                      <a:lnTo>
                        <a:pt x="600" y="2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97" name="Freeform 208"/>
                <p:cNvSpPr>
                  <a:spLocks/>
                </p:cNvSpPr>
                <p:nvPr/>
              </p:nvSpPr>
              <p:spPr bwMode="auto">
                <a:xfrm>
                  <a:off x="4318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3" y="524"/>
                    </a:cxn>
                    <a:cxn ang="0">
                      <a:pos x="12" y="562"/>
                    </a:cxn>
                    <a:cxn ang="0">
                      <a:pos x="4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3" y="524"/>
                      </a:lnTo>
                      <a:lnTo>
                        <a:pt x="12" y="562"/>
                      </a:lnTo>
                      <a:lnTo>
                        <a:pt x="4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98" name="Freeform 209"/>
                <p:cNvSpPr>
                  <a:spLocks/>
                </p:cNvSpPr>
                <p:nvPr/>
              </p:nvSpPr>
              <p:spPr bwMode="auto">
                <a:xfrm>
                  <a:off x="4519" y="261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8"/>
                    </a:cxn>
                    <a:cxn ang="0">
                      <a:pos x="596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9"/>
                    </a:cxn>
                    <a:cxn ang="0">
                      <a:pos x="369" y="319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8"/>
                      </a:lnTo>
                      <a:lnTo>
                        <a:pt x="596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9"/>
                      </a:lnTo>
                      <a:lnTo>
                        <a:pt x="369" y="319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99" name="Freeform 210"/>
                <p:cNvSpPr>
                  <a:spLocks/>
                </p:cNvSpPr>
                <p:nvPr/>
              </p:nvSpPr>
              <p:spPr bwMode="auto">
                <a:xfrm>
                  <a:off x="4388" y="280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00" name="Freeform 211"/>
                <p:cNvSpPr>
                  <a:spLocks/>
                </p:cNvSpPr>
                <p:nvPr/>
              </p:nvSpPr>
              <p:spPr bwMode="auto">
                <a:xfrm>
                  <a:off x="4589" y="2678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7" y="1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1" y="112"/>
                    </a:cxn>
                    <a:cxn ang="0">
                      <a:pos x="458" y="216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7" y="1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1" y="112"/>
                      </a:lnTo>
                      <a:lnTo>
                        <a:pt x="458" y="216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01" name="Freeform 212"/>
                <p:cNvSpPr>
                  <a:spLocks/>
                </p:cNvSpPr>
                <p:nvPr/>
              </p:nvSpPr>
              <p:spPr bwMode="auto">
                <a:xfrm>
                  <a:off x="4390" y="280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3" y="561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7" y="600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7"/>
                    </a:cxn>
                    <a:cxn ang="0">
                      <a:pos x="113" y="538"/>
                    </a:cxn>
                    <a:cxn ang="0">
                      <a:pos x="216" y="458"/>
                    </a:cxn>
                    <a:cxn ang="0">
                      <a:pos x="318" y="368"/>
                    </a:cxn>
                    <a:cxn ang="0">
                      <a:pos x="318" y="368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3" y="561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7" y="600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7"/>
                      </a:lnTo>
                      <a:lnTo>
                        <a:pt x="113" y="538"/>
                      </a:lnTo>
                      <a:lnTo>
                        <a:pt x="216" y="458"/>
                      </a:lnTo>
                      <a:lnTo>
                        <a:pt x="318" y="368"/>
                      </a:lnTo>
                      <a:lnTo>
                        <a:pt x="318" y="368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02" name="Freeform 213"/>
                <p:cNvSpPr>
                  <a:spLocks/>
                </p:cNvSpPr>
                <p:nvPr/>
              </p:nvSpPr>
              <p:spPr bwMode="auto">
                <a:xfrm>
                  <a:off x="4591" y="2680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8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8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9"/>
                    </a:cxn>
                    <a:cxn ang="0">
                      <a:pos x="369" y="319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8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8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9"/>
                      </a:lnTo>
                      <a:lnTo>
                        <a:pt x="369" y="319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03" name="Freeform 214"/>
                <p:cNvSpPr>
                  <a:spLocks/>
                </p:cNvSpPr>
                <p:nvPr/>
              </p:nvSpPr>
              <p:spPr bwMode="auto">
                <a:xfrm>
                  <a:off x="4391" y="281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8" y="600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7"/>
                    </a:cxn>
                    <a:cxn ang="0">
                      <a:pos x="114" y="538"/>
                    </a:cxn>
                    <a:cxn ang="0">
                      <a:pos x="217" y="458"/>
                    </a:cxn>
                    <a:cxn ang="0">
                      <a:pos x="319" y="368"/>
                    </a:cxn>
                    <a:cxn ang="0">
                      <a:pos x="319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4" y="0"/>
                      </a:moveTo>
                      <a:lnTo>
                        <a:pt x="234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8" y="600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7"/>
                      </a:lnTo>
                      <a:lnTo>
                        <a:pt x="114" y="538"/>
                      </a:lnTo>
                      <a:lnTo>
                        <a:pt x="217" y="458"/>
                      </a:lnTo>
                      <a:lnTo>
                        <a:pt x="319" y="368"/>
                      </a:lnTo>
                      <a:lnTo>
                        <a:pt x="319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04" name="Freeform 215"/>
                <p:cNvSpPr>
                  <a:spLocks/>
                </p:cNvSpPr>
                <p:nvPr/>
              </p:nvSpPr>
              <p:spPr bwMode="auto">
                <a:xfrm>
                  <a:off x="4593" y="2682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05" name="Freeform 216"/>
                <p:cNvSpPr>
                  <a:spLocks/>
                </p:cNvSpPr>
                <p:nvPr/>
              </p:nvSpPr>
              <p:spPr bwMode="auto">
                <a:xfrm>
                  <a:off x="4460" y="287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5"/>
                    </a:cxn>
                    <a:cxn ang="0">
                      <a:pos x="62" y="487"/>
                    </a:cxn>
                    <a:cxn ang="0">
                      <a:pos x="35" y="525"/>
                    </a:cxn>
                    <a:cxn ang="0">
                      <a:pos x="12" y="561"/>
                    </a:cxn>
                    <a:cxn ang="0">
                      <a:pos x="6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9" y="603"/>
                    </a:cxn>
                    <a:cxn ang="0">
                      <a:pos x="16" y="600"/>
                    </a:cxn>
                    <a:cxn ang="0">
                      <a:pos x="28" y="597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4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3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5"/>
                      </a:lnTo>
                      <a:lnTo>
                        <a:pt x="62" y="487"/>
                      </a:lnTo>
                      <a:lnTo>
                        <a:pt x="35" y="525"/>
                      </a:lnTo>
                      <a:lnTo>
                        <a:pt x="12" y="561"/>
                      </a:lnTo>
                      <a:lnTo>
                        <a:pt x="6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9" y="603"/>
                      </a:lnTo>
                      <a:lnTo>
                        <a:pt x="16" y="600"/>
                      </a:lnTo>
                      <a:lnTo>
                        <a:pt x="28" y="597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4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06" name="Freeform 217"/>
                <p:cNvSpPr>
                  <a:spLocks/>
                </p:cNvSpPr>
                <p:nvPr/>
              </p:nvSpPr>
              <p:spPr bwMode="auto">
                <a:xfrm>
                  <a:off x="4661" y="275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07" name="Freeform 218"/>
                <p:cNvSpPr>
                  <a:spLocks/>
                </p:cNvSpPr>
                <p:nvPr/>
              </p:nvSpPr>
              <p:spPr bwMode="auto">
                <a:xfrm>
                  <a:off x="4462" y="288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4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4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08" name="Freeform 219"/>
                <p:cNvSpPr>
                  <a:spLocks/>
                </p:cNvSpPr>
                <p:nvPr/>
              </p:nvSpPr>
              <p:spPr bwMode="auto">
                <a:xfrm>
                  <a:off x="4663" y="2752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09" name="Freeform 220"/>
                <p:cNvSpPr>
                  <a:spLocks/>
                </p:cNvSpPr>
                <p:nvPr/>
              </p:nvSpPr>
              <p:spPr bwMode="auto">
                <a:xfrm>
                  <a:off x="4464" y="288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10" name="Freeform 221"/>
                <p:cNvSpPr>
                  <a:spLocks/>
                </p:cNvSpPr>
                <p:nvPr/>
              </p:nvSpPr>
              <p:spPr bwMode="auto">
                <a:xfrm>
                  <a:off x="4665" y="275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11" name="Freeform 223"/>
                <p:cNvSpPr>
                  <a:spLocks/>
                </p:cNvSpPr>
                <p:nvPr/>
              </p:nvSpPr>
              <p:spPr bwMode="auto">
                <a:xfrm>
                  <a:off x="4447" y="253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8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8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12" name="Freeform 225"/>
                <p:cNvSpPr>
                  <a:spLocks/>
                </p:cNvSpPr>
                <p:nvPr/>
              </p:nvSpPr>
              <p:spPr bwMode="auto">
                <a:xfrm>
                  <a:off x="4448" y="254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1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7" y="0"/>
                    </a:cxn>
                    <a:cxn ang="0">
                      <a:pos x="595" y="0"/>
                    </a:cxn>
                    <a:cxn ang="0">
                      <a:pos x="600" y="2"/>
                    </a:cxn>
                    <a:cxn ang="0">
                      <a:pos x="600" y="2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39"/>
                    </a:cxn>
                    <a:cxn ang="0">
                      <a:pos x="568" y="75"/>
                    </a:cxn>
                    <a:cxn ang="0">
                      <a:pos x="541" y="112"/>
                    </a:cxn>
                    <a:cxn ang="0">
                      <a:pos x="458" y="215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1"/>
                    </a:cxn>
                    <a:cxn ang="0">
                      <a:pos x="110" y="601"/>
                    </a:cxn>
                  </a:cxnLst>
                  <a:rect l="0" t="0" r="r" b="b"/>
                  <a:pathLst>
                    <a:path w="602" h="601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1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7" y="0"/>
                      </a:lnTo>
                      <a:lnTo>
                        <a:pt x="595" y="0"/>
                      </a:lnTo>
                      <a:lnTo>
                        <a:pt x="600" y="2"/>
                      </a:lnTo>
                      <a:lnTo>
                        <a:pt x="600" y="2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39"/>
                      </a:lnTo>
                      <a:lnTo>
                        <a:pt x="568" y="75"/>
                      </a:lnTo>
                      <a:lnTo>
                        <a:pt x="541" y="112"/>
                      </a:lnTo>
                      <a:lnTo>
                        <a:pt x="458" y="215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1"/>
                      </a:lnTo>
                      <a:lnTo>
                        <a:pt x="110" y="601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13" name="Freeform 227"/>
                <p:cNvSpPr>
                  <a:spLocks/>
                </p:cNvSpPr>
                <p:nvPr/>
              </p:nvSpPr>
              <p:spPr bwMode="auto">
                <a:xfrm>
                  <a:off x="4450" y="2543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0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0"/>
                    </a:cxn>
                    <a:cxn ang="0">
                      <a:pos x="595" y="0"/>
                    </a:cxn>
                    <a:cxn ang="0">
                      <a:pos x="599" y="1"/>
                    </a:cxn>
                    <a:cxn ang="0">
                      <a:pos x="599" y="1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6" y="27"/>
                    </a:cxn>
                    <a:cxn ang="0">
                      <a:pos x="591" y="39"/>
                    </a:cxn>
                    <a:cxn ang="0">
                      <a:pos x="568" y="75"/>
                    </a:cxn>
                    <a:cxn ang="0">
                      <a:pos x="540" y="112"/>
                    </a:cxn>
                    <a:cxn ang="0">
                      <a:pos x="458" y="214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0"/>
                    </a:cxn>
                    <a:cxn ang="0">
                      <a:pos x="110" y="600"/>
                    </a:cxn>
                  </a:cxnLst>
                  <a:rect l="0" t="0" r="r" b="b"/>
                  <a:pathLst>
                    <a:path w="602" h="600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0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0"/>
                      </a:lnTo>
                      <a:lnTo>
                        <a:pt x="595" y="0"/>
                      </a:lnTo>
                      <a:lnTo>
                        <a:pt x="599" y="1"/>
                      </a:lnTo>
                      <a:lnTo>
                        <a:pt x="599" y="1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6" y="27"/>
                      </a:lnTo>
                      <a:lnTo>
                        <a:pt x="591" y="39"/>
                      </a:lnTo>
                      <a:lnTo>
                        <a:pt x="568" y="75"/>
                      </a:lnTo>
                      <a:lnTo>
                        <a:pt x="540" y="112"/>
                      </a:lnTo>
                      <a:lnTo>
                        <a:pt x="458" y="214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0"/>
                      </a:lnTo>
                      <a:lnTo>
                        <a:pt x="110" y="60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14" name="Freeform 228"/>
                <p:cNvSpPr>
                  <a:spLocks/>
                </p:cNvSpPr>
                <p:nvPr/>
              </p:nvSpPr>
              <p:spPr bwMode="auto">
                <a:xfrm>
                  <a:off x="4318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3" y="524"/>
                    </a:cxn>
                    <a:cxn ang="0">
                      <a:pos x="12" y="562"/>
                    </a:cxn>
                    <a:cxn ang="0">
                      <a:pos x="4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3" y="524"/>
                      </a:lnTo>
                      <a:lnTo>
                        <a:pt x="12" y="562"/>
                      </a:lnTo>
                      <a:lnTo>
                        <a:pt x="4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15" name="Freeform 229"/>
                <p:cNvSpPr>
                  <a:spLocks/>
                </p:cNvSpPr>
                <p:nvPr/>
              </p:nvSpPr>
              <p:spPr bwMode="auto">
                <a:xfrm>
                  <a:off x="4519" y="261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8"/>
                    </a:cxn>
                    <a:cxn ang="0">
                      <a:pos x="596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9"/>
                    </a:cxn>
                    <a:cxn ang="0">
                      <a:pos x="369" y="319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8"/>
                      </a:lnTo>
                      <a:lnTo>
                        <a:pt x="596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9"/>
                      </a:lnTo>
                      <a:lnTo>
                        <a:pt x="369" y="319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16" name="Freeform 230"/>
                <p:cNvSpPr>
                  <a:spLocks/>
                </p:cNvSpPr>
                <p:nvPr/>
              </p:nvSpPr>
              <p:spPr bwMode="auto">
                <a:xfrm>
                  <a:off x="4319" y="274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2" y="562"/>
                    </a:cxn>
                    <a:cxn ang="0">
                      <a:pos x="6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2" y="562"/>
                      </a:lnTo>
                      <a:lnTo>
                        <a:pt x="6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17" name="Freeform 231"/>
                <p:cNvSpPr>
                  <a:spLocks/>
                </p:cNvSpPr>
                <p:nvPr/>
              </p:nvSpPr>
              <p:spPr bwMode="auto">
                <a:xfrm>
                  <a:off x="4521" y="2613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3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2" y="12"/>
                    </a:cxn>
                    <a:cxn ang="0">
                      <a:pos x="573" y="4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3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2" y="12"/>
                      </a:lnTo>
                      <a:lnTo>
                        <a:pt x="573" y="4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18" name="Freeform 232"/>
                <p:cNvSpPr>
                  <a:spLocks/>
                </p:cNvSpPr>
                <p:nvPr/>
              </p:nvSpPr>
              <p:spPr bwMode="auto">
                <a:xfrm>
                  <a:off x="4321" y="274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2" y="562"/>
                    </a:cxn>
                    <a:cxn ang="0">
                      <a:pos x="6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2" y="562"/>
                      </a:lnTo>
                      <a:lnTo>
                        <a:pt x="6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19" name="Freeform 233"/>
                <p:cNvSpPr>
                  <a:spLocks/>
                </p:cNvSpPr>
                <p:nvPr/>
              </p:nvSpPr>
              <p:spPr bwMode="auto">
                <a:xfrm>
                  <a:off x="4523" y="261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1" y="11"/>
                    </a:cxn>
                    <a:cxn ang="0">
                      <a:pos x="573" y="4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2"/>
                    </a:cxn>
                    <a:cxn ang="0">
                      <a:pos x="456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1" y="11"/>
                      </a:lnTo>
                      <a:lnTo>
                        <a:pt x="573" y="4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2"/>
                      </a:lnTo>
                      <a:lnTo>
                        <a:pt x="456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20" name="Freeform 234"/>
                <p:cNvSpPr>
                  <a:spLocks/>
                </p:cNvSpPr>
                <p:nvPr/>
              </p:nvSpPr>
              <p:spPr bwMode="auto">
                <a:xfrm>
                  <a:off x="4391" y="281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8" y="600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7"/>
                    </a:cxn>
                    <a:cxn ang="0">
                      <a:pos x="114" y="538"/>
                    </a:cxn>
                    <a:cxn ang="0">
                      <a:pos x="217" y="458"/>
                    </a:cxn>
                    <a:cxn ang="0">
                      <a:pos x="319" y="368"/>
                    </a:cxn>
                    <a:cxn ang="0">
                      <a:pos x="319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4" y="0"/>
                      </a:moveTo>
                      <a:lnTo>
                        <a:pt x="234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8" y="600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7"/>
                      </a:lnTo>
                      <a:lnTo>
                        <a:pt x="114" y="538"/>
                      </a:lnTo>
                      <a:lnTo>
                        <a:pt x="217" y="458"/>
                      </a:lnTo>
                      <a:lnTo>
                        <a:pt x="319" y="368"/>
                      </a:lnTo>
                      <a:lnTo>
                        <a:pt x="319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21" name="Freeform 235"/>
                <p:cNvSpPr>
                  <a:spLocks/>
                </p:cNvSpPr>
                <p:nvPr/>
              </p:nvSpPr>
              <p:spPr bwMode="auto">
                <a:xfrm>
                  <a:off x="4593" y="2682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22" name="Freeform 236"/>
                <p:cNvSpPr>
                  <a:spLocks/>
                </p:cNvSpPr>
                <p:nvPr/>
              </p:nvSpPr>
              <p:spPr bwMode="auto">
                <a:xfrm>
                  <a:off x="4393" y="281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23" name="Freeform 237"/>
                <p:cNvSpPr>
                  <a:spLocks/>
                </p:cNvSpPr>
                <p:nvPr/>
              </p:nvSpPr>
              <p:spPr bwMode="auto">
                <a:xfrm>
                  <a:off x="4594" y="268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9" y="62"/>
                    </a:cxn>
                    <a:cxn ang="0">
                      <a:pos x="526" y="34"/>
                    </a:cxn>
                    <a:cxn ang="0">
                      <a:pos x="562" y="11"/>
                    </a:cxn>
                    <a:cxn ang="0">
                      <a:pos x="575" y="6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9" y="62"/>
                      </a:lnTo>
                      <a:lnTo>
                        <a:pt x="526" y="34"/>
                      </a:lnTo>
                      <a:lnTo>
                        <a:pt x="562" y="11"/>
                      </a:lnTo>
                      <a:lnTo>
                        <a:pt x="575" y="6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24" name="Freeform 238"/>
                <p:cNvSpPr>
                  <a:spLocks/>
                </p:cNvSpPr>
                <p:nvPr/>
              </p:nvSpPr>
              <p:spPr bwMode="auto">
                <a:xfrm>
                  <a:off x="4395" y="281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2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2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25" name="Freeform 239"/>
                <p:cNvSpPr>
                  <a:spLocks/>
                </p:cNvSpPr>
                <p:nvPr/>
              </p:nvSpPr>
              <p:spPr bwMode="auto">
                <a:xfrm>
                  <a:off x="4596" y="268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1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1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26" name="Freeform 240"/>
                <p:cNvSpPr>
                  <a:spLocks/>
                </p:cNvSpPr>
                <p:nvPr/>
              </p:nvSpPr>
              <p:spPr bwMode="auto">
                <a:xfrm>
                  <a:off x="4464" y="288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27" name="Freeform 241"/>
                <p:cNvSpPr>
                  <a:spLocks/>
                </p:cNvSpPr>
                <p:nvPr/>
              </p:nvSpPr>
              <p:spPr bwMode="auto">
                <a:xfrm>
                  <a:off x="4665" y="275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28" name="Freeform 242"/>
                <p:cNvSpPr>
                  <a:spLocks/>
                </p:cNvSpPr>
                <p:nvPr/>
              </p:nvSpPr>
              <p:spPr bwMode="auto">
                <a:xfrm>
                  <a:off x="4465" y="288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5" y="525"/>
                    </a:cxn>
                    <a:cxn ang="0">
                      <a:pos x="12" y="562"/>
                    </a:cxn>
                    <a:cxn ang="0">
                      <a:pos x="6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41" y="589"/>
                    </a:cxn>
                    <a:cxn ang="0">
                      <a:pos x="77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5" y="525"/>
                      </a:lnTo>
                      <a:lnTo>
                        <a:pt x="12" y="562"/>
                      </a:lnTo>
                      <a:lnTo>
                        <a:pt x="6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41" y="589"/>
                      </a:lnTo>
                      <a:lnTo>
                        <a:pt x="77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29" name="Freeform 243"/>
                <p:cNvSpPr>
                  <a:spLocks/>
                </p:cNvSpPr>
                <p:nvPr/>
              </p:nvSpPr>
              <p:spPr bwMode="auto">
                <a:xfrm>
                  <a:off x="4667" y="2756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6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6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30" name="Freeform 244"/>
                <p:cNvSpPr>
                  <a:spLocks/>
                </p:cNvSpPr>
                <p:nvPr/>
              </p:nvSpPr>
              <p:spPr bwMode="auto">
                <a:xfrm>
                  <a:off x="4467" y="288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31" name="Freeform 245"/>
                <p:cNvSpPr>
                  <a:spLocks/>
                </p:cNvSpPr>
                <p:nvPr/>
              </p:nvSpPr>
              <p:spPr bwMode="auto">
                <a:xfrm>
                  <a:off x="4669" y="275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5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3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5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3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32" name="Freeform 247"/>
                <p:cNvSpPr>
                  <a:spLocks/>
                </p:cNvSpPr>
                <p:nvPr/>
              </p:nvSpPr>
              <p:spPr bwMode="auto">
                <a:xfrm>
                  <a:off x="4447" y="253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8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8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33" name="Freeform 249"/>
                <p:cNvSpPr>
                  <a:spLocks/>
                </p:cNvSpPr>
                <p:nvPr/>
              </p:nvSpPr>
              <p:spPr bwMode="auto">
                <a:xfrm>
                  <a:off x="4448" y="254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1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7" y="0"/>
                    </a:cxn>
                    <a:cxn ang="0">
                      <a:pos x="595" y="0"/>
                    </a:cxn>
                    <a:cxn ang="0">
                      <a:pos x="600" y="2"/>
                    </a:cxn>
                    <a:cxn ang="0">
                      <a:pos x="600" y="2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39"/>
                    </a:cxn>
                    <a:cxn ang="0">
                      <a:pos x="568" y="75"/>
                    </a:cxn>
                    <a:cxn ang="0">
                      <a:pos x="541" y="112"/>
                    </a:cxn>
                    <a:cxn ang="0">
                      <a:pos x="458" y="215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1"/>
                    </a:cxn>
                    <a:cxn ang="0">
                      <a:pos x="110" y="601"/>
                    </a:cxn>
                  </a:cxnLst>
                  <a:rect l="0" t="0" r="r" b="b"/>
                  <a:pathLst>
                    <a:path w="602" h="601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1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7" y="0"/>
                      </a:lnTo>
                      <a:lnTo>
                        <a:pt x="595" y="0"/>
                      </a:lnTo>
                      <a:lnTo>
                        <a:pt x="600" y="2"/>
                      </a:lnTo>
                      <a:lnTo>
                        <a:pt x="600" y="2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39"/>
                      </a:lnTo>
                      <a:lnTo>
                        <a:pt x="568" y="75"/>
                      </a:lnTo>
                      <a:lnTo>
                        <a:pt x="541" y="112"/>
                      </a:lnTo>
                      <a:lnTo>
                        <a:pt x="458" y="215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1"/>
                      </a:lnTo>
                      <a:lnTo>
                        <a:pt x="110" y="601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34" name="Freeform 251"/>
                <p:cNvSpPr>
                  <a:spLocks/>
                </p:cNvSpPr>
                <p:nvPr/>
              </p:nvSpPr>
              <p:spPr bwMode="auto">
                <a:xfrm>
                  <a:off x="4450" y="2543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0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0"/>
                    </a:cxn>
                    <a:cxn ang="0">
                      <a:pos x="595" y="0"/>
                    </a:cxn>
                    <a:cxn ang="0">
                      <a:pos x="599" y="1"/>
                    </a:cxn>
                    <a:cxn ang="0">
                      <a:pos x="599" y="1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6" y="27"/>
                    </a:cxn>
                    <a:cxn ang="0">
                      <a:pos x="591" y="39"/>
                    </a:cxn>
                    <a:cxn ang="0">
                      <a:pos x="568" y="75"/>
                    </a:cxn>
                    <a:cxn ang="0">
                      <a:pos x="540" y="112"/>
                    </a:cxn>
                    <a:cxn ang="0">
                      <a:pos x="458" y="214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0"/>
                    </a:cxn>
                    <a:cxn ang="0">
                      <a:pos x="110" y="600"/>
                    </a:cxn>
                  </a:cxnLst>
                  <a:rect l="0" t="0" r="r" b="b"/>
                  <a:pathLst>
                    <a:path w="602" h="600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0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0"/>
                      </a:lnTo>
                      <a:lnTo>
                        <a:pt x="595" y="0"/>
                      </a:lnTo>
                      <a:lnTo>
                        <a:pt x="599" y="1"/>
                      </a:lnTo>
                      <a:lnTo>
                        <a:pt x="599" y="1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6" y="27"/>
                      </a:lnTo>
                      <a:lnTo>
                        <a:pt x="591" y="39"/>
                      </a:lnTo>
                      <a:lnTo>
                        <a:pt x="568" y="75"/>
                      </a:lnTo>
                      <a:lnTo>
                        <a:pt x="540" y="112"/>
                      </a:lnTo>
                      <a:lnTo>
                        <a:pt x="458" y="214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0"/>
                      </a:lnTo>
                      <a:lnTo>
                        <a:pt x="110" y="60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35" name="Freeform 252"/>
                <p:cNvSpPr>
                  <a:spLocks/>
                </p:cNvSpPr>
                <p:nvPr/>
              </p:nvSpPr>
              <p:spPr bwMode="auto">
                <a:xfrm>
                  <a:off x="4318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3" y="524"/>
                    </a:cxn>
                    <a:cxn ang="0">
                      <a:pos x="12" y="562"/>
                    </a:cxn>
                    <a:cxn ang="0">
                      <a:pos x="4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3" y="524"/>
                      </a:lnTo>
                      <a:lnTo>
                        <a:pt x="12" y="562"/>
                      </a:lnTo>
                      <a:lnTo>
                        <a:pt x="4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36" name="Freeform 253"/>
                <p:cNvSpPr>
                  <a:spLocks/>
                </p:cNvSpPr>
                <p:nvPr/>
              </p:nvSpPr>
              <p:spPr bwMode="auto">
                <a:xfrm>
                  <a:off x="4519" y="261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8"/>
                    </a:cxn>
                    <a:cxn ang="0">
                      <a:pos x="596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9"/>
                    </a:cxn>
                    <a:cxn ang="0">
                      <a:pos x="369" y="319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8"/>
                      </a:lnTo>
                      <a:lnTo>
                        <a:pt x="596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9"/>
                      </a:lnTo>
                      <a:lnTo>
                        <a:pt x="369" y="319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37" name="Freeform 254"/>
                <p:cNvSpPr>
                  <a:spLocks/>
                </p:cNvSpPr>
                <p:nvPr/>
              </p:nvSpPr>
              <p:spPr bwMode="auto">
                <a:xfrm>
                  <a:off x="4319" y="274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2" y="562"/>
                    </a:cxn>
                    <a:cxn ang="0">
                      <a:pos x="6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2" y="562"/>
                      </a:lnTo>
                      <a:lnTo>
                        <a:pt x="6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38" name="Freeform 255"/>
                <p:cNvSpPr>
                  <a:spLocks/>
                </p:cNvSpPr>
                <p:nvPr/>
              </p:nvSpPr>
              <p:spPr bwMode="auto">
                <a:xfrm>
                  <a:off x="4521" y="2613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3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2" y="12"/>
                    </a:cxn>
                    <a:cxn ang="0">
                      <a:pos x="573" y="4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3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2" y="12"/>
                      </a:lnTo>
                      <a:lnTo>
                        <a:pt x="573" y="4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39" name="Freeform 256"/>
                <p:cNvSpPr>
                  <a:spLocks/>
                </p:cNvSpPr>
                <p:nvPr/>
              </p:nvSpPr>
              <p:spPr bwMode="auto">
                <a:xfrm>
                  <a:off x="4321" y="274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2" y="562"/>
                    </a:cxn>
                    <a:cxn ang="0">
                      <a:pos x="6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2" y="562"/>
                      </a:lnTo>
                      <a:lnTo>
                        <a:pt x="6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40" name="Freeform 257"/>
                <p:cNvSpPr>
                  <a:spLocks/>
                </p:cNvSpPr>
                <p:nvPr/>
              </p:nvSpPr>
              <p:spPr bwMode="auto">
                <a:xfrm>
                  <a:off x="4523" y="261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1" y="11"/>
                    </a:cxn>
                    <a:cxn ang="0">
                      <a:pos x="573" y="4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2"/>
                    </a:cxn>
                    <a:cxn ang="0">
                      <a:pos x="456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1" y="11"/>
                      </a:lnTo>
                      <a:lnTo>
                        <a:pt x="573" y="4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2"/>
                      </a:lnTo>
                      <a:lnTo>
                        <a:pt x="456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41" name="Freeform 258"/>
                <p:cNvSpPr>
                  <a:spLocks/>
                </p:cNvSpPr>
                <p:nvPr/>
              </p:nvSpPr>
              <p:spPr bwMode="auto">
                <a:xfrm>
                  <a:off x="4391" y="281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8" y="600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7"/>
                    </a:cxn>
                    <a:cxn ang="0">
                      <a:pos x="114" y="538"/>
                    </a:cxn>
                    <a:cxn ang="0">
                      <a:pos x="217" y="458"/>
                    </a:cxn>
                    <a:cxn ang="0">
                      <a:pos x="319" y="368"/>
                    </a:cxn>
                    <a:cxn ang="0">
                      <a:pos x="319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4" y="0"/>
                      </a:moveTo>
                      <a:lnTo>
                        <a:pt x="234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8" y="600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7"/>
                      </a:lnTo>
                      <a:lnTo>
                        <a:pt x="114" y="538"/>
                      </a:lnTo>
                      <a:lnTo>
                        <a:pt x="217" y="458"/>
                      </a:lnTo>
                      <a:lnTo>
                        <a:pt x="319" y="368"/>
                      </a:lnTo>
                      <a:lnTo>
                        <a:pt x="319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42" name="Freeform 259"/>
                <p:cNvSpPr>
                  <a:spLocks/>
                </p:cNvSpPr>
                <p:nvPr/>
              </p:nvSpPr>
              <p:spPr bwMode="auto">
                <a:xfrm>
                  <a:off x="4593" y="2682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43" name="Freeform 260"/>
                <p:cNvSpPr>
                  <a:spLocks/>
                </p:cNvSpPr>
                <p:nvPr/>
              </p:nvSpPr>
              <p:spPr bwMode="auto">
                <a:xfrm>
                  <a:off x="4393" y="281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44" name="Freeform 261"/>
                <p:cNvSpPr>
                  <a:spLocks/>
                </p:cNvSpPr>
                <p:nvPr/>
              </p:nvSpPr>
              <p:spPr bwMode="auto">
                <a:xfrm>
                  <a:off x="4594" y="268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9" y="62"/>
                    </a:cxn>
                    <a:cxn ang="0">
                      <a:pos x="526" y="34"/>
                    </a:cxn>
                    <a:cxn ang="0">
                      <a:pos x="562" y="11"/>
                    </a:cxn>
                    <a:cxn ang="0">
                      <a:pos x="575" y="6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9" y="62"/>
                      </a:lnTo>
                      <a:lnTo>
                        <a:pt x="526" y="34"/>
                      </a:lnTo>
                      <a:lnTo>
                        <a:pt x="562" y="11"/>
                      </a:lnTo>
                      <a:lnTo>
                        <a:pt x="575" y="6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45" name="Freeform 262"/>
                <p:cNvSpPr>
                  <a:spLocks/>
                </p:cNvSpPr>
                <p:nvPr/>
              </p:nvSpPr>
              <p:spPr bwMode="auto">
                <a:xfrm>
                  <a:off x="4395" y="281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2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2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46" name="Freeform 263"/>
                <p:cNvSpPr>
                  <a:spLocks/>
                </p:cNvSpPr>
                <p:nvPr/>
              </p:nvSpPr>
              <p:spPr bwMode="auto">
                <a:xfrm>
                  <a:off x="4596" y="268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1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1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47" name="Freeform 264"/>
                <p:cNvSpPr>
                  <a:spLocks/>
                </p:cNvSpPr>
                <p:nvPr/>
              </p:nvSpPr>
              <p:spPr bwMode="auto">
                <a:xfrm>
                  <a:off x="4464" y="288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48" name="Freeform 265"/>
                <p:cNvSpPr>
                  <a:spLocks/>
                </p:cNvSpPr>
                <p:nvPr/>
              </p:nvSpPr>
              <p:spPr bwMode="auto">
                <a:xfrm>
                  <a:off x="4665" y="275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49" name="Freeform 266"/>
                <p:cNvSpPr>
                  <a:spLocks/>
                </p:cNvSpPr>
                <p:nvPr/>
              </p:nvSpPr>
              <p:spPr bwMode="auto">
                <a:xfrm>
                  <a:off x="4465" y="288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5" y="525"/>
                    </a:cxn>
                    <a:cxn ang="0">
                      <a:pos x="12" y="562"/>
                    </a:cxn>
                    <a:cxn ang="0">
                      <a:pos x="6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41" y="589"/>
                    </a:cxn>
                    <a:cxn ang="0">
                      <a:pos x="77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5" y="525"/>
                      </a:lnTo>
                      <a:lnTo>
                        <a:pt x="12" y="562"/>
                      </a:lnTo>
                      <a:lnTo>
                        <a:pt x="6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41" y="589"/>
                      </a:lnTo>
                      <a:lnTo>
                        <a:pt x="77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50" name="Freeform 267"/>
                <p:cNvSpPr>
                  <a:spLocks/>
                </p:cNvSpPr>
                <p:nvPr/>
              </p:nvSpPr>
              <p:spPr bwMode="auto">
                <a:xfrm>
                  <a:off x="4667" y="2756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6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6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51" name="Freeform 268"/>
                <p:cNvSpPr>
                  <a:spLocks/>
                </p:cNvSpPr>
                <p:nvPr/>
              </p:nvSpPr>
              <p:spPr bwMode="auto">
                <a:xfrm>
                  <a:off x="4467" y="288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52" name="Freeform 269"/>
                <p:cNvSpPr>
                  <a:spLocks/>
                </p:cNvSpPr>
                <p:nvPr/>
              </p:nvSpPr>
              <p:spPr bwMode="auto">
                <a:xfrm>
                  <a:off x="4669" y="275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5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3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5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3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53" name="Freeform 271"/>
                <p:cNvSpPr>
                  <a:spLocks/>
                </p:cNvSpPr>
                <p:nvPr/>
              </p:nvSpPr>
              <p:spPr bwMode="auto">
                <a:xfrm>
                  <a:off x="4450" y="2543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0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0"/>
                    </a:cxn>
                    <a:cxn ang="0">
                      <a:pos x="595" y="0"/>
                    </a:cxn>
                    <a:cxn ang="0">
                      <a:pos x="599" y="1"/>
                    </a:cxn>
                    <a:cxn ang="0">
                      <a:pos x="599" y="1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6" y="27"/>
                    </a:cxn>
                    <a:cxn ang="0">
                      <a:pos x="591" y="39"/>
                    </a:cxn>
                    <a:cxn ang="0">
                      <a:pos x="568" y="75"/>
                    </a:cxn>
                    <a:cxn ang="0">
                      <a:pos x="540" y="112"/>
                    </a:cxn>
                    <a:cxn ang="0">
                      <a:pos x="458" y="214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0"/>
                    </a:cxn>
                    <a:cxn ang="0">
                      <a:pos x="110" y="600"/>
                    </a:cxn>
                  </a:cxnLst>
                  <a:rect l="0" t="0" r="r" b="b"/>
                  <a:pathLst>
                    <a:path w="602" h="600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0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0"/>
                      </a:lnTo>
                      <a:lnTo>
                        <a:pt x="595" y="0"/>
                      </a:lnTo>
                      <a:lnTo>
                        <a:pt x="599" y="1"/>
                      </a:lnTo>
                      <a:lnTo>
                        <a:pt x="599" y="1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6" y="27"/>
                      </a:lnTo>
                      <a:lnTo>
                        <a:pt x="591" y="39"/>
                      </a:lnTo>
                      <a:lnTo>
                        <a:pt x="568" y="75"/>
                      </a:lnTo>
                      <a:lnTo>
                        <a:pt x="540" y="112"/>
                      </a:lnTo>
                      <a:lnTo>
                        <a:pt x="458" y="214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0"/>
                      </a:lnTo>
                      <a:lnTo>
                        <a:pt x="110" y="60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54" name="Freeform 273"/>
                <p:cNvSpPr>
                  <a:spLocks/>
                </p:cNvSpPr>
                <p:nvPr/>
              </p:nvSpPr>
              <p:spPr bwMode="auto">
                <a:xfrm>
                  <a:off x="4452" y="25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5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5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55" name="Freeform 275"/>
                <p:cNvSpPr>
                  <a:spLocks/>
                </p:cNvSpPr>
                <p:nvPr/>
              </p:nvSpPr>
              <p:spPr bwMode="auto">
                <a:xfrm>
                  <a:off x="4454" y="254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6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6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56" name="Freeform 276"/>
                <p:cNvSpPr>
                  <a:spLocks/>
                </p:cNvSpPr>
                <p:nvPr/>
              </p:nvSpPr>
              <p:spPr bwMode="auto">
                <a:xfrm>
                  <a:off x="4321" y="274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2" y="562"/>
                    </a:cxn>
                    <a:cxn ang="0">
                      <a:pos x="6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2" y="562"/>
                      </a:lnTo>
                      <a:lnTo>
                        <a:pt x="6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57" name="Freeform 277"/>
                <p:cNvSpPr>
                  <a:spLocks/>
                </p:cNvSpPr>
                <p:nvPr/>
              </p:nvSpPr>
              <p:spPr bwMode="auto">
                <a:xfrm>
                  <a:off x="4523" y="261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1" y="11"/>
                    </a:cxn>
                    <a:cxn ang="0">
                      <a:pos x="573" y="4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2"/>
                    </a:cxn>
                    <a:cxn ang="0">
                      <a:pos x="456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1" y="11"/>
                      </a:lnTo>
                      <a:lnTo>
                        <a:pt x="573" y="4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2"/>
                      </a:lnTo>
                      <a:lnTo>
                        <a:pt x="456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58" name="Freeform 278"/>
                <p:cNvSpPr>
                  <a:spLocks/>
                </p:cNvSpPr>
                <p:nvPr/>
              </p:nvSpPr>
              <p:spPr bwMode="auto">
                <a:xfrm>
                  <a:off x="4323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2" y="488"/>
                    </a:cxn>
                    <a:cxn ang="0">
                      <a:pos x="33" y="524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2" y="488"/>
                      </a:lnTo>
                      <a:lnTo>
                        <a:pt x="33" y="524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59" name="Freeform 279"/>
                <p:cNvSpPr>
                  <a:spLocks/>
                </p:cNvSpPr>
                <p:nvPr/>
              </p:nvSpPr>
              <p:spPr bwMode="auto">
                <a:xfrm>
                  <a:off x="4524" y="261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6" y="28"/>
                    </a:cxn>
                    <a:cxn ang="0">
                      <a:pos x="591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9"/>
                    </a:cxn>
                    <a:cxn ang="0">
                      <a:pos x="369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6" y="28"/>
                      </a:lnTo>
                      <a:lnTo>
                        <a:pt x="591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9"/>
                      </a:lnTo>
                      <a:lnTo>
                        <a:pt x="369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60" name="Freeform 280"/>
                <p:cNvSpPr>
                  <a:spLocks/>
                </p:cNvSpPr>
                <p:nvPr/>
              </p:nvSpPr>
              <p:spPr bwMode="auto">
                <a:xfrm>
                  <a:off x="4325" y="274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4"/>
                    </a:cxn>
                    <a:cxn ang="0">
                      <a:pos x="142" y="385"/>
                    </a:cxn>
                    <a:cxn ang="0">
                      <a:pos x="62" y="489"/>
                    </a:cxn>
                    <a:cxn ang="0">
                      <a:pos x="33" y="525"/>
                    </a:cxn>
                    <a:cxn ang="0">
                      <a:pos x="11" y="562"/>
                    </a:cxn>
                    <a:cxn ang="0">
                      <a:pos x="4" y="575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7" y="602"/>
                    </a:cxn>
                    <a:cxn ang="0">
                      <a:pos x="16" y="601"/>
                    </a:cxn>
                    <a:cxn ang="0">
                      <a:pos x="27" y="597"/>
                    </a:cxn>
                    <a:cxn ang="0">
                      <a:pos x="39" y="589"/>
                    </a:cxn>
                    <a:cxn ang="0">
                      <a:pos x="76" y="568"/>
                    </a:cxn>
                    <a:cxn ang="0">
                      <a:pos x="112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4"/>
                      </a:lnTo>
                      <a:lnTo>
                        <a:pt x="142" y="385"/>
                      </a:lnTo>
                      <a:lnTo>
                        <a:pt x="62" y="489"/>
                      </a:lnTo>
                      <a:lnTo>
                        <a:pt x="33" y="525"/>
                      </a:lnTo>
                      <a:lnTo>
                        <a:pt x="11" y="562"/>
                      </a:lnTo>
                      <a:lnTo>
                        <a:pt x="4" y="575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7" y="602"/>
                      </a:lnTo>
                      <a:lnTo>
                        <a:pt x="16" y="601"/>
                      </a:lnTo>
                      <a:lnTo>
                        <a:pt x="27" y="597"/>
                      </a:lnTo>
                      <a:lnTo>
                        <a:pt x="39" y="589"/>
                      </a:lnTo>
                      <a:lnTo>
                        <a:pt x="76" y="568"/>
                      </a:lnTo>
                      <a:lnTo>
                        <a:pt x="112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61" name="Freeform 281"/>
                <p:cNvSpPr>
                  <a:spLocks/>
                </p:cNvSpPr>
                <p:nvPr/>
              </p:nvSpPr>
              <p:spPr bwMode="auto">
                <a:xfrm>
                  <a:off x="4526" y="261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62" name="Freeform 282"/>
                <p:cNvSpPr>
                  <a:spLocks/>
                </p:cNvSpPr>
                <p:nvPr/>
              </p:nvSpPr>
              <p:spPr bwMode="auto">
                <a:xfrm>
                  <a:off x="4395" y="281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2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2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63" name="Freeform 283"/>
                <p:cNvSpPr>
                  <a:spLocks/>
                </p:cNvSpPr>
                <p:nvPr/>
              </p:nvSpPr>
              <p:spPr bwMode="auto">
                <a:xfrm>
                  <a:off x="4596" y="268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1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1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64" name="Freeform 284"/>
                <p:cNvSpPr>
                  <a:spLocks/>
                </p:cNvSpPr>
                <p:nvPr/>
              </p:nvSpPr>
              <p:spPr bwMode="auto">
                <a:xfrm>
                  <a:off x="4397" y="281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5" y="525"/>
                    </a:cxn>
                    <a:cxn ang="0">
                      <a:pos x="13" y="562"/>
                    </a:cxn>
                    <a:cxn ang="0">
                      <a:pos x="6" y="575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9" y="602"/>
                    </a:cxn>
                    <a:cxn ang="0">
                      <a:pos x="18" y="601"/>
                    </a:cxn>
                    <a:cxn ang="0">
                      <a:pos x="28" y="597"/>
                    </a:cxn>
                    <a:cxn ang="0">
                      <a:pos x="41" y="589"/>
                    </a:cxn>
                    <a:cxn ang="0">
                      <a:pos x="77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9" y="369"/>
                    </a:cxn>
                    <a:cxn ang="0">
                      <a:pos x="319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5" y="525"/>
                      </a:lnTo>
                      <a:lnTo>
                        <a:pt x="13" y="562"/>
                      </a:lnTo>
                      <a:lnTo>
                        <a:pt x="6" y="575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9" y="602"/>
                      </a:lnTo>
                      <a:lnTo>
                        <a:pt x="18" y="601"/>
                      </a:lnTo>
                      <a:lnTo>
                        <a:pt x="28" y="597"/>
                      </a:lnTo>
                      <a:lnTo>
                        <a:pt x="41" y="589"/>
                      </a:lnTo>
                      <a:lnTo>
                        <a:pt x="77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9" y="369"/>
                      </a:lnTo>
                      <a:lnTo>
                        <a:pt x="319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65" name="Freeform 285"/>
                <p:cNvSpPr>
                  <a:spLocks/>
                </p:cNvSpPr>
                <p:nvPr/>
              </p:nvSpPr>
              <p:spPr bwMode="auto">
                <a:xfrm>
                  <a:off x="4598" y="268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9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9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66" name="Freeform 286"/>
                <p:cNvSpPr>
                  <a:spLocks/>
                </p:cNvSpPr>
                <p:nvPr/>
              </p:nvSpPr>
              <p:spPr bwMode="auto">
                <a:xfrm>
                  <a:off x="4399" y="2818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2"/>
                    </a:cxn>
                    <a:cxn ang="0">
                      <a:pos x="6" y="575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2"/>
                      </a:lnTo>
                      <a:lnTo>
                        <a:pt x="6" y="575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67" name="Freeform 287"/>
                <p:cNvSpPr>
                  <a:spLocks/>
                </p:cNvSpPr>
                <p:nvPr/>
              </p:nvSpPr>
              <p:spPr bwMode="auto">
                <a:xfrm>
                  <a:off x="4600" y="268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5" y="34"/>
                    </a:cxn>
                    <a:cxn ang="0">
                      <a:pos x="561" y="13"/>
                    </a:cxn>
                    <a:cxn ang="0">
                      <a:pos x="574" y="5"/>
                    </a:cxn>
                    <a:cxn ang="0">
                      <a:pos x="586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3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5" y="34"/>
                      </a:lnTo>
                      <a:lnTo>
                        <a:pt x="561" y="13"/>
                      </a:lnTo>
                      <a:lnTo>
                        <a:pt x="574" y="5"/>
                      </a:lnTo>
                      <a:lnTo>
                        <a:pt x="586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3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68" name="Freeform 288"/>
                <p:cNvSpPr>
                  <a:spLocks/>
                </p:cNvSpPr>
                <p:nvPr/>
              </p:nvSpPr>
              <p:spPr bwMode="auto">
                <a:xfrm>
                  <a:off x="4467" y="288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69" name="Freeform 289"/>
                <p:cNvSpPr>
                  <a:spLocks/>
                </p:cNvSpPr>
                <p:nvPr/>
              </p:nvSpPr>
              <p:spPr bwMode="auto">
                <a:xfrm>
                  <a:off x="4669" y="275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5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3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5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3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70" name="Freeform 290"/>
                <p:cNvSpPr>
                  <a:spLocks/>
                </p:cNvSpPr>
                <p:nvPr/>
              </p:nvSpPr>
              <p:spPr bwMode="auto">
                <a:xfrm>
                  <a:off x="4469" y="288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6"/>
                    </a:cxn>
                    <a:cxn ang="0">
                      <a:pos x="142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1" y="562"/>
                    </a:cxn>
                    <a:cxn ang="0">
                      <a:pos x="4" y="575"/>
                    </a:cxn>
                    <a:cxn ang="0">
                      <a:pos x="1" y="587"/>
                    </a:cxn>
                    <a:cxn ang="0">
                      <a:pos x="0" y="595"/>
                    </a:cxn>
                    <a:cxn ang="0">
                      <a:pos x="3" y="600"/>
                    </a:cxn>
                    <a:cxn ang="0">
                      <a:pos x="7" y="602"/>
                    </a:cxn>
                    <a:cxn ang="0">
                      <a:pos x="16" y="601"/>
                    </a:cxn>
                    <a:cxn ang="0">
                      <a:pos x="27" y="597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2" y="541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6"/>
                      </a:lnTo>
                      <a:lnTo>
                        <a:pt x="142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1" y="562"/>
                      </a:lnTo>
                      <a:lnTo>
                        <a:pt x="4" y="575"/>
                      </a:lnTo>
                      <a:lnTo>
                        <a:pt x="1" y="587"/>
                      </a:lnTo>
                      <a:lnTo>
                        <a:pt x="0" y="595"/>
                      </a:lnTo>
                      <a:lnTo>
                        <a:pt x="3" y="600"/>
                      </a:lnTo>
                      <a:lnTo>
                        <a:pt x="7" y="602"/>
                      </a:lnTo>
                      <a:lnTo>
                        <a:pt x="16" y="601"/>
                      </a:lnTo>
                      <a:lnTo>
                        <a:pt x="27" y="597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2" y="541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71" name="Freeform 291"/>
                <p:cNvSpPr>
                  <a:spLocks/>
                </p:cNvSpPr>
                <p:nvPr/>
              </p:nvSpPr>
              <p:spPr bwMode="auto">
                <a:xfrm>
                  <a:off x="4670" y="275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5" y="232"/>
                    </a:cxn>
                    <a:cxn ang="0">
                      <a:pos x="386" y="143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5" y="232"/>
                      </a:lnTo>
                      <a:lnTo>
                        <a:pt x="386" y="143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72" name="Freeform 292"/>
                <p:cNvSpPr>
                  <a:spLocks/>
                </p:cNvSpPr>
                <p:nvPr/>
              </p:nvSpPr>
              <p:spPr bwMode="auto">
                <a:xfrm>
                  <a:off x="4471" y="289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1" y="285"/>
                    </a:cxn>
                    <a:cxn ang="0">
                      <a:pos x="142" y="386"/>
                    </a:cxn>
                    <a:cxn ang="0">
                      <a:pos x="61" y="488"/>
                    </a:cxn>
                    <a:cxn ang="0">
                      <a:pos x="33" y="526"/>
                    </a:cxn>
                    <a:cxn ang="0">
                      <a:pos x="11" y="562"/>
                    </a:cxn>
                    <a:cxn ang="0">
                      <a:pos x="4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2" y="599"/>
                    </a:cxn>
                    <a:cxn ang="0">
                      <a:pos x="7" y="602"/>
                    </a:cxn>
                    <a:cxn ang="0">
                      <a:pos x="15" y="601"/>
                    </a:cxn>
                    <a:cxn ang="0">
                      <a:pos x="27" y="596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69"/>
                    </a:cxn>
                    <a:cxn ang="0">
                      <a:pos x="316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1" y="285"/>
                      </a:lnTo>
                      <a:lnTo>
                        <a:pt x="142" y="386"/>
                      </a:lnTo>
                      <a:lnTo>
                        <a:pt x="61" y="488"/>
                      </a:lnTo>
                      <a:lnTo>
                        <a:pt x="33" y="526"/>
                      </a:lnTo>
                      <a:lnTo>
                        <a:pt x="11" y="562"/>
                      </a:lnTo>
                      <a:lnTo>
                        <a:pt x="4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2" y="599"/>
                      </a:lnTo>
                      <a:lnTo>
                        <a:pt x="7" y="602"/>
                      </a:lnTo>
                      <a:lnTo>
                        <a:pt x="15" y="601"/>
                      </a:lnTo>
                      <a:lnTo>
                        <a:pt x="27" y="596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69"/>
                      </a:lnTo>
                      <a:lnTo>
                        <a:pt x="316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73" name="Freeform 293"/>
                <p:cNvSpPr>
                  <a:spLocks/>
                </p:cNvSpPr>
                <p:nvPr/>
              </p:nvSpPr>
              <p:spPr bwMode="auto">
                <a:xfrm>
                  <a:off x="4672" y="276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5" y="232"/>
                    </a:cxn>
                    <a:cxn ang="0">
                      <a:pos x="386" y="143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2"/>
                    </a:cxn>
                    <a:cxn ang="0">
                      <a:pos x="574" y="4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90" y="40"/>
                    </a:cxn>
                    <a:cxn ang="0">
                      <a:pos x="567" y="77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5" y="232"/>
                      </a:lnTo>
                      <a:lnTo>
                        <a:pt x="386" y="143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2"/>
                      </a:lnTo>
                      <a:lnTo>
                        <a:pt x="574" y="4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90" y="40"/>
                      </a:lnTo>
                      <a:lnTo>
                        <a:pt x="567" y="77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74" name="Freeform 294"/>
                <p:cNvSpPr>
                  <a:spLocks/>
                </p:cNvSpPr>
                <p:nvPr/>
              </p:nvSpPr>
              <p:spPr bwMode="auto">
                <a:xfrm>
                  <a:off x="4433" y="2637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70" y="197"/>
                    </a:cxn>
                    <a:cxn ang="0">
                      <a:pos x="70" y="197"/>
                    </a:cxn>
                    <a:cxn ang="0">
                      <a:pos x="71" y="196"/>
                    </a:cxn>
                    <a:cxn ang="0">
                      <a:pos x="72" y="196"/>
                    </a:cxn>
                    <a:cxn ang="0">
                      <a:pos x="72" y="195"/>
                    </a:cxn>
                    <a:cxn ang="0">
                      <a:pos x="77" y="192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94" y="179"/>
                    </a:cxn>
                    <a:cxn ang="0">
                      <a:pos x="107" y="167"/>
                    </a:cxn>
                    <a:cxn ang="0">
                      <a:pos x="107" y="167"/>
                    </a:cxn>
                    <a:cxn ang="0">
                      <a:pos x="107" y="167"/>
                    </a:cxn>
                    <a:cxn ang="0">
                      <a:pos x="119" y="153"/>
                    </a:cxn>
                    <a:cxn ang="0">
                      <a:pos x="129" y="136"/>
                    </a:cxn>
                    <a:cxn ang="0">
                      <a:pos x="129" y="136"/>
                    </a:cxn>
                    <a:cxn ang="0">
                      <a:pos x="136" y="120"/>
                    </a:cxn>
                    <a:cxn ang="0">
                      <a:pos x="134" y="101"/>
                    </a:cxn>
                    <a:cxn ang="0">
                      <a:pos x="126" y="82"/>
                    </a:cxn>
                    <a:cxn ang="0">
                      <a:pos x="108" y="66"/>
                    </a:cxn>
                    <a:cxn ang="0">
                      <a:pos x="87" y="48"/>
                    </a:cxn>
                    <a:cxn ang="0">
                      <a:pos x="62" y="33"/>
                    </a:cxn>
                    <a:cxn ang="0">
                      <a:pos x="62" y="33"/>
                    </a:cxn>
                    <a:cxn ang="0">
                      <a:pos x="42" y="20"/>
                    </a:cxn>
                    <a:cxn ang="0">
                      <a:pos x="19" y="10"/>
                    </a:cxn>
                    <a:cxn ang="0">
                      <a:pos x="19" y="10"/>
                    </a:cxn>
                    <a:cxn ang="0">
                      <a:pos x="13" y="6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3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6" h="197">
                      <a:moveTo>
                        <a:pt x="70" y="197"/>
                      </a:moveTo>
                      <a:lnTo>
                        <a:pt x="70" y="197"/>
                      </a:lnTo>
                      <a:lnTo>
                        <a:pt x="71" y="196"/>
                      </a:lnTo>
                      <a:lnTo>
                        <a:pt x="72" y="196"/>
                      </a:lnTo>
                      <a:lnTo>
                        <a:pt x="72" y="195"/>
                      </a:lnTo>
                      <a:lnTo>
                        <a:pt x="77" y="192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94" y="179"/>
                      </a:lnTo>
                      <a:lnTo>
                        <a:pt x="107" y="167"/>
                      </a:lnTo>
                      <a:lnTo>
                        <a:pt x="107" y="167"/>
                      </a:lnTo>
                      <a:lnTo>
                        <a:pt x="107" y="167"/>
                      </a:lnTo>
                      <a:lnTo>
                        <a:pt x="119" y="153"/>
                      </a:lnTo>
                      <a:lnTo>
                        <a:pt x="129" y="136"/>
                      </a:lnTo>
                      <a:lnTo>
                        <a:pt x="129" y="136"/>
                      </a:lnTo>
                      <a:lnTo>
                        <a:pt x="136" y="120"/>
                      </a:lnTo>
                      <a:lnTo>
                        <a:pt x="134" y="101"/>
                      </a:lnTo>
                      <a:lnTo>
                        <a:pt x="126" y="82"/>
                      </a:lnTo>
                      <a:lnTo>
                        <a:pt x="108" y="66"/>
                      </a:lnTo>
                      <a:lnTo>
                        <a:pt x="87" y="48"/>
                      </a:lnTo>
                      <a:lnTo>
                        <a:pt x="62" y="33"/>
                      </a:lnTo>
                      <a:lnTo>
                        <a:pt x="62" y="33"/>
                      </a:lnTo>
                      <a:lnTo>
                        <a:pt x="42" y="20"/>
                      </a:lnTo>
                      <a:lnTo>
                        <a:pt x="19" y="10"/>
                      </a:lnTo>
                      <a:lnTo>
                        <a:pt x="19" y="10"/>
                      </a:lnTo>
                      <a:lnTo>
                        <a:pt x="13" y="6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75" name="Freeform 295"/>
                <p:cNvSpPr>
                  <a:spLocks/>
                </p:cNvSpPr>
                <p:nvPr/>
              </p:nvSpPr>
              <p:spPr bwMode="auto">
                <a:xfrm>
                  <a:off x="4432" y="263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70" y="196"/>
                    </a:cxn>
                    <a:cxn ang="0">
                      <a:pos x="71" y="196"/>
                    </a:cxn>
                    <a:cxn ang="0">
                      <a:pos x="71" y="196"/>
                    </a:cxn>
                    <a:cxn ang="0">
                      <a:pos x="72" y="194"/>
                    </a:cxn>
                    <a:cxn ang="0">
                      <a:pos x="74" y="194"/>
                    </a:cxn>
                    <a:cxn ang="0">
                      <a:pos x="74" y="194"/>
                    </a:cxn>
                    <a:cxn ang="0">
                      <a:pos x="78" y="191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94" y="177"/>
                    </a:cxn>
                    <a:cxn ang="0">
                      <a:pos x="107" y="166"/>
                    </a:cxn>
                    <a:cxn ang="0">
                      <a:pos x="107" y="166"/>
                    </a:cxn>
                    <a:cxn ang="0">
                      <a:pos x="107" y="166"/>
                    </a:cxn>
                    <a:cxn ang="0">
                      <a:pos x="107" y="166"/>
                    </a:cxn>
                    <a:cxn ang="0">
                      <a:pos x="120" y="153"/>
                    </a:cxn>
                    <a:cxn ang="0">
                      <a:pos x="129" y="135"/>
                    </a:cxn>
                    <a:cxn ang="0">
                      <a:pos x="129" y="135"/>
                    </a:cxn>
                    <a:cxn ang="0">
                      <a:pos x="136" y="119"/>
                    </a:cxn>
                    <a:cxn ang="0">
                      <a:pos x="134" y="101"/>
                    </a:cxn>
                    <a:cxn ang="0">
                      <a:pos x="134" y="101"/>
                    </a:cxn>
                    <a:cxn ang="0">
                      <a:pos x="126" y="81"/>
                    </a:cxn>
                    <a:cxn ang="0">
                      <a:pos x="108" y="65"/>
                    </a:cxn>
                    <a:cxn ang="0">
                      <a:pos x="87" y="47"/>
                    </a:cxn>
                    <a:cxn ang="0">
                      <a:pos x="64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6" h="196">
                      <a:moveTo>
                        <a:pt x="70" y="196"/>
                      </a:moveTo>
                      <a:lnTo>
                        <a:pt x="71" y="196"/>
                      </a:lnTo>
                      <a:lnTo>
                        <a:pt x="71" y="196"/>
                      </a:lnTo>
                      <a:lnTo>
                        <a:pt x="72" y="194"/>
                      </a:lnTo>
                      <a:lnTo>
                        <a:pt x="74" y="194"/>
                      </a:lnTo>
                      <a:lnTo>
                        <a:pt x="74" y="194"/>
                      </a:lnTo>
                      <a:lnTo>
                        <a:pt x="78" y="191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94" y="177"/>
                      </a:lnTo>
                      <a:lnTo>
                        <a:pt x="107" y="166"/>
                      </a:lnTo>
                      <a:lnTo>
                        <a:pt x="107" y="166"/>
                      </a:lnTo>
                      <a:lnTo>
                        <a:pt x="107" y="166"/>
                      </a:lnTo>
                      <a:lnTo>
                        <a:pt x="107" y="166"/>
                      </a:lnTo>
                      <a:lnTo>
                        <a:pt x="120" y="153"/>
                      </a:lnTo>
                      <a:lnTo>
                        <a:pt x="129" y="135"/>
                      </a:lnTo>
                      <a:lnTo>
                        <a:pt x="129" y="135"/>
                      </a:lnTo>
                      <a:lnTo>
                        <a:pt x="136" y="119"/>
                      </a:lnTo>
                      <a:lnTo>
                        <a:pt x="134" y="101"/>
                      </a:lnTo>
                      <a:lnTo>
                        <a:pt x="134" y="101"/>
                      </a:lnTo>
                      <a:lnTo>
                        <a:pt x="126" y="81"/>
                      </a:lnTo>
                      <a:lnTo>
                        <a:pt x="108" y="65"/>
                      </a:lnTo>
                      <a:lnTo>
                        <a:pt x="87" y="47"/>
                      </a:lnTo>
                      <a:lnTo>
                        <a:pt x="64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76" name="Freeform 296"/>
                <p:cNvSpPr>
                  <a:spLocks/>
                </p:cNvSpPr>
                <p:nvPr/>
              </p:nvSpPr>
              <p:spPr bwMode="auto">
                <a:xfrm>
                  <a:off x="4422" y="263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1" y="197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7" y="191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94" y="179"/>
                    </a:cxn>
                    <a:cxn ang="0">
                      <a:pos x="107" y="167"/>
                    </a:cxn>
                    <a:cxn ang="0">
                      <a:pos x="107" y="167"/>
                    </a:cxn>
                    <a:cxn ang="0">
                      <a:pos x="120" y="153"/>
                    </a:cxn>
                    <a:cxn ang="0">
                      <a:pos x="128" y="137"/>
                    </a:cxn>
                    <a:cxn ang="0">
                      <a:pos x="128" y="137"/>
                    </a:cxn>
                    <a:cxn ang="0">
                      <a:pos x="128" y="137"/>
                    </a:cxn>
                    <a:cxn ang="0">
                      <a:pos x="128" y="137"/>
                    </a:cxn>
                    <a:cxn ang="0">
                      <a:pos x="136" y="119"/>
                    </a:cxn>
                    <a:cxn ang="0">
                      <a:pos x="134" y="102"/>
                    </a:cxn>
                    <a:cxn ang="0">
                      <a:pos x="126" y="82"/>
                    </a:cxn>
                    <a:cxn ang="0">
                      <a:pos x="108" y="66"/>
                    </a:cxn>
                    <a:cxn ang="0">
                      <a:pos x="87" y="49"/>
                    </a:cxn>
                    <a:cxn ang="0">
                      <a:pos x="64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6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1" y="197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7" y="191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94" y="179"/>
                      </a:lnTo>
                      <a:lnTo>
                        <a:pt x="107" y="167"/>
                      </a:lnTo>
                      <a:lnTo>
                        <a:pt x="107" y="167"/>
                      </a:lnTo>
                      <a:lnTo>
                        <a:pt x="120" y="153"/>
                      </a:lnTo>
                      <a:lnTo>
                        <a:pt x="128" y="137"/>
                      </a:lnTo>
                      <a:lnTo>
                        <a:pt x="128" y="137"/>
                      </a:lnTo>
                      <a:lnTo>
                        <a:pt x="128" y="137"/>
                      </a:lnTo>
                      <a:lnTo>
                        <a:pt x="128" y="137"/>
                      </a:lnTo>
                      <a:lnTo>
                        <a:pt x="136" y="119"/>
                      </a:lnTo>
                      <a:lnTo>
                        <a:pt x="134" y="102"/>
                      </a:lnTo>
                      <a:lnTo>
                        <a:pt x="126" y="82"/>
                      </a:lnTo>
                      <a:lnTo>
                        <a:pt x="108" y="66"/>
                      </a:lnTo>
                      <a:lnTo>
                        <a:pt x="87" y="49"/>
                      </a:lnTo>
                      <a:lnTo>
                        <a:pt x="64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77" name="Freeform 297"/>
                <p:cNvSpPr>
                  <a:spLocks/>
                </p:cNvSpPr>
                <p:nvPr/>
              </p:nvSpPr>
              <p:spPr bwMode="auto">
                <a:xfrm>
                  <a:off x="4689" y="2942"/>
                  <a:ext cx="49" cy="64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2"/>
                    </a:cxn>
                    <a:cxn ang="0">
                      <a:pos x="57" y="2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1" y="7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35" y="22"/>
                    </a:cxn>
                    <a:cxn ang="0">
                      <a:pos x="25" y="35"/>
                    </a:cxn>
                    <a:cxn ang="0">
                      <a:pos x="25" y="35"/>
                    </a:cxn>
                    <a:cxn ang="0">
                      <a:pos x="25" y="35"/>
                    </a:cxn>
                    <a:cxn ang="0">
                      <a:pos x="13" y="51"/>
                    </a:cxn>
                    <a:cxn ang="0">
                      <a:pos x="5" y="68"/>
                    </a:cxn>
                    <a:cxn ang="0">
                      <a:pos x="5" y="68"/>
                    </a:cxn>
                    <a:cxn ang="0">
                      <a:pos x="0" y="84"/>
                    </a:cxn>
                    <a:cxn ang="0">
                      <a:pos x="3" y="102"/>
                    </a:cxn>
                    <a:cxn ang="0">
                      <a:pos x="13" y="121"/>
                    </a:cxn>
                    <a:cxn ang="0">
                      <a:pos x="32" y="136"/>
                    </a:cxn>
                    <a:cxn ang="0">
                      <a:pos x="55" y="150"/>
                    </a:cxn>
                    <a:cxn ang="0">
                      <a:pos x="80" y="163"/>
                    </a:cxn>
                    <a:cxn ang="0">
                      <a:pos x="80" y="163"/>
                    </a:cxn>
                    <a:cxn ang="0">
                      <a:pos x="103" y="173"/>
                    </a:cxn>
                    <a:cxn ang="0">
                      <a:pos x="126" y="183"/>
                    </a:cxn>
                    <a:cxn ang="0">
                      <a:pos x="126" y="183"/>
                    </a:cxn>
                    <a:cxn ang="0">
                      <a:pos x="133" y="186"/>
                    </a:cxn>
                    <a:cxn ang="0">
                      <a:pos x="140" y="189"/>
                    </a:cxn>
                    <a:cxn ang="0">
                      <a:pos x="140" y="189"/>
                    </a:cxn>
                    <a:cxn ang="0">
                      <a:pos x="140" y="189"/>
                    </a:cxn>
                    <a:cxn ang="0">
                      <a:pos x="143" y="189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6" y="190"/>
                    </a:cxn>
                    <a:cxn ang="0">
                      <a:pos x="146" y="190"/>
                    </a:cxn>
                    <a:cxn ang="0">
                      <a:pos x="146" y="190"/>
                    </a:cxn>
                  </a:cxnLst>
                  <a:rect l="0" t="0" r="r" b="b"/>
                  <a:pathLst>
                    <a:path w="146" h="190">
                      <a:moveTo>
                        <a:pt x="58" y="0"/>
                      </a:moveTo>
                      <a:lnTo>
                        <a:pt x="58" y="2"/>
                      </a:lnTo>
                      <a:lnTo>
                        <a:pt x="57" y="2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1" y="7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35" y="22"/>
                      </a:lnTo>
                      <a:lnTo>
                        <a:pt x="25" y="35"/>
                      </a:lnTo>
                      <a:lnTo>
                        <a:pt x="25" y="35"/>
                      </a:lnTo>
                      <a:lnTo>
                        <a:pt x="25" y="35"/>
                      </a:lnTo>
                      <a:lnTo>
                        <a:pt x="13" y="51"/>
                      </a:lnTo>
                      <a:lnTo>
                        <a:pt x="5" y="68"/>
                      </a:lnTo>
                      <a:lnTo>
                        <a:pt x="5" y="68"/>
                      </a:lnTo>
                      <a:lnTo>
                        <a:pt x="0" y="84"/>
                      </a:lnTo>
                      <a:lnTo>
                        <a:pt x="3" y="102"/>
                      </a:lnTo>
                      <a:lnTo>
                        <a:pt x="13" y="121"/>
                      </a:lnTo>
                      <a:lnTo>
                        <a:pt x="32" y="136"/>
                      </a:lnTo>
                      <a:lnTo>
                        <a:pt x="55" y="150"/>
                      </a:lnTo>
                      <a:lnTo>
                        <a:pt x="80" y="163"/>
                      </a:lnTo>
                      <a:lnTo>
                        <a:pt x="80" y="163"/>
                      </a:lnTo>
                      <a:lnTo>
                        <a:pt x="103" y="173"/>
                      </a:lnTo>
                      <a:lnTo>
                        <a:pt x="126" y="183"/>
                      </a:lnTo>
                      <a:lnTo>
                        <a:pt x="126" y="183"/>
                      </a:lnTo>
                      <a:lnTo>
                        <a:pt x="133" y="186"/>
                      </a:lnTo>
                      <a:lnTo>
                        <a:pt x="140" y="189"/>
                      </a:lnTo>
                      <a:lnTo>
                        <a:pt x="140" y="189"/>
                      </a:lnTo>
                      <a:lnTo>
                        <a:pt x="140" y="189"/>
                      </a:lnTo>
                      <a:lnTo>
                        <a:pt x="143" y="189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6" y="190"/>
                      </a:lnTo>
                      <a:lnTo>
                        <a:pt x="146" y="190"/>
                      </a:lnTo>
                      <a:lnTo>
                        <a:pt x="146" y="19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78" name="Freeform 298"/>
                <p:cNvSpPr>
                  <a:spLocks/>
                </p:cNvSpPr>
                <p:nvPr/>
              </p:nvSpPr>
              <p:spPr bwMode="auto">
                <a:xfrm>
                  <a:off x="4696" y="2940"/>
                  <a:ext cx="49" cy="63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1"/>
                    </a:cxn>
                    <a:cxn ang="0">
                      <a:pos x="58" y="1"/>
                    </a:cxn>
                    <a:cxn ang="0">
                      <a:pos x="56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0" y="6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35" y="22"/>
                    </a:cxn>
                    <a:cxn ang="0">
                      <a:pos x="25" y="35"/>
                    </a:cxn>
                    <a:cxn ang="0">
                      <a:pos x="25" y="35"/>
                    </a:cxn>
                    <a:cxn ang="0">
                      <a:pos x="25" y="35"/>
                    </a:cxn>
                    <a:cxn ang="0">
                      <a:pos x="25" y="35"/>
                    </a:cxn>
                    <a:cxn ang="0">
                      <a:pos x="13" y="49"/>
                    </a:cxn>
                    <a:cxn ang="0">
                      <a:pos x="4" y="66"/>
                    </a:cxn>
                    <a:cxn ang="0">
                      <a:pos x="4" y="66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3" y="102"/>
                    </a:cxn>
                    <a:cxn ang="0">
                      <a:pos x="14" y="121"/>
                    </a:cxn>
                    <a:cxn ang="0">
                      <a:pos x="32" y="134"/>
                    </a:cxn>
                    <a:cxn ang="0">
                      <a:pos x="56" y="150"/>
                    </a:cxn>
                    <a:cxn ang="0">
                      <a:pos x="81" y="163"/>
                    </a:cxn>
                    <a:cxn ang="0">
                      <a:pos x="147" y="190"/>
                    </a:cxn>
                    <a:cxn ang="0">
                      <a:pos x="147" y="190"/>
                    </a:cxn>
                  </a:cxnLst>
                  <a:rect l="0" t="0" r="r" b="b"/>
                  <a:pathLst>
                    <a:path w="147" h="190">
                      <a:moveTo>
                        <a:pt x="58" y="0"/>
                      </a:moveTo>
                      <a:lnTo>
                        <a:pt x="58" y="1"/>
                      </a:lnTo>
                      <a:lnTo>
                        <a:pt x="58" y="1"/>
                      </a:lnTo>
                      <a:lnTo>
                        <a:pt x="56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0" y="6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35" y="22"/>
                      </a:lnTo>
                      <a:lnTo>
                        <a:pt x="25" y="35"/>
                      </a:lnTo>
                      <a:lnTo>
                        <a:pt x="25" y="35"/>
                      </a:lnTo>
                      <a:lnTo>
                        <a:pt x="25" y="35"/>
                      </a:lnTo>
                      <a:lnTo>
                        <a:pt x="25" y="35"/>
                      </a:lnTo>
                      <a:lnTo>
                        <a:pt x="13" y="49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14" y="121"/>
                      </a:lnTo>
                      <a:lnTo>
                        <a:pt x="32" y="134"/>
                      </a:lnTo>
                      <a:lnTo>
                        <a:pt x="56" y="150"/>
                      </a:lnTo>
                      <a:lnTo>
                        <a:pt x="81" y="163"/>
                      </a:lnTo>
                      <a:lnTo>
                        <a:pt x="147" y="190"/>
                      </a:lnTo>
                      <a:lnTo>
                        <a:pt x="147" y="19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79" name="Freeform 299"/>
                <p:cNvSpPr>
                  <a:spLocks/>
                </p:cNvSpPr>
                <p:nvPr/>
              </p:nvSpPr>
              <p:spPr bwMode="auto">
                <a:xfrm>
                  <a:off x="4700" y="2940"/>
                  <a:ext cx="48" cy="63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58" y="1"/>
                    </a:cxn>
                    <a:cxn ang="0">
                      <a:pos x="56" y="1"/>
                    </a:cxn>
                    <a:cxn ang="0">
                      <a:pos x="55" y="2"/>
                    </a:cxn>
                    <a:cxn ang="0">
                      <a:pos x="51" y="5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35" y="21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13" y="48"/>
                    </a:cxn>
                    <a:cxn ang="0">
                      <a:pos x="4" y="66"/>
                    </a:cxn>
                    <a:cxn ang="0">
                      <a:pos x="4" y="66"/>
                    </a:cxn>
                    <a:cxn ang="0">
                      <a:pos x="4" y="66"/>
                    </a:cxn>
                    <a:cxn ang="0">
                      <a:pos x="4" y="66"/>
                    </a:cxn>
                    <a:cxn ang="0">
                      <a:pos x="0" y="83"/>
                    </a:cxn>
                    <a:cxn ang="0">
                      <a:pos x="3" y="100"/>
                    </a:cxn>
                    <a:cxn ang="0">
                      <a:pos x="15" y="119"/>
                    </a:cxn>
                    <a:cxn ang="0">
                      <a:pos x="32" y="133"/>
                    </a:cxn>
                    <a:cxn ang="0">
                      <a:pos x="56" y="149"/>
                    </a:cxn>
                    <a:cxn ang="0">
                      <a:pos x="81" y="162"/>
                    </a:cxn>
                    <a:cxn ang="0">
                      <a:pos x="146" y="190"/>
                    </a:cxn>
                    <a:cxn ang="0">
                      <a:pos x="146" y="190"/>
                    </a:cxn>
                  </a:cxnLst>
                  <a:rect l="0" t="0" r="r" b="b"/>
                  <a:pathLst>
                    <a:path w="146" h="190">
                      <a:moveTo>
                        <a:pt x="58" y="0"/>
                      </a:moveTo>
                      <a:lnTo>
                        <a:pt x="58" y="0"/>
                      </a:lnTo>
                      <a:lnTo>
                        <a:pt x="58" y="1"/>
                      </a:lnTo>
                      <a:lnTo>
                        <a:pt x="56" y="1"/>
                      </a:lnTo>
                      <a:lnTo>
                        <a:pt x="55" y="2"/>
                      </a:lnTo>
                      <a:lnTo>
                        <a:pt x="51" y="5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35" y="21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13" y="48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0" y="83"/>
                      </a:lnTo>
                      <a:lnTo>
                        <a:pt x="3" y="100"/>
                      </a:lnTo>
                      <a:lnTo>
                        <a:pt x="15" y="119"/>
                      </a:lnTo>
                      <a:lnTo>
                        <a:pt x="32" y="133"/>
                      </a:lnTo>
                      <a:lnTo>
                        <a:pt x="56" y="149"/>
                      </a:lnTo>
                      <a:lnTo>
                        <a:pt x="81" y="162"/>
                      </a:lnTo>
                      <a:lnTo>
                        <a:pt x="146" y="190"/>
                      </a:lnTo>
                      <a:lnTo>
                        <a:pt x="146" y="19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sp>
            <p:nvSpPr>
              <p:cNvPr id="533" name="Freeform 430"/>
              <p:cNvSpPr>
                <a:spLocks/>
              </p:cNvSpPr>
              <p:nvPr/>
            </p:nvSpPr>
            <p:spPr bwMode="auto">
              <a:xfrm>
                <a:off x="4448" y="2525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3"/>
                  </a:cxn>
                  <a:cxn ang="0">
                    <a:pos x="386" y="144"/>
                  </a:cxn>
                  <a:cxn ang="0">
                    <a:pos x="488" y="61"/>
                  </a:cxn>
                  <a:cxn ang="0">
                    <a:pos x="526" y="34"/>
                  </a:cxn>
                  <a:cxn ang="0">
                    <a:pos x="562" y="13"/>
                  </a:cxn>
                  <a:cxn ang="0">
                    <a:pos x="575" y="5"/>
                  </a:cxn>
                  <a:cxn ang="0">
                    <a:pos x="586" y="1"/>
                  </a:cxn>
                  <a:cxn ang="0">
                    <a:pos x="595" y="0"/>
                  </a:cxn>
                  <a:cxn ang="0">
                    <a:pos x="599" y="2"/>
                  </a:cxn>
                  <a:cxn ang="0">
                    <a:pos x="599" y="2"/>
                  </a:cxn>
                  <a:cxn ang="0">
                    <a:pos x="602" y="8"/>
                  </a:cxn>
                  <a:cxn ang="0">
                    <a:pos x="601" y="17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3"/>
                  </a:cxn>
                  <a:cxn ang="0">
                    <a:pos x="458" y="216"/>
                  </a:cxn>
                  <a:cxn ang="0">
                    <a:pos x="369" y="318"/>
                  </a:cxn>
                  <a:cxn ang="0">
                    <a:pos x="369" y="318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3"/>
                    </a:lnTo>
                    <a:lnTo>
                      <a:pt x="386" y="144"/>
                    </a:lnTo>
                    <a:lnTo>
                      <a:pt x="488" y="61"/>
                    </a:lnTo>
                    <a:lnTo>
                      <a:pt x="526" y="34"/>
                    </a:lnTo>
                    <a:lnTo>
                      <a:pt x="562" y="13"/>
                    </a:lnTo>
                    <a:lnTo>
                      <a:pt x="575" y="5"/>
                    </a:lnTo>
                    <a:lnTo>
                      <a:pt x="586" y="1"/>
                    </a:lnTo>
                    <a:lnTo>
                      <a:pt x="595" y="0"/>
                    </a:lnTo>
                    <a:lnTo>
                      <a:pt x="599" y="2"/>
                    </a:lnTo>
                    <a:lnTo>
                      <a:pt x="599" y="2"/>
                    </a:lnTo>
                    <a:lnTo>
                      <a:pt x="602" y="8"/>
                    </a:lnTo>
                    <a:lnTo>
                      <a:pt x="601" y="17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3"/>
                    </a:lnTo>
                    <a:lnTo>
                      <a:pt x="458" y="216"/>
                    </a:lnTo>
                    <a:lnTo>
                      <a:pt x="369" y="318"/>
                    </a:lnTo>
                    <a:lnTo>
                      <a:pt x="369" y="318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34" name="Freeform 432"/>
              <p:cNvSpPr>
                <a:spLocks/>
              </p:cNvSpPr>
              <p:nvPr/>
            </p:nvSpPr>
            <p:spPr bwMode="auto">
              <a:xfrm>
                <a:off x="4450" y="2527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3" y="232"/>
                  </a:cxn>
                  <a:cxn ang="0">
                    <a:pos x="384" y="143"/>
                  </a:cxn>
                  <a:cxn ang="0">
                    <a:pos x="488" y="62"/>
                  </a:cxn>
                  <a:cxn ang="0">
                    <a:pos x="524" y="35"/>
                  </a:cxn>
                  <a:cxn ang="0">
                    <a:pos x="561" y="12"/>
                  </a:cxn>
                  <a:cxn ang="0">
                    <a:pos x="573" y="6"/>
                  </a:cxn>
                  <a:cxn ang="0">
                    <a:pos x="584" y="2"/>
                  </a:cxn>
                  <a:cxn ang="0">
                    <a:pos x="593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8"/>
                  </a:cxn>
                  <a:cxn ang="0">
                    <a:pos x="600" y="16"/>
                  </a:cxn>
                  <a:cxn ang="0">
                    <a:pos x="596" y="28"/>
                  </a:cxn>
                  <a:cxn ang="0">
                    <a:pos x="589" y="41"/>
                  </a:cxn>
                  <a:cxn ang="0">
                    <a:pos x="567" y="77"/>
                  </a:cxn>
                  <a:cxn ang="0">
                    <a:pos x="538" y="114"/>
                  </a:cxn>
                  <a:cxn ang="0">
                    <a:pos x="458" y="216"/>
                  </a:cxn>
                  <a:cxn ang="0">
                    <a:pos x="368" y="317"/>
                  </a:cxn>
                  <a:cxn ang="0">
                    <a:pos x="368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3" y="232"/>
                    </a:lnTo>
                    <a:lnTo>
                      <a:pt x="384" y="143"/>
                    </a:lnTo>
                    <a:lnTo>
                      <a:pt x="488" y="62"/>
                    </a:lnTo>
                    <a:lnTo>
                      <a:pt x="524" y="35"/>
                    </a:lnTo>
                    <a:lnTo>
                      <a:pt x="561" y="12"/>
                    </a:lnTo>
                    <a:lnTo>
                      <a:pt x="573" y="6"/>
                    </a:lnTo>
                    <a:lnTo>
                      <a:pt x="584" y="2"/>
                    </a:lnTo>
                    <a:lnTo>
                      <a:pt x="593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8"/>
                    </a:lnTo>
                    <a:lnTo>
                      <a:pt x="600" y="16"/>
                    </a:lnTo>
                    <a:lnTo>
                      <a:pt x="596" y="28"/>
                    </a:lnTo>
                    <a:lnTo>
                      <a:pt x="589" y="41"/>
                    </a:lnTo>
                    <a:lnTo>
                      <a:pt x="567" y="77"/>
                    </a:lnTo>
                    <a:lnTo>
                      <a:pt x="538" y="114"/>
                    </a:lnTo>
                    <a:lnTo>
                      <a:pt x="458" y="216"/>
                    </a:lnTo>
                    <a:lnTo>
                      <a:pt x="368" y="317"/>
                    </a:lnTo>
                    <a:lnTo>
                      <a:pt x="368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35" name="Freeform 433"/>
              <p:cNvSpPr>
                <a:spLocks/>
              </p:cNvSpPr>
              <p:nvPr/>
            </p:nvSpPr>
            <p:spPr bwMode="auto">
              <a:xfrm>
                <a:off x="4319" y="2726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4"/>
                  </a:cxn>
                  <a:cxn ang="0">
                    <a:pos x="144" y="386"/>
                  </a:cxn>
                  <a:cxn ang="0">
                    <a:pos x="62" y="488"/>
                  </a:cxn>
                  <a:cxn ang="0">
                    <a:pos x="35" y="526"/>
                  </a:cxn>
                  <a:cxn ang="0">
                    <a:pos x="11" y="562"/>
                  </a:cxn>
                  <a:cxn ang="0">
                    <a:pos x="6" y="575"/>
                  </a:cxn>
                  <a:cxn ang="0">
                    <a:pos x="1" y="586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9" y="602"/>
                  </a:cxn>
                  <a:cxn ang="0">
                    <a:pos x="16" y="601"/>
                  </a:cxn>
                  <a:cxn ang="0">
                    <a:pos x="27" y="596"/>
                  </a:cxn>
                  <a:cxn ang="0">
                    <a:pos x="40" y="591"/>
                  </a:cxn>
                  <a:cxn ang="0">
                    <a:pos x="76" y="568"/>
                  </a:cxn>
                  <a:cxn ang="0">
                    <a:pos x="114" y="540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4"/>
                    </a:lnTo>
                    <a:lnTo>
                      <a:pt x="144" y="386"/>
                    </a:lnTo>
                    <a:lnTo>
                      <a:pt x="62" y="488"/>
                    </a:lnTo>
                    <a:lnTo>
                      <a:pt x="35" y="526"/>
                    </a:lnTo>
                    <a:lnTo>
                      <a:pt x="11" y="562"/>
                    </a:lnTo>
                    <a:lnTo>
                      <a:pt x="6" y="575"/>
                    </a:lnTo>
                    <a:lnTo>
                      <a:pt x="1" y="586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9" y="602"/>
                    </a:lnTo>
                    <a:lnTo>
                      <a:pt x="16" y="601"/>
                    </a:lnTo>
                    <a:lnTo>
                      <a:pt x="27" y="596"/>
                    </a:lnTo>
                    <a:lnTo>
                      <a:pt x="40" y="591"/>
                    </a:lnTo>
                    <a:lnTo>
                      <a:pt x="76" y="568"/>
                    </a:lnTo>
                    <a:lnTo>
                      <a:pt x="114" y="540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36" name="Freeform 434"/>
              <p:cNvSpPr>
                <a:spLocks/>
              </p:cNvSpPr>
              <p:nvPr/>
            </p:nvSpPr>
            <p:spPr bwMode="auto">
              <a:xfrm>
                <a:off x="4520" y="2598"/>
                <a:ext cx="200" cy="200"/>
              </a:xfrm>
              <a:custGeom>
                <a:avLst/>
                <a:gdLst/>
                <a:ahLst/>
                <a:cxnLst>
                  <a:cxn ang="0">
                    <a:pos x="0" y="493"/>
                  </a:cxn>
                  <a:cxn ang="0">
                    <a:pos x="284" y="232"/>
                  </a:cxn>
                  <a:cxn ang="0">
                    <a:pos x="385" y="143"/>
                  </a:cxn>
                  <a:cxn ang="0">
                    <a:pos x="487" y="62"/>
                  </a:cxn>
                  <a:cxn ang="0">
                    <a:pos x="525" y="33"/>
                  </a:cxn>
                  <a:cxn ang="0">
                    <a:pos x="561" y="12"/>
                  </a:cxn>
                  <a:cxn ang="0">
                    <a:pos x="574" y="4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1" y="7"/>
                  </a:cxn>
                  <a:cxn ang="0">
                    <a:pos x="600" y="16"/>
                  </a:cxn>
                  <a:cxn ang="0">
                    <a:pos x="597" y="27"/>
                  </a:cxn>
                  <a:cxn ang="0">
                    <a:pos x="590" y="40"/>
                  </a:cxn>
                  <a:cxn ang="0">
                    <a:pos x="566" y="76"/>
                  </a:cxn>
                  <a:cxn ang="0">
                    <a:pos x="539" y="112"/>
                  </a:cxn>
                  <a:cxn ang="0">
                    <a:pos x="457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1" h="602">
                    <a:moveTo>
                      <a:pt x="0" y="493"/>
                    </a:moveTo>
                    <a:lnTo>
                      <a:pt x="284" y="232"/>
                    </a:lnTo>
                    <a:lnTo>
                      <a:pt x="385" y="143"/>
                    </a:lnTo>
                    <a:lnTo>
                      <a:pt x="487" y="62"/>
                    </a:lnTo>
                    <a:lnTo>
                      <a:pt x="525" y="33"/>
                    </a:lnTo>
                    <a:lnTo>
                      <a:pt x="561" y="12"/>
                    </a:lnTo>
                    <a:lnTo>
                      <a:pt x="574" y="4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1" y="7"/>
                    </a:lnTo>
                    <a:lnTo>
                      <a:pt x="600" y="16"/>
                    </a:lnTo>
                    <a:lnTo>
                      <a:pt x="597" y="27"/>
                    </a:lnTo>
                    <a:lnTo>
                      <a:pt x="590" y="40"/>
                    </a:lnTo>
                    <a:lnTo>
                      <a:pt x="566" y="76"/>
                    </a:lnTo>
                    <a:lnTo>
                      <a:pt x="539" y="112"/>
                    </a:lnTo>
                    <a:lnTo>
                      <a:pt x="457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37" name="Freeform 435"/>
              <p:cNvSpPr>
                <a:spLocks/>
              </p:cNvSpPr>
              <p:nvPr/>
            </p:nvSpPr>
            <p:spPr bwMode="auto">
              <a:xfrm>
                <a:off x="4321" y="2728"/>
                <a:ext cx="201" cy="201"/>
              </a:xfrm>
              <a:custGeom>
                <a:avLst/>
                <a:gdLst/>
                <a:ahLst/>
                <a:cxnLst>
                  <a:cxn ang="0">
                    <a:pos x="492" y="0"/>
                  </a:cxn>
                  <a:cxn ang="0">
                    <a:pos x="232" y="284"/>
                  </a:cxn>
                  <a:cxn ang="0">
                    <a:pos x="142" y="384"/>
                  </a:cxn>
                  <a:cxn ang="0">
                    <a:pos x="62" y="488"/>
                  </a:cxn>
                  <a:cxn ang="0">
                    <a:pos x="33" y="524"/>
                  </a:cxn>
                  <a:cxn ang="0">
                    <a:pos x="11" y="562"/>
                  </a:cxn>
                  <a:cxn ang="0">
                    <a:pos x="4" y="573"/>
                  </a:cxn>
                  <a:cxn ang="0">
                    <a:pos x="1" y="585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7" y="602"/>
                  </a:cxn>
                  <a:cxn ang="0">
                    <a:pos x="16" y="600"/>
                  </a:cxn>
                  <a:cxn ang="0">
                    <a:pos x="27" y="596"/>
                  </a:cxn>
                  <a:cxn ang="0">
                    <a:pos x="39" y="589"/>
                  </a:cxn>
                  <a:cxn ang="0">
                    <a:pos x="76" y="567"/>
                  </a:cxn>
                  <a:cxn ang="0">
                    <a:pos x="112" y="538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2" y="0"/>
                    </a:moveTo>
                    <a:lnTo>
                      <a:pt x="232" y="284"/>
                    </a:lnTo>
                    <a:lnTo>
                      <a:pt x="142" y="384"/>
                    </a:lnTo>
                    <a:lnTo>
                      <a:pt x="62" y="488"/>
                    </a:lnTo>
                    <a:lnTo>
                      <a:pt x="33" y="524"/>
                    </a:lnTo>
                    <a:lnTo>
                      <a:pt x="11" y="562"/>
                    </a:lnTo>
                    <a:lnTo>
                      <a:pt x="4" y="573"/>
                    </a:lnTo>
                    <a:lnTo>
                      <a:pt x="1" y="585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7" y="602"/>
                    </a:lnTo>
                    <a:lnTo>
                      <a:pt x="16" y="600"/>
                    </a:lnTo>
                    <a:lnTo>
                      <a:pt x="27" y="596"/>
                    </a:lnTo>
                    <a:lnTo>
                      <a:pt x="39" y="589"/>
                    </a:lnTo>
                    <a:lnTo>
                      <a:pt x="76" y="567"/>
                    </a:lnTo>
                    <a:lnTo>
                      <a:pt x="112" y="538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38" name="Freeform 436"/>
              <p:cNvSpPr>
                <a:spLocks/>
              </p:cNvSpPr>
              <p:nvPr/>
            </p:nvSpPr>
            <p:spPr bwMode="auto">
              <a:xfrm>
                <a:off x="4522" y="2599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4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5" y="35"/>
                  </a:cxn>
                  <a:cxn ang="0">
                    <a:pos x="561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5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6"/>
                  </a:cxn>
                  <a:cxn ang="0">
                    <a:pos x="596" y="28"/>
                  </a:cxn>
                  <a:cxn ang="0">
                    <a:pos x="590" y="41"/>
                  </a:cxn>
                  <a:cxn ang="0">
                    <a:pos x="567" y="77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68" y="319"/>
                  </a:cxn>
                  <a:cxn ang="0">
                    <a:pos x="368" y="319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4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5" y="35"/>
                    </a:lnTo>
                    <a:lnTo>
                      <a:pt x="561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5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6"/>
                    </a:lnTo>
                    <a:lnTo>
                      <a:pt x="596" y="28"/>
                    </a:lnTo>
                    <a:lnTo>
                      <a:pt x="590" y="41"/>
                    </a:lnTo>
                    <a:lnTo>
                      <a:pt x="567" y="77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68" y="319"/>
                    </a:lnTo>
                    <a:lnTo>
                      <a:pt x="368" y="319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39" name="Freeform 437"/>
              <p:cNvSpPr>
                <a:spLocks/>
              </p:cNvSpPr>
              <p:nvPr/>
            </p:nvSpPr>
            <p:spPr bwMode="auto">
              <a:xfrm>
                <a:off x="4393" y="2797"/>
                <a:ext cx="201" cy="201"/>
              </a:xfrm>
              <a:custGeom>
                <a:avLst/>
                <a:gdLst/>
                <a:ahLst/>
                <a:cxnLst>
                  <a:cxn ang="0">
                    <a:pos x="492" y="0"/>
                  </a:cxn>
                  <a:cxn ang="0">
                    <a:pos x="232" y="285"/>
                  </a:cxn>
                  <a:cxn ang="0">
                    <a:pos x="142" y="386"/>
                  </a:cxn>
                  <a:cxn ang="0">
                    <a:pos x="62" y="488"/>
                  </a:cxn>
                  <a:cxn ang="0">
                    <a:pos x="33" y="525"/>
                  </a:cxn>
                  <a:cxn ang="0">
                    <a:pos x="11" y="561"/>
                  </a:cxn>
                  <a:cxn ang="0">
                    <a:pos x="4" y="574"/>
                  </a:cxn>
                  <a:cxn ang="0">
                    <a:pos x="1" y="586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7" y="602"/>
                  </a:cxn>
                  <a:cxn ang="0">
                    <a:pos x="16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2" y="540"/>
                  </a:cxn>
                  <a:cxn ang="0">
                    <a:pos x="216" y="458"/>
                  </a:cxn>
                  <a:cxn ang="0">
                    <a:pos x="317" y="368"/>
                  </a:cxn>
                  <a:cxn ang="0">
                    <a:pos x="317" y="368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2" y="0"/>
                    </a:moveTo>
                    <a:lnTo>
                      <a:pt x="232" y="285"/>
                    </a:lnTo>
                    <a:lnTo>
                      <a:pt x="142" y="386"/>
                    </a:lnTo>
                    <a:lnTo>
                      <a:pt x="62" y="488"/>
                    </a:lnTo>
                    <a:lnTo>
                      <a:pt x="33" y="525"/>
                    </a:lnTo>
                    <a:lnTo>
                      <a:pt x="11" y="561"/>
                    </a:lnTo>
                    <a:lnTo>
                      <a:pt x="4" y="574"/>
                    </a:lnTo>
                    <a:lnTo>
                      <a:pt x="1" y="586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7" y="602"/>
                    </a:lnTo>
                    <a:lnTo>
                      <a:pt x="16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2" y="540"/>
                    </a:lnTo>
                    <a:lnTo>
                      <a:pt x="216" y="458"/>
                    </a:lnTo>
                    <a:lnTo>
                      <a:pt x="317" y="368"/>
                    </a:lnTo>
                    <a:lnTo>
                      <a:pt x="317" y="368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40" name="Freeform 438"/>
              <p:cNvSpPr>
                <a:spLocks/>
              </p:cNvSpPr>
              <p:nvPr/>
            </p:nvSpPr>
            <p:spPr bwMode="auto">
              <a:xfrm>
                <a:off x="4594" y="2668"/>
                <a:ext cx="200" cy="201"/>
              </a:xfrm>
              <a:custGeom>
                <a:avLst/>
                <a:gdLst/>
                <a:ahLst/>
                <a:cxnLst>
                  <a:cxn ang="0">
                    <a:pos x="0" y="492"/>
                  </a:cxn>
                  <a:cxn ang="0">
                    <a:pos x="285" y="232"/>
                  </a:cxn>
                  <a:cxn ang="0">
                    <a:pos x="386" y="142"/>
                  </a:cxn>
                  <a:cxn ang="0">
                    <a:pos x="488" y="62"/>
                  </a:cxn>
                  <a:cxn ang="0">
                    <a:pos x="526" y="33"/>
                  </a:cxn>
                  <a:cxn ang="0">
                    <a:pos x="562" y="11"/>
                  </a:cxn>
                  <a:cxn ang="0">
                    <a:pos x="575" y="4"/>
                  </a:cxn>
                  <a:cxn ang="0">
                    <a:pos x="586" y="1"/>
                  </a:cxn>
                  <a:cxn ang="0">
                    <a:pos x="595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7"/>
                  </a:cxn>
                  <a:cxn ang="0">
                    <a:pos x="600" y="16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2"/>
                  </a:cxn>
                  <a:cxn ang="0">
                    <a:pos x="458" y="216"/>
                  </a:cxn>
                  <a:cxn ang="0">
                    <a:pos x="370" y="317"/>
                  </a:cxn>
                  <a:cxn ang="0">
                    <a:pos x="370" y="317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2"/>
                    </a:moveTo>
                    <a:lnTo>
                      <a:pt x="285" y="232"/>
                    </a:lnTo>
                    <a:lnTo>
                      <a:pt x="386" y="142"/>
                    </a:lnTo>
                    <a:lnTo>
                      <a:pt x="488" y="62"/>
                    </a:lnTo>
                    <a:lnTo>
                      <a:pt x="526" y="33"/>
                    </a:lnTo>
                    <a:lnTo>
                      <a:pt x="562" y="11"/>
                    </a:lnTo>
                    <a:lnTo>
                      <a:pt x="575" y="4"/>
                    </a:lnTo>
                    <a:lnTo>
                      <a:pt x="586" y="1"/>
                    </a:lnTo>
                    <a:lnTo>
                      <a:pt x="595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7"/>
                    </a:lnTo>
                    <a:lnTo>
                      <a:pt x="600" y="16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2"/>
                    </a:lnTo>
                    <a:lnTo>
                      <a:pt x="458" y="216"/>
                    </a:lnTo>
                    <a:lnTo>
                      <a:pt x="370" y="317"/>
                    </a:lnTo>
                    <a:lnTo>
                      <a:pt x="370" y="317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41" name="Freeform 439"/>
              <p:cNvSpPr>
                <a:spLocks/>
              </p:cNvSpPr>
              <p:nvPr/>
            </p:nvSpPr>
            <p:spPr bwMode="auto">
              <a:xfrm>
                <a:off x="4394" y="2799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3"/>
                  </a:cxn>
                  <a:cxn ang="0">
                    <a:pos x="144" y="384"/>
                  </a:cxn>
                  <a:cxn ang="0">
                    <a:pos x="62" y="488"/>
                  </a:cxn>
                  <a:cxn ang="0">
                    <a:pos x="35" y="524"/>
                  </a:cxn>
                  <a:cxn ang="0">
                    <a:pos x="13" y="561"/>
                  </a:cxn>
                  <a:cxn ang="0">
                    <a:pos x="6" y="573"/>
                  </a:cxn>
                  <a:cxn ang="0">
                    <a:pos x="2" y="584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9" y="602"/>
                  </a:cxn>
                  <a:cxn ang="0">
                    <a:pos x="17" y="600"/>
                  </a:cxn>
                  <a:cxn ang="0">
                    <a:pos x="27" y="596"/>
                  </a:cxn>
                  <a:cxn ang="0">
                    <a:pos x="40" y="589"/>
                  </a:cxn>
                  <a:cxn ang="0">
                    <a:pos x="76" y="567"/>
                  </a:cxn>
                  <a:cxn ang="0">
                    <a:pos x="114" y="538"/>
                  </a:cxn>
                  <a:cxn ang="0">
                    <a:pos x="216" y="458"/>
                  </a:cxn>
                  <a:cxn ang="0">
                    <a:pos x="318" y="368"/>
                  </a:cxn>
                  <a:cxn ang="0">
                    <a:pos x="318" y="368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3"/>
                    </a:lnTo>
                    <a:lnTo>
                      <a:pt x="144" y="384"/>
                    </a:lnTo>
                    <a:lnTo>
                      <a:pt x="62" y="488"/>
                    </a:lnTo>
                    <a:lnTo>
                      <a:pt x="35" y="524"/>
                    </a:lnTo>
                    <a:lnTo>
                      <a:pt x="13" y="561"/>
                    </a:lnTo>
                    <a:lnTo>
                      <a:pt x="6" y="573"/>
                    </a:lnTo>
                    <a:lnTo>
                      <a:pt x="2" y="584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9" y="602"/>
                    </a:lnTo>
                    <a:lnTo>
                      <a:pt x="17" y="600"/>
                    </a:lnTo>
                    <a:lnTo>
                      <a:pt x="27" y="596"/>
                    </a:lnTo>
                    <a:lnTo>
                      <a:pt x="40" y="589"/>
                    </a:lnTo>
                    <a:lnTo>
                      <a:pt x="76" y="567"/>
                    </a:lnTo>
                    <a:lnTo>
                      <a:pt x="114" y="538"/>
                    </a:lnTo>
                    <a:lnTo>
                      <a:pt x="216" y="458"/>
                    </a:lnTo>
                    <a:lnTo>
                      <a:pt x="318" y="368"/>
                    </a:lnTo>
                    <a:lnTo>
                      <a:pt x="318" y="368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42" name="Freeform 440"/>
              <p:cNvSpPr>
                <a:spLocks/>
              </p:cNvSpPr>
              <p:nvPr/>
            </p:nvSpPr>
            <p:spPr bwMode="auto">
              <a:xfrm>
                <a:off x="4596" y="2670"/>
                <a:ext cx="200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3" y="233"/>
                  </a:cxn>
                  <a:cxn ang="0">
                    <a:pos x="384" y="144"/>
                  </a:cxn>
                  <a:cxn ang="0">
                    <a:pos x="488" y="62"/>
                  </a:cxn>
                  <a:cxn ang="0">
                    <a:pos x="524" y="35"/>
                  </a:cxn>
                  <a:cxn ang="0">
                    <a:pos x="561" y="13"/>
                  </a:cxn>
                  <a:cxn ang="0">
                    <a:pos x="574" y="6"/>
                  </a:cxn>
                  <a:cxn ang="0">
                    <a:pos x="584" y="2"/>
                  </a:cxn>
                  <a:cxn ang="0">
                    <a:pos x="593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7"/>
                  </a:cxn>
                  <a:cxn ang="0">
                    <a:pos x="596" y="27"/>
                  </a:cxn>
                  <a:cxn ang="0">
                    <a:pos x="589" y="40"/>
                  </a:cxn>
                  <a:cxn ang="0">
                    <a:pos x="567" y="76"/>
                  </a:cxn>
                  <a:cxn ang="0">
                    <a:pos x="538" y="114"/>
                  </a:cxn>
                  <a:cxn ang="0">
                    <a:pos x="458" y="216"/>
                  </a:cxn>
                  <a:cxn ang="0">
                    <a:pos x="368" y="318"/>
                  </a:cxn>
                  <a:cxn ang="0">
                    <a:pos x="368" y="318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3" y="233"/>
                    </a:lnTo>
                    <a:lnTo>
                      <a:pt x="384" y="144"/>
                    </a:lnTo>
                    <a:lnTo>
                      <a:pt x="488" y="62"/>
                    </a:lnTo>
                    <a:lnTo>
                      <a:pt x="524" y="35"/>
                    </a:lnTo>
                    <a:lnTo>
                      <a:pt x="561" y="13"/>
                    </a:lnTo>
                    <a:lnTo>
                      <a:pt x="574" y="6"/>
                    </a:lnTo>
                    <a:lnTo>
                      <a:pt x="584" y="2"/>
                    </a:lnTo>
                    <a:lnTo>
                      <a:pt x="593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7"/>
                    </a:lnTo>
                    <a:lnTo>
                      <a:pt x="596" y="27"/>
                    </a:lnTo>
                    <a:lnTo>
                      <a:pt x="589" y="40"/>
                    </a:lnTo>
                    <a:lnTo>
                      <a:pt x="567" y="76"/>
                    </a:lnTo>
                    <a:lnTo>
                      <a:pt x="538" y="114"/>
                    </a:lnTo>
                    <a:lnTo>
                      <a:pt x="458" y="216"/>
                    </a:lnTo>
                    <a:lnTo>
                      <a:pt x="368" y="318"/>
                    </a:lnTo>
                    <a:lnTo>
                      <a:pt x="368" y="318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43" name="Freeform 441"/>
              <p:cNvSpPr>
                <a:spLocks/>
              </p:cNvSpPr>
              <p:nvPr/>
            </p:nvSpPr>
            <p:spPr bwMode="auto">
              <a:xfrm>
                <a:off x="4465" y="2869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4"/>
                  </a:cxn>
                  <a:cxn ang="0">
                    <a:pos x="144" y="385"/>
                  </a:cxn>
                  <a:cxn ang="0">
                    <a:pos x="62" y="487"/>
                  </a:cxn>
                  <a:cxn ang="0">
                    <a:pos x="34" y="525"/>
                  </a:cxn>
                  <a:cxn ang="0">
                    <a:pos x="11" y="561"/>
                  </a:cxn>
                  <a:cxn ang="0">
                    <a:pos x="6" y="573"/>
                  </a:cxn>
                  <a:cxn ang="0">
                    <a:pos x="1" y="585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8" y="601"/>
                  </a:cxn>
                  <a:cxn ang="0">
                    <a:pos x="16" y="599"/>
                  </a:cxn>
                  <a:cxn ang="0">
                    <a:pos x="27" y="597"/>
                  </a:cxn>
                  <a:cxn ang="0">
                    <a:pos x="40" y="589"/>
                  </a:cxn>
                  <a:cxn ang="0">
                    <a:pos x="76" y="566"/>
                  </a:cxn>
                  <a:cxn ang="0">
                    <a:pos x="114" y="539"/>
                  </a:cxn>
                  <a:cxn ang="0">
                    <a:pos x="216" y="457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1">
                    <a:moveTo>
                      <a:pt x="494" y="0"/>
                    </a:moveTo>
                    <a:lnTo>
                      <a:pt x="232" y="284"/>
                    </a:lnTo>
                    <a:lnTo>
                      <a:pt x="144" y="385"/>
                    </a:lnTo>
                    <a:lnTo>
                      <a:pt x="62" y="487"/>
                    </a:lnTo>
                    <a:lnTo>
                      <a:pt x="34" y="525"/>
                    </a:lnTo>
                    <a:lnTo>
                      <a:pt x="11" y="561"/>
                    </a:lnTo>
                    <a:lnTo>
                      <a:pt x="6" y="573"/>
                    </a:lnTo>
                    <a:lnTo>
                      <a:pt x="1" y="585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8" y="601"/>
                    </a:lnTo>
                    <a:lnTo>
                      <a:pt x="16" y="599"/>
                    </a:lnTo>
                    <a:lnTo>
                      <a:pt x="27" y="597"/>
                    </a:lnTo>
                    <a:lnTo>
                      <a:pt x="40" y="589"/>
                    </a:lnTo>
                    <a:lnTo>
                      <a:pt x="76" y="566"/>
                    </a:lnTo>
                    <a:lnTo>
                      <a:pt x="114" y="539"/>
                    </a:lnTo>
                    <a:lnTo>
                      <a:pt x="216" y="457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44" name="Freeform 442"/>
              <p:cNvSpPr>
                <a:spLocks/>
              </p:cNvSpPr>
              <p:nvPr/>
            </p:nvSpPr>
            <p:spPr bwMode="auto">
              <a:xfrm>
                <a:off x="4666" y="2740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4"/>
                  </a:cxn>
                  <a:cxn ang="0">
                    <a:pos x="489" y="62"/>
                  </a:cxn>
                  <a:cxn ang="0">
                    <a:pos x="525" y="34"/>
                  </a:cxn>
                  <a:cxn ang="0">
                    <a:pos x="562" y="11"/>
                  </a:cxn>
                  <a:cxn ang="0">
                    <a:pos x="574" y="6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8"/>
                  </a:cxn>
                  <a:cxn ang="0">
                    <a:pos x="601" y="16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4"/>
                    </a:lnTo>
                    <a:lnTo>
                      <a:pt x="489" y="62"/>
                    </a:lnTo>
                    <a:lnTo>
                      <a:pt x="525" y="34"/>
                    </a:lnTo>
                    <a:lnTo>
                      <a:pt x="562" y="11"/>
                    </a:lnTo>
                    <a:lnTo>
                      <a:pt x="574" y="6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8"/>
                    </a:lnTo>
                    <a:lnTo>
                      <a:pt x="601" y="16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45" name="Freeform 443"/>
              <p:cNvSpPr>
                <a:spLocks/>
              </p:cNvSpPr>
              <p:nvPr/>
            </p:nvSpPr>
            <p:spPr bwMode="auto">
              <a:xfrm>
                <a:off x="4467" y="2871"/>
                <a:ext cx="201" cy="201"/>
              </a:xfrm>
              <a:custGeom>
                <a:avLst/>
                <a:gdLst/>
                <a:ahLst/>
                <a:cxnLst>
                  <a:cxn ang="0">
                    <a:pos x="492" y="0"/>
                  </a:cxn>
                  <a:cxn ang="0">
                    <a:pos x="231" y="283"/>
                  </a:cxn>
                  <a:cxn ang="0">
                    <a:pos x="142" y="386"/>
                  </a:cxn>
                  <a:cxn ang="0">
                    <a:pos x="62" y="488"/>
                  </a:cxn>
                  <a:cxn ang="0">
                    <a:pos x="33" y="525"/>
                  </a:cxn>
                  <a:cxn ang="0">
                    <a:pos x="11" y="561"/>
                  </a:cxn>
                  <a:cxn ang="0">
                    <a:pos x="4" y="574"/>
                  </a:cxn>
                  <a:cxn ang="0">
                    <a:pos x="1" y="586"/>
                  </a:cxn>
                  <a:cxn ang="0">
                    <a:pos x="0" y="594"/>
                  </a:cxn>
                  <a:cxn ang="0">
                    <a:pos x="2" y="599"/>
                  </a:cxn>
                  <a:cxn ang="0">
                    <a:pos x="7" y="602"/>
                  </a:cxn>
                  <a:cxn ang="0">
                    <a:pos x="15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2" y="540"/>
                  </a:cxn>
                  <a:cxn ang="0">
                    <a:pos x="216" y="458"/>
                  </a:cxn>
                  <a:cxn ang="0">
                    <a:pos x="316" y="368"/>
                  </a:cxn>
                  <a:cxn ang="0">
                    <a:pos x="316" y="368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2" y="0"/>
                    </a:moveTo>
                    <a:lnTo>
                      <a:pt x="231" y="283"/>
                    </a:lnTo>
                    <a:lnTo>
                      <a:pt x="142" y="386"/>
                    </a:lnTo>
                    <a:lnTo>
                      <a:pt x="62" y="488"/>
                    </a:lnTo>
                    <a:lnTo>
                      <a:pt x="33" y="525"/>
                    </a:lnTo>
                    <a:lnTo>
                      <a:pt x="11" y="561"/>
                    </a:lnTo>
                    <a:lnTo>
                      <a:pt x="4" y="574"/>
                    </a:lnTo>
                    <a:lnTo>
                      <a:pt x="1" y="586"/>
                    </a:lnTo>
                    <a:lnTo>
                      <a:pt x="0" y="594"/>
                    </a:lnTo>
                    <a:lnTo>
                      <a:pt x="2" y="599"/>
                    </a:lnTo>
                    <a:lnTo>
                      <a:pt x="7" y="602"/>
                    </a:lnTo>
                    <a:lnTo>
                      <a:pt x="15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2" y="540"/>
                    </a:lnTo>
                    <a:lnTo>
                      <a:pt x="216" y="458"/>
                    </a:lnTo>
                    <a:lnTo>
                      <a:pt x="316" y="368"/>
                    </a:lnTo>
                    <a:lnTo>
                      <a:pt x="316" y="368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46" name="Freeform 444"/>
              <p:cNvSpPr>
                <a:spLocks/>
              </p:cNvSpPr>
              <p:nvPr/>
            </p:nvSpPr>
            <p:spPr bwMode="auto">
              <a:xfrm>
                <a:off x="4668" y="2742"/>
                <a:ext cx="200" cy="201"/>
              </a:xfrm>
              <a:custGeom>
                <a:avLst/>
                <a:gdLst/>
                <a:ahLst/>
                <a:cxnLst>
                  <a:cxn ang="0">
                    <a:pos x="0" y="492"/>
                  </a:cxn>
                  <a:cxn ang="0">
                    <a:pos x="285" y="231"/>
                  </a:cxn>
                  <a:cxn ang="0">
                    <a:pos x="386" y="142"/>
                  </a:cxn>
                  <a:cxn ang="0">
                    <a:pos x="488" y="61"/>
                  </a:cxn>
                  <a:cxn ang="0">
                    <a:pos x="525" y="33"/>
                  </a:cxn>
                  <a:cxn ang="0">
                    <a:pos x="561" y="11"/>
                  </a:cxn>
                  <a:cxn ang="0">
                    <a:pos x="574" y="4"/>
                  </a:cxn>
                  <a:cxn ang="0">
                    <a:pos x="586" y="1"/>
                  </a:cxn>
                  <a:cxn ang="0">
                    <a:pos x="594" y="0"/>
                  </a:cxn>
                  <a:cxn ang="0">
                    <a:pos x="599" y="2"/>
                  </a:cxn>
                  <a:cxn ang="0">
                    <a:pos x="599" y="2"/>
                  </a:cxn>
                  <a:cxn ang="0">
                    <a:pos x="602" y="7"/>
                  </a:cxn>
                  <a:cxn ang="0">
                    <a:pos x="600" y="15"/>
                  </a:cxn>
                  <a:cxn ang="0">
                    <a:pos x="596" y="27"/>
                  </a:cxn>
                  <a:cxn ang="0">
                    <a:pos x="590" y="38"/>
                  </a:cxn>
                  <a:cxn ang="0">
                    <a:pos x="567" y="76"/>
                  </a:cxn>
                  <a:cxn ang="0">
                    <a:pos x="540" y="112"/>
                  </a:cxn>
                  <a:cxn ang="0">
                    <a:pos x="458" y="216"/>
                  </a:cxn>
                  <a:cxn ang="0">
                    <a:pos x="368" y="316"/>
                  </a:cxn>
                  <a:cxn ang="0">
                    <a:pos x="368" y="316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2"/>
                    </a:moveTo>
                    <a:lnTo>
                      <a:pt x="285" y="231"/>
                    </a:lnTo>
                    <a:lnTo>
                      <a:pt x="386" y="142"/>
                    </a:lnTo>
                    <a:lnTo>
                      <a:pt x="488" y="61"/>
                    </a:lnTo>
                    <a:lnTo>
                      <a:pt x="525" y="33"/>
                    </a:lnTo>
                    <a:lnTo>
                      <a:pt x="561" y="11"/>
                    </a:lnTo>
                    <a:lnTo>
                      <a:pt x="574" y="4"/>
                    </a:lnTo>
                    <a:lnTo>
                      <a:pt x="586" y="1"/>
                    </a:lnTo>
                    <a:lnTo>
                      <a:pt x="594" y="0"/>
                    </a:lnTo>
                    <a:lnTo>
                      <a:pt x="599" y="2"/>
                    </a:lnTo>
                    <a:lnTo>
                      <a:pt x="599" y="2"/>
                    </a:lnTo>
                    <a:lnTo>
                      <a:pt x="602" y="7"/>
                    </a:lnTo>
                    <a:lnTo>
                      <a:pt x="600" y="15"/>
                    </a:lnTo>
                    <a:lnTo>
                      <a:pt x="596" y="27"/>
                    </a:lnTo>
                    <a:lnTo>
                      <a:pt x="590" y="38"/>
                    </a:lnTo>
                    <a:lnTo>
                      <a:pt x="567" y="76"/>
                    </a:lnTo>
                    <a:lnTo>
                      <a:pt x="540" y="112"/>
                    </a:lnTo>
                    <a:lnTo>
                      <a:pt x="458" y="216"/>
                    </a:lnTo>
                    <a:lnTo>
                      <a:pt x="368" y="316"/>
                    </a:lnTo>
                    <a:lnTo>
                      <a:pt x="368" y="316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47" name="Freeform 446"/>
              <p:cNvSpPr>
                <a:spLocks/>
              </p:cNvSpPr>
              <p:nvPr/>
            </p:nvSpPr>
            <p:spPr bwMode="auto">
              <a:xfrm>
                <a:off x="4451" y="2529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3"/>
                  </a:cxn>
                  <a:cxn ang="0">
                    <a:pos x="489" y="62"/>
                  </a:cxn>
                  <a:cxn ang="0">
                    <a:pos x="525" y="35"/>
                  </a:cxn>
                  <a:cxn ang="0">
                    <a:pos x="562" y="12"/>
                  </a:cxn>
                  <a:cxn ang="0">
                    <a:pos x="574" y="6"/>
                  </a:cxn>
                  <a:cxn ang="0">
                    <a:pos x="585" y="2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3" y="7"/>
                  </a:cxn>
                  <a:cxn ang="0">
                    <a:pos x="601" y="16"/>
                  </a:cxn>
                  <a:cxn ang="0">
                    <a:pos x="597" y="27"/>
                  </a:cxn>
                  <a:cxn ang="0">
                    <a:pos x="590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9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3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3"/>
                    </a:lnTo>
                    <a:lnTo>
                      <a:pt x="489" y="62"/>
                    </a:lnTo>
                    <a:lnTo>
                      <a:pt x="525" y="35"/>
                    </a:lnTo>
                    <a:lnTo>
                      <a:pt x="562" y="12"/>
                    </a:lnTo>
                    <a:lnTo>
                      <a:pt x="574" y="6"/>
                    </a:lnTo>
                    <a:lnTo>
                      <a:pt x="585" y="2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3" y="7"/>
                    </a:lnTo>
                    <a:lnTo>
                      <a:pt x="601" y="16"/>
                    </a:lnTo>
                    <a:lnTo>
                      <a:pt x="597" y="27"/>
                    </a:lnTo>
                    <a:lnTo>
                      <a:pt x="590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9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48" name="Freeform 448"/>
              <p:cNvSpPr>
                <a:spLocks/>
              </p:cNvSpPr>
              <p:nvPr/>
            </p:nvSpPr>
            <p:spPr bwMode="auto">
              <a:xfrm>
                <a:off x="4453" y="2530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4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6" y="35"/>
                  </a:cxn>
                  <a:cxn ang="0">
                    <a:pos x="562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5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8"/>
                  </a:cxn>
                  <a:cxn ang="0">
                    <a:pos x="596" y="29"/>
                  </a:cxn>
                  <a:cxn ang="0">
                    <a:pos x="590" y="41"/>
                  </a:cxn>
                  <a:cxn ang="0">
                    <a:pos x="567" y="77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70" y="319"/>
                  </a:cxn>
                  <a:cxn ang="0">
                    <a:pos x="370" y="319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4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6" y="35"/>
                    </a:lnTo>
                    <a:lnTo>
                      <a:pt x="562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5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8"/>
                    </a:lnTo>
                    <a:lnTo>
                      <a:pt x="596" y="29"/>
                    </a:lnTo>
                    <a:lnTo>
                      <a:pt x="590" y="41"/>
                    </a:lnTo>
                    <a:lnTo>
                      <a:pt x="567" y="77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70" y="319"/>
                    </a:lnTo>
                    <a:lnTo>
                      <a:pt x="370" y="319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49" name="Freeform 449"/>
              <p:cNvSpPr>
                <a:spLocks/>
              </p:cNvSpPr>
              <p:nvPr/>
            </p:nvSpPr>
            <p:spPr bwMode="auto">
              <a:xfrm>
                <a:off x="4323" y="2730"/>
                <a:ext cx="201" cy="201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3"/>
                  </a:cxn>
                  <a:cxn ang="0">
                    <a:pos x="143" y="384"/>
                  </a:cxn>
                  <a:cxn ang="0">
                    <a:pos x="61" y="488"/>
                  </a:cxn>
                  <a:cxn ang="0">
                    <a:pos x="34" y="524"/>
                  </a:cxn>
                  <a:cxn ang="0">
                    <a:pos x="12" y="561"/>
                  </a:cxn>
                  <a:cxn ang="0">
                    <a:pos x="5" y="573"/>
                  </a:cxn>
                  <a:cxn ang="0">
                    <a:pos x="2" y="584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0"/>
                  </a:cxn>
                  <a:cxn ang="0">
                    <a:pos x="28" y="596"/>
                  </a:cxn>
                  <a:cxn ang="0">
                    <a:pos x="39" y="589"/>
                  </a:cxn>
                  <a:cxn ang="0">
                    <a:pos x="77" y="567"/>
                  </a:cxn>
                  <a:cxn ang="0">
                    <a:pos x="113" y="538"/>
                  </a:cxn>
                  <a:cxn ang="0">
                    <a:pos x="217" y="458"/>
                  </a:cxn>
                  <a:cxn ang="0">
                    <a:pos x="317" y="368"/>
                  </a:cxn>
                  <a:cxn ang="0">
                    <a:pos x="317" y="368"/>
                  </a:cxn>
                  <a:cxn ang="0">
                    <a:pos x="603" y="108"/>
                  </a:cxn>
                  <a:cxn ang="0">
                    <a:pos x="603" y="108"/>
                  </a:cxn>
                </a:cxnLst>
                <a:rect l="0" t="0" r="r" b="b"/>
                <a:pathLst>
                  <a:path w="603" h="602">
                    <a:moveTo>
                      <a:pt x="493" y="0"/>
                    </a:moveTo>
                    <a:lnTo>
                      <a:pt x="232" y="283"/>
                    </a:lnTo>
                    <a:lnTo>
                      <a:pt x="143" y="384"/>
                    </a:lnTo>
                    <a:lnTo>
                      <a:pt x="61" y="488"/>
                    </a:lnTo>
                    <a:lnTo>
                      <a:pt x="34" y="524"/>
                    </a:lnTo>
                    <a:lnTo>
                      <a:pt x="12" y="561"/>
                    </a:lnTo>
                    <a:lnTo>
                      <a:pt x="5" y="573"/>
                    </a:lnTo>
                    <a:lnTo>
                      <a:pt x="2" y="584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0"/>
                    </a:lnTo>
                    <a:lnTo>
                      <a:pt x="28" y="596"/>
                    </a:lnTo>
                    <a:lnTo>
                      <a:pt x="39" y="589"/>
                    </a:lnTo>
                    <a:lnTo>
                      <a:pt x="77" y="567"/>
                    </a:lnTo>
                    <a:lnTo>
                      <a:pt x="113" y="538"/>
                    </a:lnTo>
                    <a:lnTo>
                      <a:pt x="217" y="458"/>
                    </a:lnTo>
                    <a:lnTo>
                      <a:pt x="317" y="368"/>
                    </a:lnTo>
                    <a:lnTo>
                      <a:pt x="317" y="368"/>
                    </a:lnTo>
                    <a:lnTo>
                      <a:pt x="603" y="108"/>
                    </a:lnTo>
                    <a:lnTo>
                      <a:pt x="603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50" name="Freeform 450"/>
              <p:cNvSpPr>
                <a:spLocks/>
              </p:cNvSpPr>
              <p:nvPr/>
            </p:nvSpPr>
            <p:spPr bwMode="auto">
              <a:xfrm>
                <a:off x="4524" y="2601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3" y="233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5" y="35"/>
                  </a:cxn>
                  <a:cxn ang="0">
                    <a:pos x="561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6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68" y="318"/>
                  </a:cxn>
                  <a:cxn ang="0">
                    <a:pos x="368" y="318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3" y="233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5" y="35"/>
                    </a:lnTo>
                    <a:lnTo>
                      <a:pt x="561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6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68" y="318"/>
                    </a:lnTo>
                    <a:lnTo>
                      <a:pt x="368" y="318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51" name="Freeform 451"/>
              <p:cNvSpPr>
                <a:spLocks/>
              </p:cNvSpPr>
              <p:nvPr/>
            </p:nvSpPr>
            <p:spPr bwMode="auto">
              <a:xfrm>
                <a:off x="4324" y="2732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5"/>
                  </a:cxn>
                  <a:cxn ang="0">
                    <a:pos x="144" y="386"/>
                  </a:cxn>
                  <a:cxn ang="0">
                    <a:pos x="62" y="488"/>
                  </a:cxn>
                  <a:cxn ang="0">
                    <a:pos x="34" y="526"/>
                  </a:cxn>
                  <a:cxn ang="0">
                    <a:pos x="11" y="562"/>
                  </a:cxn>
                  <a:cxn ang="0">
                    <a:pos x="6" y="575"/>
                  </a:cxn>
                  <a:cxn ang="0">
                    <a:pos x="1" y="586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4" y="540"/>
                  </a:cxn>
                  <a:cxn ang="0">
                    <a:pos x="216" y="458"/>
                  </a:cxn>
                  <a:cxn ang="0">
                    <a:pos x="317" y="370"/>
                  </a:cxn>
                  <a:cxn ang="0">
                    <a:pos x="317" y="370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5"/>
                    </a:lnTo>
                    <a:lnTo>
                      <a:pt x="144" y="386"/>
                    </a:lnTo>
                    <a:lnTo>
                      <a:pt x="62" y="488"/>
                    </a:lnTo>
                    <a:lnTo>
                      <a:pt x="34" y="526"/>
                    </a:lnTo>
                    <a:lnTo>
                      <a:pt x="11" y="562"/>
                    </a:lnTo>
                    <a:lnTo>
                      <a:pt x="6" y="575"/>
                    </a:lnTo>
                    <a:lnTo>
                      <a:pt x="1" y="586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4" y="540"/>
                    </a:lnTo>
                    <a:lnTo>
                      <a:pt x="216" y="458"/>
                    </a:lnTo>
                    <a:lnTo>
                      <a:pt x="317" y="370"/>
                    </a:lnTo>
                    <a:lnTo>
                      <a:pt x="317" y="370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52" name="Freeform 452"/>
              <p:cNvSpPr>
                <a:spLocks/>
              </p:cNvSpPr>
              <p:nvPr/>
            </p:nvSpPr>
            <p:spPr bwMode="auto">
              <a:xfrm>
                <a:off x="4525" y="2603"/>
                <a:ext cx="201" cy="201"/>
              </a:xfrm>
              <a:custGeom>
                <a:avLst/>
                <a:gdLst/>
                <a:ahLst/>
                <a:cxnLst>
                  <a:cxn ang="0">
                    <a:pos x="0" y="492"/>
                  </a:cxn>
                  <a:cxn ang="0">
                    <a:pos x="284" y="232"/>
                  </a:cxn>
                  <a:cxn ang="0">
                    <a:pos x="385" y="142"/>
                  </a:cxn>
                  <a:cxn ang="0">
                    <a:pos x="489" y="62"/>
                  </a:cxn>
                  <a:cxn ang="0">
                    <a:pos x="525" y="33"/>
                  </a:cxn>
                  <a:cxn ang="0">
                    <a:pos x="562" y="11"/>
                  </a:cxn>
                  <a:cxn ang="0">
                    <a:pos x="574" y="4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7"/>
                  </a:cxn>
                  <a:cxn ang="0">
                    <a:pos x="599" y="16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2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2"/>
                    </a:moveTo>
                    <a:lnTo>
                      <a:pt x="284" y="232"/>
                    </a:lnTo>
                    <a:lnTo>
                      <a:pt x="385" y="142"/>
                    </a:lnTo>
                    <a:lnTo>
                      <a:pt x="489" y="62"/>
                    </a:lnTo>
                    <a:lnTo>
                      <a:pt x="525" y="33"/>
                    </a:lnTo>
                    <a:lnTo>
                      <a:pt x="562" y="11"/>
                    </a:lnTo>
                    <a:lnTo>
                      <a:pt x="574" y="4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7"/>
                    </a:lnTo>
                    <a:lnTo>
                      <a:pt x="599" y="16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2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53" name="Freeform 453"/>
              <p:cNvSpPr>
                <a:spLocks/>
              </p:cNvSpPr>
              <p:nvPr/>
            </p:nvSpPr>
            <p:spPr bwMode="auto">
              <a:xfrm>
                <a:off x="4396" y="2801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4"/>
                  </a:cxn>
                  <a:cxn ang="0">
                    <a:pos x="144" y="385"/>
                  </a:cxn>
                  <a:cxn ang="0">
                    <a:pos x="62" y="489"/>
                  </a:cxn>
                  <a:cxn ang="0">
                    <a:pos x="34" y="525"/>
                  </a:cxn>
                  <a:cxn ang="0">
                    <a:pos x="13" y="562"/>
                  </a:cxn>
                  <a:cxn ang="0">
                    <a:pos x="6" y="574"/>
                  </a:cxn>
                  <a:cxn ang="0">
                    <a:pos x="1" y="585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9" y="602"/>
                  </a:cxn>
                  <a:cxn ang="0">
                    <a:pos x="17" y="601"/>
                  </a:cxn>
                  <a:cxn ang="0">
                    <a:pos x="27" y="597"/>
                  </a:cxn>
                  <a:cxn ang="0">
                    <a:pos x="40" y="589"/>
                  </a:cxn>
                  <a:cxn ang="0">
                    <a:pos x="76" y="568"/>
                  </a:cxn>
                  <a:cxn ang="0">
                    <a:pos x="114" y="539"/>
                  </a:cxn>
                  <a:cxn ang="0">
                    <a:pos x="216" y="458"/>
                  </a:cxn>
                  <a:cxn ang="0">
                    <a:pos x="318" y="369"/>
                  </a:cxn>
                  <a:cxn ang="0">
                    <a:pos x="318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4"/>
                    </a:lnTo>
                    <a:lnTo>
                      <a:pt x="144" y="385"/>
                    </a:lnTo>
                    <a:lnTo>
                      <a:pt x="62" y="489"/>
                    </a:lnTo>
                    <a:lnTo>
                      <a:pt x="34" y="525"/>
                    </a:lnTo>
                    <a:lnTo>
                      <a:pt x="13" y="562"/>
                    </a:lnTo>
                    <a:lnTo>
                      <a:pt x="6" y="574"/>
                    </a:lnTo>
                    <a:lnTo>
                      <a:pt x="1" y="585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9" y="602"/>
                    </a:lnTo>
                    <a:lnTo>
                      <a:pt x="17" y="601"/>
                    </a:lnTo>
                    <a:lnTo>
                      <a:pt x="27" y="597"/>
                    </a:lnTo>
                    <a:lnTo>
                      <a:pt x="40" y="589"/>
                    </a:lnTo>
                    <a:lnTo>
                      <a:pt x="76" y="568"/>
                    </a:lnTo>
                    <a:lnTo>
                      <a:pt x="114" y="539"/>
                    </a:lnTo>
                    <a:lnTo>
                      <a:pt x="216" y="458"/>
                    </a:lnTo>
                    <a:lnTo>
                      <a:pt x="318" y="369"/>
                    </a:lnTo>
                    <a:lnTo>
                      <a:pt x="318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54" name="Freeform 454"/>
              <p:cNvSpPr>
                <a:spLocks/>
              </p:cNvSpPr>
              <p:nvPr/>
            </p:nvSpPr>
            <p:spPr bwMode="auto">
              <a:xfrm>
                <a:off x="4597" y="2672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3"/>
                  </a:cxn>
                  <a:cxn ang="0">
                    <a:pos x="385" y="144"/>
                  </a:cxn>
                  <a:cxn ang="0">
                    <a:pos x="489" y="62"/>
                  </a:cxn>
                  <a:cxn ang="0">
                    <a:pos x="525" y="34"/>
                  </a:cxn>
                  <a:cxn ang="0">
                    <a:pos x="562" y="13"/>
                  </a:cxn>
                  <a:cxn ang="0">
                    <a:pos x="575" y="6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8"/>
                  </a:cxn>
                  <a:cxn ang="0">
                    <a:pos x="601" y="17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8" y="216"/>
                  </a:cxn>
                  <a:cxn ang="0">
                    <a:pos x="369" y="318"/>
                  </a:cxn>
                  <a:cxn ang="0">
                    <a:pos x="369" y="318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3"/>
                    </a:lnTo>
                    <a:lnTo>
                      <a:pt x="385" y="144"/>
                    </a:lnTo>
                    <a:lnTo>
                      <a:pt x="489" y="62"/>
                    </a:lnTo>
                    <a:lnTo>
                      <a:pt x="525" y="34"/>
                    </a:lnTo>
                    <a:lnTo>
                      <a:pt x="562" y="13"/>
                    </a:lnTo>
                    <a:lnTo>
                      <a:pt x="575" y="6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8"/>
                    </a:lnTo>
                    <a:lnTo>
                      <a:pt x="601" y="17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8" y="216"/>
                    </a:lnTo>
                    <a:lnTo>
                      <a:pt x="369" y="318"/>
                    </a:lnTo>
                    <a:lnTo>
                      <a:pt x="369" y="318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55" name="Freeform 455"/>
              <p:cNvSpPr>
                <a:spLocks/>
              </p:cNvSpPr>
              <p:nvPr/>
            </p:nvSpPr>
            <p:spPr bwMode="auto">
              <a:xfrm>
                <a:off x="4398" y="2802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5"/>
                  </a:cxn>
                  <a:cxn ang="0">
                    <a:pos x="142" y="386"/>
                  </a:cxn>
                  <a:cxn ang="0">
                    <a:pos x="62" y="488"/>
                  </a:cxn>
                  <a:cxn ang="0">
                    <a:pos x="33" y="525"/>
                  </a:cxn>
                  <a:cxn ang="0">
                    <a:pos x="11" y="561"/>
                  </a:cxn>
                  <a:cxn ang="0">
                    <a:pos x="4" y="574"/>
                  </a:cxn>
                  <a:cxn ang="0">
                    <a:pos x="1" y="586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7" y="602"/>
                  </a:cxn>
                  <a:cxn ang="0">
                    <a:pos x="15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2" y="540"/>
                  </a:cxn>
                  <a:cxn ang="0">
                    <a:pos x="216" y="458"/>
                  </a:cxn>
                  <a:cxn ang="0">
                    <a:pos x="316" y="370"/>
                  </a:cxn>
                  <a:cxn ang="0">
                    <a:pos x="316" y="370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5"/>
                    </a:lnTo>
                    <a:lnTo>
                      <a:pt x="142" y="386"/>
                    </a:lnTo>
                    <a:lnTo>
                      <a:pt x="62" y="488"/>
                    </a:lnTo>
                    <a:lnTo>
                      <a:pt x="33" y="525"/>
                    </a:lnTo>
                    <a:lnTo>
                      <a:pt x="11" y="561"/>
                    </a:lnTo>
                    <a:lnTo>
                      <a:pt x="4" y="574"/>
                    </a:lnTo>
                    <a:lnTo>
                      <a:pt x="1" y="586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7" y="602"/>
                    </a:lnTo>
                    <a:lnTo>
                      <a:pt x="15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2" y="540"/>
                    </a:lnTo>
                    <a:lnTo>
                      <a:pt x="216" y="458"/>
                    </a:lnTo>
                    <a:lnTo>
                      <a:pt x="316" y="370"/>
                    </a:lnTo>
                    <a:lnTo>
                      <a:pt x="316" y="370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56" name="Freeform 456"/>
              <p:cNvSpPr>
                <a:spLocks/>
              </p:cNvSpPr>
              <p:nvPr/>
            </p:nvSpPr>
            <p:spPr bwMode="auto">
              <a:xfrm>
                <a:off x="4599" y="2674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1"/>
                  </a:cxn>
                  <a:cxn ang="0">
                    <a:pos x="386" y="142"/>
                  </a:cxn>
                  <a:cxn ang="0">
                    <a:pos x="488" y="62"/>
                  </a:cxn>
                  <a:cxn ang="0">
                    <a:pos x="525" y="33"/>
                  </a:cxn>
                  <a:cxn ang="0">
                    <a:pos x="561" y="11"/>
                  </a:cxn>
                  <a:cxn ang="0">
                    <a:pos x="574" y="4"/>
                  </a:cxn>
                  <a:cxn ang="0">
                    <a:pos x="586" y="1"/>
                  </a:cxn>
                  <a:cxn ang="0">
                    <a:pos x="595" y="0"/>
                  </a:cxn>
                  <a:cxn ang="0">
                    <a:pos x="599" y="2"/>
                  </a:cxn>
                  <a:cxn ang="0">
                    <a:pos x="599" y="2"/>
                  </a:cxn>
                  <a:cxn ang="0">
                    <a:pos x="602" y="7"/>
                  </a:cxn>
                  <a:cxn ang="0">
                    <a:pos x="600" y="15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2"/>
                  </a:cxn>
                  <a:cxn ang="0">
                    <a:pos x="458" y="216"/>
                  </a:cxn>
                  <a:cxn ang="0">
                    <a:pos x="370" y="316"/>
                  </a:cxn>
                  <a:cxn ang="0">
                    <a:pos x="370" y="316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1"/>
                    </a:lnTo>
                    <a:lnTo>
                      <a:pt x="386" y="142"/>
                    </a:lnTo>
                    <a:lnTo>
                      <a:pt x="488" y="62"/>
                    </a:lnTo>
                    <a:lnTo>
                      <a:pt x="525" y="33"/>
                    </a:lnTo>
                    <a:lnTo>
                      <a:pt x="561" y="11"/>
                    </a:lnTo>
                    <a:lnTo>
                      <a:pt x="574" y="4"/>
                    </a:lnTo>
                    <a:lnTo>
                      <a:pt x="586" y="1"/>
                    </a:lnTo>
                    <a:lnTo>
                      <a:pt x="595" y="0"/>
                    </a:lnTo>
                    <a:lnTo>
                      <a:pt x="599" y="2"/>
                    </a:lnTo>
                    <a:lnTo>
                      <a:pt x="599" y="2"/>
                    </a:lnTo>
                    <a:lnTo>
                      <a:pt x="602" y="7"/>
                    </a:lnTo>
                    <a:lnTo>
                      <a:pt x="600" y="15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2"/>
                    </a:lnTo>
                    <a:lnTo>
                      <a:pt x="458" y="216"/>
                    </a:lnTo>
                    <a:lnTo>
                      <a:pt x="370" y="316"/>
                    </a:lnTo>
                    <a:lnTo>
                      <a:pt x="370" y="316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57" name="Freeform 457"/>
              <p:cNvSpPr>
                <a:spLocks/>
              </p:cNvSpPr>
              <p:nvPr/>
            </p:nvSpPr>
            <p:spPr bwMode="auto">
              <a:xfrm>
                <a:off x="4469" y="2873"/>
                <a:ext cx="200" cy="200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4"/>
                  </a:cxn>
                  <a:cxn ang="0">
                    <a:pos x="143" y="386"/>
                  </a:cxn>
                  <a:cxn ang="0">
                    <a:pos x="62" y="489"/>
                  </a:cxn>
                  <a:cxn ang="0">
                    <a:pos x="33" y="526"/>
                  </a:cxn>
                  <a:cxn ang="0">
                    <a:pos x="12" y="562"/>
                  </a:cxn>
                  <a:cxn ang="0">
                    <a:pos x="5" y="575"/>
                  </a:cxn>
                  <a:cxn ang="0">
                    <a:pos x="2" y="587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1"/>
                  </a:cxn>
                  <a:cxn ang="0">
                    <a:pos x="28" y="597"/>
                  </a:cxn>
                  <a:cxn ang="0">
                    <a:pos x="39" y="591"/>
                  </a:cxn>
                  <a:cxn ang="0">
                    <a:pos x="77" y="568"/>
                  </a:cxn>
                  <a:cxn ang="0">
                    <a:pos x="113" y="540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3" y="0"/>
                    </a:moveTo>
                    <a:lnTo>
                      <a:pt x="232" y="284"/>
                    </a:lnTo>
                    <a:lnTo>
                      <a:pt x="143" y="386"/>
                    </a:lnTo>
                    <a:lnTo>
                      <a:pt x="62" y="489"/>
                    </a:lnTo>
                    <a:lnTo>
                      <a:pt x="33" y="526"/>
                    </a:lnTo>
                    <a:lnTo>
                      <a:pt x="12" y="562"/>
                    </a:lnTo>
                    <a:lnTo>
                      <a:pt x="5" y="575"/>
                    </a:lnTo>
                    <a:lnTo>
                      <a:pt x="2" y="587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1"/>
                    </a:lnTo>
                    <a:lnTo>
                      <a:pt x="28" y="597"/>
                    </a:lnTo>
                    <a:lnTo>
                      <a:pt x="39" y="591"/>
                    </a:lnTo>
                    <a:lnTo>
                      <a:pt x="77" y="568"/>
                    </a:lnTo>
                    <a:lnTo>
                      <a:pt x="113" y="540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58" name="Freeform 458"/>
              <p:cNvSpPr>
                <a:spLocks/>
              </p:cNvSpPr>
              <p:nvPr/>
            </p:nvSpPr>
            <p:spPr bwMode="auto">
              <a:xfrm>
                <a:off x="4669" y="2744"/>
                <a:ext cx="201" cy="201"/>
              </a:xfrm>
              <a:custGeom>
                <a:avLst/>
                <a:gdLst/>
                <a:ahLst/>
                <a:cxnLst>
                  <a:cxn ang="0">
                    <a:pos x="0" y="493"/>
                  </a:cxn>
                  <a:cxn ang="0">
                    <a:pos x="286" y="232"/>
                  </a:cxn>
                  <a:cxn ang="0">
                    <a:pos x="386" y="143"/>
                  </a:cxn>
                  <a:cxn ang="0">
                    <a:pos x="489" y="62"/>
                  </a:cxn>
                  <a:cxn ang="0">
                    <a:pos x="526" y="33"/>
                  </a:cxn>
                  <a:cxn ang="0">
                    <a:pos x="562" y="12"/>
                  </a:cxn>
                  <a:cxn ang="0">
                    <a:pos x="575" y="5"/>
                  </a:cxn>
                  <a:cxn ang="0">
                    <a:pos x="587" y="2"/>
                  </a:cxn>
                  <a:cxn ang="0">
                    <a:pos x="595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8"/>
                  </a:cxn>
                  <a:cxn ang="0">
                    <a:pos x="601" y="16"/>
                  </a:cxn>
                  <a:cxn ang="0">
                    <a:pos x="597" y="28"/>
                  </a:cxn>
                  <a:cxn ang="0">
                    <a:pos x="591" y="39"/>
                  </a:cxn>
                  <a:cxn ang="0">
                    <a:pos x="568" y="77"/>
                  </a:cxn>
                  <a:cxn ang="0">
                    <a:pos x="541" y="113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10" y="602"/>
                  </a:cxn>
                  <a:cxn ang="0">
                    <a:pos x="110" y="602"/>
                  </a:cxn>
                </a:cxnLst>
                <a:rect l="0" t="0" r="r" b="b"/>
                <a:pathLst>
                  <a:path w="602" h="602">
                    <a:moveTo>
                      <a:pt x="0" y="493"/>
                    </a:moveTo>
                    <a:lnTo>
                      <a:pt x="286" y="232"/>
                    </a:lnTo>
                    <a:lnTo>
                      <a:pt x="386" y="143"/>
                    </a:lnTo>
                    <a:lnTo>
                      <a:pt x="489" y="62"/>
                    </a:lnTo>
                    <a:lnTo>
                      <a:pt x="526" y="33"/>
                    </a:lnTo>
                    <a:lnTo>
                      <a:pt x="562" y="12"/>
                    </a:lnTo>
                    <a:lnTo>
                      <a:pt x="575" y="5"/>
                    </a:lnTo>
                    <a:lnTo>
                      <a:pt x="587" y="2"/>
                    </a:lnTo>
                    <a:lnTo>
                      <a:pt x="595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8"/>
                    </a:lnTo>
                    <a:lnTo>
                      <a:pt x="601" y="16"/>
                    </a:lnTo>
                    <a:lnTo>
                      <a:pt x="597" y="28"/>
                    </a:lnTo>
                    <a:lnTo>
                      <a:pt x="591" y="39"/>
                    </a:lnTo>
                    <a:lnTo>
                      <a:pt x="568" y="77"/>
                    </a:lnTo>
                    <a:lnTo>
                      <a:pt x="541" y="113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10" y="602"/>
                    </a:lnTo>
                    <a:lnTo>
                      <a:pt x="110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59" name="Freeform 459"/>
              <p:cNvSpPr>
                <a:spLocks/>
              </p:cNvSpPr>
              <p:nvPr/>
            </p:nvSpPr>
            <p:spPr bwMode="auto">
              <a:xfrm>
                <a:off x="4470" y="2875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4"/>
                  </a:cxn>
                  <a:cxn ang="0">
                    <a:pos x="144" y="385"/>
                  </a:cxn>
                  <a:cxn ang="0">
                    <a:pos x="62" y="488"/>
                  </a:cxn>
                  <a:cxn ang="0">
                    <a:pos x="34" y="524"/>
                  </a:cxn>
                  <a:cxn ang="0">
                    <a:pos x="11" y="562"/>
                  </a:cxn>
                  <a:cxn ang="0">
                    <a:pos x="5" y="573"/>
                  </a:cxn>
                  <a:cxn ang="0">
                    <a:pos x="1" y="585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599"/>
                  </a:cxn>
                  <a:cxn ang="0">
                    <a:pos x="27" y="596"/>
                  </a:cxn>
                  <a:cxn ang="0">
                    <a:pos x="40" y="589"/>
                  </a:cxn>
                  <a:cxn ang="0">
                    <a:pos x="76" y="568"/>
                  </a:cxn>
                  <a:cxn ang="0">
                    <a:pos x="113" y="539"/>
                  </a:cxn>
                  <a:cxn ang="0">
                    <a:pos x="216" y="457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4"/>
                    </a:lnTo>
                    <a:lnTo>
                      <a:pt x="144" y="385"/>
                    </a:lnTo>
                    <a:lnTo>
                      <a:pt x="62" y="488"/>
                    </a:lnTo>
                    <a:lnTo>
                      <a:pt x="34" y="524"/>
                    </a:lnTo>
                    <a:lnTo>
                      <a:pt x="11" y="562"/>
                    </a:lnTo>
                    <a:lnTo>
                      <a:pt x="5" y="573"/>
                    </a:lnTo>
                    <a:lnTo>
                      <a:pt x="1" y="585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599"/>
                    </a:lnTo>
                    <a:lnTo>
                      <a:pt x="27" y="596"/>
                    </a:lnTo>
                    <a:lnTo>
                      <a:pt x="40" y="589"/>
                    </a:lnTo>
                    <a:lnTo>
                      <a:pt x="76" y="568"/>
                    </a:lnTo>
                    <a:lnTo>
                      <a:pt x="113" y="539"/>
                    </a:lnTo>
                    <a:lnTo>
                      <a:pt x="216" y="457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60" name="Freeform 460"/>
              <p:cNvSpPr>
                <a:spLocks/>
              </p:cNvSpPr>
              <p:nvPr/>
            </p:nvSpPr>
            <p:spPr bwMode="auto">
              <a:xfrm>
                <a:off x="4671" y="2746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4"/>
                  </a:cxn>
                  <a:cxn ang="0">
                    <a:pos x="488" y="62"/>
                  </a:cxn>
                  <a:cxn ang="0">
                    <a:pos x="524" y="34"/>
                  </a:cxn>
                  <a:cxn ang="0">
                    <a:pos x="562" y="11"/>
                  </a:cxn>
                  <a:cxn ang="0">
                    <a:pos x="573" y="5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8"/>
                  </a:cxn>
                  <a:cxn ang="0">
                    <a:pos x="601" y="15"/>
                  </a:cxn>
                  <a:cxn ang="0">
                    <a:pos x="596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3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4"/>
                    </a:lnTo>
                    <a:lnTo>
                      <a:pt x="488" y="62"/>
                    </a:lnTo>
                    <a:lnTo>
                      <a:pt x="524" y="34"/>
                    </a:lnTo>
                    <a:lnTo>
                      <a:pt x="562" y="11"/>
                    </a:lnTo>
                    <a:lnTo>
                      <a:pt x="573" y="5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8"/>
                    </a:lnTo>
                    <a:lnTo>
                      <a:pt x="601" y="15"/>
                    </a:lnTo>
                    <a:lnTo>
                      <a:pt x="596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3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61" name="Freeform 462"/>
              <p:cNvSpPr>
                <a:spLocks/>
              </p:cNvSpPr>
              <p:nvPr/>
            </p:nvSpPr>
            <p:spPr bwMode="auto">
              <a:xfrm>
                <a:off x="4451" y="2529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3"/>
                  </a:cxn>
                  <a:cxn ang="0">
                    <a:pos x="489" y="62"/>
                  </a:cxn>
                  <a:cxn ang="0">
                    <a:pos x="525" y="35"/>
                  </a:cxn>
                  <a:cxn ang="0">
                    <a:pos x="562" y="12"/>
                  </a:cxn>
                  <a:cxn ang="0">
                    <a:pos x="574" y="6"/>
                  </a:cxn>
                  <a:cxn ang="0">
                    <a:pos x="585" y="2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3" y="7"/>
                  </a:cxn>
                  <a:cxn ang="0">
                    <a:pos x="601" y="16"/>
                  </a:cxn>
                  <a:cxn ang="0">
                    <a:pos x="597" y="27"/>
                  </a:cxn>
                  <a:cxn ang="0">
                    <a:pos x="590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9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3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3"/>
                    </a:lnTo>
                    <a:lnTo>
                      <a:pt x="489" y="62"/>
                    </a:lnTo>
                    <a:lnTo>
                      <a:pt x="525" y="35"/>
                    </a:lnTo>
                    <a:lnTo>
                      <a:pt x="562" y="12"/>
                    </a:lnTo>
                    <a:lnTo>
                      <a:pt x="574" y="6"/>
                    </a:lnTo>
                    <a:lnTo>
                      <a:pt x="585" y="2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3" y="7"/>
                    </a:lnTo>
                    <a:lnTo>
                      <a:pt x="601" y="16"/>
                    </a:lnTo>
                    <a:lnTo>
                      <a:pt x="597" y="27"/>
                    </a:lnTo>
                    <a:lnTo>
                      <a:pt x="590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9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62" name="Freeform 464"/>
              <p:cNvSpPr>
                <a:spLocks/>
              </p:cNvSpPr>
              <p:nvPr/>
            </p:nvSpPr>
            <p:spPr bwMode="auto">
              <a:xfrm>
                <a:off x="4453" y="2530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4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6" y="35"/>
                  </a:cxn>
                  <a:cxn ang="0">
                    <a:pos x="562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5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8"/>
                  </a:cxn>
                  <a:cxn ang="0">
                    <a:pos x="596" y="29"/>
                  </a:cxn>
                  <a:cxn ang="0">
                    <a:pos x="590" y="41"/>
                  </a:cxn>
                  <a:cxn ang="0">
                    <a:pos x="567" y="77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70" y="319"/>
                  </a:cxn>
                  <a:cxn ang="0">
                    <a:pos x="370" y="319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4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6" y="35"/>
                    </a:lnTo>
                    <a:lnTo>
                      <a:pt x="562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5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8"/>
                    </a:lnTo>
                    <a:lnTo>
                      <a:pt x="596" y="29"/>
                    </a:lnTo>
                    <a:lnTo>
                      <a:pt x="590" y="41"/>
                    </a:lnTo>
                    <a:lnTo>
                      <a:pt x="567" y="77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70" y="319"/>
                    </a:lnTo>
                    <a:lnTo>
                      <a:pt x="370" y="319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63" name="Freeform 465"/>
              <p:cNvSpPr>
                <a:spLocks/>
              </p:cNvSpPr>
              <p:nvPr/>
            </p:nvSpPr>
            <p:spPr bwMode="auto">
              <a:xfrm>
                <a:off x="4323" y="2730"/>
                <a:ext cx="201" cy="201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3"/>
                  </a:cxn>
                  <a:cxn ang="0">
                    <a:pos x="143" y="384"/>
                  </a:cxn>
                  <a:cxn ang="0">
                    <a:pos x="61" y="488"/>
                  </a:cxn>
                  <a:cxn ang="0">
                    <a:pos x="34" y="524"/>
                  </a:cxn>
                  <a:cxn ang="0">
                    <a:pos x="12" y="561"/>
                  </a:cxn>
                  <a:cxn ang="0">
                    <a:pos x="5" y="573"/>
                  </a:cxn>
                  <a:cxn ang="0">
                    <a:pos x="2" y="584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0"/>
                  </a:cxn>
                  <a:cxn ang="0">
                    <a:pos x="28" y="596"/>
                  </a:cxn>
                  <a:cxn ang="0">
                    <a:pos x="39" y="589"/>
                  </a:cxn>
                  <a:cxn ang="0">
                    <a:pos x="77" y="567"/>
                  </a:cxn>
                  <a:cxn ang="0">
                    <a:pos x="113" y="538"/>
                  </a:cxn>
                  <a:cxn ang="0">
                    <a:pos x="217" y="458"/>
                  </a:cxn>
                  <a:cxn ang="0">
                    <a:pos x="317" y="368"/>
                  </a:cxn>
                  <a:cxn ang="0">
                    <a:pos x="317" y="368"/>
                  </a:cxn>
                  <a:cxn ang="0">
                    <a:pos x="603" y="108"/>
                  </a:cxn>
                  <a:cxn ang="0">
                    <a:pos x="603" y="108"/>
                  </a:cxn>
                </a:cxnLst>
                <a:rect l="0" t="0" r="r" b="b"/>
                <a:pathLst>
                  <a:path w="603" h="602">
                    <a:moveTo>
                      <a:pt x="493" y="0"/>
                    </a:moveTo>
                    <a:lnTo>
                      <a:pt x="232" y="283"/>
                    </a:lnTo>
                    <a:lnTo>
                      <a:pt x="143" y="384"/>
                    </a:lnTo>
                    <a:lnTo>
                      <a:pt x="61" y="488"/>
                    </a:lnTo>
                    <a:lnTo>
                      <a:pt x="34" y="524"/>
                    </a:lnTo>
                    <a:lnTo>
                      <a:pt x="12" y="561"/>
                    </a:lnTo>
                    <a:lnTo>
                      <a:pt x="5" y="573"/>
                    </a:lnTo>
                    <a:lnTo>
                      <a:pt x="2" y="584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0"/>
                    </a:lnTo>
                    <a:lnTo>
                      <a:pt x="28" y="596"/>
                    </a:lnTo>
                    <a:lnTo>
                      <a:pt x="39" y="589"/>
                    </a:lnTo>
                    <a:lnTo>
                      <a:pt x="77" y="567"/>
                    </a:lnTo>
                    <a:lnTo>
                      <a:pt x="113" y="538"/>
                    </a:lnTo>
                    <a:lnTo>
                      <a:pt x="217" y="458"/>
                    </a:lnTo>
                    <a:lnTo>
                      <a:pt x="317" y="368"/>
                    </a:lnTo>
                    <a:lnTo>
                      <a:pt x="317" y="368"/>
                    </a:lnTo>
                    <a:lnTo>
                      <a:pt x="603" y="108"/>
                    </a:lnTo>
                    <a:lnTo>
                      <a:pt x="603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64" name="Freeform 466"/>
              <p:cNvSpPr>
                <a:spLocks/>
              </p:cNvSpPr>
              <p:nvPr/>
            </p:nvSpPr>
            <p:spPr bwMode="auto">
              <a:xfrm>
                <a:off x="4524" y="2601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3" y="233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5" y="35"/>
                  </a:cxn>
                  <a:cxn ang="0">
                    <a:pos x="561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6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68" y="318"/>
                  </a:cxn>
                  <a:cxn ang="0">
                    <a:pos x="368" y="318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3" y="233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5" y="35"/>
                    </a:lnTo>
                    <a:lnTo>
                      <a:pt x="561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6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68" y="318"/>
                    </a:lnTo>
                    <a:lnTo>
                      <a:pt x="368" y="318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65" name="Freeform 467"/>
              <p:cNvSpPr>
                <a:spLocks/>
              </p:cNvSpPr>
              <p:nvPr/>
            </p:nvSpPr>
            <p:spPr bwMode="auto">
              <a:xfrm>
                <a:off x="4324" y="2732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5"/>
                  </a:cxn>
                  <a:cxn ang="0">
                    <a:pos x="144" y="386"/>
                  </a:cxn>
                  <a:cxn ang="0">
                    <a:pos x="62" y="488"/>
                  </a:cxn>
                  <a:cxn ang="0">
                    <a:pos x="34" y="526"/>
                  </a:cxn>
                  <a:cxn ang="0">
                    <a:pos x="11" y="562"/>
                  </a:cxn>
                  <a:cxn ang="0">
                    <a:pos x="6" y="575"/>
                  </a:cxn>
                  <a:cxn ang="0">
                    <a:pos x="1" y="586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4" y="540"/>
                  </a:cxn>
                  <a:cxn ang="0">
                    <a:pos x="216" y="458"/>
                  </a:cxn>
                  <a:cxn ang="0">
                    <a:pos x="317" y="370"/>
                  </a:cxn>
                  <a:cxn ang="0">
                    <a:pos x="317" y="370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5"/>
                    </a:lnTo>
                    <a:lnTo>
                      <a:pt x="144" y="386"/>
                    </a:lnTo>
                    <a:lnTo>
                      <a:pt x="62" y="488"/>
                    </a:lnTo>
                    <a:lnTo>
                      <a:pt x="34" y="526"/>
                    </a:lnTo>
                    <a:lnTo>
                      <a:pt x="11" y="562"/>
                    </a:lnTo>
                    <a:lnTo>
                      <a:pt x="6" y="575"/>
                    </a:lnTo>
                    <a:lnTo>
                      <a:pt x="1" y="586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4" y="540"/>
                    </a:lnTo>
                    <a:lnTo>
                      <a:pt x="216" y="458"/>
                    </a:lnTo>
                    <a:lnTo>
                      <a:pt x="317" y="370"/>
                    </a:lnTo>
                    <a:lnTo>
                      <a:pt x="317" y="370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66" name="Freeform 468"/>
              <p:cNvSpPr>
                <a:spLocks/>
              </p:cNvSpPr>
              <p:nvPr/>
            </p:nvSpPr>
            <p:spPr bwMode="auto">
              <a:xfrm>
                <a:off x="4525" y="2603"/>
                <a:ext cx="201" cy="201"/>
              </a:xfrm>
              <a:custGeom>
                <a:avLst/>
                <a:gdLst/>
                <a:ahLst/>
                <a:cxnLst>
                  <a:cxn ang="0">
                    <a:pos x="0" y="492"/>
                  </a:cxn>
                  <a:cxn ang="0">
                    <a:pos x="284" y="232"/>
                  </a:cxn>
                  <a:cxn ang="0">
                    <a:pos x="385" y="142"/>
                  </a:cxn>
                  <a:cxn ang="0">
                    <a:pos x="489" y="62"/>
                  </a:cxn>
                  <a:cxn ang="0">
                    <a:pos x="525" y="33"/>
                  </a:cxn>
                  <a:cxn ang="0">
                    <a:pos x="562" y="11"/>
                  </a:cxn>
                  <a:cxn ang="0">
                    <a:pos x="574" y="4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7"/>
                  </a:cxn>
                  <a:cxn ang="0">
                    <a:pos x="599" y="16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2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2"/>
                    </a:moveTo>
                    <a:lnTo>
                      <a:pt x="284" y="232"/>
                    </a:lnTo>
                    <a:lnTo>
                      <a:pt x="385" y="142"/>
                    </a:lnTo>
                    <a:lnTo>
                      <a:pt x="489" y="62"/>
                    </a:lnTo>
                    <a:lnTo>
                      <a:pt x="525" y="33"/>
                    </a:lnTo>
                    <a:lnTo>
                      <a:pt x="562" y="11"/>
                    </a:lnTo>
                    <a:lnTo>
                      <a:pt x="574" y="4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7"/>
                    </a:lnTo>
                    <a:lnTo>
                      <a:pt x="599" y="16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2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67" name="Freeform 469"/>
              <p:cNvSpPr>
                <a:spLocks/>
              </p:cNvSpPr>
              <p:nvPr/>
            </p:nvSpPr>
            <p:spPr bwMode="auto">
              <a:xfrm>
                <a:off x="4396" y="2801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4"/>
                  </a:cxn>
                  <a:cxn ang="0">
                    <a:pos x="144" y="385"/>
                  </a:cxn>
                  <a:cxn ang="0">
                    <a:pos x="62" y="489"/>
                  </a:cxn>
                  <a:cxn ang="0">
                    <a:pos x="34" y="525"/>
                  </a:cxn>
                  <a:cxn ang="0">
                    <a:pos x="13" y="562"/>
                  </a:cxn>
                  <a:cxn ang="0">
                    <a:pos x="6" y="574"/>
                  </a:cxn>
                  <a:cxn ang="0">
                    <a:pos x="1" y="585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9" y="602"/>
                  </a:cxn>
                  <a:cxn ang="0">
                    <a:pos x="17" y="601"/>
                  </a:cxn>
                  <a:cxn ang="0">
                    <a:pos x="27" y="597"/>
                  </a:cxn>
                  <a:cxn ang="0">
                    <a:pos x="40" y="589"/>
                  </a:cxn>
                  <a:cxn ang="0">
                    <a:pos x="76" y="568"/>
                  </a:cxn>
                  <a:cxn ang="0">
                    <a:pos x="114" y="539"/>
                  </a:cxn>
                  <a:cxn ang="0">
                    <a:pos x="216" y="458"/>
                  </a:cxn>
                  <a:cxn ang="0">
                    <a:pos x="318" y="369"/>
                  </a:cxn>
                  <a:cxn ang="0">
                    <a:pos x="318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4"/>
                    </a:lnTo>
                    <a:lnTo>
                      <a:pt x="144" y="385"/>
                    </a:lnTo>
                    <a:lnTo>
                      <a:pt x="62" y="489"/>
                    </a:lnTo>
                    <a:lnTo>
                      <a:pt x="34" y="525"/>
                    </a:lnTo>
                    <a:lnTo>
                      <a:pt x="13" y="562"/>
                    </a:lnTo>
                    <a:lnTo>
                      <a:pt x="6" y="574"/>
                    </a:lnTo>
                    <a:lnTo>
                      <a:pt x="1" y="585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9" y="602"/>
                    </a:lnTo>
                    <a:lnTo>
                      <a:pt x="17" y="601"/>
                    </a:lnTo>
                    <a:lnTo>
                      <a:pt x="27" y="597"/>
                    </a:lnTo>
                    <a:lnTo>
                      <a:pt x="40" y="589"/>
                    </a:lnTo>
                    <a:lnTo>
                      <a:pt x="76" y="568"/>
                    </a:lnTo>
                    <a:lnTo>
                      <a:pt x="114" y="539"/>
                    </a:lnTo>
                    <a:lnTo>
                      <a:pt x="216" y="458"/>
                    </a:lnTo>
                    <a:lnTo>
                      <a:pt x="318" y="369"/>
                    </a:lnTo>
                    <a:lnTo>
                      <a:pt x="318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68" name="Freeform 470"/>
              <p:cNvSpPr>
                <a:spLocks/>
              </p:cNvSpPr>
              <p:nvPr/>
            </p:nvSpPr>
            <p:spPr bwMode="auto">
              <a:xfrm>
                <a:off x="4597" y="2672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3"/>
                  </a:cxn>
                  <a:cxn ang="0">
                    <a:pos x="385" y="144"/>
                  </a:cxn>
                  <a:cxn ang="0">
                    <a:pos x="489" y="62"/>
                  </a:cxn>
                  <a:cxn ang="0">
                    <a:pos x="525" y="34"/>
                  </a:cxn>
                  <a:cxn ang="0">
                    <a:pos x="562" y="13"/>
                  </a:cxn>
                  <a:cxn ang="0">
                    <a:pos x="575" y="6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8"/>
                  </a:cxn>
                  <a:cxn ang="0">
                    <a:pos x="601" y="17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8" y="216"/>
                  </a:cxn>
                  <a:cxn ang="0">
                    <a:pos x="369" y="318"/>
                  </a:cxn>
                  <a:cxn ang="0">
                    <a:pos x="369" y="318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3"/>
                    </a:lnTo>
                    <a:lnTo>
                      <a:pt x="385" y="144"/>
                    </a:lnTo>
                    <a:lnTo>
                      <a:pt x="489" y="62"/>
                    </a:lnTo>
                    <a:lnTo>
                      <a:pt x="525" y="34"/>
                    </a:lnTo>
                    <a:lnTo>
                      <a:pt x="562" y="13"/>
                    </a:lnTo>
                    <a:lnTo>
                      <a:pt x="575" y="6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8"/>
                    </a:lnTo>
                    <a:lnTo>
                      <a:pt x="601" y="17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8" y="216"/>
                    </a:lnTo>
                    <a:lnTo>
                      <a:pt x="369" y="318"/>
                    </a:lnTo>
                    <a:lnTo>
                      <a:pt x="369" y="318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69" name="Freeform 471"/>
              <p:cNvSpPr>
                <a:spLocks/>
              </p:cNvSpPr>
              <p:nvPr/>
            </p:nvSpPr>
            <p:spPr bwMode="auto">
              <a:xfrm>
                <a:off x="4398" y="2802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5"/>
                  </a:cxn>
                  <a:cxn ang="0">
                    <a:pos x="142" y="386"/>
                  </a:cxn>
                  <a:cxn ang="0">
                    <a:pos x="62" y="488"/>
                  </a:cxn>
                  <a:cxn ang="0">
                    <a:pos x="33" y="525"/>
                  </a:cxn>
                  <a:cxn ang="0">
                    <a:pos x="11" y="561"/>
                  </a:cxn>
                  <a:cxn ang="0">
                    <a:pos x="4" y="574"/>
                  </a:cxn>
                  <a:cxn ang="0">
                    <a:pos x="1" y="586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7" y="602"/>
                  </a:cxn>
                  <a:cxn ang="0">
                    <a:pos x="15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2" y="540"/>
                  </a:cxn>
                  <a:cxn ang="0">
                    <a:pos x="216" y="458"/>
                  </a:cxn>
                  <a:cxn ang="0">
                    <a:pos x="316" y="370"/>
                  </a:cxn>
                  <a:cxn ang="0">
                    <a:pos x="316" y="370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5"/>
                    </a:lnTo>
                    <a:lnTo>
                      <a:pt x="142" y="386"/>
                    </a:lnTo>
                    <a:lnTo>
                      <a:pt x="62" y="488"/>
                    </a:lnTo>
                    <a:lnTo>
                      <a:pt x="33" y="525"/>
                    </a:lnTo>
                    <a:lnTo>
                      <a:pt x="11" y="561"/>
                    </a:lnTo>
                    <a:lnTo>
                      <a:pt x="4" y="574"/>
                    </a:lnTo>
                    <a:lnTo>
                      <a:pt x="1" y="586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7" y="602"/>
                    </a:lnTo>
                    <a:lnTo>
                      <a:pt x="15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2" y="540"/>
                    </a:lnTo>
                    <a:lnTo>
                      <a:pt x="216" y="458"/>
                    </a:lnTo>
                    <a:lnTo>
                      <a:pt x="316" y="370"/>
                    </a:lnTo>
                    <a:lnTo>
                      <a:pt x="316" y="370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70" name="Freeform 472"/>
              <p:cNvSpPr>
                <a:spLocks/>
              </p:cNvSpPr>
              <p:nvPr/>
            </p:nvSpPr>
            <p:spPr bwMode="auto">
              <a:xfrm>
                <a:off x="4599" y="2674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1"/>
                  </a:cxn>
                  <a:cxn ang="0">
                    <a:pos x="386" y="142"/>
                  </a:cxn>
                  <a:cxn ang="0">
                    <a:pos x="488" y="62"/>
                  </a:cxn>
                  <a:cxn ang="0">
                    <a:pos x="525" y="33"/>
                  </a:cxn>
                  <a:cxn ang="0">
                    <a:pos x="561" y="11"/>
                  </a:cxn>
                  <a:cxn ang="0">
                    <a:pos x="574" y="4"/>
                  </a:cxn>
                  <a:cxn ang="0">
                    <a:pos x="586" y="1"/>
                  </a:cxn>
                  <a:cxn ang="0">
                    <a:pos x="595" y="0"/>
                  </a:cxn>
                  <a:cxn ang="0">
                    <a:pos x="599" y="2"/>
                  </a:cxn>
                  <a:cxn ang="0">
                    <a:pos x="599" y="2"/>
                  </a:cxn>
                  <a:cxn ang="0">
                    <a:pos x="602" y="7"/>
                  </a:cxn>
                  <a:cxn ang="0">
                    <a:pos x="600" y="15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2"/>
                  </a:cxn>
                  <a:cxn ang="0">
                    <a:pos x="458" y="216"/>
                  </a:cxn>
                  <a:cxn ang="0">
                    <a:pos x="370" y="316"/>
                  </a:cxn>
                  <a:cxn ang="0">
                    <a:pos x="370" y="316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1"/>
                    </a:lnTo>
                    <a:lnTo>
                      <a:pt x="386" y="142"/>
                    </a:lnTo>
                    <a:lnTo>
                      <a:pt x="488" y="62"/>
                    </a:lnTo>
                    <a:lnTo>
                      <a:pt x="525" y="33"/>
                    </a:lnTo>
                    <a:lnTo>
                      <a:pt x="561" y="11"/>
                    </a:lnTo>
                    <a:lnTo>
                      <a:pt x="574" y="4"/>
                    </a:lnTo>
                    <a:lnTo>
                      <a:pt x="586" y="1"/>
                    </a:lnTo>
                    <a:lnTo>
                      <a:pt x="595" y="0"/>
                    </a:lnTo>
                    <a:lnTo>
                      <a:pt x="599" y="2"/>
                    </a:lnTo>
                    <a:lnTo>
                      <a:pt x="599" y="2"/>
                    </a:lnTo>
                    <a:lnTo>
                      <a:pt x="602" y="7"/>
                    </a:lnTo>
                    <a:lnTo>
                      <a:pt x="600" y="15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2"/>
                    </a:lnTo>
                    <a:lnTo>
                      <a:pt x="458" y="216"/>
                    </a:lnTo>
                    <a:lnTo>
                      <a:pt x="370" y="316"/>
                    </a:lnTo>
                    <a:lnTo>
                      <a:pt x="370" y="316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71" name="Freeform 473"/>
              <p:cNvSpPr>
                <a:spLocks/>
              </p:cNvSpPr>
              <p:nvPr/>
            </p:nvSpPr>
            <p:spPr bwMode="auto">
              <a:xfrm>
                <a:off x="4469" y="2873"/>
                <a:ext cx="200" cy="200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4"/>
                  </a:cxn>
                  <a:cxn ang="0">
                    <a:pos x="143" y="386"/>
                  </a:cxn>
                  <a:cxn ang="0">
                    <a:pos x="62" y="489"/>
                  </a:cxn>
                  <a:cxn ang="0">
                    <a:pos x="33" y="526"/>
                  </a:cxn>
                  <a:cxn ang="0">
                    <a:pos x="12" y="562"/>
                  </a:cxn>
                  <a:cxn ang="0">
                    <a:pos x="5" y="575"/>
                  </a:cxn>
                  <a:cxn ang="0">
                    <a:pos x="2" y="587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1"/>
                  </a:cxn>
                  <a:cxn ang="0">
                    <a:pos x="28" y="597"/>
                  </a:cxn>
                  <a:cxn ang="0">
                    <a:pos x="39" y="591"/>
                  </a:cxn>
                  <a:cxn ang="0">
                    <a:pos x="77" y="568"/>
                  </a:cxn>
                  <a:cxn ang="0">
                    <a:pos x="113" y="540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3" y="0"/>
                    </a:moveTo>
                    <a:lnTo>
                      <a:pt x="232" y="284"/>
                    </a:lnTo>
                    <a:lnTo>
                      <a:pt x="143" y="386"/>
                    </a:lnTo>
                    <a:lnTo>
                      <a:pt x="62" y="489"/>
                    </a:lnTo>
                    <a:lnTo>
                      <a:pt x="33" y="526"/>
                    </a:lnTo>
                    <a:lnTo>
                      <a:pt x="12" y="562"/>
                    </a:lnTo>
                    <a:lnTo>
                      <a:pt x="5" y="575"/>
                    </a:lnTo>
                    <a:lnTo>
                      <a:pt x="2" y="587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1"/>
                    </a:lnTo>
                    <a:lnTo>
                      <a:pt x="28" y="597"/>
                    </a:lnTo>
                    <a:lnTo>
                      <a:pt x="39" y="591"/>
                    </a:lnTo>
                    <a:lnTo>
                      <a:pt x="77" y="568"/>
                    </a:lnTo>
                    <a:lnTo>
                      <a:pt x="113" y="540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72" name="Freeform 474"/>
              <p:cNvSpPr>
                <a:spLocks/>
              </p:cNvSpPr>
              <p:nvPr/>
            </p:nvSpPr>
            <p:spPr bwMode="auto">
              <a:xfrm>
                <a:off x="4669" y="2744"/>
                <a:ext cx="201" cy="201"/>
              </a:xfrm>
              <a:custGeom>
                <a:avLst/>
                <a:gdLst/>
                <a:ahLst/>
                <a:cxnLst>
                  <a:cxn ang="0">
                    <a:pos x="0" y="493"/>
                  </a:cxn>
                  <a:cxn ang="0">
                    <a:pos x="286" y="232"/>
                  </a:cxn>
                  <a:cxn ang="0">
                    <a:pos x="386" y="143"/>
                  </a:cxn>
                  <a:cxn ang="0">
                    <a:pos x="489" y="62"/>
                  </a:cxn>
                  <a:cxn ang="0">
                    <a:pos x="526" y="33"/>
                  </a:cxn>
                  <a:cxn ang="0">
                    <a:pos x="562" y="12"/>
                  </a:cxn>
                  <a:cxn ang="0">
                    <a:pos x="575" y="5"/>
                  </a:cxn>
                  <a:cxn ang="0">
                    <a:pos x="587" y="2"/>
                  </a:cxn>
                  <a:cxn ang="0">
                    <a:pos x="595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8"/>
                  </a:cxn>
                  <a:cxn ang="0">
                    <a:pos x="601" y="16"/>
                  </a:cxn>
                  <a:cxn ang="0">
                    <a:pos x="597" y="28"/>
                  </a:cxn>
                  <a:cxn ang="0">
                    <a:pos x="591" y="39"/>
                  </a:cxn>
                  <a:cxn ang="0">
                    <a:pos x="568" y="77"/>
                  </a:cxn>
                  <a:cxn ang="0">
                    <a:pos x="541" y="113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10" y="602"/>
                  </a:cxn>
                  <a:cxn ang="0">
                    <a:pos x="110" y="602"/>
                  </a:cxn>
                </a:cxnLst>
                <a:rect l="0" t="0" r="r" b="b"/>
                <a:pathLst>
                  <a:path w="602" h="602">
                    <a:moveTo>
                      <a:pt x="0" y="493"/>
                    </a:moveTo>
                    <a:lnTo>
                      <a:pt x="286" y="232"/>
                    </a:lnTo>
                    <a:lnTo>
                      <a:pt x="386" y="143"/>
                    </a:lnTo>
                    <a:lnTo>
                      <a:pt x="489" y="62"/>
                    </a:lnTo>
                    <a:lnTo>
                      <a:pt x="526" y="33"/>
                    </a:lnTo>
                    <a:lnTo>
                      <a:pt x="562" y="12"/>
                    </a:lnTo>
                    <a:lnTo>
                      <a:pt x="575" y="5"/>
                    </a:lnTo>
                    <a:lnTo>
                      <a:pt x="587" y="2"/>
                    </a:lnTo>
                    <a:lnTo>
                      <a:pt x="595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8"/>
                    </a:lnTo>
                    <a:lnTo>
                      <a:pt x="601" y="16"/>
                    </a:lnTo>
                    <a:lnTo>
                      <a:pt x="597" y="28"/>
                    </a:lnTo>
                    <a:lnTo>
                      <a:pt x="591" y="39"/>
                    </a:lnTo>
                    <a:lnTo>
                      <a:pt x="568" y="77"/>
                    </a:lnTo>
                    <a:lnTo>
                      <a:pt x="541" y="113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10" y="602"/>
                    </a:lnTo>
                    <a:lnTo>
                      <a:pt x="110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73" name="Freeform 475"/>
              <p:cNvSpPr>
                <a:spLocks/>
              </p:cNvSpPr>
              <p:nvPr/>
            </p:nvSpPr>
            <p:spPr bwMode="auto">
              <a:xfrm>
                <a:off x="4470" y="2875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4"/>
                  </a:cxn>
                  <a:cxn ang="0">
                    <a:pos x="144" y="385"/>
                  </a:cxn>
                  <a:cxn ang="0">
                    <a:pos x="62" y="488"/>
                  </a:cxn>
                  <a:cxn ang="0">
                    <a:pos x="34" y="524"/>
                  </a:cxn>
                  <a:cxn ang="0">
                    <a:pos x="11" y="562"/>
                  </a:cxn>
                  <a:cxn ang="0">
                    <a:pos x="5" y="573"/>
                  </a:cxn>
                  <a:cxn ang="0">
                    <a:pos x="1" y="585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599"/>
                  </a:cxn>
                  <a:cxn ang="0">
                    <a:pos x="27" y="596"/>
                  </a:cxn>
                  <a:cxn ang="0">
                    <a:pos x="40" y="589"/>
                  </a:cxn>
                  <a:cxn ang="0">
                    <a:pos x="76" y="568"/>
                  </a:cxn>
                  <a:cxn ang="0">
                    <a:pos x="113" y="539"/>
                  </a:cxn>
                  <a:cxn ang="0">
                    <a:pos x="216" y="457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4"/>
                    </a:lnTo>
                    <a:lnTo>
                      <a:pt x="144" y="385"/>
                    </a:lnTo>
                    <a:lnTo>
                      <a:pt x="62" y="488"/>
                    </a:lnTo>
                    <a:lnTo>
                      <a:pt x="34" y="524"/>
                    </a:lnTo>
                    <a:lnTo>
                      <a:pt x="11" y="562"/>
                    </a:lnTo>
                    <a:lnTo>
                      <a:pt x="5" y="573"/>
                    </a:lnTo>
                    <a:lnTo>
                      <a:pt x="1" y="585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599"/>
                    </a:lnTo>
                    <a:lnTo>
                      <a:pt x="27" y="596"/>
                    </a:lnTo>
                    <a:lnTo>
                      <a:pt x="40" y="589"/>
                    </a:lnTo>
                    <a:lnTo>
                      <a:pt x="76" y="568"/>
                    </a:lnTo>
                    <a:lnTo>
                      <a:pt x="113" y="539"/>
                    </a:lnTo>
                    <a:lnTo>
                      <a:pt x="216" y="457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74" name="Freeform 476"/>
              <p:cNvSpPr>
                <a:spLocks/>
              </p:cNvSpPr>
              <p:nvPr/>
            </p:nvSpPr>
            <p:spPr bwMode="auto">
              <a:xfrm>
                <a:off x="4671" y="2746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4"/>
                  </a:cxn>
                  <a:cxn ang="0">
                    <a:pos x="488" y="62"/>
                  </a:cxn>
                  <a:cxn ang="0">
                    <a:pos x="524" y="34"/>
                  </a:cxn>
                  <a:cxn ang="0">
                    <a:pos x="562" y="11"/>
                  </a:cxn>
                  <a:cxn ang="0">
                    <a:pos x="573" y="5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8"/>
                  </a:cxn>
                  <a:cxn ang="0">
                    <a:pos x="601" y="15"/>
                  </a:cxn>
                  <a:cxn ang="0">
                    <a:pos x="596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3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4"/>
                    </a:lnTo>
                    <a:lnTo>
                      <a:pt x="488" y="62"/>
                    </a:lnTo>
                    <a:lnTo>
                      <a:pt x="524" y="34"/>
                    </a:lnTo>
                    <a:lnTo>
                      <a:pt x="562" y="11"/>
                    </a:lnTo>
                    <a:lnTo>
                      <a:pt x="573" y="5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8"/>
                    </a:lnTo>
                    <a:lnTo>
                      <a:pt x="601" y="15"/>
                    </a:lnTo>
                    <a:lnTo>
                      <a:pt x="596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3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75" name="Freeform 478"/>
              <p:cNvSpPr>
                <a:spLocks/>
              </p:cNvSpPr>
              <p:nvPr/>
            </p:nvSpPr>
            <p:spPr bwMode="auto">
              <a:xfrm>
                <a:off x="4455" y="2532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3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5" y="35"/>
                  </a:cxn>
                  <a:cxn ang="0">
                    <a:pos x="561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7"/>
                  </a:cxn>
                  <a:cxn ang="0">
                    <a:pos x="596" y="29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70" y="318"/>
                  </a:cxn>
                  <a:cxn ang="0">
                    <a:pos x="370" y="318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3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5" y="35"/>
                    </a:lnTo>
                    <a:lnTo>
                      <a:pt x="561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7"/>
                    </a:lnTo>
                    <a:lnTo>
                      <a:pt x="596" y="29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70" y="318"/>
                    </a:lnTo>
                    <a:lnTo>
                      <a:pt x="370" y="318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76" name="Freeform 480"/>
              <p:cNvSpPr>
                <a:spLocks/>
              </p:cNvSpPr>
              <p:nvPr/>
            </p:nvSpPr>
            <p:spPr bwMode="auto">
              <a:xfrm>
                <a:off x="4457" y="2534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4"/>
                  </a:cxn>
                  <a:cxn ang="0">
                    <a:pos x="489" y="62"/>
                  </a:cxn>
                  <a:cxn ang="0">
                    <a:pos x="525" y="34"/>
                  </a:cxn>
                  <a:cxn ang="0">
                    <a:pos x="562" y="11"/>
                  </a:cxn>
                  <a:cxn ang="0">
                    <a:pos x="575" y="6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7"/>
                  </a:cxn>
                  <a:cxn ang="0">
                    <a:pos x="601" y="16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4"/>
                    </a:lnTo>
                    <a:lnTo>
                      <a:pt x="489" y="62"/>
                    </a:lnTo>
                    <a:lnTo>
                      <a:pt x="525" y="34"/>
                    </a:lnTo>
                    <a:lnTo>
                      <a:pt x="562" y="11"/>
                    </a:lnTo>
                    <a:lnTo>
                      <a:pt x="575" y="6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7"/>
                    </a:lnTo>
                    <a:lnTo>
                      <a:pt x="601" y="16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77" name="Freeform 481"/>
              <p:cNvSpPr>
                <a:spLocks/>
              </p:cNvSpPr>
              <p:nvPr/>
            </p:nvSpPr>
            <p:spPr bwMode="auto">
              <a:xfrm>
                <a:off x="4326" y="2734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1" y="285"/>
                  </a:cxn>
                  <a:cxn ang="0">
                    <a:pos x="144" y="386"/>
                  </a:cxn>
                  <a:cxn ang="0">
                    <a:pos x="62" y="488"/>
                  </a:cxn>
                  <a:cxn ang="0">
                    <a:pos x="34" y="525"/>
                  </a:cxn>
                  <a:cxn ang="0">
                    <a:pos x="11" y="561"/>
                  </a:cxn>
                  <a:cxn ang="0">
                    <a:pos x="5" y="574"/>
                  </a:cxn>
                  <a:cxn ang="0">
                    <a:pos x="1" y="586"/>
                  </a:cxn>
                  <a:cxn ang="0">
                    <a:pos x="0" y="594"/>
                  </a:cxn>
                  <a:cxn ang="0">
                    <a:pos x="2" y="599"/>
                  </a:cxn>
                  <a:cxn ang="0">
                    <a:pos x="8" y="602"/>
                  </a:cxn>
                  <a:cxn ang="0">
                    <a:pos x="15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3" y="540"/>
                  </a:cxn>
                  <a:cxn ang="0">
                    <a:pos x="216" y="458"/>
                  </a:cxn>
                  <a:cxn ang="0">
                    <a:pos x="316" y="370"/>
                  </a:cxn>
                  <a:cxn ang="0">
                    <a:pos x="316" y="370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1" y="285"/>
                    </a:lnTo>
                    <a:lnTo>
                      <a:pt x="144" y="386"/>
                    </a:lnTo>
                    <a:lnTo>
                      <a:pt x="62" y="488"/>
                    </a:lnTo>
                    <a:lnTo>
                      <a:pt x="34" y="525"/>
                    </a:lnTo>
                    <a:lnTo>
                      <a:pt x="11" y="561"/>
                    </a:lnTo>
                    <a:lnTo>
                      <a:pt x="5" y="574"/>
                    </a:lnTo>
                    <a:lnTo>
                      <a:pt x="1" y="586"/>
                    </a:lnTo>
                    <a:lnTo>
                      <a:pt x="0" y="594"/>
                    </a:lnTo>
                    <a:lnTo>
                      <a:pt x="2" y="599"/>
                    </a:lnTo>
                    <a:lnTo>
                      <a:pt x="8" y="602"/>
                    </a:lnTo>
                    <a:lnTo>
                      <a:pt x="15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3" y="540"/>
                    </a:lnTo>
                    <a:lnTo>
                      <a:pt x="216" y="458"/>
                    </a:lnTo>
                    <a:lnTo>
                      <a:pt x="316" y="370"/>
                    </a:lnTo>
                    <a:lnTo>
                      <a:pt x="316" y="370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78" name="Freeform 482"/>
              <p:cNvSpPr>
                <a:spLocks/>
              </p:cNvSpPr>
              <p:nvPr/>
            </p:nvSpPr>
            <p:spPr bwMode="auto">
              <a:xfrm>
                <a:off x="4527" y="2605"/>
                <a:ext cx="201" cy="201"/>
              </a:xfrm>
              <a:custGeom>
                <a:avLst/>
                <a:gdLst/>
                <a:ahLst/>
                <a:cxnLst>
                  <a:cxn ang="0">
                    <a:pos x="0" y="492"/>
                  </a:cxn>
                  <a:cxn ang="0">
                    <a:pos x="284" y="232"/>
                  </a:cxn>
                  <a:cxn ang="0">
                    <a:pos x="385" y="142"/>
                  </a:cxn>
                  <a:cxn ang="0">
                    <a:pos x="488" y="62"/>
                  </a:cxn>
                  <a:cxn ang="0">
                    <a:pos x="524" y="33"/>
                  </a:cxn>
                  <a:cxn ang="0">
                    <a:pos x="562" y="11"/>
                  </a:cxn>
                  <a:cxn ang="0">
                    <a:pos x="573" y="4"/>
                  </a:cxn>
                  <a:cxn ang="0">
                    <a:pos x="585" y="1"/>
                  </a:cxn>
                  <a:cxn ang="0">
                    <a:pos x="593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7"/>
                  </a:cxn>
                  <a:cxn ang="0">
                    <a:pos x="599" y="15"/>
                  </a:cxn>
                  <a:cxn ang="0">
                    <a:pos x="596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2"/>
                  </a:cxn>
                  <a:cxn ang="0">
                    <a:pos x="457" y="216"/>
                  </a:cxn>
                  <a:cxn ang="0">
                    <a:pos x="369" y="316"/>
                  </a:cxn>
                  <a:cxn ang="0">
                    <a:pos x="369" y="316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2"/>
                    </a:moveTo>
                    <a:lnTo>
                      <a:pt x="284" y="232"/>
                    </a:lnTo>
                    <a:lnTo>
                      <a:pt x="385" y="142"/>
                    </a:lnTo>
                    <a:lnTo>
                      <a:pt x="488" y="62"/>
                    </a:lnTo>
                    <a:lnTo>
                      <a:pt x="524" y="33"/>
                    </a:lnTo>
                    <a:lnTo>
                      <a:pt x="562" y="11"/>
                    </a:lnTo>
                    <a:lnTo>
                      <a:pt x="573" y="4"/>
                    </a:lnTo>
                    <a:lnTo>
                      <a:pt x="585" y="1"/>
                    </a:lnTo>
                    <a:lnTo>
                      <a:pt x="593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7"/>
                    </a:lnTo>
                    <a:lnTo>
                      <a:pt x="599" y="15"/>
                    </a:lnTo>
                    <a:lnTo>
                      <a:pt x="596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2"/>
                    </a:lnTo>
                    <a:lnTo>
                      <a:pt x="457" y="216"/>
                    </a:lnTo>
                    <a:lnTo>
                      <a:pt x="369" y="316"/>
                    </a:lnTo>
                    <a:lnTo>
                      <a:pt x="369" y="316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79" name="Freeform 483"/>
              <p:cNvSpPr>
                <a:spLocks/>
              </p:cNvSpPr>
              <p:nvPr/>
            </p:nvSpPr>
            <p:spPr bwMode="auto">
              <a:xfrm>
                <a:off x="4328" y="2735"/>
                <a:ext cx="201" cy="201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4"/>
                  </a:cxn>
                  <a:cxn ang="0">
                    <a:pos x="143" y="385"/>
                  </a:cxn>
                  <a:cxn ang="0">
                    <a:pos x="62" y="489"/>
                  </a:cxn>
                  <a:cxn ang="0">
                    <a:pos x="33" y="525"/>
                  </a:cxn>
                  <a:cxn ang="0">
                    <a:pos x="12" y="562"/>
                  </a:cxn>
                  <a:cxn ang="0">
                    <a:pos x="5" y="574"/>
                  </a:cxn>
                  <a:cxn ang="0">
                    <a:pos x="2" y="585"/>
                  </a:cxn>
                  <a:cxn ang="0">
                    <a:pos x="0" y="594"/>
                  </a:cxn>
                  <a:cxn ang="0">
                    <a:pos x="3" y="600"/>
                  </a:cxn>
                  <a:cxn ang="0">
                    <a:pos x="8" y="602"/>
                  </a:cxn>
                  <a:cxn ang="0">
                    <a:pos x="16" y="601"/>
                  </a:cxn>
                  <a:cxn ang="0">
                    <a:pos x="28" y="597"/>
                  </a:cxn>
                  <a:cxn ang="0">
                    <a:pos x="39" y="589"/>
                  </a:cxn>
                  <a:cxn ang="0">
                    <a:pos x="77" y="568"/>
                  </a:cxn>
                  <a:cxn ang="0">
                    <a:pos x="113" y="539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3" y="0"/>
                    </a:moveTo>
                    <a:lnTo>
                      <a:pt x="232" y="284"/>
                    </a:lnTo>
                    <a:lnTo>
                      <a:pt x="143" y="385"/>
                    </a:lnTo>
                    <a:lnTo>
                      <a:pt x="62" y="489"/>
                    </a:lnTo>
                    <a:lnTo>
                      <a:pt x="33" y="525"/>
                    </a:lnTo>
                    <a:lnTo>
                      <a:pt x="12" y="562"/>
                    </a:lnTo>
                    <a:lnTo>
                      <a:pt x="5" y="574"/>
                    </a:lnTo>
                    <a:lnTo>
                      <a:pt x="2" y="585"/>
                    </a:lnTo>
                    <a:lnTo>
                      <a:pt x="0" y="594"/>
                    </a:lnTo>
                    <a:lnTo>
                      <a:pt x="3" y="600"/>
                    </a:lnTo>
                    <a:lnTo>
                      <a:pt x="8" y="602"/>
                    </a:lnTo>
                    <a:lnTo>
                      <a:pt x="16" y="601"/>
                    </a:lnTo>
                    <a:lnTo>
                      <a:pt x="28" y="597"/>
                    </a:lnTo>
                    <a:lnTo>
                      <a:pt x="39" y="589"/>
                    </a:lnTo>
                    <a:lnTo>
                      <a:pt x="77" y="568"/>
                    </a:lnTo>
                    <a:lnTo>
                      <a:pt x="113" y="539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80" name="Freeform 484"/>
              <p:cNvSpPr>
                <a:spLocks/>
              </p:cNvSpPr>
              <p:nvPr/>
            </p:nvSpPr>
            <p:spPr bwMode="auto">
              <a:xfrm>
                <a:off x="4529" y="2606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3"/>
                  </a:cxn>
                  <a:cxn ang="0">
                    <a:pos x="386" y="144"/>
                  </a:cxn>
                  <a:cxn ang="0">
                    <a:pos x="489" y="62"/>
                  </a:cxn>
                  <a:cxn ang="0">
                    <a:pos x="526" y="35"/>
                  </a:cxn>
                  <a:cxn ang="0">
                    <a:pos x="562" y="13"/>
                  </a:cxn>
                  <a:cxn ang="0">
                    <a:pos x="575" y="6"/>
                  </a:cxn>
                  <a:cxn ang="0">
                    <a:pos x="587" y="1"/>
                  </a:cxn>
                  <a:cxn ang="0">
                    <a:pos x="595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9"/>
                  </a:cxn>
                  <a:cxn ang="0">
                    <a:pos x="601" y="17"/>
                  </a:cxn>
                  <a:cxn ang="0">
                    <a:pos x="597" y="27"/>
                  </a:cxn>
                  <a:cxn ang="0">
                    <a:pos x="591" y="40"/>
                  </a:cxn>
                  <a:cxn ang="0">
                    <a:pos x="568" y="76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69" y="318"/>
                  </a:cxn>
                  <a:cxn ang="0">
                    <a:pos x="369" y="318"/>
                  </a:cxn>
                  <a:cxn ang="0">
                    <a:pos x="110" y="602"/>
                  </a:cxn>
                  <a:cxn ang="0">
                    <a:pos x="110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3"/>
                    </a:lnTo>
                    <a:lnTo>
                      <a:pt x="386" y="144"/>
                    </a:lnTo>
                    <a:lnTo>
                      <a:pt x="489" y="62"/>
                    </a:lnTo>
                    <a:lnTo>
                      <a:pt x="526" y="35"/>
                    </a:lnTo>
                    <a:lnTo>
                      <a:pt x="562" y="13"/>
                    </a:lnTo>
                    <a:lnTo>
                      <a:pt x="575" y="6"/>
                    </a:lnTo>
                    <a:lnTo>
                      <a:pt x="587" y="1"/>
                    </a:lnTo>
                    <a:lnTo>
                      <a:pt x="595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9"/>
                    </a:lnTo>
                    <a:lnTo>
                      <a:pt x="601" y="17"/>
                    </a:lnTo>
                    <a:lnTo>
                      <a:pt x="597" y="27"/>
                    </a:lnTo>
                    <a:lnTo>
                      <a:pt x="591" y="40"/>
                    </a:lnTo>
                    <a:lnTo>
                      <a:pt x="568" y="76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69" y="318"/>
                    </a:lnTo>
                    <a:lnTo>
                      <a:pt x="369" y="318"/>
                    </a:lnTo>
                    <a:lnTo>
                      <a:pt x="110" y="602"/>
                    </a:lnTo>
                    <a:lnTo>
                      <a:pt x="110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81" name="Freeform 485"/>
              <p:cNvSpPr>
                <a:spLocks/>
              </p:cNvSpPr>
              <p:nvPr/>
            </p:nvSpPr>
            <p:spPr bwMode="auto">
              <a:xfrm>
                <a:off x="4400" y="2804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6"/>
                  </a:cxn>
                  <a:cxn ang="0">
                    <a:pos x="143" y="386"/>
                  </a:cxn>
                  <a:cxn ang="0">
                    <a:pos x="62" y="489"/>
                  </a:cxn>
                  <a:cxn ang="0">
                    <a:pos x="34" y="526"/>
                  </a:cxn>
                  <a:cxn ang="0">
                    <a:pos x="12" y="562"/>
                  </a:cxn>
                  <a:cxn ang="0">
                    <a:pos x="5" y="575"/>
                  </a:cxn>
                  <a:cxn ang="0">
                    <a:pos x="2" y="587"/>
                  </a:cxn>
                  <a:cxn ang="0">
                    <a:pos x="0" y="595"/>
                  </a:cxn>
                  <a:cxn ang="0">
                    <a:pos x="3" y="600"/>
                  </a:cxn>
                  <a:cxn ang="0">
                    <a:pos x="8" y="602"/>
                  </a:cxn>
                  <a:cxn ang="0">
                    <a:pos x="16" y="601"/>
                  </a:cxn>
                  <a:cxn ang="0">
                    <a:pos x="28" y="597"/>
                  </a:cxn>
                  <a:cxn ang="0">
                    <a:pos x="41" y="591"/>
                  </a:cxn>
                  <a:cxn ang="0">
                    <a:pos x="77" y="568"/>
                  </a:cxn>
                  <a:cxn ang="0">
                    <a:pos x="113" y="540"/>
                  </a:cxn>
                  <a:cxn ang="0">
                    <a:pos x="216" y="458"/>
                  </a:cxn>
                  <a:cxn ang="0">
                    <a:pos x="317" y="371"/>
                  </a:cxn>
                  <a:cxn ang="0">
                    <a:pos x="317" y="371"/>
                  </a:cxn>
                  <a:cxn ang="0">
                    <a:pos x="602" y="110"/>
                  </a:cxn>
                  <a:cxn ang="0">
                    <a:pos x="602" y="110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6"/>
                    </a:lnTo>
                    <a:lnTo>
                      <a:pt x="143" y="386"/>
                    </a:lnTo>
                    <a:lnTo>
                      <a:pt x="62" y="489"/>
                    </a:lnTo>
                    <a:lnTo>
                      <a:pt x="34" y="526"/>
                    </a:lnTo>
                    <a:lnTo>
                      <a:pt x="12" y="562"/>
                    </a:lnTo>
                    <a:lnTo>
                      <a:pt x="5" y="575"/>
                    </a:lnTo>
                    <a:lnTo>
                      <a:pt x="2" y="587"/>
                    </a:lnTo>
                    <a:lnTo>
                      <a:pt x="0" y="595"/>
                    </a:lnTo>
                    <a:lnTo>
                      <a:pt x="3" y="600"/>
                    </a:lnTo>
                    <a:lnTo>
                      <a:pt x="8" y="602"/>
                    </a:lnTo>
                    <a:lnTo>
                      <a:pt x="16" y="601"/>
                    </a:lnTo>
                    <a:lnTo>
                      <a:pt x="28" y="597"/>
                    </a:lnTo>
                    <a:lnTo>
                      <a:pt x="41" y="591"/>
                    </a:lnTo>
                    <a:lnTo>
                      <a:pt x="77" y="568"/>
                    </a:lnTo>
                    <a:lnTo>
                      <a:pt x="113" y="540"/>
                    </a:lnTo>
                    <a:lnTo>
                      <a:pt x="216" y="458"/>
                    </a:lnTo>
                    <a:lnTo>
                      <a:pt x="317" y="371"/>
                    </a:lnTo>
                    <a:lnTo>
                      <a:pt x="317" y="371"/>
                    </a:lnTo>
                    <a:lnTo>
                      <a:pt x="602" y="110"/>
                    </a:lnTo>
                    <a:lnTo>
                      <a:pt x="602" y="11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82" name="Freeform 486"/>
              <p:cNvSpPr>
                <a:spLocks/>
              </p:cNvSpPr>
              <p:nvPr/>
            </p:nvSpPr>
            <p:spPr bwMode="auto">
              <a:xfrm>
                <a:off x="4601" y="2675"/>
                <a:ext cx="200" cy="201"/>
              </a:xfrm>
              <a:custGeom>
                <a:avLst/>
                <a:gdLst/>
                <a:ahLst/>
                <a:cxnLst>
                  <a:cxn ang="0">
                    <a:pos x="0" y="493"/>
                  </a:cxn>
                  <a:cxn ang="0">
                    <a:pos x="286" y="232"/>
                  </a:cxn>
                  <a:cxn ang="0">
                    <a:pos x="386" y="143"/>
                  </a:cxn>
                  <a:cxn ang="0">
                    <a:pos x="489" y="62"/>
                  </a:cxn>
                  <a:cxn ang="0">
                    <a:pos x="526" y="33"/>
                  </a:cxn>
                  <a:cxn ang="0">
                    <a:pos x="562" y="12"/>
                  </a:cxn>
                  <a:cxn ang="0">
                    <a:pos x="575" y="5"/>
                  </a:cxn>
                  <a:cxn ang="0">
                    <a:pos x="587" y="2"/>
                  </a:cxn>
                  <a:cxn ang="0">
                    <a:pos x="595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8"/>
                  </a:cxn>
                  <a:cxn ang="0">
                    <a:pos x="601" y="16"/>
                  </a:cxn>
                  <a:cxn ang="0">
                    <a:pos x="597" y="28"/>
                  </a:cxn>
                  <a:cxn ang="0">
                    <a:pos x="591" y="41"/>
                  </a:cxn>
                  <a:cxn ang="0">
                    <a:pos x="568" y="77"/>
                  </a:cxn>
                  <a:cxn ang="0">
                    <a:pos x="541" y="113"/>
                  </a:cxn>
                  <a:cxn ang="0">
                    <a:pos x="458" y="216"/>
                  </a:cxn>
                  <a:cxn ang="0">
                    <a:pos x="371" y="317"/>
                  </a:cxn>
                  <a:cxn ang="0">
                    <a:pos x="371" y="317"/>
                  </a:cxn>
                  <a:cxn ang="0">
                    <a:pos x="110" y="602"/>
                  </a:cxn>
                  <a:cxn ang="0">
                    <a:pos x="110" y="602"/>
                  </a:cxn>
                </a:cxnLst>
                <a:rect l="0" t="0" r="r" b="b"/>
                <a:pathLst>
                  <a:path w="602" h="602">
                    <a:moveTo>
                      <a:pt x="0" y="493"/>
                    </a:moveTo>
                    <a:lnTo>
                      <a:pt x="286" y="232"/>
                    </a:lnTo>
                    <a:lnTo>
                      <a:pt x="386" y="143"/>
                    </a:lnTo>
                    <a:lnTo>
                      <a:pt x="489" y="62"/>
                    </a:lnTo>
                    <a:lnTo>
                      <a:pt x="526" y="33"/>
                    </a:lnTo>
                    <a:lnTo>
                      <a:pt x="562" y="12"/>
                    </a:lnTo>
                    <a:lnTo>
                      <a:pt x="575" y="5"/>
                    </a:lnTo>
                    <a:lnTo>
                      <a:pt x="587" y="2"/>
                    </a:lnTo>
                    <a:lnTo>
                      <a:pt x="595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8"/>
                    </a:lnTo>
                    <a:lnTo>
                      <a:pt x="601" y="16"/>
                    </a:lnTo>
                    <a:lnTo>
                      <a:pt x="597" y="28"/>
                    </a:lnTo>
                    <a:lnTo>
                      <a:pt x="591" y="41"/>
                    </a:lnTo>
                    <a:lnTo>
                      <a:pt x="568" y="77"/>
                    </a:lnTo>
                    <a:lnTo>
                      <a:pt x="541" y="113"/>
                    </a:lnTo>
                    <a:lnTo>
                      <a:pt x="458" y="216"/>
                    </a:lnTo>
                    <a:lnTo>
                      <a:pt x="371" y="317"/>
                    </a:lnTo>
                    <a:lnTo>
                      <a:pt x="371" y="317"/>
                    </a:lnTo>
                    <a:lnTo>
                      <a:pt x="110" y="602"/>
                    </a:lnTo>
                    <a:lnTo>
                      <a:pt x="110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83" name="Freeform 487"/>
              <p:cNvSpPr>
                <a:spLocks/>
              </p:cNvSpPr>
              <p:nvPr/>
            </p:nvSpPr>
            <p:spPr bwMode="auto">
              <a:xfrm>
                <a:off x="4402" y="2806"/>
                <a:ext cx="200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4"/>
                  </a:cxn>
                  <a:cxn ang="0">
                    <a:pos x="144" y="385"/>
                  </a:cxn>
                  <a:cxn ang="0">
                    <a:pos x="62" y="488"/>
                  </a:cxn>
                  <a:cxn ang="0">
                    <a:pos x="34" y="524"/>
                  </a:cxn>
                  <a:cxn ang="0">
                    <a:pos x="13" y="562"/>
                  </a:cxn>
                  <a:cxn ang="0">
                    <a:pos x="5" y="573"/>
                  </a:cxn>
                  <a:cxn ang="0">
                    <a:pos x="1" y="585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7" y="601"/>
                  </a:cxn>
                  <a:cxn ang="0">
                    <a:pos x="27" y="596"/>
                  </a:cxn>
                  <a:cxn ang="0">
                    <a:pos x="40" y="589"/>
                  </a:cxn>
                  <a:cxn ang="0">
                    <a:pos x="76" y="568"/>
                  </a:cxn>
                  <a:cxn ang="0">
                    <a:pos x="113" y="539"/>
                  </a:cxn>
                  <a:cxn ang="0">
                    <a:pos x="216" y="458"/>
                  </a:cxn>
                  <a:cxn ang="0">
                    <a:pos x="318" y="369"/>
                  </a:cxn>
                  <a:cxn ang="0">
                    <a:pos x="318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4"/>
                    </a:lnTo>
                    <a:lnTo>
                      <a:pt x="144" y="385"/>
                    </a:lnTo>
                    <a:lnTo>
                      <a:pt x="62" y="488"/>
                    </a:lnTo>
                    <a:lnTo>
                      <a:pt x="34" y="524"/>
                    </a:lnTo>
                    <a:lnTo>
                      <a:pt x="13" y="562"/>
                    </a:lnTo>
                    <a:lnTo>
                      <a:pt x="5" y="573"/>
                    </a:lnTo>
                    <a:lnTo>
                      <a:pt x="1" y="585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7" y="601"/>
                    </a:lnTo>
                    <a:lnTo>
                      <a:pt x="27" y="596"/>
                    </a:lnTo>
                    <a:lnTo>
                      <a:pt x="40" y="589"/>
                    </a:lnTo>
                    <a:lnTo>
                      <a:pt x="76" y="568"/>
                    </a:lnTo>
                    <a:lnTo>
                      <a:pt x="113" y="539"/>
                    </a:lnTo>
                    <a:lnTo>
                      <a:pt x="216" y="458"/>
                    </a:lnTo>
                    <a:lnTo>
                      <a:pt x="318" y="369"/>
                    </a:lnTo>
                    <a:lnTo>
                      <a:pt x="318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84" name="Freeform 488"/>
              <p:cNvSpPr>
                <a:spLocks/>
              </p:cNvSpPr>
              <p:nvPr/>
            </p:nvSpPr>
            <p:spPr bwMode="auto">
              <a:xfrm>
                <a:off x="4603" y="2677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3"/>
                  </a:cxn>
                  <a:cxn ang="0">
                    <a:pos x="385" y="144"/>
                  </a:cxn>
                  <a:cxn ang="0">
                    <a:pos x="488" y="62"/>
                  </a:cxn>
                  <a:cxn ang="0">
                    <a:pos x="526" y="34"/>
                  </a:cxn>
                  <a:cxn ang="0">
                    <a:pos x="562" y="13"/>
                  </a:cxn>
                  <a:cxn ang="0">
                    <a:pos x="575" y="5"/>
                  </a:cxn>
                  <a:cxn ang="0">
                    <a:pos x="586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8"/>
                  </a:cxn>
                  <a:cxn ang="0">
                    <a:pos x="601" y="17"/>
                  </a:cxn>
                  <a:cxn ang="0">
                    <a:pos x="596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40" y="113"/>
                  </a:cxn>
                  <a:cxn ang="0">
                    <a:pos x="458" y="216"/>
                  </a:cxn>
                  <a:cxn ang="0">
                    <a:pos x="369" y="318"/>
                  </a:cxn>
                  <a:cxn ang="0">
                    <a:pos x="369" y="318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3"/>
                    </a:lnTo>
                    <a:lnTo>
                      <a:pt x="385" y="144"/>
                    </a:lnTo>
                    <a:lnTo>
                      <a:pt x="488" y="62"/>
                    </a:lnTo>
                    <a:lnTo>
                      <a:pt x="526" y="34"/>
                    </a:lnTo>
                    <a:lnTo>
                      <a:pt x="562" y="13"/>
                    </a:lnTo>
                    <a:lnTo>
                      <a:pt x="575" y="5"/>
                    </a:lnTo>
                    <a:lnTo>
                      <a:pt x="586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8"/>
                    </a:lnTo>
                    <a:lnTo>
                      <a:pt x="601" y="17"/>
                    </a:lnTo>
                    <a:lnTo>
                      <a:pt x="596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40" y="113"/>
                    </a:lnTo>
                    <a:lnTo>
                      <a:pt x="458" y="216"/>
                    </a:lnTo>
                    <a:lnTo>
                      <a:pt x="369" y="318"/>
                    </a:lnTo>
                    <a:lnTo>
                      <a:pt x="369" y="318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85" name="Freeform 489"/>
              <p:cNvSpPr>
                <a:spLocks/>
              </p:cNvSpPr>
              <p:nvPr/>
            </p:nvSpPr>
            <p:spPr bwMode="auto">
              <a:xfrm>
                <a:off x="4472" y="2877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4" y="284"/>
                  </a:cxn>
                  <a:cxn ang="0">
                    <a:pos x="144" y="384"/>
                  </a:cxn>
                  <a:cxn ang="0">
                    <a:pos x="62" y="487"/>
                  </a:cxn>
                  <a:cxn ang="0">
                    <a:pos x="35" y="524"/>
                  </a:cxn>
                  <a:cxn ang="0">
                    <a:pos x="12" y="562"/>
                  </a:cxn>
                  <a:cxn ang="0">
                    <a:pos x="6" y="573"/>
                  </a:cxn>
                  <a:cxn ang="0">
                    <a:pos x="2" y="585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9" y="602"/>
                  </a:cxn>
                  <a:cxn ang="0">
                    <a:pos x="16" y="599"/>
                  </a:cxn>
                  <a:cxn ang="0">
                    <a:pos x="28" y="596"/>
                  </a:cxn>
                  <a:cxn ang="0">
                    <a:pos x="41" y="589"/>
                  </a:cxn>
                  <a:cxn ang="0">
                    <a:pos x="77" y="566"/>
                  </a:cxn>
                  <a:cxn ang="0">
                    <a:pos x="114" y="539"/>
                  </a:cxn>
                  <a:cxn ang="0">
                    <a:pos x="216" y="456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4" y="284"/>
                    </a:lnTo>
                    <a:lnTo>
                      <a:pt x="144" y="384"/>
                    </a:lnTo>
                    <a:lnTo>
                      <a:pt x="62" y="487"/>
                    </a:lnTo>
                    <a:lnTo>
                      <a:pt x="35" y="524"/>
                    </a:lnTo>
                    <a:lnTo>
                      <a:pt x="12" y="562"/>
                    </a:lnTo>
                    <a:lnTo>
                      <a:pt x="6" y="573"/>
                    </a:lnTo>
                    <a:lnTo>
                      <a:pt x="2" y="585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9" y="602"/>
                    </a:lnTo>
                    <a:lnTo>
                      <a:pt x="16" y="599"/>
                    </a:lnTo>
                    <a:lnTo>
                      <a:pt x="28" y="596"/>
                    </a:lnTo>
                    <a:lnTo>
                      <a:pt x="41" y="589"/>
                    </a:lnTo>
                    <a:lnTo>
                      <a:pt x="77" y="566"/>
                    </a:lnTo>
                    <a:lnTo>
                      <a:pt x="114" y="539"/>
                    </a:lnTo>
                    <a:lnTo>
                      <a:pt x="216" y="456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86" name="Freeform 490"/>
              <p:cNvSpPr>
                <a:spLocks/>
              </p:cNvSpPr>
              <p:nvPr/>
            </p:nvSpPr>
            <p:spPr bwMode="auto">
              <a:xfrm>
                <a:off x="4673" y="2747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4" y="144"/>
                  </a:cxn>
                  <a:cxn ang="0">
                    <a:pos x="488" y="62"/>
                  </a:cxn>
                  <a:cxn ang="0">
                    <a:pos x="524" y="35"/>
                  </a:cxn>
                  <a:cxn ang="0">
                    <a:pos x="562" y="12"/>
                  </a:cxn>
                  <a:cxn ang="0">
                    <a:pos x="573" y="6"/>
                  </a:cxn>
                  <a:cxn ang="0">
                    <a:pos x="585" y="2"/>
                  </a:cxn>
                  <a:cxn ang="0">
                    <a:pos x="593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1" y="16"/>
                  </a:cxn>
                  <a:cxn ang="0">
                    <a:pos x="596" y="28"/>
                  </a:cxn>
                  <a:cxn ang="0">
                    <a:pos x="589" y="41"/>
                  </a:cxn>
                  <a:cxn ang="0">
                    <a:pos x="567" y="77"/>
                  </a:cxn>
                  <a:cxn ang="0">
                    <a:pos x="539" y="114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4" y="144"/>
                    </a:lnTo>
                    <a:lnTo>
                      <a:pt x="488" y="62"/>
                    </a:lnTo>
                    <a:lnTo>
                      <a:pt x="524" y="35"/>
                    </a:lnTo>
                    <a:lnTo>
                      <a:pt x="562" y="12"/>
                    </a:lnTo>
                    <a:lnTo>
                      <a:pt x="573" y="6"/>
                    </a:lnTo>
                    <a:lnTo>
                      <a:pt x="585" y="2"/>
                    </a:lnTo>
                    <a:lnTo>
                      <a:pt x="593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1" y="16"/>
                    </a:lnTo>
                    <a:lnTo>
                      <a:pt x="596" y="28"/>
                    </a:lnTo>
                    <a:lnTo>
                      <a:pt x="589" y="41"/>
                    </a:lnTo>
                    <a:lnTo>
                      <a:pt x="567" y="77"/>
                    </a:lnTo>
                    <a:lnTo>
                      <a:pt x="539" y="114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87" name="Freeform 491"/>
              <p:cNvSpPr>
                <a:spLocks/>
              </p:cNvSpPr>
              <p:nvPr/>
            </p:nvSpPr>
            <p:spPr bwMode="auto">
              <a:xfrm>
                <a:off x="4474" y="2878"/>
                <a:ext cx="201" cy="201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4"/>
                  </a:cxn>
                  <a:cxn ang="0">
                    <a:pos x="143" y="386"/>
                  </a:cxn>
                  <a:cxn ang="0">
                    <a:pos x="62" y="488"/>
                  </a:cxn>
                  <a:cxn ang="0">
                    <a:pos x="33" y="526"/>
                  </a:cxn>
                  <a:cxn ang="0">
                    <a:pos x="12" y="562"/>
                  </a:cxn>
                  <a:cxn ang="0">
                    <a:pos x="5" y="575"/>
                  </a:cxn>
                  <a:cxn ang="0">
                    <a:pos x="2" y="586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7" y="602"/>
                  </a:cxn>
                  <a:cxn ang="0">
                    <a:pos x="16" y="601"/>
                  </a:cxn>
                  <a:cxn ang="0">
                    <a:pos x="28" y="596"/>
                  </a:cxn>
                  <a:cxn ang="0">
                    <a:pos x="41" y="591"/>
                  </a:cxn>
                  <a:cxn ang="0">
                    <a:pos x="77" y="568"/>
                  </a:cxn>
                  <a:cxn ang="0">
                    <a:pos x="113" y="540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10"/>
                  </a:cxn>
                  <a:cxn ang="0">
                    <a:pos x="602" y="110"/>
                  </a:cxn>
                </a:cxnLst>
                <a:rect l="0" t="0" r="r" b="b"/>
                <a:pathLst>
                  <a:path w="602" h="602">
                    <a:moveTo>
                      <a:pt x="493" y="0"/>
                    </a:moveTo>
                    <a:lnTo>
                      <a:pt x="232" y="284"/>
                    </a:lnTo>
                    <a:lnTo>
                      <a:pt x="143" y="386"/>
                    </a:lnTo>
                    <a:lnTo>
                      <a:pt x="62" y="488"/>
                    </a:lnTo>
                    <a:lnTo>
                      <a:pt x="33" y="526"/>
                    </a:lnTo>
                    <a:lnTo>
                      <a:pt x="12" y="562"/>
                    </a:lnTo>
                    <a:lnTo>
                      <a:pt x="5" y="575"/>
                    </a:lnTo>
                    <a:lnTo>
                      <a:pt x="2" y="586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7" y="602"/>
                    </a:lnTo>
                    <a:lnTo>
                      <a:pt x="16" y="601"/>
                    </a:lnTo>
                    <a:lnTo>
                      <a:pt x="28" y="596"/>
                    </a:lnTo>
                    <a:lnTo>
                      <a:pt x="41" y="591"/>
                    </a:lnTo>
                    <a:lnTo>
                      <a:pt x="77" y="568"/>
                    </a:lnTo>
                    <a:lnTo>
                      <a:pt x="113" y="540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10"/>
                    </a:lnTo>
                    <a:lnTo>
                      <a:pt x="602" y="110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88" name="Freeform 492"/>
              <p:cNvSpPr>
                <a:spLocks/>
              </p:cNvSpPr>
              <p:nvPr/>
            </p:nvSpPr>
            <p:spPr bwMode="auto">
              <a:xfrm>
                <a:off x="4675" y="2749"/>
                <a:ext cx="200" cy="201"/>
              </a:xfrm>
              <a:custGeom>
                <a:avLst/>
                <a:gdLst/>
                <a:ahLst/>
                <a:cxnLst>
                  <a:cxn ang="0">
                    <a:pos x="0" y="493"/>
                  </a:cxn>
                  <a:cxn ang="0">
                    <a:pos x="285" y="232"/>
                  </a:cxn>
                  <a:cxn ang="0">
                    <a:pos x="386" y="143"/>
                  </a:cxn>
                  <a:cxn ang="0">
                    <a:pos x="488" y="62"/>
                  </a:cxn>
                  <a:cxn ang="0">
                    <a:pos x="526" y="33"/>
                  </a:cxn>
                  <a:cxn ang="0">
                    <a:pos x="562" y="12"/>
                  </a:cxn>
                  <a:cxn ang="0">
                    <a:pos x="575" y="4"/>
                  </a:cxn>
                  <a:cxn ang="0">
                    <a:pos x="586" y="2"/>
                  </a:cxn>
                  <a:cxn ang="0">
                    <a:pos x="595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7"/>
                  </a:cxn>
                  <a:cxn ang="0">
                    <a:pos x="601" y="16"/>
                  </a:cxn>
                  <a:cxn ang="0">
                    <a:pos x="597" y="28"/>
                  </a:cxn>
                  <a:cxn ang="0">
                    <a:pos x="591" y="40"/>
                  </a:cxn>
                  <a:cxn ang="0">
                    <a:pos x="568" y="76"/>
                  </a:cxn>
                  <a:cxn ang="0">
                    <a:pos x="540" y="113"/>
                  </a:cxn>
                  <a:cxn ang="0">
                    <a:pos x="458" y="216"/>
                  </a:cxn>
                  <a:cxn ang="0">
                    <a:pos x="370" y="317"/>
                  </a:cxn>
                  <a:cxn ang="0">
                    <a:pos x="370" y="317"/>
                  </a:cxn>
                  <a:cxn ang="0">
                    <a:pos x="110" y="602"/>
                  </a:cxn>
                  <a:cxn ang="0">
                    <a:pos x="110" y="602"/>
                  </a:cxn>
                </a:cxnLst>
                <a:rect l="0" t="0" r="r" b="b"/>
                <a:pathLst>
                  <a:path w="602" h="602">
                    <a:moveTo>
                      <a:pt x="0" y="493"/>
                    </a:moveTo>
                    <a:lnTo>
                      <a:pt x="285" y="232"/>
                    </a:lnTo>
                    <a:lnTo>
                      <a:pt x="386" y="143"/>
                    </a:lnTo>
                    <a:lnTo>
                      <a:pt x="488" y="62"/>
                    </a:lnTo>
                    <a:lnTo>
                      <a:pt x="526" y="33"/>
                    </a:lnTo>
                    <a:lnTo>
                      <a:pt x="562" y="12"/>
                    </a:lnTo>
                    <a:lnTo>
                      <a:pt x="575" y="4"/>
                    </a:lnTo>
                    <a:lnTo>
                      <a:pt x="586" y="2"/>
                    </a:lnTo>
                    <a:lnTo>
                      <a:pt x="595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7"/>
                    </a:lnTo>
                    <a:lnTo>
                      <a:pt x="601" y="16"/>
                    </a:lnTo>
                    <a:lnTo>
                      <a:pt x="597" y="28"/>
                    </a:lnTo>
                    <a:lnTo>
                      <a:pt x="591" y="40"/>
                    </a:lnTo>
                    <a:lnTo>
                      <a:pt x="568" y="76"/>
                    </a:lnTo>
                    <a:lnTo>
                      <a:pt x="540" y="113"/>
                    </a:lnTo>
                    <a:lnTo>
                      <a:pt x="458" y="216"/>
                    </a:lnTo>
                    <a:lnTo>
                      <a:pt x="370" y="317"/>
                    </a:lnTo>
                    <a:lnTo>
                      <a:pt x="370" y="317"/>
                    </a:lnTo>
                    <a:lnTo>
                      <a:pt x="110" y="602"/>
                    </a:lnTo>
                    <a:lnTo>
                      <a:pt x="110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89" name="Freeform 493"/>
              <p:cNvSpPr>
                <a:spLocks/>
              </p:cNvSpPr>
              <p:nvPr/>
            </p:nvSpPr>
            <p:spPr bwMode="auto">
              <a:xfrm>
                <a:off x="4445" y="2627"/>
                <a:ext cx="45" cy="65"/>
              </a:xfrm>
              <a:custGeom>
                <a:avLst/>
                <a:gdLst/>
                <a:ahLst/>
                <a:cxnLst>
                  <a:cxn ang="0">
                    <a:pos x="69" y="197"/>
                  </a:cxn>
                  <a:cxn ang="0">
                    <a:pos x="69" y="197"/>
                  </a:cxn>
                  <a:cxn ang="0">
                    <a:pos x="70" y="196"/>
                  </a:cxn>
                  <a:cxn ang="0">
                    <a:pos x="72" y="196"/>
                  </a:cxn>
                  <a:cxn ang="0">
                    <a:pos x="72" y="194"/>
                  </a:cxn>
                  <a:cxn ang="0">
                    <a:pos x="76" y="191"/>
                  </a:cxn>
                  <a:cxn ang="0">
                    <a:pos x="80" y="189"/>
                  </a:cxn>
                  <a:cxn ang="0">
                    <a:pos x="80" y="189"/>
                  </a:cxn>
                  <a:cxn ang="0">
                    <a:pos x="80" y="189"/>
                  </a:cxn>
                  <a:cxn ang="0">
                    <a:pos x="80" y="189"/>
                  </a:cxn>
                  <a:cxn ang="0">
                    <a:pos x="93" y="179"/>
                  </a:cxn>
                  <a:cxn ang="0">
                    <a:pos x="106" y="167"/>
                  </a:cxn>
                  <a:cxn ang="0">
                    <a:pos x="106" y="167"/>
                  </a:cxn>
                  <a:cxn ang="0">
                    <a:pos x="106" y="167"/>
                  </a:cxn>
                  <a:cxn ang="0">
                    <a:pos x="118" y="153"/>
                  </a:cxn>
                  <a:cxn ang="0">
                    <a:pos x="128" y="135"/>
                  </a:cxn>
                  <a:cxn ang="0">
                    <a:pos x="128" y="135"/>
                  </a:cxn>
                  <a:cxn ang="0">
                    <a:pos x="135" y="119"/>
                  </a:cxn>
                  <a:cxn ang="0">
                    <a:pos x="134" y="101"/>
                  </a:cxn>
                  <a:cxn ang="0">
                    <a:pos x="125" y="82"/>
                  </a:cxn>
                  <a:cxn ang="0">
                    <a:pos x="108" y="66"/>
                  </a:cxn>
                  <a:cxn ang="0">
                    <a:pos x="86" y="47"/>
                  </a:cxn>
                  <a:cxn ang="0">
                    <a:pos x="62" y="33"/>
                  </a:cxn>
                  <a:cxn ang="0">
                    <a:pos x="62" y="33"/>
                  </a:cxn>
                  <a:cxn ang="0">
                    <a:pos x="42" y="20"/>
                  </a:cxn>
                  <a:cxn ang="0">
                    <a:pos x="19" y="9"/>
                  </a:cxn>
                  <a:cxn ang="0">
                    <a:pos x="19" y="9"/>
                  </a:cxn>
                  <a:cxn ang="0">
                    <a:pos x="13" y="6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3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35" h="197">
                    <a:moveTo>
                      <a:pt x="69" y="197"/>
                    </a:moveTo>
                    <a:lnTo>
                      <a:pt x="69" y="197"/>
                    </a:lnTo>
                    <a:lnTo>
                      <a:pt x="70" y="196"/>
                    </a:lnTo>
                    <a:lnTo>
                      <a:pt x="72" y="196"/>
                    </a:lnTo>
                    <a:lnTo>
                      <a:pt x="72" y="194"/>
                    </a:lnTo>
                    <a:lnTo>
                      <a:pt x="76" y="191"/>
                    </a:lnTo>
                    <a:lnTo>
                      <a:pt x="80" y="189"/>
                    </a:lnTo>
                    <a:lnTo>
                      <a:pt x="80" y="189"/>
                    </a:lnTo>
                    <a:lnTo>
                      <a:pt x="80" y="189"/>
                    </a:lnTo>
                    <a:lnTo>
                      <a:pt x="80" y="189"/>
                    </a:lnTo>
                    <a:lnTo>
                      <a:pt x="93" y="179"/>
                    </a:lnTo>
                    <a:lnTo>
                      <a:pt x="106" y="167"/>
                    </a:lnTo>
                    <a:lnTo>
                      <a:pt x="106" y="167"/>
                    </a:lnTo>
                    <a:lnTo>
                      <a:pt x="106" y="167"/>
                    </a:lnTo>
                    <a:lnTo>
                      <a:pt x="118" y="153"/>
                    </a:lnTo>
                    <a:lnTo>
                      <a:pt x="128" y="135"/>
                    </a:lnTo>
                    <a:lnTo>
                      <a:pt x="128" y="135"/>
                    </a:lnTo>
                    <a:lnTo>
                      <a:pt x="135" y="119"/>
                    </a:lnTo>
                    <a:lnTo>
                      <a:pt x="134" y="101"/>
                    </a:lnTo>
                    <a:lnTo>
                      <a:pt x="125" y="82"/>
                    </a:lnTo>
                    <a:lnTo>
                      <a:pt x="108" y="66"/>
                    </a:lnTo>
                    <a:lnTo>
                      <a:pt x="86" y="47"/>
                    </a:lnTo>
                    <a:lnTo>
                      <a:pt x="62" y="33"/>
                    </a:lnTo>
                    <a:lnTo>
                      <a:pt x="62" y="33"/>
                    </a:lnTo>
                    <a:lnTo>
                      <a:pt x="42" y="20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3" y="6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90" name="Freeform 494"/>
              <p:cNvSpPr>
                <a:spLocks/>
              </p:cNvSpPr>
              <p:nvPr/>
            </p:nvSpPr>
            <p:spPr bwMode="auto">
              <a:xfrm>
                <a:off x="4430" y="2629"/>
                <a:ext cx="45" cy="65"/>
              </a:xfrm>
              <a:custGeom>
                <a:avLst/>
                <a:gdLst/>
                <a:ahLst/>
                <a:cxnLst>
                  <a:cxn ang="0">
                    <a:pos x="69" y="196"/>
                  </a:cxn>
                  <a:cxn ang="0">
                    <a:pos x="70" y="196"/>
                  </a:cxn>
                  <a:cxn ang="0">
                    <a:pos x="70" y="196"/>
                  </a:cxn>
                  <a:cxn ang="0">
                    <a:pos x="72" y="194"/>
                  </a:cxn>
                  <a:cxn ang="0">
                    <a:pos x="73" y="194"/>
                  </a:cxn>
                  <a:cxn ang="0">
                    <a:pos x="73" y="194"/>
                  </a:cxn>
                  <a:cxn ang="0">
                    <a:pos x="78" y="191"/>
                  </a:cxn>
                  <a:cxn ang="0">
                    <a:pos x="80" y="187"/>
                  </a:cxn>
                  <a:cxn ang="0">
                    <a:pos x="80" y="187"/>
                  </a:cxn>
                  <a:cxn ang="0">
                    <a:pos x="80" y="187"/>
                  </a:cxn>
                  <a:cxn ang="0">
                    <a:pos x="80" y="187"/>
                  </a:cxn>
                  <a:cxn ang="0">
                    <a:pos x="93" y="177"/>
                  </a:cxn>
                  <a:cxn ang="0">
                    <a:pos x="106" y="165"/>
                  </a:cxn>
                  <a:cxn ang="0">
                    <a:pos x="106" y="165"/>
                  </a:cxn>
                  <a:cxn ang="0">
                    <a:pos x="106" y="165"/>
                  </a:cxn>
                  <a:cxn ang="0">
                    <a:pos x="106" y="165"/>
                  </a:cxn>
                  <a:cxn ang="0">
                    <a:pos x="119" y="152"/>
                  </a:cxn>
                  <a:cxn ang="0">
                    <a:pos x="128" y="135"/>
                  </a:cxn>
                  <a:cxn ang="0">
                    <a:pos x="128" y="135"/>
                  </a:cxn>
                  <a:cxn ang="0">
                    <a:pos x="135" y="119"/>
                  </a:cxn>
                  <a:cxn ang="0">
                    <a:pos x="134" y="100"/>
                  </a:cxn>
                  <a:cxn ang="0">
                    <a:pos x="134" y="100"/>
                  </a:cxn>
                  <a:cxn ang="0">
                    <a:pos x="125" y="80"/>
                  </a:cxn>
                  <a:cxn ang="0">
                    <a:pos x="108" y="64"/>
                  </a:cxn>
                  <a:cxn ang="0">
                    <a:pos x="86" y="47"/>
                  </a:cxn>
                  <a:cxn ang="0">
                    <a:pos x="63" y="3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35" h="196">
                    <a:moveTo>
                      <a:pt x="69" y="196"/>
                    </a:moveTo>
                    <a:lnTo>
                      <a:pt x="70" y="196"/>
                    </a:lnTo>
                    <a:lnTo>
                      <a:pt x="70" y="196"/>
                    </a:lnTo>
                    <a:lnTo>
                      <a:pt x="72" y="194"/>
                    </a:lnTo>
                    <a:lnTo>
                      <a:pt x="73" y="194"/>
                    </a:lnTo>
                    <a:lnTo>
                      <a:pt x="73" y="194"/>
                    </a:lnTo>
                    <a:lnTo>
                      <a:pt x="78" y="191"/>
                    </a:lnTo>
                    <a:lnTo>
                      <a:pt x="80" y="187"/>
                    </a:lnTo>
                    <a:lnTo>
                      <a:pt x="80" y="187"/>
                    </a:lnTo>
                    <a:lnTo>
                      <a:pt x="80" y="187"/>
                    </a:lnTo>
                    <a:lnTo>
                      <a:pt x="80" y="187"/>
                    </a:lnTo>
                    <a:lnTo>
                      <a:pt x="93" y="177"/>
                    </a:lnTo>
                    <a:lnTo>
                      <a:pt x="106" y="165"/>
                    </a:lnTo>
                    <a:lnTo>
                      <a:pt x="106" y="165"/>
                    </a:lnTo>
                    <a:lnTo>
                      <a:pt x="106" y="165"/>
                    </a:lnTo>
                    <a:lnTo>
                      <a:pt x="106" y="165"/>
                    </a:lnTo>
                    <a:lnTo>
                      <a:pt x="119" y="152"/>
                    </a:lnTo>
                    <a:lnTo>
                      <a:pt x="128" y="135"/>
                    </a:lnTo>
                    <a:lnTo>
                      <a:pt x="128" y="135"/>
                    </a:lnTo>
                    <a:lnTo>
                      <a:pt x="135" y="119"/>
                    </a:lnTo>
                    <a:lnTo>
                      <a:pt x="134" y="100"/>
                    </a:lnTo>
                    <a:lnTo>
                      <a:pt x="134" y="100"/>
                    </a:lnTo>
                    <a:lnTo>
                      <a:pt x="125" y="80"/>
                    </a:lnTo>
                    <a:lnTo>
                      <a:pt x="108" y="64"/>
                    </a:lnTo>
                    <a:lnTo>
                      <a:pt x="86" y="47"/>
                    </a:lnTo>
                    <a:lnTo>
                      <a:pt x="63" y="3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91" name="Freeform 495"/>
              <p:cNvSpPr>
                <a:spLocks/>
              </p:cNvSpPr>
              <p:nvPr/>
            </p:nvSpPr>
            <p:spPr bwMode="auto">
              <a:xfrm>
                <a:off x="4434" y="2629"/>
                <a:ext cx="45" cy="65"/>
              </a:xfrm>
              <a:custGeom>
                <a:avLst/>
                <a:gdLst/>
                <a:ahLst/>
                <a:cxnLst>
                  <a:cxn ang="0">
                    <a:pos x="69" y="197"/>
                  </a:cxn>
                  <a:cxn ang="0">
                    <a:pos x="69" y="197"/>
                  </a:cxn>
                  <a:cxn ang="0">
                    <a:pos x="70" y="197"/>
                  </a:cxn>
                  <a:cxn ang="0">
                    <a:pos x="72" y="196"/>
                  </a:cxn>
                  <a:cxn ang="0">
                    <a:pos x="72" y="194"/>
                  </a:cxn>
                  <a:cxn ang="0">
                    <a:pos x="76" y="191"/>
                  </a:cxn>
                  <a:cxn ang="0">
                    <a:pos x="80" y="188"/>
                  </a:cxn>
                  <a:cxn ang="0">
                    <a:pos x="80" y="188"/>
                  </a:cxn>
                  <a:cxn ang="0">
                    <a:pos x="80" y="188"/>
                  </a:cxn>
                  <a:cxn ang="0">
                    <a:pos x="80" y="188"/>
                  </a:cxn>
                  <a:cxn ang="0">
                    <a:pos x="93" y="178"/>
                  </a:cxn>
                  <a:cxn ang="0">
                    <a:pos x="106" y="167"/>
                  </a:cxn>
                  <a:cxn ang="0">
                    <a:pos x="106" y="167"/>
                  </a:cxn>
                  <a:cxn ang="0">
                    <a:pos x="119" y="152"/>
                  </a:cxn>
                  <a:cxn ang="0">
                    <a:pos x="128" y="136"/>
                  </a:cxn>
                  <a:cxn ang="0">
                    <a:pos x="128" y="136"/>
                  </a:cxn>
                  <a:cxn ang="0">
                    <a:pos x="128" y="136"/>
                  </a:cxn>
                  <a:cxn ang="0">
                    <a:pos x="128" y="136"/>
                  </a:cxn>
                  <a:cxn ang="0">
                    <a:pos x="135" y="119"/>
                  </a:cxn>
                  <a:cxn ang="0">
                    <a:pos x="134" y="102"/>
                  </a:cxn>
                  <a:cxn ang="0">
                    <a:pos x="125" y="82"/>
                  </a:cxn>
                  <a:cxn ang="0">
                    <a:pos x="108" y="66"/>
                  </a:cxn>
                  <a:cxn ang="0">
                    <a:pos x="86" y="49"/>
                  </a:cxn>
                  <a:cxn ang="0">
                    <a:pos x="63" y="3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35" h="197">
                    <a:moveTo>
                      <a:pt x="69" y="197"/>
                    </a:moveTo>
                    <a:lnTo>
                      <a:pt x="69" y="197"/>
                    </a:lnTo>
                    <a:lnTo>
                      <a:pt x="70" y="197"/>
                    </a:lnTo>
                    <a:lnTo>
                      <a:pt x="72" y="196"/>
                    </a:lnTo>
                    <a:lnTo>
                      <a:pt x="72" y="194"/>
                    </a:lnTo>
                    <a:lnTo>
                      <a:pt x="76" y="191"/>
                    </a:lnTo>
                    <a:lnTo>
                      <a:pt x="80" y="188"/>
                    </a:lnTo>
                    <a:lnTo>
                      <a:pt x="80" y="188"/>
                    </a:lnTo>
                    <a:lnTo>
                      <a:pt x="80" y="188"/>
                    </a:lnTo>
                    <a:lnTo>
                      <a:pt x="80" y="188"/>
                    </a:lnTo>
                    <a:lnTo>
                      <a:pt x="93" y="178"/>
                    </a:lnTo>
                    <a:lnTo>
                      <a:pt x="106" y="167"/>
                    </a:lnTo>
                    <a:lnTo>
                      <a:pt x="106" y="167"/>
                    </a:lnTo>
                    <a:lnTo>
                      <a:pt x="119" y="152"/>
                    </a:lnTo>
                    <a:lnTo>
                      <a:pt x="128" y="136"/>
                    </a:lnTo>
                    <a:lnTo>
                      <a:pt x="128" y="136"/>
                    </a:lnTo>
                    <a:lnTo>
                      <a:pt x="128" y="136"/>
                    </a:lnTo>
                    <a:lnTo>
                      <a:pt x="128" y="136"/>
                    </a:lnTo>
                    <a:lnTo>
                      <a:pt x="135" y="119"/>
                    </a:lnTo>
                    <a:lnTo>
                      <a:pt x="134" y="102"/>
                    </a:lnTo>
                    <a:lnTo>
                      <a:pt x="125" y="82"/>
                    </a:lnTo>
                    <a:lnTo>
                      <a:pt x="108" y="66"/>
                    </a:lnTo>
                    <a:lnTo>
                      <a:pt x="86" y="49"/>
                    </a:lnTo>
                    <a:lnTo>
                      <a:pt x="63" y="3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92" name="Freeform 496"/>
              <p:cNvSpPr>
                <a:spLocks/>
              </p:cNvSpPr>
              <p:nvPr/>
            </p:nvSpPr>
            <p:spPr bwMode="auto">
              <a:xfrm>
                <a:off x="4694" y="2932"/>
                <a:ext cx="48" cy="64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1"/>
                  </a:cxn>
                  <a:cxn ang="0">
                    <a:pos x="56" y="1"/>
                  </a:cxn>
                  <a:cxn ang="0">
                    <a:pos x="55" y="3"/>
                  </a:cxn>
                  <a:cxn ang="0">
                    <a:pos x="55" y="3"/>
                  </a:cxn>
                  <a:cxn ang="0">
                    <a:pos x="50" y="7"/>
                  </a:cxn>
                  <a:cxn ang="0">
                    <a:pos x="46" y="10"/>
                  </a:cxn>
                  <a:cxn ang="0">
                    <a:pos x="46" y="10"/>
                  </a:cxn>
                  <a:cxn ang="0">
                    <a:pos x="46" y="10"/>
                  </a:cxn>
                  <a:cxn ang="0">
                    <a:pos x="46" y="10"/>
                  </a:cxn>
                  <a:cxn ang="0">
                    <a:pos x="34" y="22"/>
                  </a:cxn>
                  <a:cxn ang="0">
                    <a:pos x="24" y="34"/>
                  </a:cxn>
                  <a:cxn ang="0">
                    <a:pos x="24" y="34"/>
                  </a:cxn>
                  <a:cxn ang="0">
                    <a:pos x="24" y="34"/>
                  </a:cxn>
                  <a:cxn ang="0">
                    <a:pos x="13" y="49"/>
                  </a:cxn>
                  <a:cxn ang="0">
                    <a:pos x="4" y="68"/>
                  </a:cxn>
                  <a:cxn ang="0">
                    <a:pos x="4" y="68"/>
                  </a:cxn>
                  <a:cxn ang="0">
                    <a:pos x="0" y="83"/>
                  </a:cxn>
                  <a:cxn ang="0">
                    <a:pos x="3" y="102"/>
                  </a:cxn>
                  <a:cxn ang="0">
                    <a:pos x="13" y="121"/>
                  </a:cxn>
                  <a:cxn ang="0">
                    <a:pos x="32" y="135"/>
                  </a:cxn>
                  <a:cxn ang="0">
                    <a:pos x="55" y="150"/>
                  </a:cxn>
                  <a:cxn ang="0">
                    <a:pos x="79" y="163"/>
                  </a:cxn>
                  <a:cxn ang="0">
                    <a:pos x="79" y="163"/>
                  </a:cxn>
                  <a:cxn ang="0">
                    <a:pos x="102" y="173"/>
                  </a:cxn>
                  <a:cxn ang="0">
                    <a:pos x="125" y="183"/>
                  </a:cxn>
                  <a:cxn ang="0">
                    <a:pos x="125" y="183"/>
                  </a:cxn>
                  <a:cxn ang="0">
                    <a:pos x="132" y="186"/>
                  </a:cxn>
                  <a:cxn ang="0">
                    <a:pos x="140" y="187"/>
                  </a:cxn>
                  <a:cxn ang="0">
                    <a:pos x="140" y="187"/>
                  </a:cxn>
                  <a:cxn ang="0">
                    <a:pos x="140" y="187"/>
                  </a:cxn>
                  <a:cxn ang="0">
                    <a:pos x="142" y="189"/>
                  </a:cxn>
                  <a:cxn ang="0">
                    <a:pos x="144" y="190"/>
                  </a:cxn>
                  <a:cxn ang="0">
                    <a:pos x="144" y="190"/>
                  </a:cxn>
                  <a:cxn ang="0">
                    <a:pos x="144" y="190"/>
                  </a:cxn>
                  <a:cxn ang="0">
                    <a:pos x="145" y="190"/>
                  </a:cxn>
                  <a:cxn ang="0">
                    <a:pos x="145" y="190"/>
                  </a:cxn>
                  <a:cxn ang="0">
                    <a:pos x="145" y="190"/>
                  </a:cxn>
                </a:cxnLst>
                <a:rect l="0" t="0" r="r" b="b"/>
                <a:pathLst>
                  <a:path w="145" h="190">
                    <a:moveTo>
                      <a:pt x="57" y="0"/>
                    </a:moveTo>
                    <a:lnTo>
                      <a:pt x="57" y="1"/>
                    </a:lnTo>
                    <a:lnTo>
                      <a:pt x="56" y="1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0" y="7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34" y="22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13" y="49"/>
                    </a:lnTo>
                    <a:lnTo>
                      <a:pt x="4" y="68"/>
                    </a:lnTo>
                    <a:lnTo>
                      <a:pt x="4" y="68"/>
                    </a:lnTo>
                    <a:lnTo>
                      <a:pt x="0" y="83"/>
                    </a:lnTo>
                    <a:lnTo>
                      <a:pt x="3" y="102"/>
                    </a:lnTo>
                    <a:lnTo>
                      <a:pt x="13" y="121"/>
                    </a:lnTo>
                    <a:lnTo>
                      <a:pt x="32" y="135"/>
                    </a:lnTo>
                    <a:lnTo>
                      <a:pt x="55" y="150"/>
                    </a:lnTo>
                    <a:lnTo>
                      <a:pt x="79" y="163"/>
                    </a:lnTo>
                    <a:lnTo>
                      <a:pt x="79" y="163"/>
                    </a:lnTo>
                    <a:lnTo>
                      <a:pt x="102" y="173"/>
                    </a:lnTo>
                    <a:lnTo>
                      <a:pt x="125" y="183"/>
                    </a:lnTo>
                    <a:lnTo>
                      <a:pt x="125" y="183"/>
                    </a:lnTo>
                    <a:lnTo>
                      <a:pt x="132" y="186"/>
                    </a:lnTo>
                    <a:lnTo>
                      <a:pt x="140" y="187"/>
                    </a:lnTo>
                    <a:lnTo>
                      <a:pt x="140" y="187"/>
                    </a:lnTo>
                    <a:lnTo>
                      <a:pt x="140" y="187"/>
                    </a:lnTo>
                    <a:lnTo>
                      <a:pt x="142" y="189"/>
                    </a:lnTo>
                    <a:lnTo>
                      <a:pt x="144" y="190"/>
                    </a:lnTo>
                    <a:lnTo>
                      <a:pt x="144" y="190"/>
                    </a:lnTo>
                    <a:lnTo>
                      <a:pt x="144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93" name="Freeform 497"/>
              <p:cNvSpPr>
                <a:spLocks/>
              </p:cNvSpPr>
              <p:nvPr/>
            </p:nvSpPr>
            <p:spPr bwMode="auto">
              <a:xfrm>
                <a:off x="4701" y="2930"/>
                <a:ext cx="49" cy="63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58" y="0"/>
                  </a:cxn>
                  <a:cxn ang="0">
                    <a:pos x="58" y="1"/>
                  </a:cxn>
                  <a:cxn ang="0">
                    <a:pos x="57" y="1"/>
                  </a:cxn>
                  <a:cxn ang="0">
                    <a:pos x="55" y="3"/>
                  </a:cxn>
                  <a:cxn ang="0">
                    <a:pos x="55" y="3"/>
                  </a:cxn>
                  <a:cxn ang="0">
                    <a:pos x="51" y="5"/>
                  </a:cxn>
                  <a:cxn ang="0">
                    <a:pos x="48" y="10"/>
                  </a:cxn>
                  <a:cxn ang="0">
                    <a:pos x="48" y="10"/>
                  </a:cxn>
                  <a:cxn ang="0">
                    <a:pos x="48" y="10"/>
                  </a:cxn>
                  <a:cxn ang="0">
                    <a:pos x="48" y="10"/>
                  </a:cxn>
                  <a:cxn ang="0">
                    <a:pos x="35" y="21"/>
                  </a:cxn>
                  <a:cxn ang="0">
                    <a:pos x="25" y="34"/>
                  </a:cxn>
                  <a:cxn ang="0">
                    <a:pos x="25" y="34"/>
                  </a:cxn>
                  <a:cxn ang="0">
                    <a:pos x="25" y="34"/>
                  </a:cxn>
                  <a:cxn ang="0">
                    <a:pos x="25" y="34"/>
                  </a:cxn>
                  <a:cxn ang="0">
                    <a:pos x="13" y="49"/>
                  </a:cxn>
                  <a:cxn ang="0">
                    <a:pos x="5" y="66"/>
                  </a:cxn>
                  <a:cxn ang="0">
                    <a:pos x="5" y="66"/>
                  </a:cxn>
                  <a:cxn ang="0">
                    <a:pos x="0" y="83"/>
                  </a:cxn>
                  <a:cxn ang="0">
                    <a:pos x="3" y="102"/>
                  </a:cxn>
                  <a:cxn ang="0">
                    <a:pos x="3" y="102"/>
                  </a:cxn>
                  <a:cxn ang="0">
                    <a:pos x="15" y="121"/>
                  </a:cxn>
                  <a:cxn ang="0">
                    <a:pos x="32" y="134"/>
                  </a:cxn>
                  <a:cxn ang="0">
                    <a:pos x="57" y="150"/>
                  </a:cxn>
                  <a:cxn ang="0">
                    <a:pos x="81" y="162"/>
                  </a:cxn>
                  <a:cxn ang="0">
                    <a:pos x="147" y="190"/>
                  </a:cxn>
                  <a:cxn ang="0">
                    <a:pos x="147" y="190"/>
                  </a:cxn>
                </a:cxnLst>
                <a:rect l="0" t="0" r="r" b="b"/>
                <a:pathLst>
                  <a:path w="147" h="190">
                    <a:moveTo>
                      <a:pt x="58" y="0"/>
                    </a:moveTo>
                    <a:lnTo>
                      <a:pt x="58" y="0"/>
                    </a:lnTo>
                    <a:lnTo>
                      <a:pt x="58" y="1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1" y="5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35" y="21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13" y="49"/>
                    </a:lnTo>
                    <a:lnTo>
                      <a:pt x="5" y="66"/>
                    </a:lnTo>
                    <a:lnTo>
                      <a:pt x="5" y="66"/>
                    </a:lnTo>
                    <a:lnTo>
                      <a:pt x="0" y="83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15" y="121"/>
                    </a:lnTo>
                    <a:lnTo>
                      <a:pt x="32" y="134"/>
                    </a:lnTo>
                    <a:lnTo>
                      <a:pt x="57" y="150"/>
                    </a:lnTo>
                    <a:lnTo>
                      <a:pt x="81" y="162"/>
                    </a:lnTo>
                    <a:lnTo>
                      <a:pt x="147" y="190"/>
                    </a:lnTo>
                    <a:lnTo>
                      <a:pt x="147" y="190"/>
                    </a:lnTo>
                  </a:path>
                </a:pathLst>
              </a:custGeom>
              <a:noFill/>
              <a:ln w="11113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94" name="Freeform 498"/>
              <p:cNvSpPr>
                <a:spLocks/>
              </p:cNvSpPr>
              <p:nvPr/>
            </p:nvSpPr>
            <p:spPr bwMode="auto">
              <a:xfrm>
                <a:off x="4705" y="2929"/>
                <a:ext cx="48" cy="63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7" y="0"/>
                  </a:cxn>
                  <a:cxn ang="0">
                    <a:pos x="56" y="2"/>
                  </a:cxn>
                  <a:cxn ang="0">
                    <a:pos x="54" y="3"/>
                  </a:cxn>
                  <a:cxn ang="0">
                    <a:pos x="50" y="6"/>
                  </a:cxn>
                  <a:cxn ang="0">
                    <a:pos x="47" y="10"/>
                  </a:cxn>
                  <a:cxn ang="0">
                    <a:pos x="47" y="10"/>
                  </a:cxn>
                  <a:cxn ang="0">
                    <a:pos x="47" y="10"/>
                  </a:cxn>
                  <a:cxn ang="0">
                    <a:pos x="47" y="10"/>
                  </a:cxn>
                  <a:cxn ang="0">
                    <a:pos x="34" y="22"/>
                  </a:cxn>
                  <a:cxn ang="0">
                    <a:pos x="24" y="33"/>
                  </a:cxn>
                  <a:cxn ang="0">
                    <a:pos x="24" y="33"/>
                  </a:cxn>
                  <a:cxn ang="0">
                    <a:pos x="12" y="49"/>
                  </a:cxn>
                  <a:cxn ang="0">
                    <a:pos x="4" y="67"/>
                  </a:cxn>
                  <a:cxn ang="0">
                    <a:pos x="4" y="67"/>
                  </a:cxn>
                  <a:cxn ang="0">
                    <a:pos x="4" y="67"/>
                  </a:cxn>
                  <a:cxn ang="0">
                    <a:pos x="4" y="67"/>
                  </a:cxn>
                  <a:cxn ang="0">
                    <a:pos x="0" y="84"/>
                  </a:cxn>
                  <a:cxn ang="0">
                    <a:pos x="2" y="101"/>
                  </a:cxn>
                  <a:cxn ang="0">
                    <a:pos x="14" y="120"/>
                  </a:cxn>
                  <a:cxn ang="0">
                    <a:pos x="31" y="134"/>
                  </a:cxn>
                  <a:cxn ang="0">
                    <a:pos x="56" y="150"/>
                  </a:cxn>
                  <a:cxn ang="0">
                    <a:pos x="80" y="163"/>
                  </a:cxn>
                  <a:cxn ang="0">
                    <a:pos x="145" y="189"/>
                  </a:cxn>
                  <a:cxn ang="0">
                    <a:pos x="145" y="189"/>
                  </a:cxn>
                </a:cxnLst>
                <a:rect l="0" t="0" r="r" b="b"/>
                <a:pathLst>
                  <a:path w="145" h="189">
                    <a:moveTo>
                      <a:pt x="57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56" y="2"/>
                    </a:lnTo>
                    <a:lnTo>
                      <a:pt x="54" y="3"/>
                    </a:lnTo>
                    <a:lnTo>
                      <a:pt x="50" y="6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34" y="22"/>
                    </a:lnTo>
                    <a:lnTo>
                      <a:pt x="24" y="33"/>
                    </a:lnTo>
                    <a:lnTo>
                      <a:pt x="24" y="33"/>
                    </a:lnTo>
                    <a:lnTo>
                      <a:pt x="12" y="49"/>
                    </a:lnTo>
                    <a:lnTo>
                      <a:pt x="4" y="67"/>
                    </a:lnTo>
                    <a:lnTo>
                      <a:pt x="4" y="67"/>
                    </a:lnTo>
                    <a:lnTo>
                      <a:pt x="4" y="67"/>
                    </a:lnTo>
                    <a:lnTo>
                      <a:pt x="4" y="67"/>
                    </a:lnTo>
                    <a:lnTo>
                      <a:pt x="0" y="84"/>
                    </a:lnTo>
                    <a:lnTo>
                      <a:pt x="2" y="101"/>
                    </a:lnTo>
                    <a:lnTo>
                      <a:pt x="14" y="120"/>
                    </a:lnTo>
                    <a:lnTo>
                      <a:pt x="31" y="134"/>
                    </a:lnTo>
                    <a:lnTo>
                      <a:pt x="56" y="150"/>
                    </a:lnTo>
                    <a:lnTo>
                      <a:pt x="80" y="163"/>
                    </a:lnTo>
                    <a:lnTo>
                      <a:pt x="145" y="189"/>
                    </a:lnTo>
                    <a:lnTo>
                      <a:pt x="145" y="189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</p:grpSp>
      <p:grpSp>
        <p:nvGrpSpPr>
          <p:cNvPr id="348" name="群組 347"/>
          <p:cNvGrpSpPr/>
          <p:nvPr/>
        </p:nvGrpSpPr>
        <p:grpSpPr>
          <a:xfrm>
            <a:off x="575556" y="4365104"/>
            <a:ext cx="8496944" cy="1656184"/>
            <a:chOff x="575556" y="4365104"/>
            <a:chExt cx="8496944" cy="1656184"/>
          </a:xfrm>
        </p:grpSpPr>
        <p:grpSp>
          <p:nvGrpSpPr>
            <p:cNvPr id="347" name="群組 346"/>
            <p:cNvGrpSpPr/>
            <p:nvPr/>
          </p:nvGrpSpPr>
          <p:grpSpPr>
            <a:xfrm>
              <a:off x="1799692" y="4365104"/>
              <a:ext cx="3780928" cy="1584178"/>
              <a:chOff x="1799692" y="4365104"/>
              <a:chExt cx="3780928" cy="1584178"/>
            </a:xfrm>
          </p:grpSpPr>
          <p:sp>
            <p:nvSpPr>
              <p:cNvPr id="845" name="手繪多邊形 844"/>
              <p:cNvSpPr/>
              <p:nvPr/>
            </p:nvSpPr>
            <p:spPr>
              <a:xfrm>
                <a:off x="1799693" y="4797150"/>
                <a:ext cx="1525425" cy="1008113"/>
              </a:xfrm>
              <a:custGeom>
                <a:avLst/>
                <a:gdLst>
                  <a:gd name="connsiteX0" fmla="*/ 1476103 w 1476103"/>
                  <a:gd name="connsiteY0" fmla="*/ 979715 h 1014549"/>
                  <a:gd name="connsiteX1" fmla="*/ 1188720 w 1476103"/>
                  <a:gd name="connsiteY1" fmla="*/ 940526 h 1014549"/>
                  <a:gd name="connsiteX2" fmla="*/ 953589 w 1476103"/>
                  <a:gd name="connsiteY2" fmla="*/ 535577 h 1014549"/>
                  <a:gd name="connsiteX3" fmla="*/ 888274 w 1476103"/>
                  <a:gd name="connsiteY3" fmla="*/ 274320 h 1014549"/>
                  <a:gd name="connsiteX4" fmla="*/ 822960 w 1476103"/>
                  <a:gd name="connsiteY4" fmla="*/ 195943 h 1014549"/>
                  <a:gd name="connsiteX5" fmla="*/ 535577 w 1476103"/>
                  <a:gd name="connsiteY5" fmla="*/ 104503 h 1014549"/>
                  <a:gd name="connsiteX6" fmla="*/ 182880 w 1476103"/>
                  <a:gd name="connsiteY6" fmla="*/ 26126 h 1014549"/>
                  <a:gd name="connsiteX7" fmla="*/ 0 w 1476103"/>
                  <a:gd name="connsiteY7" fmla="*/ 0 h 1014549"/>
                  <a:gd name="connsiteX0" fmla="*/ 1476103 w 1476103"/>
                  <a:gd name="connsiteY0" fmla="*/ 984170 h 1019004"/>
                  <a:gd name="connsiteX1" fmla="*/ 1188720 w 1476103"/>
                  <a:gd name="connsiteY1" fmla="*/ 944981 h 1019004"/>
                  <a:gd name="connsiteX2" fmla="*/ 953589 w 1476103"/>
                  <a:gd name="connsiteY2" fmla="*/ 540032 h 1019004"/>
                  <a:gd name="connsiteX3" fmla="*/ 888274 w 1476103"/>
                  <a:gd name="connsiteY3" fmla="*/ 278775 h 1019004"/>
                  <a:gd name="connsiteX4" fmla="*/ 822960 w 1476103"/>
                  <a:gd name="connsiteY4" fmla="*/ 200398 h 1019004"/>
                  <a:gd name="connsiteX5" fmla="*/ 535577 w 1476103"/>
                  <a:gd name="connsiteY5" fmla="*/ 108958 h 1019004"/>
                  <a:gd name="connsiteX6" fmla="*/ 186916 w 1476103"/>
                  <a:gd name="connsiteY6" fmla="*/ 17417 h 1019004"/>
                  <a:gd name="connsiteX7" fmla="*/ 0 w 1476103"/>
                  <a:gd name="connsiteY7" fmla="*/ 4455 h 1019004"/>
                  <a:gd name="connsiteX0" fmla="*/ 1476103 w 1476103"/>
                  <a:gd name="connsiteY0" fmla="*/ 984170 h 1019004"/>
                  <a:gd name="connsiteX1" fmla="*/ 1188720 w 1476103"/>
                  <a:gd name="connsiteY1" fmla="*/ 944981 h 1019004"/>
                  <a:gd name="connsiteX2" fmla="*/ 953589 w 1476103"/>
                  <a:gd name="connsiteY2" fmla="*/ 540032 h 1019004"/>
                  <a:gd name="connsiteX3" fmla="*/ 888274 w 1476103"/>
                  <a:gd name="connsiteY3" fmla="*/ 278775 h 1019004"/>
                  <a:gd name="connsiteX4" fmla="*/ 822960 w 1476103"/>
                  <a:gd name="connsiteY4" fmla="*/ 200398 h 1019004"/>
                  <a:gd name="connsiteX5" fmla="*/ 535577 w 1476103"/>
                  <a:gd name="connsiteY5" fmla="*/ 108958 h 1019004"/>
                  <a:gd name="connsiteX6" fmla="*/ 186916 w 1476103"/>
                  <a:gd name="connsiteY6" fmla="*/ 17417 h 1019004"/>
                  <a:gd name="connsiteX7" fmla="*/ 0 w 1476103"/>
                  <a:gd name="connsiteY7" fmla="*/ 4455 h 1019004"/>
                  <a:gd name="connsiteX0" fmla="*/ 1476103 w 1476103"/>
                  <a:gd name="connsiteY0" fmla="*/ 984170 h 1019004"/>
                  <a:gd name="connsiteX1" fmla="*/ 1188720 w 1476103"/>
                  <a:gd name="connsiteY1" fmla="*/ 944981 h 1019004"/>
                  <a:gd name="connsiteX2" fmla="*/ 953589 w 1476103"/>
                  <a:gd name="connsiteY2" fmla="*/ 540032 h 1019004"/>
                  <a:gd name="connsiteX3" fmla="*/ 888274 w 1476103"/>
                  <a:gd name="connsiteY3" fmla="*/ 278775 h 1019004"/>
                  <a:gd name="connsiteX4" fmla="*/ 822960 w 1476103"/>
                  <a:gd name="connsiteY4" fmla="*/ 200398 h 1019004"/>
                  <a:gd name="connsiteX5" fmla="*/ 546956 w 1476103"/>
                  <a:gd name="connsiteY5" fmla="*/ 89425 h 1019004"/>
                  <a:gd name="connsiteX6" fmla="*/ 186916 w 1476103"/>
                  <a:gd name="connsiteY6" fmla="*/ 17417 h 1019004"/>
                  <a:gd name="connsiteX7" fmla="*/ 0 w 1476103"/>
                  <a:gd name="connsiteY7" fmla="*/ 4455 h 1019004"/>
                  <a:gd name="connsiteX0" fmla="*/ 1476103 w 1476103"/>
                  <a:gd name="connsiteY0" fmla="*/ 984170 h 1019004"/>
                  <a:gd name="connsiteX1" fmla="*/ 1188720 w 1476103"/>
                  <a:gd name="connsiteY1" fmla="*/ 944981 h 1019004"/>
                  <a:gd name="connsiteX2" fmla="*/ 953589 w 1476103"/>
                  <a:gd name="connsiteY2" fmla="*/ 540032 h 1019004"/>
                  <a:gd name="connsiteX3" fmla="*/ 870992 w 1476103"/>
                  <a:gd name="connsiteY3" fmla="*/ 305449 h 1019004"/>
                  <a:gd name="connsiteX4" fmla="*/ 822960 w 1476103"/>
                  <a:gd name="connsiteY4" fmla="*/ 200398 h 1019004"/>
                  <a:gd name="connsiteX5" fmla="*/ 546956 w 1476103"/>
                  <a:gd name="connsiteY5" fmla="*/ 89425 h 1019004"/>
                  <a:gd name="connsiteX6" fmla="*/ 186916 w 1476103"/>
                  <a:gd name="connsiteY6" fmla="*/ 17417 h 1019004"/>
                  <a:gd name="connsiteX7" fmla="*/ 0 w 1476103"/>
                  <a:gd name="connsiteY7" fmla="*/ 4455 h 1019004"/>
                  <a:gd name="connsiteX0" fmla="*/ 1476103 w 1476103"/>
                  <a:gd name="connsiteY0" fmla="*/ 984170 h 1019004"/>
                  <a:gd name="connsiteX1" fmla="*/ 1188720 w 1476103"/>
                  <a:gd name="connsiteY1" fmla="*/ 944981 h 1019004"/>
                  <a:gd name="connsiteX2" fmla="*/ 953589 w 1476103"/>
                  <a:gd name="connsiteY2" fmla="*/ 540032 h 1019004"/>
                  <a:gd name="connsiteX3" fmla="*/ 870992 w 1476103"/>
                  <a:gd name="connsiteY3" fmla="*/ 305449 h 1019004"/>
                  <a:gd name="connsiteX4" fmla="*/ 762980 w 1476103"/>
                  <a:gd name="connsiteY4" fmla="*/ 197437 h 1019004"/>
                  <a:gd name="connsiteX5" fmla="*/ 546956 w 1476103"/>
                  <a:gd name="connsiteY5" fmla="*/ 89425 h 1019004"/>
                  <a:gd name="connsiteX6" fmla="*/ 186916 w 1476103"/>
                  <a:gd name="connsiteY6" fmla="*/ 17417 h 1019004"/>
                  <a:gd name="connsiteX7" fmla="*/ 0 w 1476103"/>
                  <a:gd name="connsiteY7" fmla="*/ 4455 h 1019004"/>
                  <a:gd name="connsiteX0" fmla="*/ 1505211 w 1505211"/>
                  <a:gd name="connsiteY0" fmla="*/ 1002757 h 1037591"/>
                  <a:gd name="connsiteX1" fmla="*/ 1217828 w 1505211"/>
                  <a:gd name="connsiteY1" fmla="*/ 963568 h 1037591"/>
                  <a:gd name="connsiteX2" fmla="*/ 982697 w 1505211"/>
                  <a:gd name="connsiteY2" fmla="*/ 558619 h 1037591"/>
                  <a:gd name="connsiteX3" fmla="*/ 900100 w 1505211"/>
                  <a:gd name="connsiteY3" fmla="*/ 324036 h 1037591"/>
                  <a:gd name="connsiteX4" fmla="*/ 792088 w 1505211"/>
                  <a:gd name="connsiteY4" fmla="*/ 216024 h 1037591"/>
                  <a:gd name="connsiteX5" fmla="*/ 576064 w 1505211"/>
                  <a:gd name="connsiteY5" fmla="*/ 108012 h 1037591"/>
                  <a:gd name="connsiteX6" fmla="*/ 216024 w 1505211"/>
                  <a:gd name="connsiteY6" fmla="*/ 36004 h 1037591"/>
                  <a:gd name="connsiteX7" fmla="*/ 0 w 1505211"/>
                  <a:gd name="connsiteY7" fmla="*/ 0 h 1037591"/>
                  <a:gd name="connsiteX0" fmla="*/ 1505211 w 1505211"/>
                  <a:gd name="connsiteY0" fmla="*/ 1002757 h 1037591"/>
                  <a:gd name="connsiteX1" fmla="*/ 1217828 w 1505211"/>
                  <a:gd name="connsiteY1" fmla="*/ 963568 h 1037591"/>
                  <a:gd name="connsiteX2" fmla="*/ 982697 w 1505211"/>
                  <a:gd name="connsiteY2" fmla="*/ 558619 h 1037591"/>
                  <a:gd name="connsiteX3" fmla="*/ 900100 w 1505211"/>
                  <a:gd name="connsiteY3" fmla="*/ 324036 h 1037591"/>
                  <a:gd name="connsiteX4" fmla="*/ 792088 w 1505211"/>
                  <a:gd name="connsiteY4" fmla="*/ 216024 h 1037591"/>
                  <a:gd name="connsiteX5" fmla="*/ 576064 w 1505211"/>
                  <a:gd name="connsiteY5" fmla="*/ 108012 h 1037591"/>
                  <a:gd name="connsiteX6" fmla="*/ 288032 w 1505211"/>
                  <a:gd name="connsiteY6" fmla="*/ 36005 h 1037591"/>
                  <a:gd name="connsiteX7" fmla="*/ 0 w 1505211"/>
                  <a:gd name="connsiteY7" fmla="*/ 0 h 1037591"/>
                  <a:gd name="connsiteX0" fmla="*/ 1505211 w 1505211"/>
                  <a:gd name="connsiteY0" fmla="*/ 1002757 h 1037591"/>
                  <a:gd name="connsiteX1" fmla="*/ 1217828 w 1505211"/>
                  <a:gd name="connsiteY1" fmla="*/ 963568 h 1037591"/>
                  <a:gd name="connsiteX2" fmla="*/ 982697 w 1505211"/>
                  <a:gd name="connsiteY2" fmla="*/ 558619 h 1037591"/>
                  <a:gd name="connsiteX3" fmla="*/ 936104 w 1505211"/>
                  <a:gd name="connsiteY3" fmla="*/ 396045 h 1037591"/>
                  <a:gd name="connsiteX4" fmla="*/ 792088 w 1505211"/>
                  <a:gd name="connsiteY4" fmla="*/ 216024 h 1037591"/>
                  <a:gd name="connsiteX5" fmla="*/ 576064 w 1505211"/>
                  <a:gd name="connsiteY5" fmla="*/ 108012 h 1037591"/>
                  <a:gd name="connsiteX6" fmla="*/ 288032 w 1505211"/>
                  <a:gd name="connsiteY6" fmla="*/ 36005 h 1037591"/>
                  <a:gd name="connsiteX7" fmla="*/ 0 w 1505211"/>
                  <a:gd name="connsiteY7" fmla="*/ 0 h 1037591"/>
                  <a:gd name="connsiteX0" fmla="*/ 1505211 w 1505211"/>
                  <a:gd name="connsiteY0" fmla="*/ 1002757 h 1034683"/>
                  <a:gd name="connsiteX1" fmla="*/ 1217828 w 1505211"/>
                  <a:gd name="connsiteY1" fmla="*/ 963568 h 1034683"/>
                  <a:gd name="connsiteX2" fmla="*/ 1008112 w 1505211"/>
                  <a:gd name="connsiteY2" fmla="*/ 576065 h 1034683"/>
                  <a:gd name="connsiteX3" fmla="*/ 936104 w 1505211"/>
                  <a:gd name="connsiteY3" fmla="*/ 396045 h 1034683"/>
                  <a:gd name="connsiteX4" fmla="*/ 792088 w 1505211"/>
                  <a:gd name="connsiteY4" fmla="*/ 216024 h 1034683"/>
                  <a:gd name="connsiteX5" fmla="*/ 576064 w 1505211"/>
                  <a:gd name="connsiteY5" fmla="*/ 108012 h 1034683"/>
                  <a:gd name="connsiteX6" fmla="*/ 288032 w 1505211"/>
                  <a:gd name="connsiteY6" fmla="*/ 36005 h 1034683"/>
                  <a:gd name="connsiteX7" fmla="*/ 0 w 1505211"/>
                  <a:gd name="connsiteY7" fmla="*/ 0 h 1034683"/>
                  <a:gd name="connsiteX0" fmla="*/ 1505211 w 1505211"/>
                  <a:gd name="connsiteY0" fmla="*/ 1002757 h 1020174"/>
                  <a:gd name="connsiteX1" fmla="*/ 1224136 w 1505211"/>
                  <a:gd name="connsiteY1" fmla="*/ 936105 h 1020174"/>
                  <a:gd name="connsiteX2" fmla="*/ 1008112 w 1505211"/>
                  <a:gd name="connsiteY2" fmla="*/ 576065 h 1020174"/>
                  <a:gd name="connsiteX3" fmla="*/ 936104 w 1505211"/>
                  <a:gd name="connsiteY3" fmla="*/ 396045 h 1020174"/>
                  <a:gd name="connsiteX4" fmla="*/ 792088 w 1505211"/>
                  <a:gd name="connsiteY4" fmla="*/ 216024 h 1020174"/>
                  <a:gd name="connsiteX5" fmla="*/ 576064 w 1505211"/>
                  <a:gd name="connsiteY5" fmla="*/ 108012 h 1020174"/>
                  <a:gd name="connsiteX6" fmla="*/ 288032 w 1505211"/>
                  <a:gd name="connsiteY6" fmla="*/ 36005 h 1020174"/>
                  <a:gd name="connsiteX7" fmla="*/ 0 w 1505211"/>
                  <a:gd name="connsiteY7" fmla="*/ 0 h 1020174"/>
                  <a:gd name="connsiteX0" fmla="*/ 1505211 w 1523010"/>
                  <a:gd name="connsiteY0" fmla="*/ 1002757 h 1019222"/>
                  <a:gd name="connsiteX1" fmla="*/ 1476164 w 1523010"/>
                  <a:gd name="connsiteY1" fmla="*/ 1008113 h 1019222"/>
                  <a:gd name="connsiteX2" fmla="*/ 1224136 w 1523010"/>
                  <a:gd name="connsiteY2" fmla="*/ 936105 h 1019222"/>
                  <a:gd name="connsiteX3" fmla="*/ 1008112 w 1523010"/>
                  <a:gd name="connsiteY3" fmla="*/ 576065 h 1019222"/>
                  <a:gd name="connsiteX4" fmla="*/ 936104 w 1523010"/>
                  <a:gd name="connsiteY4" fmla="*/ 396045 h 1019222"/>
                  <a:gd name="connsiteX5" fmla="*/ 792088 w 1523010"/>
                  <a:gd name="connsiteY5" fmla="*/ 216024 h 1019222"/>
                  <a:gd name="connsiteX6" fmla="*/ 576064 w 1523010"/>
                  <a:gd name="connsiteY6" fmla="*/ 108012 h 1019222"/>
                  <a:gd name="connsiteX7" fmla="*/ 288032 w 1523010"/>
                  <a:gd name="connsiteY7" fmla="*/ 36005 h 1019222"/>
                  <a:gd name="connsiteX8" fmla="*/ 0 w 1523010"/>
                  <a:gd name="connsiteY8" fmla="*/ 0 h 1019222"/>
                  <a:gd name="connsiteX0" fmla="*/ 1505211 w 1525425"/>
                  <a:gd name="connsiteY0" fmla="*/ 1002757 h 1008113"/>
                  <a:gd name="connsiteX1" fmla="*/ 1476164 w 1525425"/>
                  <a:gd name="connsiteY1" fmla="*/ 1008113 h 1008113"/>
                  <a:gd name="connsiteX2" fmla="*/ 1224136 w 1525425"/>
                  <a:gd name="connsiteY2" fmla="*/ 936105 h 1008113"/>
                  <a:gd name="connsiteX3" fmla="*/ 1008112 w 1525425"/>
                  <a:gd name="connsiteY3" fmla="*/ 576065 h 1008113"/>
                  <a:gd name="connsiteX4" fmla="*/ 936104 w 1525425"/>
                  <a:gd name="connsiteY4" fmla="*/ 396045 h 1008113"/>
                  <a:gd name="connsiteX5" fmla="*/ 792088 w 1525425"/>
                  <a:gd name="connsiteY5" fmla="*/ 216024 h 1008113"/>
                  <a:gd name="connsiteX6" fmla="*/ 576064 w 1525425"/>
                  <a:gd name="connsiteY6" fmla="*/ 108012 h 1008113"/>
                  <a:gd name="connsiteX7" fmla="*/ 288032 w 1525425"/>
                  <a:gd name="connsiteY7" fmla="*/ 36005 h 1008113"/>
                  <a:gd name="connsiteX8" fmla="*/ 0 w 1525425"/>
                  <a:gd name="connsiteY8" fmla="*/ 0 h 1008113"/>
                  <a:gd name="connsiteX0" fmla="*/ 1505211 w 1525425"/>
                  <a:gd name="connsiteY0" fmla="*/ 1002757 h 1008113"/>
                  <a:gd name="connsiteX1" fmla="*/ 1476164 w 1525425"/>
                  <a:gd name="connsiteY1" fmla="*/ 1008113 h 1008113"/>
                  <a:gd name="connsiteX2" fmla="*/ 1224136 w 1525425"/>
                  <a:gd name="connsiteY2" fmla="*/ 936105 h 1008113"/>
                  <a:gd name="connsiteX3" fmla="*/ 1008112 w 1525425"/>
                  <a:gd name="connsiteY3" fmla="*/ 576065 h 1008113"/>
                  <a:gd name="connsiteX4" fmla="*/ 936103 w 1525425"/>
                  <a:gd name="connsiteY4" fmla="*/ 360042 h 1008113"/>
                  <a:gd name="connsiteX5" fmla="*/ 792088 w 1525425"/>
                  <a:gd name="connsiteY5" fmla="*/ 216024 h 1008113"/>
                  <a:gd name="connsiteX6" fmla="*/ 576064 w 1525425"/>
                  <a:gd name="connsiteY6" fmla="*/ 108012 h 1008113"/>
                  <a:gd name="connsiteX7" fmla="*/ 288032 w 1525425"/>
                  <a:gd name="connsiteY7" fmla="*/ 36005 h 1008113"/>
                  <a:gd name="connsiteX8" fmla="*/ 0 w 1525425"/>
                  <a:gd name="connsiteY8" fmla="*/ 0 h 1008113"/>
                  <a:gd name="connsiteX0" fmla="*/ 1505211 w 1525425"/>
                  <a:gd name="connsiteY0" fmla="*/ 1002757 h 1008113"/>
                  <a:gd name="connsiteX1" fmla="*/ 1476164 w 1525425"/>
                  <a:gd name="connsiteY1" fmla="*/ 1008113 h 1008113"/>
                  <a:gd name="connsiteX2" fmla="*/ 1224136 w 1525425"/>
                  <a:gd name="connsiteY2" fmla="*/ 936105 h 1008113"/>
                  <a:gd name="connsiteX3" fmla="*/ 1008112 w 1525425"/>
                  <a:gd name="connsiteY3" fmla="*/ 576065 h 1008113"/>
                  <a:gd name="connsiteX4" fmla="*/ 936103 w 1525425"/>
                  <a:gd name="connsiteY4" fmla="*/ 360042 h 1008113"/>
                  <a:gd name="connsiteX5" fmla="*/ 900099 w 1525425"/>
                  <a:gd name="connsiteY5" fmla="*/ 288034 h 1008113"/>
                  <a:gd name="connsiteX6" fmla="*/ 792088 w 1525425"/>
                  <a:gd name="connsiteY6" fmla="*/ 216024 h 1008113"/>
                  <a:gd name="connsiteX7" fmla="*/ 576064 w 1525425"/>
                  <a:gd name="connsiteY7" fmla="*/ 108012 h 1008113"/>
                  <a:gd name="connsiteX8" fmla="*/ 288032 w 1525425"/>
                  <a:gd name="connsiteY8" fmla="*/ 36005 h 1008113"/>
                  <a:gd name="connsiteX9" fmla="*/ 0 w 1525425"/>
                  <a:gd name="connsiteY9" fmla="*/ 0 h 1008113"/>
                  <a:gd name="connsiteX0" fmla="*/ 1505211 w 1525425"/>
                  <a:gd name="connsiteY0" fmla="*/ 1002757 h 1008113"/>
                  <a:gd name="connsiteX1" fmla="*/ 1476164 w 1525425"/>
                  <a:gd name="connsiteY1" fmla="*/ 1008113 h 1008113"/>
                  <a:gd name="connsiteX2" fmla="*/ 1224136 w 1525425"/>
                  <a:gd name="connsiteY2" fmla="*/ 936105 h 1008113"/>
                  <a:gd name="connsiteX3" fmla="*/ 1008112 w 1525425"/>
                  <a:gd name="connsiteY3" fmla="*/ 576065 h 1008113"/>
                  <a:gd name="connsiteX4" fmla="*/ 936103 w 1525425"/>
                  <a:gd name="connsiteY4" fmla="*/ 360042 h 1008113"/>
                  <a:gd name="connsiteX5" fmla="*/ 900099 w 1525425"/>
                  <a:gd name="connsiteY5" fmla="*/ 288034 h 1008113"/>
                  <a:gd name="connsiteX6" fmla="*/ 756083 w 1525425"/>
                  <a:gd name="connsiteY6" fmla="*/ 180022 h 1008113"/>
                  <a:gd name="connsiteX7" fmla="*/ 576064 w 1525425"/>
                  <a:gd name="connsiteY7" fmla="*/ 108012 h 1008113"/>
                  <a:gd name="connsiteX8" fmla="*/ 288032 w 1525425"/>
                  <a:gd name="connsiteY8" fmla="*/ 36005 h 1008113"/>
                  <a:gd name="connsiteX9" fmla="*/ 0 w 1525425"/>
                  <a:gd name="connsiteY9" fmla="*/ 0 h 1008113"/>
                  <a:gd name="connsiteX0" fmla="*/ 1505211 w 1525425"/>
                  <a:gd name="connsiteY0" fmla="*/ 1002757 h 1008113"/>
                  <a:gd name="connsiteX1" fmla="*/ 1476164 w 1525425"/>
                  <a:gd name="connsiteY1" fmla="*/ 1008113 h 1008113"/>
                  <a:gd name="connsiteX2" fmla="*/ 1224136 w 1525425"/>
                  <a:gd name="connsiteY2" fmla="*/ 936105 h 1008113"/>
                  <a:gd name="connsiteX3" fmla="*/ 1008112 w 1525425"/>
                  <a:gd name="connsiteY3" fmla="*/ 576065 h 1008113"/>
                  <a:gd name="connsiteX4" fmla="*/ 972107 w 1525425"/>
                  <a:gd name="connsiteY4" fmla="*/ 396046 h 1008113"/>
                  <a:gd name="connsiteX5" fmla="*/ 900099 w 1525425"/>
                  <a:gd name="connsiteY5" fmla="*/ 288034 h 1008113"/>
                  <a:gd name="connsiteX6" fmla="*/ 756083 w 1525425"/>
                  <a:gd name="connsiteY6" fmla="*/ 180022 h 1008113"/>
                  <a:gd name="connsiteX7" fmla="*/ 576064 w 1525425"/>
                  <a:gd name="connsiteY7" fmla="*/ 108012 h 1008113"/>
                  <a:gd name="connsiteX8" fmla="*/ 288032 w 1525425"/>
                  <a:gd name="connsiteY8" fmla="*/ 36005 h 1008113"/>
                  <a:gd name="connsiteX9" fmla="*/ 0 w 1525425"/>
                  <a:gd name="connsiteY9" fmla="*/ 0 h 1008113"/>
                  <a:gd name="connsiteX0" fmla="*/ 1505211 w 1525425"/>
                  <a:gd name="connsiteY0" fmla="*/ 1002757 h 1008113"/>
                  <a:gd name="connsiteX1" fmla="*/ 1476164 w 1525425"/>
                  <a:gd name="connsiteY1" fmla="*/ 1008113 h 1008113"/>
                  <a:gd name="connsiteX2" fmla="*/ 1224136 w 1525425"/>
                  <a:gd name="connsiteY2" fmla="*/ 936105 h 1008113"/>
                  <a:gd name="connsiteX3" fmla="*/ 1044115 w 1525425"/>
                  <a:gd name="connsiteY3" fmla="*/ 612070 h 1008113"/>
                  <a:gd name="connsiteX4" fmla="*/ 972107 w 1525425"/>
                  <a:gd name="connsiteY4" fmla="*/ 396046 h 1008113"/>
                  <a:gd name="connsiteX5" fmla="*/ 900099 w 1525425"/>
                  <a:gd name="connsiteY5" fmla="*/ 288034 h 1008113"/>
                  <a:gd name="connsiteX6" fmla="*/ 756083 w 1525425"/>
                  <a:gd name="connsiteY6" fmla="*/ 180022 h 1008113"/>
                  <a:gd name="connsiteX7" fmla="*/ 576064 w 1525425"/>
                  <a:gd name="connsiteY7" fmla="*/ 108012 h 1008113"/>
                  <a:gd name="connsiteX8" fmla="*/ 288032 w 1525425"/>
                  <a:gd name="connsiteY8" fmla="*/ 36005 h 1008113"/>
                  <a:gd name="connsiteX9" fmla="*/ 0 w 1525425"/>
                  <a:gd name="connsiteY9" fmla="*/ 0 h 1008113"/>
                  <a:gd name="connsiteX0" fmla="*/ 1505211 w 1525425"/>
                  <a:gd name="connsiteY0" fmla="*/ 1002757 h 1008113"/>
                  <a:gd name="connsiteX1" fmla="*/ 1476164 w 1525425"/>
                  <a:gd name="connsiteY1" fmla="*/ 1008113 h 1008113"/>
                  <a:gd name="connsiteX2" fmla="*/ 1224136 w 1525425"/>
                  <a:gd name="connsiteY2" fmla="*/ 936105 h 1008113"/>
                  <a:gd name="connsiteX3" fmla="*/ 1044115 w 1525425"/>
                  <a:gd name="connsiteY3" fmla="*/ 612070 h 1008113"/>
                  <a:gd name="connsiteX4" fmla="*/ 972107 w 1525425"/>
                  <a:gd name="connsiteY4" fmla="*/ 396046 h 1008113"/>
                  <a:gd name="connsiteX5" fmla="*/ 900099 w 1525425"/>
                  <a:gd name="connsiteY5" fmla="*/ 288034 h 1008113"/>
                  <a:gd name="connsiteX6" fmla="*/ 756083 w 1525425"/>
                  <a:gd name="connsiteY6" fmla="*/ 180022 h 1008113"/>
                  <a:gd name="connsiteX7" fmla="*/ 576064 w 1525425"/>
                  <a:gd name="connsiteY7" fmla="*/ 108012 h 1008113"/>
                  <a:gd name="connsiteX8" fmla="*/ 288032 w 1525425"/>
                  <a:gd name="connsiteY8" fmla="*/ 36005 h 1008113"/>
                  <a:gd name="connsiteX9" fmla="*/ 0 w 1525425"/>
                  <a:gd name="connsiteY9" fmla="*/ 0 h 1008113"/>
                  <a:gd name="connsiteX0" fmla="*/ 1505211 w 1525425"/>
                  <a:gd name="connsiteY0" fmla="*/ 1002757 h 1008113"/>
                  <a:gd name="connsiteX1" fmla="*/ 1476164 w 1525425"/>
                  <a:gd name="connsiteY1" fmla="*/ 1008113 h 1008113"/>
                  <a:gd name="connsiteX2" fmla="*/ 1224136 w 1525425"/>
                  <a:gd name="connsiteY2" fmla="*/ 936105 h 1008113"/>
                  <a:gd name="connsiteX3" fmla="*/ 1144063 w 1525425"/>
                  <a:gd name="connsiteY3" fmla="*/ 808224 h 1008113"/>
                  <a:gd name="connsiteX4" fmla="*/ 1044115 w 1525425"/>
                  <a:gd name="connsiteY4" fmla="*/ 612070 h 1008113"/>
                  <a:gd name="connsiteX5" fmla="*/ 972107 w 1525425"/>
                  <a:gd name="connsiteY5" fmla="*/ 396046 h 1008113"/>
                  <a:gd name="connsiteX6" fmla="*/ 900099 w 1525425"/>
                  <a:gd name="connsiteY6" fmla="*/ 288034 h 1008113"/>
                  <a:gd name="connsiteX7" fmla="*/ 756083 w 1525425"/>
                  <a:gd name="connsiteY7" fmla="*/ 180022 h 1008113"/>
                  <a:gd name="connsiteX8" fmla="*/ 576064 w 1525425"/>
                  <a:gd name="connsiteY8" fmla="*/ 108012 h 1008113"/>
                  <a:gd name="connsiteX9" fmla="*/ 288032 w 1525425"/>
                  <a:gd name="connsiteY9" fmla="*/ 36005 h 1008113"/>
                  <a:gd name="connsiteX10" fmla="*/ 0 w 1525425"/>
                  <a:gd name="connsiteY10" fmla="*/ 0 h 1008113"/>
                  <a:gd name="connsiteX0" fmla="*/ 1505211 w 1525425"/>
                  <a:gd name="connsiteY0" fmla="*/ 1002757 h 1008113"/>
                  <a:gd name="connsiteX1" fmla="*/ 1476164 w 1525425"/>
                  <a:gd name="connsiteY1" fmla="*/ 1008113 h 1008113"/>
                  <a:gd name="connsiteX2" fmla="*/ 1224136 w 1525425"/>
                  <a:gd name="connsiteY2" fmla="*/ 936105 h 1008113"/>
                  <a:gd name="connsiteX3" fmla="*/ 1116123 w 1525425"/>
                  <a:gd name="connsiteY3" fmla="*/ 792090 h 1008113"/>
                  <a:gd name="connsiteX4" fmla="*/ 1044115 w 1525425"/>
                  <a:gd name="connsiteY4" fmla="*/ 612070 h 1008113"/>
                  <a:gd name="connsiteX5" fmla="*/ 972107 w 1525425"/>
                  <a:gd name="connsiteY5" fmla="*/ 396046 h 1008113"/>
                  <a:gd name="connsiteX6" fmla="*/ 900099 w 1525425"/>
                  <a:gd name="connsiteY6" fmla="*/ 288034 h 1008113"/>
                  <a:gd name="connsiteX7" fmla="*/ 756083 w 1525425"/>
                  <a:gd name="connsiteY7" fmla="*/ 180022 h 1008113"/>
                  <a:gd name="connsiteX8" fmla="*/ 576064 w 1525425"/>
                  <a:gd name="connsiteY8" fmla="*/ 108012 h 1008113"/>
                  <a:gd name="connsiteX9" fmla="*/ 288032 w 1525425"/>
                  <a:gd name="connsiteY9" fmla="*/ 36005 h 1008113"/>
                  <a:gd name="connsiteX10" fmla="*/ 0 w 1525425"/>
                  <a:gd name="connsiteY10" fmla="*/ 0 h 1008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25425" h="1008113">
                    <a:moveTo>
                      <a:pt x="1505211" y="1002757"/>
                    </a:moveTo>
                    <a:cubicBezTo>
                      <a:pt x="1504507" y="1003194"/>
                      <a:pt x="1525425" y="989295"/>
                      <a:pt x="1476164" y="1008113"/>
                    </a:cubicBezTo>
                    <a:cubicBezTo>
                      <a:pt x="1429318" y="997004"/>
                      <a:pt x="1296144" y="1002112"/>
                      <a:pt x="1224136" y="936105"/>
                    </a:cubicBezTo>
                    <a:cubicBezTo>
                      <a:pt x="1168786" y="902790"/>
                      <a:pt x="1146127" y="846096"/>
                      <a:pt x="1116123" y="792090"/>
                    </a:cubicBezTo>
                    <a:cubicBezTo>
                      <a:pt x="1086120" y="738084"/>
                      <a:pt x="1068118" y="678077"/>
                      <a:pt x="1044115" y="612070"/>
                    </a:cubicBezTo>
                    <a:cubicBezTo>
                      <a:pt x="1020112" y="546063"/>
                      <a:pt x="996110" y="450052"/>
                      <a:pt x="972107" y="396046"/>
                    </a:cubicBezTo>
                    <a:cubicBezTo>
                      <a:pt x="948104" y="342040"/>
                      <a:pt x="936103" y="324038"/>
                      <a:pt x="900099" y="288034"/>
                    </a:cubicBezTo>
                    <a:cubicBezTo>
                      <a:pt x="864095" y="252030"/>
                      <a:pt x="810089" y="210026"/>
                      <a:pt x="756083" y="180022"/>
                    </a:cubicBezTo>
                    <a:cubicBezTo>
                      <a:pt x="702077" y="150018"/>
                      <a:pt x="654072" y="132015"/>
                      <a:pt x="576064" y="108012"/>
                    </a:cubicBezTo>
                    <a:cubicBezTo>
                      <a:pt x="498056" y="84009"/>
                      <a:pt x="429091" y="55397"/>
                      <a:pt x="288032" y="36005"/>
                    </a:cubicBezTo>
                    <a:cubicBezTo>
                      <a:pt x="198769" y="18588"/>
                      <a:pt x="46808" y="4354"/>
                      <a:pt x="0" y="0"/>
                    </a:cubicBezTo>
                  </a:path>
                </a:pathLst>
              </a:custGeom>
              <a:ln w="57150">
                <a:solidFill>
                  <a:srgbClr val="FFBA2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grpSp>
            <p:nvGrpSpPr>
              <p:cNvPr id="4" name="群組 39"/>
              <p:cNvGrpSpPr/>
              <p:nvPr/>
            </p:nvGrpSpPr>
            <p:grpSpPr>
              <a:xfrm>
                <a:off x="3312369" y="4365104"/>
                <a:ext cx="2268251" cy="1584178"/>
                <a:chOff x="3141174" y="4098788"/>
                <a:chExt cx="2184241" cy="1483595"/>
              </a:xfrm>
            </p:grpSpPr>
            <p:grpSp>
              <p:nvGrpSpPr>
                <p:cNvPr id="5" name="群組 36"/>
                <p:cNvGrpSpPr/>
                <p:nvPr/>
              </p:nvGrpSpPr>
              <p:grpSpPr>
                <a:xfrm>
                  <a:off x="3141174" y="4132508"/>
                  <a:ext cx="2184241" cy="1449875"/>
                  <a:chOff x="3105170" y="2116284"/>
                  <a:chExt cx="2184241" cy="1449875"/>
                </a:xfrm>
              </p:grpSpPr>
              <p:sp>
                <p:nvSpPr>
                  <p:cNvPr id="21" name="Rectangle 3"/>
                  <p:cNvSpPr>
                    <a:spLocks noChangeArrowheads="1"/>
                  </p:cNvSpPr>
                  <p:nvPr/>
                </p:nvSpPr>
                <p:spPr bwMode="auto">
                  <a:xfrm>
                    <a:off x="3105170" y="2116284"/>
                    <a:ext cx="2184241" cy="1449875"/>
                  </a:xfrm>
                  <a:prstGeom prst="rect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76200">
                    <a:solidFill>
                      <a:srgbClr val="0070C0"/>
                    </a:solidFill>
                    <a:headEnd/>
                    <a:tailEnd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6" name="群組 33"/>
                  <p:cNvGrpSpPr/>
                  <p:nvPr/>
                </p:nvGrpSpPr>
                <p:grpSpPr>
                  <a:xfrm>
                    <a:off x="3243851" y="2284875"/>
                    <a:ext cx="159330" cy="236022"/>
                    <a:chOff x="3187952" y="2116102"/>
                    <a:chExt cx="374681" cy="368784"/>
                  </a:xfrm>
                </p:grpSpPr>
                <p:sp>
                  <p:nvSpPr>
                    <p:cNvPr id="22" name="Rectangle 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87952" y="2116102"/>
                      <a:ext cx="374679" cy="316107"/>
                    </a:xfrm>
                    <a:prstGeom prst="rect">
                      <a:avLst/>
                    </a:prstGeom>
                    <a:solidFill>
                      <a:srgbClr val="FFFF99"/>
                    </a:solidFill>
                    <a:ln w="3810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33" name="Rectangle 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87952" y="2354908"/>
                      <a:ext cx="374681" cy="129978"/>
                    </a:xfrm>
                    <a:prstGeom prst="rect">
                      <a:avLst/>
                    </a:prstGeom>
                    <a:solidFill>
                      <a:schemeClr val="tx2">
                        <a:lumMod val="60000"/>
                        <a:lumOff val="40000"/>
                      </a:schemeClr>
                    </a:solidFill>
                    <a:ln w="38100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sp>
              <p:nvSpPr>
                <p:cNvPr id="27" name="文字方塊 26"/>
                <p:cNvSpPr txBox="1"/>
                <p:nvPr/>
              </p:nvSpPr>
              <p:spPr>
                <a:xfrm>
                  <a:off x="3193179" y="4098788"/>
                  <a:ext cx="468052" cy="23058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altLang="zh-TW" sz="1000" dirty="0">
                      <a:solidFill>
                        <a:srgbClr val="3333CC"/>
                      </a:solidFill>
                    </a:rPr>
                    <a:t>ON</a:t>
                  </a:r>
                  <a:endParaRPr lang="zh-TW" altLang="en-US" sz="1000" dirty="0">
                    <a:solidFill>
                      <a:srgbClr val="3333CC"/>
                    </a:solidFill>
                  </a:endParaRPr>
                </a:p>
              </p:txBody>
            </p:sp>
            <p:sp>
              <p:nvSpPr>
                <p:cNvPr id="28" name="文字方塊 27"/>
                <p:cNvSpPr txBox="1"/>
                <p:nvPr/>
              </p:nvSpPr>
              <p:spPr>
                <a:xfrm>
                  <a:off x="3175844" y="4503404"/>
                  <a:ext cx="432048" cy="23058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altLang="zh-TW" sz="1000" dirty="0">
                      <a:solidFill>
                        <a:srgbClr val="3333CC"/>
                      </a:solidFill>
                    </a:rPr>
                    <a:t>OFF</a:t>
                  </a:r>
                  <a:endParaRPr lang="zh-TW" altLang="en-US" sz="1000" dirty="0">
                    <a:solidFill>
                      <a:srgbClr val="3333CC"/>
                    </a:solidFill>
                  </a:endParaRPr>
                </a:p>
              </p:txBody>
            </p:sp>
          </p:grpSp>
          <p:cxnSp>
            <p:nvCxnSpPr>
              <p:cNvPr id="59" name="弧形接點 58"/>
              <p:cNvCxnSpPr/>
              <p:nvPr/>
            </p:nvCxnSpPr>
            <p:spPr>
              <a:xfrm rot="10800000">
                <a:off x="1799692" y="4653136"/>
                <a:ext cx="1476164" cy="1008112"/>
              </a:xfrm>
              <a:prstGeom prst="curvedConnector3">
                <a:avLst>
                  <a:gd name="adj1" fmla="val 25693"/>
                </a:avLst>
              </a:prstGeom>
              <a:ln w="57150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" name="Rectangle 3"/>
            <p:cNvSpPr>
              <a:spLocks noChangeArrowheads="1"/>
            </p:cNvSpPr>
            <p:nvPr/>
          </p:nvSpPr>
          <p:spPr bwMode="auto">
            <a:xfrm>
              <a:off x="575556" y="5079429"/>
              <a:ext cx="8496944" cy="941859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群組 23"/>
          <p:cNvGrpSpPr/>
          <p:nvPr/>
        </p:nvGrpSpPr>
        <p:grpSpPr>
          <a:xfrm>
            <a:off x="359532" y="2846075"/>
            <a:ext cx="8630588" cy="1135910"/>
            <a:chOff x="369904" y="3013170"/>
            <a:chExt cx="8630588" cy="1135910"/>
          </a:xfrm>
        </p:grpSpPr>
        <p:sp>
          <p:nvSpPr>
            <p:cNvPr id="1027" name="Rectangle 3"/>
            <p:cNvSpPr>
              <a:spLocks noChangeArrowheads="1"/>
            </p:cNvSpPr>
            <p:nvPr/>
          </p:nvSpPr>
          <p:spPr bwMode="auto">
            <a:xfrm>
              <a:off x="503548" y="3099208"/>
              <a:ext cx="8496944" cy="94185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1028" name="Arc 4"/>
            <p:cNvSpPr>
              <a:spLocks/>
            </p:cNvSpPr>
            <p:nvPr/>
          </p:nvSpPr>
          <p:spPr bwMode="auto">
            <a:xfrm rot="19516182">
              <a:off x="369904" y="3013170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38" name="Arc 4"/>
            <p:cNvSpPr>
              <a:spLocks/>
            </p:cNvSpPr>
            <p:nvPr/>
          </p:nvSpPr>
          <p:spPr bwMode="auto">
            <a:xfrm rot="19516182">
              <a:off x="1002307" y="3013170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39" name="Arc 4"/>
            <p:cNvSpPr>
              <a:spLocks/>
            </p:cNvSpPr>
            <p:nvPr/>
          </p:nvSpPr>
          <p:spPr bwMode="auto">
            <a:xfrm rot="19516182">
              <a:off x="1614375" y="3013170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41" name="Arc 4"/>
            <p:cNvSpPr>
              <a:spLocks/>
            </p:cNvSpPr>
            <p:nvPr/>
          </p:nvSpPr>
          <p:spPr bwMode="auto">
            <a:xfrm rot="19516182">
              <a:off x="6670604" y="3029387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42" name="Arc 4"/>
            <p:cNvSpPr>
              <a:spLocks/>
            </p:cNvSpPr>
            <p:nvPr/>
          </p:nvSpPr>
          <p:spPr bwMode="auto">
            <a:xfrm rot="19516182">
              <a:off x="7339011" y="3029387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43" name="Arc 4"/>
            <p:cNvSpPr>
              <a:spLocks/>
            </p:cNvSpPr>
            <p:nvPr/>
          </p:nvSpPr>
          <p:spPr bwMode="auto">
            <a:xfrm rot="19516182">
              <a:off x="7894741" y="3029387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48" name="Arc 4"/>
            <p:cNvSpPr>
              <a:spLocks/>
            </p:cNvSpPr>
            <p:nvPr/>
          </p:nvSpPr>
          <p:spPr bwMode="auto">
            <a:xfrm rot="19516182">
              <a:off x="6012159" y="3013170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49" name="Arc 4"/>
            <p:cNvSpPr>
              <a:spLocks/>
            </p:cNvSpPr>
            <p:nvPr/>
          </p:nvSpPr>
          <p:spPr bwMode="auto">
            <a:xfrm rot="19516182">
              <a:off x="2154435" y="3013170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50" name="Arc 4"/>
            <p:cNvSpPr>
              <a:spLocks/>
            </p:cNvSpPr>
            <p:nvPr/>
          </p:nvSpPr>
          <p:spPr bwMode="auto">
            <a:xfrm rot="19516182">
              <a:off x="5410464" y="3029388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</p:grp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33136" y="0"/>
            <a:ext cx="2134580" cy="1143000"/>
          </a:xfrm>
        </p:spPr>
        <p:txBody>
          <a:bodyPr/>
          <a:lstStyle/>
          <a:p>
            <a:r>
              <a:rPr lang="en-US" altLang="zh-TW" dirty="0">
                <a:latin typeface="Adobe Gothic Std B" pitchFamily="34" charset="-128"/>
                <a:ea typeface="Adobe Gothic Std B" pitchFamily="34" charset="-128"/>
              </a:rPr>
              <a:t>STEP</a:t>
            </a:r>
            <a:r>
              <a:rPr lang="zh-TW" altLang="en-US" dirty="0">
                <a:latin typeface="Adobe Gothic Std B" pitchFamily="34" charset="-128"/>
              </a:rPr>
              <a:t> </a:t>
            </a:r>
            <a:r>
              <a:rPr lang="en-US" altLang="zh-TW" dirty="0">
                <a:latin typeface="Adobe Gothic Std B" pitchFamily="34" charset="-128"/>
                <a:ea typeface="Adobe Gothic Std B" pitchFamily="34" charset="-128"/>
              </a:rPr>
              <a:t>6</a:t>
            </a:r>
            <a:endParaRPr lang="zh-TW" altLang="en-US" dirty="0">
              <a:latin typeface="Adobe Gothic Std B" pitchFamily="34" charset="-128"/>
            </a:endParaRPr>
          </a:p>
        </p:txBody>
      </p:sp>
      <p:grpSp>
        <p:nvGrpSpPr>
          <p:cNvPr id="366" name="群組 365"/>
          <p:cNvGrpSpPr/>
          <p:nvPr/>
        </p:nvGrpSpPr>
        <p:grpSpPr>
          <a:xfrm>
            <a:off x="1763688" y="2125997"/>
            <a:ext cx="3771122" cy="2275111"/>
            <a:chOff x="1763688" y="1729953"/>
            <a:chExt cx="3771122" cy="2275111"/>
          </a:xfrm>
        </p:grpSpPr>
        <p:cxnSp>
          <p:nvCxnSpPr>
            <p:cNvPr id="52" name="弧形接點 51"/>
            <p:cNvCxnSpPr/>
            <p:nvPr/>
          </p:nvCxnSpPr>
          <p:spPr>
            <a:xfrm rot="10800000">
              <a:off x="1799692" y="1729953"/>
              <a:ext cx="1476164" cy="1008112"/>
            </a:xfrm>
            <a:prstGeom prst="curvedConnector3">
              <a:avLst>
                <a:gd name="adj1" fmla="val 21772"/>
              </a:avLst>
            </a:prstGeom>
            <a:ln w="57150">
              <a:solidFill>
                <a:srgbClr val="FFCC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弧形接點 52"/>
            <p:cNvCxnSpPr/>
            <p:nvPr/>
          </p:nvCxnSpPr>
          <p:spPr>
            <a:xfrm rot="10800000">
              <a:off x="1763688" y="1981981"/>
              <a:ext cx="1476164" cy="1008112"/>
            </a:xfrm>
            <a:prstGeom prst="curvedConnector3">
              <a:avLst>
                <a:gd name="adj1" fmla="val 25693"/>
              </a:avLst>
            </a:prstGeom>
            <a:ln w="57150">
              <a:solidFill>
                <a:srgbClr val="B2B2B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Rectangle 3"/>
            <p:cNvSpPr>
              <a:spLocks noChangeArrowheads="1"/>
            </p:cNvSpPr>
            <p:nvPr/>
          </p:nvSpPr>
          <p:spPr bwMode="auto">
            <a:xfrm>
              <a:off x="3275857" y="2558047"/>
              <a:ext cx="2240557" cy="1447017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 w="76200">
              <a:solidFill>
                <a:srgbClr val="0070C0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842" name="矩形 841"/>
            <p:cNvSpPr/>
            <p:nvPr/>
          </p:nvSpPr>
          <p:spPr>
            <a:xfrm>
              <a:off x="3491880" y="2606400"/>
              <a:ext cx="72008" cy="135360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8" name="Group 4"/>
            <p:cNvGrpSpPr>
              <a:grpSpLocks noChangeAspect="1"/>
            </p:cNvGrpSpPr>
            <p:nvPr/>
          </p:nvGrpSpPr>
          <p:grpSpPr bwMode="auto">
            <a:xfrm rot="18973153">
              <a:off x="4813192" y="2527362"/>
              <a:ext cx="721618" cy="721618"/>
              <a:chOff x="4286" y="2523"/>
              <a:chExt cx="660" cy="660"/>
            </a:xfrm>
          </p:grpSpPr>
          <p:sp>
            <p:nvSpPr>
              <p:cNvPr id="530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4286" y="2523"/>
                <a:ext cx="660" cy="6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grpSp>
            <p:nvGrpSpPr>
              <p:cNvPr id="9" name="Group 205"/>
              <p:cNvGrpSpPr>
                <a:grpSpLocks/>
              </p:cNvGrpSpPr>
              <p:nvPr/>
            </p:nvGrpSpPr>
            <p:grpSpPr bwMode="auto">
              <a:xfrm>
                <a:off x="4314" y="2535"/>
                <a:ext cx="402" cy="402"/>
                <a:chOff x="4314" y="2535"/>
                <a:chExt cx="402" cy="402"/>
              </a:xfrm>
            </p:grpSpPr>
            <p:sp>
              <p:nvSpPr>
                <p:cNvPr id="680" name="Freeform 198"/>
                <p:cNvSpPr>
                  <a:spLocks/>
                </p:cNvSpPr>
                <p:nvPr/>
              </p:nvSpPr>
              <p:spPr bwMode="auto">
                <a:xfrm>
                  <a:off x="4443" y="253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4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7"/>
                    </a:cxn>
                    <a:cxn ang="0">
                      <a:pos x="596" y="29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4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7"/>
                      </a:lnTo>
                      <a:lnTo>
                        <a:pt x="596" y="29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81" name="Freeform 200"/>
                <p:cNvSpPr>
                  <a:spLocks/>
                </p:cNvSpPr>
                <p:nvPr/>
              </p:nvSpPr>
              <p:spPr bwMode="auto">
                <a:xfrm>
                  <a:off x="4445" y="253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1"/>
                    </a:cxn>
                    <a:cxn ang="0">
                      <a:pos x="385" y="144"/>
                    </a:cxn>
                    <a:cxn ang="0">
                      <a:pos x="489" y="61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4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1"/>
                      </a:lnTo>
                      <a:lnTo>
                        <a:pt x="385" y="144"/>
                      </a:lnTo>
                      <a:lnTo>
                        <a:pt x="489" y="61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4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82" name="Freeform 202"/>
                <p:cNvSpPr>
                  <a:spLocks/>
                </p:cNvSpPr>
                <p:nvPr/>
              </p:nvSpPr>
              <p:spPr bwMode="auto">
                <a:xfrm>
                  <a:off x="4447" y="253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8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8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83" name="Freeform 203"/>
                <p:cNvSpPr>
                  <a:spLocks/>
                </p:cNvSpPr>
                <p:nvPr/>
              </p:nvSpPr>
              <p:spPr bwMode="auto">
                <a:xfrm>
                  <a:off x="4314" y="273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1" y="285"/>
                    </a:cxn>
                    <a:cxn ang="0">
                      <a:pos x="144" y="386"/>
                    </a:cxn>
                    <a:cxn ang="0">
                      <a:pos x="62" y="489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5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2" y="599"/>
                    </a:cxn>
                    <a:cxn ang="0">
                      <a:pos x="8" y="602"/>
                    </a:cxn>
                    <a:cxn ang="0">
                      <a:pos x="15" y="601"/>
                    </a:cxn>
                    <a:cxn ang="0">
                      <a:pos x="27" y="597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6" y="369"/>
                    </a:cxn>
                    <a:cxn ang="0">
                      <a:pos x="316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1" y="285"/>
                      </a:lnTo>
                      <a:lnTo>
                        <a:pt x="144" y="386"/>
                      </a:lnTo>
                      <a:lnTo>
                        <a:pt x="62" y="489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5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2" y="599"/>
                      </a:lnTo>
                      <a:lnTo>
                        <a:pt x="8" y="602"/>
                      </a:lnTo>
                      <a:lnTo>
                        <a:pt x="15" y="601"/>
                      </a:lnTo>
                      <a:lnTo>
                        <a:pt x="27" y="597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6" y="369"/>
                      </a:lnTo>
                      <a:lnTo>
                        <a:pt x="316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84" name="Freeform 204"/>
                <p:cNvSpPr>
                  <a:spLocks/>
                </p:cNvSpPr>
                <p:nvPr/>
              </p:nvSpPr>
              <p:spPr bwMode="auto">
                <a:xfrm>
                  <a:off x="4515" y="2608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7" y="62"/>
                    </a:cxn>
                    <a:cxn ang="0">
                      <a:pos x="524" y="33"/>
                    </a:cxn>
                    <a:cxn ang="0">
                      <a:pos x="560" y="12"/>
                    </a:cxn>
                    <a:cxn ang="0">
                      <a:pos x="573" y="5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1" y="7"/>
                    </a:cxn>
                    <a:cxn ang="0">
                      <a:pos x="599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6" y="77"/>
                    </a:cxn>
                    <a:cxn ang="0">
                      <a:pos x="539" y="113"/>
                    </a:cxn>
                    <a:cxn ang="0">
                      <a:pos x="457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1" h="602">
                      <a:moveTo>
                        <a:pt x="0" y="493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7" y="62"/>
                      </a:lnTo>
                      <a:lnTo>
                        <a:pt x="524" y="33"/>
                      </a:lnTo>
                      <a:lnTo>
                        <a:pt x="560" y="12"/>
                      </a:lnTo>
                      <a:lnTo>
                        <a:pt x="573" y="5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1" y="7"/>
                      </a:lnTo>
                      <a:lnTo>
                        <a:pt x="599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6" y="77"/>
                      </a:lnTo>
                      <a:lnTo>
                        <a:pt x="539" y="113"/>
                      </a:lnTo>
                      <a:lnTo>
                        <a:pt x="457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grpSp>
            <p:nvGrpSpPr>
              <p:cNvPr id="10" name="Group 406"/>
              <p:cNvGrpSpPr>
                <a:grpSpLocks/>
              </p:cNvGrpSpPr>
              <p:nvPr/>
            </p:nvGrpSpPr>
            <p:grpSpPr bwMode="auto">
              <a:xfrm>
                <a:off x="4316" y="2539"/>
                <a:ext cx="557" cy="552"/>
                <a:chOff x="4316" y="2539"/>
                <a:chExt cx="557" cy="552"/>
              </a:xfrm>
            </p:grpSpPr>
            <p:sp>
              <p:nvSpPr>
                <p:cNvPr id="595" name="Freeform 206"/>
                <p:cNvSpPr>
                  <a:spLocks/>
                </p:cNvSpPr>
                <p:nvPr/>
              </p:nvSpPr>
              <p:spPr bwMode="auto">
                <a:xfrm>
                  <a:off x="4316" y="273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5"/>
                    </a:cxn>
                    <a:cxn ang="0">
                      <a:pos x="62" y="488"/>
                    </a:cxn>
                    <a:cxn ang="0">
                      <a:pos x="33" y="524"/>
                    </a:cxn>
                    <a:cxn ang="0">
                      <a:pos x="12" y="562"/>
                    </a:cxn>
                    <a:cxn ang="0">
                      <a:pos x="5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5"/>
                      </a:lnTo>
                      <a:lnTo>
                        <a:pt x="62" y="488"/>
                      </a:lnTo>
                      <a:lnTo>
                        <a:pt x="33" y="524"/>
                      </a:lnTo>
                      <a:lnTo>
                        <a:pt x="12" y="562"/>
                      </a:lnTo>
                      <a:lnTo>
                        <a:pt x="5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96" name="Freeform 207"/>
                <p:cNvSpPr>
                  <a:spLocks/>
                </p:cNvSpPr>
                <p:nvPr/>
              </p:nvSpPr>
              <p:spPr bwMode="auto">
                <a:xfrm>
                  <a:off x="4517" y="260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6" y="144"/>
                    </a:cxn>
                    <a:cxn ang="0">
                      <a:pos x="489" y="62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7" y="1"/>
                    </a:cxn>
                    <a:cxn ang="0">
                      <a:pos x="595" y="0"/>
                    </a:cxn>
                    <a:cxn ang="0">
                      <a:pos x="600" y="2"/>
                    </a:cxn>
                    <a:cxn ang="0">
                      <a:pos x="600" y="2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6" y="144"/>
                      </a:lnTo>
                      <a:lnTo>
                        <a:pt x="489" y="62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7" y="1"/>
                      </a:lnTo>
                      <a:lnTo>
                        <a:pt x="595" y="0"/>
                      </a:lnTo>
                      <a:lnTo>
                        <a:pt x="600" y="2"/>
                      </a:lnTo>
                      <a:lnTo>
                        <a:pt x="600" y="2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97" name="Freeform 208"/>
                <p:cNvSpPr>
                  <a:spLocks/>
                </p:cNvSpPr>
                <p:nvPr/>
              </p:nvSpPr>
              <p:spPr bwMode="auto">
                <a:xfrm>
                  <a:off x="4318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3" y="524"/>
                    </a:cxn>
                    <a:cxn ang="0">
                      <a:pos x="12" y="562"/>
                    </a:cxn>
                    <a:cxn ang="0">
                      <a:pos x="4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3" y="524"/>
                      </a:lnTo>
                      <a:lnTo>
                        <a:pt x="12" y="562"/>
                      </a:lnTo>
                      <a:lnTo>
                        <a:pt x="4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98" name="Freeform 209"/>
                <p:cNvSpPr>
                  <a:spLocks/>
                </p:cNvSpPr>
                <p:nvPr/>
              </p:nvSpPr>
              <p:spPr bwMode="auto">
                <a:xfrm>
                  <a:off x="4519" y="261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8"/>
                    </a:cxn>
                    <a:cxn ang="0">
                      <a:pos x="596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9"/>
                    </a:cxn>
                    <a:cxn ang="0">
                      <a:pos x="369" y="319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8"/>
                      </a:lnTo>
                      <a:lnTo>
                        <a:pt x="596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9"/>
                      </a:lnTo>
                      <a:lnTo>
                        <a:pt x="369" y="319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99" name="Freeform 210"/>
                <p:cNvSpPr>
                  <a:spLocks/>
                </p:cNvSpPr>
                <p:nvPr/>
              </p:nvSpPr>
              <p:spPr bwMode="auto">
                <a:xfrm>
                  <a:off x="4388" y="280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00" name="Freeform 211"/>
                <p:cNvSpPr>
                  <a:spLocks/>
                </p:cNvSpPr>
                <p:nvPr/>
              </p:nvSpPr>
              <p:spPr bwMode="auto">
                <a:xfrm>
                  <a:off x="4589" y="2678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7" y="1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1" y="112"/>
                    </a:cxn>
                    <a:cxn ang="0">
                      <a:pos x="458" y="216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7" y="1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1" y="112"/>
                      </a:lnTo>
                      <a:lnTo>
                        <a:pt x="458" y="216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01" name="Freeform 212"/>
                <p:cNvSpPr>
                  <a:spLocks/>
                </p:cNvSpPr>
                <p:nvPr/>
              </p:nvSpPr>
              <p:spPr bwMode="auto">
                <a:xfrm>
                  <a:off x="4390" y="280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3" y="561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7" y="600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7"/>
                    </a:cxn>
                    <a:cxn ang="0">
                      <a:pos x="113" y="538"/>
                    </a:cxn>
                    <a:cxn ang="0">
                      <a:pos x="216" y="458"/>
                    </a:cxn>
                    <a:cxn ang="0">
                      <a:pos x="318" y="368"/>
                    </a:cxn>
                    <a:cxn ang="0">
                      <a:pos x="318" y="368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3" y="561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7" y="600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7"/>
                      </a:lnTo>
                      <a:lnTo>
                        <a:pt x="113" y="538"/>
                      </a:lnTo>
                      <a:lnTo>
                        <a:pt x="216" y="458"/>
                      </a:lnTo>
                      <a:lnTo>
                        <a:pt x="318" y="368"/>
                      </a:lnTo>
                      <a:lnTo>
                        <a:pt x="318" y="368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02" name="Freeform 213"/>
                <p:cNvSpPr>
                  <a:spLocks/>
                </p:cNvSpPr>
                <p:nvPr/>
              </p:nvSpPr>
              <p:spPr bwMode="auto">
                <a:xfrm>
                  <a:off x="4591" y="2680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8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8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9"/>
                    </a:cxn>
                    <a:cxn ang="0">
                      <a:pos x="369" y="319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8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8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9"/>
                      </a:lnTo>
                      <a:lnTo>
                        <a:pt x="369" y="319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03" name="Freeform 214"/>
                <p:cNvSpPr>
                  <a:spLocks/>
                </p:cNvSpPr>
                <p:nvPr/>
              </p:nvSpPr>
              <p:spPr bwMode="auto">
                <a:xfrm>
                  <a:off x="4391" y="281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8" y="600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7"/>
                    </a:cxn>
                    <a:cxn ang="0">
                      <a:pos x="114" y="538"/>
                    </a:cxn>
                    <a:cxn ang="0">
                      <a:pos x="217" y="458"/>
                    </a:cxn>
                    <a:cxn ang="0">
                      <a:pos x="319" y="368"/>
                    </a:cxn>
                    <a:cxn ang="0">
                      <a:pos x="319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4" y="0"/>
                      </a:moveTo>
                      <a:lnTo>
                        <a:pt x="234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8" y="600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7"/>
                      </a:lnTo>
                      <a:lnTo>
                        <a:pt x="114" y="538"/>
                      </a:lnTo>
                      <a:lnTo>
                        <a:pt x="217" y="458"/>
                      </a:lnTo>
                      <a:lnTo>
                        <a:pt x="319" y="368"/>
                      </a:lnTo>
                      <a:lnTo>
                        <a:pt x="319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04" name="Freeform 215"/>
                <p:cNvSpPr>
                  <a:spLocks/>
                </p:cNvSpPr>
                <p:nvPr/>
              </p:nvSpPr>
              <p:spPr bwMode="auto">
                <a:xfrm>
                  <a:off x="4593" y="2682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05" name="Freeform 216"/>
                <p:cNvSpPr>
                  <a:spLocks/>
                </p:cNvSpPr>
                <p:nvPr/>
              </p:nvSpPr>
              <p:spPr bwMode="auto">
                <a:xfrm>
                  <a:off x="4460" y="287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5"/>
                    </a:cxn>
                    <a:cxn ang="0">
                      <a:pos x="62" y="487"/>
                    </a:cxn>
                    <a:cxn ang="0">
                      <a:pos x="35" y="525"/>
                    </a:cxn>
                    <a:cxn ang="0">
                      <a:pos x="12" y="561"/>
                    </a:cxn>
                    <a:cxn ang="0">
                      <a:pos x="6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9" y="603"/>
                    </a:cxn>
                    <a:cxn ang="0">
                      <a:pos x="16" y="600"/>
                    </a:cxn>
                    <a:cxn ang="0">
                      <a:pos x="28" y="597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4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3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5"/>
                      </a:lnTo>
                      <a:lnTo>
                        <a:pt x="62" y="487"/>
                      </a:lnTo>
                      <a:lnTo>
                        <a:pt x="35" y="525"/>
                      </a:lnTo>
                      <a:lnTo>
                        <a:pt x="12" y="561"/>
                      </a:lnTo>
                      <a:lnTo>
                        <a:pt x="6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9" y="603"/>
                      </a:lnTo>
                      <a:lnTo>
                        <a:pt x="16" y="600"/>
                      </a:lnTo>
                      <a:lnTo>
                        <a:pt x="28" y="597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4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06" name="Freeform 217"/>
                <p:cNvSpPr>
                  <a:spLocks/>
                </p:cNvSpPr>
                <p:nvPr/>
              </p:nvSpPr>
              <p:spPr bwMode="auto">
                <a:xfrm>
                  <a:off x="4661" y="275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07" name="Freeform 218"/>
                <p:cNvSpPr>
                  <a:spLocks/>
                </p:cNvSpPr>
                <p:nvPr/>
              </p:nvSpPr>
              <p:spPr bwMode="auto">
                <a:xfrm>
                  <a:off x="4462" y="288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4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4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08" name="Freeform 219"/>
                <p:cNvSpPr>
                  <a:spLocks/>
                </p:cNvSpPr>
                <p:nvPr/>
              </p:nvSpPr>
              <p:spPr bwMode="auto">
                <a:xfrm>
                  <a:off x="4663" y="2752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09" name="Freeform 220"/>
                <p:cNvSpPr>
                  <a:spLocks/>
                </p:cNvSpPr>
                <p:nvPr/>
              </p:nvSpPr>
              <p:spPr bwMode="auto">
                <a:xfrm>
                  <a:off x="4464" y="288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10" name="Freeform 221"/>
                <p:cNvSpPr>
                  <a:spLocks/>
                </p:cNvSpPr>
                <p:nvPr/>
              </p:nvSpPr>
              <p:spPr bwMode="auto">
                <a:xfrm>
                  <a:off x="4665" y="275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11" name="Freeform 223"/>
                <p:cNvSpPr>
                  <a:spLocks/>
                </p:cNvSpPr>
                <p:nvPr/>
              </p:nvSpPr>
              <p:spPr bwMode="auto">
                <a:xfrm>
                  <a:off x="4447" y="253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8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8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12" name="Freeform 225"/>
                <p:cNvSpPr>
                  <a:spLocks/>
                </p:cNvSpPr>
                <p:nvPr/>
              </p:nvSpPr>
              <p:spPr bwMode="auto">
                <a:xfrm>
                  <a:off x="4448" y="254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1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7" y="0"/>
                    </a:cxn>
                    <a:cxn ang="0">
                      <a:pos x="595" y="0"/>
                    </a:cxn>
                    <a:cxn ang="0">
                      <a:pos x="600" y="2"/>
                    </a:cxn>
                    <a:cxn ang="0">
                      <a:pos x="600" y="2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39"/>
                    </a:cxn>
                    <a:cxn ang="0">
                      <a:pos x="568" y="75"/>
                    </a:cxn>
                    <a:cxn ang="0">
                      <a:pos x="541" y="112"/>
                    </a:cxn>
                    <a:cxn ang="0">
                      <a:pos x="458" y="215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1"/>
                    </a:cxn>
                    <a:cxn ang="0">
                      <a:pos x="110" y="601"/>
                    </a:cxn>
                  </a:cxnLst>
                  <a:rect l="0" t="0" r="r" b="b"/>
                  <a:pathLst>
                    <a:path w="602" h="601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1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7" y="0"/>
                      </a:lnTo>
                      <a:lnTo>
                        <a:pt x="595" y="0"/>
                      </a:lnTo>
                      <a:lnTo>
                        <a:pt x="600" y="2"/>
                      </a:lnTo>
                      <a:lnTo>
                        <a:pt x="600" y="2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39"/>
                      </a:lnTo>
                      <a:lnTo>
                        <a:pt x="568" y="75"/>
                      </a:lnTo>
                      <a:lnTo>
                        <a:pt x="541" y="112"/>
                      </a:lnTo>
                      <a:lnTo>
                        <a:pt x="458" y="215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1"/>
                      </a:lnTo>
                      <a:lnTo>
                        <a:pt x="110" y="601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13" name="Freeform 227"/>
                <p:cNvSpPr>
                  <a:spLocks/>
                </p:cNvSpPr>
                <p:nvPr/>
              </p:nvSpPr>
              <p:spPr bwMode="auto">
                <a:xfrm>
                  <a:off x="4450" y="2543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0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0"/>
                    </a:cxn>
                    <a:cxn ang="0">
                      <a:pos x="595" y="0"/>
                    </a:cxn>
                    <a:cxn ang="0">
                      <a:pos x="599" y="1"/>
                    </a:cxn>
                    <a:cxn ang="0">
                      <a:pos x="599" y="1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6" y="27"/>
                    </a:cxn>
                    <a:cxn ang="0">
                      <a:pos x="591" y="39"/>
                    </a:cxn>
                    <a:cxn ang="0">
                      <a:pos x="568" y="75"/>
                    </a:cxn>
                    <a:cxn ang="0">
                      <a:pos x="540" y="112"/>
                    </a:cxn>
                    <a:cxn ang="0">
                      <a:pos x="458" y="214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0"/>
                    </a:cxn>
                    <a:cxn ang="0">
                      <a:pos x="110" y="600"/>
                    </a:cxn>
                  </a:cxnLst>
                  <a:rect l="0" t="0" r="r" b="b"/>
                  <a:pathLst>
                    <a:path w="602" h="600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0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0"/>
                      </a:lnTo>
                      <a:lnTo>
                        <a:pt x="595" y="0"/>
                      </a:lnTo>
                      <a:lnTo>
                        <a:pt x="599" y="1"/>
                      </a:lnTo>
                      <a:lnTo>
                        <a:pt x="599" y="1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6" y="27"/>
                      </a:lnTo>
                      <a:lnTo>
                        <a:pt x="591" y="39"/>
                      </a:lnTo>
                      <a:lnTo>
                        <a:pt x="568" y="75"/>
                      </a:lnTo>
                      <a:lnTo>
                        <a:pt x="540" y="112"/>
                      </a:lnTo>
                      <a:lnTo>
                        <a:pt x="458" y="214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0"/>
                      </a:lnTo>
                      <a:lnTo>
                        <a:pt x="110" y="60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14" name="Freeform 228"/>
                <p:cNvSpPr>
                  <a:spLocks/>
                </p:cNvSpPr>
                <p:nvPr/>
              </p:nvSpPr>
              <p:spPr bwMode="auto">
                <a:xfrm>
                  <a:off x="4318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3" y="524"/>
                    </a:cxn>
                    <a:cxn ang="0">
                      <a:pos x="12" y="562"/>
                    </a:cxn>
                    <a:cxn ang="0">
                      <a:pos x="4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3" y="524"/>
                      </a:lnTo>
                      <a:lnTo>
                        <a:pt x="12" y="562"/>
                      </a:lnTo>
                      <a:lnTo>
                        <a:pt x="4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15" name="Freeform 229"/>
                <p:cNvSpPr>
                  <a:spLocks/>
                </p:cNvSpPr>
                <p:nvPr/>
              </p:nvSpPr>
              <p:spPr bwMode="auto">
                <a:xfrm>
                  <a:off x="4519" y="261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8"/>
                    </a:cxn>
                    <a:cxn ang="0">
                      <a:pos x="596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9"/>
                    </a:cxn>
                    <a:cxn ang="0">
                      <a:pos x="369" y="319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8"/>
                      </a:lnTo>
                      <a:lnTo>
                        <a:pt x="596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9"/>
                      </a:lnTo>
                      <a:lnTo>
                        <a:pt x="369" y="319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16" name="Freeform 230"/>
                <p:cNvSpPr>
                  <a:spLocks/>
                </p:cNvSpPr>
                <p:nvPr/>
              </p:nvSpPr>
              <p:spPr bwMode="auto">
                <a:xfrm>
                  <a:off x="4319" y="274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2" y="562"/>
                    </a:cxn>
                    <a:cxn ang="0">
                      <a:pos x="6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2" y="562"/>
                      </a:lnTo>
                      <a:lnTo>
                        <a:pt x="6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17" name="Freeform 231"/>
                <p:cNvSpPr>
                  <a:spLocks/>
                </p:cNvSpPr>
                <p:nvPr/>
              </p:nvSpPr>
              <p:spPr bwMode="auto">
                <a:xfrm>
                  <a:off x="4521" y="2613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3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2" y="12"/>
                    </a:cxn>
                    <a:cxn ang="0">
                      <a:pos x="573" y="4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3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2" y="12"/>
                      </a:lnTo>
                      <a:lnTo>
                        <a:pt x="573" y="4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18" name="Freeform 232"/>
                <p:cNvSpPr>
                  <a:spLocks/>
                </p:cNvSpPr>
                <p:nvPr/>
              </p:nvSpPr>
              <p:spPr bwMode="auto">
                <a:xfrm>
                  <a:off x="4321" y="274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2" y="562"/>
                    </a:cxn>
                    <a:cxn ang="0">
                      <a:pos x="6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2" y="562"/>
                      </a:lnTo>
                      <a:lnTo>
                        <a:pt x="6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19" name="Freeform 233"/>
                <p:cNvSpPr>
                  <a:spLocks/>
                </p:cNvSpPr>
                <p:nvPr/>
              </p:nvSpPr>
              <p:spPr bwMode="auto">
                <a:xfrm>
                  <a:off x="4523" y="261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1" y="11"/>
                    </a:cxn>
                    <a:cxn ang="0">
                      <a:pos x="573" y="4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2"/>
                    </a:cxn>
                    <a:cxn ang="0">
                      <a:pos x="456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1" y="11"/>
                      </a:lnTo>
                      <a:lnTo>
                        <a:pt x="573" y="4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2"/>
                      </a:lnTo>
                      <a:lnTo>
                        <a:pt x="456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20" name="Freeform 234"/>
                <p:cNvSpPr>
                  <a:spLocks/>
                </p:cNvSpPr>
                <p:nvPr/>
              </p:nvSpPr>
              <p:spPr bwMode="auto">
                <a:xfrm>
                  <a:off x="4391" y="281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8" y="600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7"/>
                    </a:cxn>
                    <a:cxn ang="0">
                      <a:pos x="114" y="538"/>
                    </a:cxn>
                    <a:cxn ang="0">
                      <a:pos x="217" y="458"/>
                    </a:cxn>
                    <a:cxn ang="0">
                      <a:pos x="319" y="368"/>
                    </a:cxn>
                    <a:cxn ang="0">
                      <a:pos x="319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4" y="0"/>
                      </a:moveTo>
                      <a:lnTo>
                        <a:pt x="234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8" y="600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7"/>
                      </a:lnTo>
                      <a:lnTo>
                        <a:pt x="114" y="538"/>
                      </a:lnTo>
                      <a:lnTo>
                        <a:pt x="217" y="458"/>
                      </a:lnTo>
                      <a:lnTo>
                        <a:pt x="319" y="368"/>
                      </a:lnTo>
                      <a:lnTo>
                        <a:pt x="319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21" name="Freeform 235"/>
                <p:cNvSpPr>
                  <a:spLocks/>
                </p:cNvSpPr>
                <p:nvPr/>
              </p:nvSpPr>
              <p:spPr bwMode="auto">
                <a:xfrm>
                  <a:off x="4593" y="2682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22" name="Freeform 236"/>
                <p:cNvSpPr>
                  <a:spLocks/>
                </p:cNvSpPr>
                <p:nvPr/>
              </p:nvSpPr>
              <p:spPr bwMode="auto">
                <a:xfrm>
                  <a:off x="4393" y="281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23" name="Freeform 237"/>
                <p:cNvSpPr>
                  <a:spLocks/>
                </p:cNvSpPr>
                <p:nvPr/>
              </p:nvSpPr>
              <p:spPr bwMode="auto">
                <a:xfrm>
                  <a:off x="4594" y="268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9" y="62"/>
                    </a:cxn>
                    <a:cxn ang="0">
                      <a:pos x="526" y="34"/>
                    </a:cxn>
                    <a:cxn ang="0">
                      <a:pos x="562" y="11"/>
                    </a:cxn>
                    <a:cxn ang="0">
                      <a:pos x="575" y="6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9" y="62"/>
                      </a:lnTo>
                      <a:lnTo>
                        <a:pt x="526" y="34"/>
                      </a:lnTo>
                      <a:lnTo>
                        <a:pt x="562" y="11"/>
                      </a:lnTo>
                      <a:lnTo>
                        <a:pt x="575" y="6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24" name="Freeform 238"/>
                <p:cNvSpPr>
                  <a:spLocks/>
                </p:cNvSpPr>
                <p:nvPr/>
              </p:nvSpPr>
              <p:spPr bwMode="auto">
                <a:xfrm>
                  <a:off x="4395" y="281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2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2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25" name="Freeform 239"/>
                <p:cNvSpPr>
                  <a:spLocks/>
                </p:cNvSpPr>
                <p:nvPr/>
              </p:nvSpPr>
              <p:spPr bwMode="auto">
                <a:xfrm>
                  <a:off x="4596" y="268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1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1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26" name="Freeform 240"/>
                <p:cNvSpPr>
                  <a:spLocks/>
                </p:cNvSpPr>
                <p:nvPr/>
              </p:nvSpPr>
              <p:spPr bwMode="auto">
                <a:xfrm>
                  <a:off x="4464" y="288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27" name="Freeform 241"/>
                <p:cNvSpPr>
                  <a:spLocks/>
                </p:cNvSpPr>
                <p:nvPr/>
              </p:nvSpPr>
              <p:spPr bwMode="auto">
                <a:xfrm>
                  <a:off x="4665" y="275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28" name="Freeform 242"/>
                <p:cNvSpPr>
                  <a:spLocks/>
                </p:cNvSpPr>
                <p:nvPr/>
              </p:nvSpPr>
              <p:spPr bwMode="auto">
                <a:xfrm>
                  <a:off x="4465" y="288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5" y="525"/>
                    </a:cxn>
                    <a:cxn ang="0">
                      <a:pos x="12" y="562"/>
                    </a:cxn>
                    <a:cxn ang="0">
                      <a:pos x="6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41" y="589"/>
                    </a:cxn>
                    <a:cxn ang="0">
                      <a:pos x="77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5" y="525"/>
                      </a:lnTo>
                      <a:lnTo>
                        <a:pt x="12" y="562"/>
                      </a:lnTo>
                      <a:lnTo>
                        <a:pt x="6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41" y="589"/>
                      </a:lnTo>
                      <a:lnTo>
                        <a:pt x="77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29" name="Freeform 243"/>
                <p:cNvSpPr>
                  <a:spLocks/>
                </p:cNvSpPr>
                <p:nvPr/>
              </p:nvSpPr>
              <p:spPr bwMode="auto">
                <a:xfrm>
                  <a:off x="4667" y="2756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6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6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30" name="Freeform 244"/>
                <p:cNvSpPr>
                  <a:spLocks/>
                </p:cNvSpPr>
                <p:nvPr/>
              </p:nvSpPr>
              <p:spPr bwMode="auto">
                <a:xfrm>
                  <a:off x="4467" y="288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31" name="Freeform 245"/>
                <p:cNvSpPr>
                  <a:spLocks/>
                </p:cNvSpPr>
                <p:nvPr/>
              </p:nvSpPr>
              <p:spPr bwMode="auto">
                <a:xfrm>
                  <a:off x="4669" y="275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5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3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5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3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32" name="Freeform 247"/>
                <p:cNvSpPr>
                  <a:spLocks/>
                </p:cNvSpPr>
                <p:nvPr/>
              </p:nvSpPr>
              <p:spPr bwMode="auto">
                <a:xfrm>
                  <a:off x="4447" y="253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8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8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33" name="Freeform 249"/>
                <p:cNvSpPr>
                  <a:spLocks/>
                </p:cNvSpPr>
                <p:nvPr/>
              </p:nvSpPr>
              <p:spPr bwMode="auto">
                <a:xfrm>
                  <a:off x="4448" y="254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1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7" y="0"/>
                    </a:cxn>
                    <a:cxn ang="0">
                      <a:pos x="595" y="0"/>
                    </a:cxn>
                    <a:cxn ang="0">
                      <a:pos x="600" y="2"/>
                    </a:cxn>
                    <a:cxn ang="0">
                      <a:pos x="600" y="2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39"/>
                    </a:cxn>
                    <a:cxn ang="0">
                      <a:pos x="568" y="75"/>
                    </a:cxn>
                    <a:cxn ang="0">
                      <a:pos x="541" y="112"/>
                    </a:cxn>
                    <a:cxn ang="0">
                      <a:pos x="458" y="215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1"/>
                    </a:cxn>
                    <a:cxn ang="0">
                      <a:pos x="110" y="601"/>
                    </a:cxn>
                  </a:cxnLst>
                  <a:rect l="0" t="0" r="r" b="b"/>
                  <a:pathLst>
                    <a:path w="602" h="601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1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7" y="0"/>
                      </a:lnTo>
                      <a:lnTo>
                        <a:pt x="595" y="0"/>
                      </a:lnTo>
                      <a:lnTo>
                        <a:pt x="600" y="2"/>
                      </a:lnTo>
                      <a:lnTo>
                        <a:pt x="600" y="2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39"/>
                      </a:lnTo>
                      <a:lnTo>
                        <a:pt x="568" y="75"/>
                      </a:lnTo>
                      <a:lnTo>
                        <a:pt x="541" y="112"/>
                      </a:lnTo>
                      <a:lnTo>
                        <a:pt x="458" y="215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1"/>
                      </a:lnTo>
                      <a:lnTo>
                        <a:pt x="110" y="601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34" name="Freeform 251"/>
                <p:cNvSpPr>
                  <a:spLocks/>
                </p:cNvSpPr>
                <p:nvPr/>
              </p:nvSpPr>
              <p:spPr bwMode="auto">
                <a:xfrm>
                  <a:off x="4450" y="2543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0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0"/>
                    </a:cxn>
                    <a:cxn ang="0">
                      <a:pos x="595" y="0"/>
                    </a:cxn>
                    <a:cxn ang="0">
                      <a:pos x="599" y="1"/>
                    </a:cxn>
                    <a:cxn ang="0">
                      <a:pos x="599" y="1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6" y="27"/>
                    </a:cxn>
                    <a:cxn ang="0">
                      <a:pos x="591" y="39"/>
                    </a:cxn>
                    <a:cxn ang="0">
                      <a:pos x="568" y="75"/>
                    </a:cxn>
                    <a:cxn ang="0">
                      <a:pos x="540" y="112"/>
                    </a:cxn>
                    <a:cxn ang="0">
                      <a:pos x="458" y="214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0"/>
                    </a:cxn>
                    <a:cxn ang="0">
                      <a:pos x="110" y="600"/>
                    </a:cxn>
                  </a:cxnLst>
                  <a:rect l="0" t="0" r="r" b="b"/>
                  <a:pathLst>
                    <a:path w="602" h="600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0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0"/>
                      </a:lnTo>
                      <a:lnTo>
                        <a:pt x="595" y="0"/>
                      </a:lnTo>
                      <a:lnTo>
                        <a:pt x="599" y="1"/>
                      </a:lnTo>
                      <a:lnTo>
                        <a:pt x="599" y="1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6" y="27"/>
                      </a:lnTo>
                      <a:lnTo>
                        <a:pt x="591" y="39"/>
                      </a:lnTo>
                      <a:lnTo>
                        <a:pt x="568" y="75"/>
                      </a:lnTo>
                      <a:lnTo>
                        <a:pt x="540" y="112"/>
                      </a:lnTo>
                      <a:lnTo>
                        <a:pt x="458" y="214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0"/>
                      </a:lnTo>
                      <a:lnTo>
                        <a:pt x="110" y="60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35" name="Freeform 252"/>
                <p:cNvSpPr>
                  <a:spLocks/>
                </p:cNvSpPr>
                <p:nvPr/>
              </p:nvSpPr>
              <p:spPr bwMode="auto">
                <a:xfrm>
                  <a:off x="4318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3" y="524"/>
                    </a:cxn>
                    <a:cxn ang="0">
                      <a:pos x="12" y="562"/>
                    </a:cxn>
                    <a:cxn ang="0">
                      <a:pos x="4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3" y="524"/>
                      </a:lnTo>
                      <a:lnTo>
                        <a:pt x="12" y="562"/>
                      </a:lnTo>
                      <a:lnTo>
                        <a:pt x="4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36" name="Freeform 253"/>
                <p:cNvSpPr>
                  <a:spLocks/>
                </p:cNvSpPr>
                <p:nvPr/>
              </p:nvSpPr>
              <p:spPr bwMode="auto">
                <a:xfrm>
                  <a:off x="4519" y="261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8"/>
                    </a:cxn>
                    <a:cxn ang="0">
                      <a:pos x="596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9"/>
                    </a:cxn>
                    <a:cxn ang="0">
                      <a:pos x="369" y="319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8"/>
                      </a:lnTo>
                      <a:lnTo>
                        <a:pt x="596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9"/>
                      </a:lnTo>
                      <a:lnTo>
                        <a:pt x="369" y="319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37" name="Freeform 254"/>
                <p:cNvSpPr>
                  <a:spLocks/>
                </p:cNvSpPr>
                <p:nvPr/>
              </p:nvSpPr>
              <p:spPr bwMode="auto">
                <a:xfrm>
                  <a:off x="4319" y="274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2" y="562"/>
                    </a:cxn>
                    <a:cxn ang="0">
                      <a:pos x="6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2" y="562"/>
                      </a:lnTo>
                      <a:lnTo>
                        <a:pt x="6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38" name="Freeform 255"/>
                <p:cNvSpPr>
                  <a:spLocks/>
                </p:cNvSpPr>
                <p:nvPr/>
              </p:nvSpPr>
              <p:spPr bwMode="auto">
                <a:xfrm>
                  <a:off x="4521" y="2613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3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2" y="12"/>
                    </a:cxn>
                    <a:cxn ang="0">
                      <a:pos x="573" y="4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3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2" y="12"/>
                      </a:lnTo>
                      <a:lnTo>
                        <a:pt x="573" y="4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39" name="Freeform 256"/>
                <p:cNvSpPr>
                  <a:spLocks/>
                </p:cNvSpPr>
                <p:nvPr/>
              </p:nvSpPr>
              <p:spPr bwMode="auto">
                <a:xfrm>
                  <a:off x="4321" y="274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2" y="562"/>
                    </a:cxn>
                    <a:cxn ang="0">
                      <a:pos x="6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2" y="562"/>
                      </a:lnTo>
                      <a:lnTo>
                        <a:pt x="6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40" name="Freeform 257"/>
                <p:cNvSpPr>
                  <a:spLocks/>
                </p:cNvSpPr>
                <p:nvPr/>
              </p:nvSpPr>
              <p:spPr bwMode="auto">
                <a:xfrm>
                  <a:off x="4523" y="261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1" y="11"/>
                    </a:cxn>
                    <a:cxn ang="0">
                      <a:pos x="573" y="4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2"/>
                    </a:cxn>
                    <a:cxn ang="0">
                      <a:pos x="456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1" y="11"/>
                      </a:lnTo>
                      <a:lnTo>
                        <a:pt x="573" y="4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2"/>
                      </a:lnTo>
                      <a:lnTo>
                        <a:pt x="456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41" name="Freeform 258"/>
                <p:cNvSpPr>
                  <a:spLocks/>
                </p:cNvSpPr>
                <p:nvPr/>
              </p:nvSpPr>
              <p:spPr bwMode="auto">
                <a:xfrm>
                  <a:off x="4391" y="281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8" y="600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7"/>
                    </a:cxn>
                    <a:cxn ang="0">
                      <a:pos x="114" y="538"/>
                    </a:cxn>
                    <a:cxn ang="0">
                      <a:pos x="217" y="458"/>
                    </a:cxn>
                    <a:cxn ang="0">
                      <a:pos x="319" y="368"/>
                    </a:cxn>
                    <a:cxn ang="0">
                      <a:pos x="319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4" y="0"/>
                      </a:moveTo>
                      <a:lnTo>
                        <a:pt x="234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8" y="600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7"/>
                      </a:lnTo>
                      <a:lnTo>
                        <a:pt x="114" y="538"/>
                      </a:lnTo>
                      <a:lnTo>
                        <a:pt x="217" y="458"/>
                      </a:lnTo>
                      <a:lnTo>
                        <a:pt x="319" y="368"/>
                      </a:lnTo>
                      <a:lnTo>
                        <a:pt x="319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42" name="Freeform 259"/>
                <p:cNvSpPr>
                  <a:spLocks/>
                </p:cNvSpPr>
                <p:nvPr/>
              </p:nvSpPr>
              <p:spPr bwMode="auto">
                <a:xfrm>
                  <a:off x="4593" y="2682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43" name="Freeform 260"/>
                <p:cNvSpPr>
                  <a:spLocks/>
                </p:cNvSpPr>
                <p:nvPr/>
              </p:nvSpPr>
              <p:spPr bwMode="auto">
                <a:xfrm>
                  <a:off x="4393" y="281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44" name="Freeform 261"/>
                <p:cNvSpPr>
                  <a:spLocks/>
                </p:cNvSpPr>
                <p:nvPr/>
              </p:nvSpPr>
              <p:spPr bwMode="auto">
                <a:xfrm>
                  <a:off x="4594" y="268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9" y="62"/>
                    </a:cxn>
                    <a:cxn ang="0">
                      <a:pos x="526" y="34"/>
                    </a:cxn>
                    <a:cxn ang="0">
                      <a:pos x="562" y="11"/>
                    </a:cxn>
                    <a:cxn ang="0">
                      <a:pos x="575" y="6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9" y="62"/>
                      </a:lnTo>
                      <a:lnTo>
                        <a:pt x="526" y="34"/>
                      </a:lnTo>
                      <a:lnTo>
                        <a:pt x="562" y="11"/>
                      </a:lnTo>
                      <a:lnTo>
                        <a:pt x="575" y="6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45" name="Freeform 262"/>
                <p:cNvSpPr>
                  <a:spLocks/>
                </p:cNvSpPr>
                <p:nvPr/>
              </p:nvSpPr>
              <p:spPr bwMode="auto">
                <a:xfrm>
                  <a:off x="4395" y="281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2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2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46" name="Freeform 263"/>
                <p:cNvSpPr>
                  <a:spLocks/>
                </p:cNvSpPr>
                <p:nvPr/>
              </p:nvSpPr>
              <p:spPr bwMode="auto">
                <a:xfrm>
                  <a:off x="4596" y="268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1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1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47" name="Freeform 264"/>
                <p:cNvSpPr>
                  <a:spLocks/>
                </p:cNvSpPr>
                <p:nvPr/>
              </p:nvSpPr>
              <p:spPr bwMode="auto">
                <a:xfrm>
                  <a:off x="4464" y="288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48" name="Freeform 265"/>
                <p:cNvSpPr>
                  <a:spLocks/>
                </p:cNvSpPr>
                <p:nvPr/>
              </p:nvSpPr>
              <p:spPr bwMode="auto">
                <a:xfrm>
                  <a:off x="4665" y="275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49" name="Freeform 266"/>
                <p:cNvSpPr>
                  <a:spLocks/>
                </p:cNvSpPr>
                <p:nvPr/>
              </p:nvSpPr>
              <p:spPr bwMode="auto">
                <a:xfrm>
                  <a:off x="4465" y="288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5" y="525"/>
                    </a:cxn>
                    <a:cxn ang="0">
                      <a:pos x="12" y="562"/>
                    </a:cxn>
                    <a:cxn ang="0">
                      <a:pos x="6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41" y="589"/>
                    </a:cxn>
                    <a:cxn ang="0">
                      <a:pos x="77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5" y="525"/>
                      </a:lnTo>
                      <a:lnTo>
                        <a:pt x="12" y="562"/>
                      </a:lnTo>
                      <a:lnTo>
                        <a:pt x="6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41" y="589"/>
                      </a:lnTo>
                      <a:lnTo>
                        <a:pt x="77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50" name="Freeform 267"/>
                <p:cNvSpPr>
                  <a:spLocks/>
                </p:cNvSpPr>
                <p:nvPr/>
              </p:nvSpPr>
              <p:spPr bwMode="auto">
                <a:xfrm>
                  <a:off x="4667" y="2756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6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6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51" name="Freeform 268"/>
                <p:cNvSpPr>
                  <a:spLocks/>
                </p:cNvSpPr>
                <p:nvPr/>
              </p:nvSpPr>
              <p:spPr bwMode="auto">
                <a:xfrm>
                  <a:off x="4467" y="288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52" name="Freeform 269"/>
                <p:cNvSpPr>
                  <a:spLocks/>
                </p:cNvSpPr>
                <p:nvPr/>
              </p:nvSpPr>
              <p:spPr bwMode="auto">
                <a:xfrm>
                  <a:off x="4669" y="275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5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3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5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3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53" name="Freeform 271"/>
                <p:cNvSpPr>
                  <a:spLocks/>
                </p:cNvSpPr>
                <p:nvPr/>
              </p:nvSpPr>
              <p:spPr bwMode="auto">
                <a:xfrm>
                  <a:off x="4450" y="2543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0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0"/>
                    </a:cxn>
                    <a:cxn ang="0">
                      <a:pos x="595" y="0"/>
                    </a:cxn>
                    <a:cxn ang="0">
                      <a:pos x="599" y="1"/>
                    </a:cxn>
                    <a:cxn ang="0">
                      <a:pos x="599" y="1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6" y="27"/>
                    </a:cxn>
                    <a:cxn ang="0">
                      <a:pos x="591" y="39"/>
                    </a:cxn>
                    <a:cxn ang="0">
                      <a:pos x="568" y="75"/>
                    </a:cxn>
                    <a:cxn ang="0">
                      <a:pos x="540" y="112"/>
                    </a:cxn>
                    <a:cxn ang="0">
                      <a:pos x="458" y="214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0"/>
                    </a:cxn>
                    <a:cxn ang="0">
                      <a:pos x="110" y="600"/>
                    </a:cxn>
                  </a:cxnLst>
                  <a:rect l="0" t="0" r="r" b="b"/>
                  <a:pathLst>
                    <a:path w="602" h="600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0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0"/>
                      </a:lnTo>
                      <a:lnTo>
                        <a:pt x="595" y="0"/>
                      </a:lnTo>
                      <a:lnTo>
                        <a:pt x="599" y="1"/>
                      </a:lnTo>
                      <a:lnTo>
                        <a:pt x="599" y="1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6" y="27"/>
                      </a:lnTo>
                      <a:lnTo>
                        <a:pt x="591" y="39"/>
                      </a:lnTo>
                      <a:lnTo>
                        <a:pt x="568" y="75"/>
                      </a:lnTo>
                      <a:lnTo>
                        <a:pt x="540" y="112"/>
                      </a:lnTo>
                      <a:lnTo>
                        <a:pt x="458" y="214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0"/>
                      </a:lnTo>
                      <a:lnTo>
                        <a:pt x="110" y="60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54" name="Freeform 273"/>
                <p:cNvSpPr>
                  <a:spLocks/>
                </p:cNvSpPr>
                <p:nvPr/>
              </p:nvSpPr>
              <p:spPr bwMode="auto">
                <a:xfrm>
                  <a:off x="4452" y="25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5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5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55" name="Freeform 275"/>
                <p:cNvSpPr>
                  <a:spLocks/>
                </p:cNvSpPr>
                <p:nvPr/>
              </p:nvSpPr>
              <p:spPr bwMode="auto">
                <a:xfrm>
                  <a:off x="4454" y="254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6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6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56" name="Freeform 276"/>
                <p:cNvSpPr>
                  <a:spLocks/>
                </p:cNvSpPr>
                <p:nvPr/>
              </p:nvSpPr>
              <p:spPr bwMode="auto">
                <a:xfrm>
                  <a:off x="4321" y="274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2" y="562"/>
                    </a:cxn>
                    <a:cxn ang="0">
                      <a:pos x="6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2" y="562"/>
                      </a:lnTo>
                      <a:lnTo>
                        <a:pt x="6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57" name="Freeform 277"/>
                <p:cNvSpPr>
                  <a:spLocks/>
                </p:cNvSpPr>
                <p:nvPr/>
              </p:nvSpPr>
              <p:spPr bwMode="auto">
                <a:xfrm>
                  <a:off x="4523" y="261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1" y="11"/>
                    </a:cxn>
                    <a:cxn ang="0">
                      <a:pos x="573" y="4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2"/>
                    </a:cxn>
                    <a:cxn ang="0">
                      <a:pos x="456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1" y="11"/>
                      </a:lnTo>
                      <a:lnTo>
                        <a:pt x="573" y="4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2"/>
                      </a:lnTo>
                      <a:lnTo>
                        <a:pt x="456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58" name="Freeform 278"/>
                <p:cNvSpPr>
                  <a:spLocks/>
                </p:cNvSpPr>
                <p:nvPr/>
              </p:nvSpPr>
              <p:spPr bwMode="auto">
                <a:xfrm>
                  <a:off x="4323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2" y="488"/>
                    </a:cxn>
                    <a:cxn ang="0">
                      <a:pos x="33" y="524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2" y="488"/>
                      </a:lnTo>
                      <a:lnTo>
                        <a:pt x="33" y="524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59" name="Freeform 279"/>
                <p:cNvSpPr>
                  <a:spLocks/>
                </p:cNvSpPr>
                <p:nvPr/>
              </p:nvSpPr>
              <p:spPr bwMode="auto">
                <a:xfrm>
                  <a:off x="4524" y="261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6" y="28"/>
                    </a:cxn>
                    <a:cxn ang="0">
                      <a:pos x="591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9"/>
                    </a:cxn>
                    <a:cxn ang="0">
                      <a:pos x="369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6" y="28"/>
                      </a:lnTo>
                      <a:lnTo>
                        <a:pt x="591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9"/>
                      </a:lnTo>
                      <a:lnTo>
                        <a:pt x="369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60" name="Freeform 280"/>
                <p:cNvSpPr>
                  <a:spLocks/>
                </p:cNvSpPr>
                <p:nvPr/>
              </p:nvSpPr>
              <p:spPr bwMode="auto">
                <a:xfrm>
                  <a:off x="4325" y="274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4"/>
                    </a:cxn>
                    <a:cxn ang="0">
                      <a:pos x="142" y="385"/>
                    </a:cxn>
                    <a:cxn ang="0">
                      <a:pos x="62" y="489"/>
                    </a:cxn>
                    <a:cxn ang="0">
                      <a:pos x="33" y="525"/>
                    </a:cxn>
                    <a:cxn ang="0">
                      <a:pos x="11" y="562"/>
                    </a:cxn>
                    <a:cxn ang="0">
                      <a:pos x="4" y="575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7" y="602"/>
                    </a:cxn>
                    <a:cxn ang="0">
                      <a:pos x="16" y="601"/>
                    </a:cxn>
                    <a:cxn ang="0">
                      <a:pos x="27" y="597"/>
                    </a:cxn>
                    <a:cxn ang="0">
                      <a:pos x="39" y="589"/>
                    </a:cxn>
                    <a:cxn ang="0">
                      <a:pos x="76" y="568"/>
                    </a:cxn>
                    <a:cxn ang="0">
                      <a:pos x="112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4"/>
                      </a:lnTo>
                      <a:lnTo>
                        <a:pt x="142" y="385"/>
                      </a:lnTo>
                      <a:lnTo>
                        <a:pt x="62" y="489"/>
                      </a:lnTo>
                      <a:lnTo>
                        <a:pt x="33" y="525"/>
                      </a:lnTo>
                      <a:lnTo>
                        <a:pt x="11" y="562"/>
                      </a:lnTo>
                      <a:lnTo>
                        <a:pt x="4" y="575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7" y="602"/>
                      </a:lnTo>
                      <a:lnTo>
                        <a:pt x="16" y="601"/>
                      </a:lnTo>
                      <a:lnTo>
                        <a:pt x="27" y="597"/>
                      </a:lnTo>
                      <a:lnTo>
                        <a:pt x="39" y="589"/>
                      </a:lnTo>
                      <a:lnTo>
                        <a:pt x="76" y="568"/>
                      </a:lnTo>
                      <a:lnTo>
                        <a:pt x="112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61" name="Freeform 281"/>
                <p:cNvSpPr>
                  <a:spLocks/>
                </p:cNvSpPr>
                <p:nvPr/>
              </p:nvSpPr>
              <p:spPr bwMode="auto">
                <a:xfrm>
                  <a:off x="4526" y="261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62" name="Freeform 282"/>
                <p:cNvSpPr>
                  <a:spLocks/>
                </p:cNvSpPr>
                <p:nvPr/>
              </p:nvSpPr>
              <p:spPr bwMode="auto">
                <a:xfrm>
                  <a:off x="4395" y="281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2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2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63" name="Freeform 283"/>
                <p:cNvSpPr>
                  <a:spLocks/>
                </p:cNvSpPr>
                <p:nvPr/>
              </p:nvSpPr>
              <p:spPr bwMode="auto">
                <a:xfrm>
                  <a:off x="4596" y="268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1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1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64" name="Freeform 284"/>
                <p:cNvSpPr>
                  <a:spLocks/>
                </p:cNvSpPr>
                <p:nvPr/>
              </p:nvSpPr>
              <p:spPr bwMode="auto">
                <a:xfrm>
                  <a:off x="4397" y="281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5" y="525"/>
                    </a:cxn>
                    <a:cxn ang="0">
                      <a:pos x="13" y="562"/>
                    </a:cxn>
                    <a:cxn ang="0">
                      <a:pos x="6" y="575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9" y="602"/>
                    </a:cxn>
                    <a:cxn ang="0">
                      <a:pos x="18" y="601"/>
                    </a:cxn>
                    <a:cxn ang="0">
                      <a:pos x="28" y="597"/>
                    </a:cxn>
                    <a:cxn ang="0">
                      <a:pos x="41" y="589"/>
                    </a:cxn>
                    <a:cxn ang="0">
                      <a:pos x="77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9" y="369"/>
                    </a:cxn>
                    <a:cxn ang="0">
                      <a:pos x="319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5" y="525"/>
                      </a:lnTo>
                      <a:lnTo>
                        <a:pt x="13" y="562"/>
                      </a:lnTo>
                      <a:lnTo>
                        <a:pt x="6" y="575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9" y="602"/>
                      </a:lnTo>
                      <a:lnTo>
                        <a:pt x="18" y="601"/>
                      </a:lnTo>
                      <a:lnTo>
                        <a:pt x="28" y="597"/>
                      </a:lnTo>
                      <a:lnTo>
                        <a:pt x="41" y="589"/>
                      </a:lnTo>
                      <a:lnTo>
                        <a:pt x="77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9" y="369"/>
                      </a:lnTo>
                      <a:lnTo>
                        <a:pt x="319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65" name="Freeform 285"/>
                <p:cNvSpPr>
                  <a:spLocks/>
                </p:cNvSpPr>
                <p:nvPr/>
              </p:nvSpPr>
              <p:spPr bwMode="auto">
                <a:xfrm>
                  <a:off x="4598" y="268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9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9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66" name="Freeform 286"/>
                <p:cNvSpPr>
                  <a:spLocks/>
                </p:cNvSpPr>
                <p:nvPr/>
              </p:nvSpPr>
              <p:spPr bwMode="auto">
                <a:xfrm>
                  <a:off x="4399" y="2818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2"/>
                    </a:cxn>
                    <a:cxn ang="0">
                      <a:pos x="6" y="575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2"/>
                      </a:lnTo>
                      <a:lnTo>
                        <a:pt x="6" y="575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67" name="Freeform 287"/>
                <p:cNvSpPr>
                  <a:spLocks/>
                </p:cNvSpPr>
                <p:nvPr/>
              </p:nvSpPr>
              <p:spPr bwMode="auto">
                <a:xfrm>
                  <a:off x="4600" y="268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5" y="34"/>
                    </a:cxn>
                    <a:cxn ang="0">
                      <a:pos x="561" y="13"/>
                    </a:cxn>
                    <a:cxn ang="0">
                      <a:pos x="574" y="5"/>
                    </a:cxn>
                    <a:cxn ang="0">
                      <a:pos x="586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3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5" y="34"/>
                      </a:lnTo>
                      <a:lnTo>
                        <a:pt x="561" y="13"/>
                      </a:lnTo>
                      <a:lnTo>
                        <a:pt x="574" y="5"/>
                      </a:lnTo>
                      <a:lnTo>
                        <a:pt x="586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3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68" name="Freeform 288"/>
                <p:cNvSpPr>
                  <a:spLocks/>
                </p:cNvSpPr>
                <p:nvPr/>
              </p:nvSpPr>
              <p:spPr bwMode="auto">
                <a:xfrm>
                  <a:off x="4467" y="288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69" name="Freeform 289"/>
                <p:cNvSpPr>
                  <a:spLocks/>
                </p:cNvSpPr>
                <p:nvPr/>
              </p:nvSpPr>
              <p:spPr bwMode="auto">
                <a:xfrm>
                  <a:off x="4669" y="275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5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3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5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3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70" name="Freeform 290"/>
                <p:cNvSpPr>
                  <a:spLocks/>
                </p:cNvSpPr>
                <p:nvPr/>
              </p:nvSpPr>
              <p:spPr bwMode="auto">
                <a:xfrm>
                  <a:off x="4469" y="288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6"/>
                    </a:cxn>
                    <a:cxn ang="0">
                      <a:pos x="142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1" y="562"/>
                    </a:cxn>
                    <a:cxn ang="0">
                      <a:pos x="4" y="575"/>
                    </a:cxn>
                    <a:cxn ang="0">
                      <a:pos x="1" y="587"/>
                    </a:cxn>
                    <a:cxn ang="0">
                      <a:pos x="0" y="595"/>
                    </a:cxn>
                    <a:cxn ang="0">
                      <a:pos x="3" y="600"/>
                    </a:cxn>
                    <a:cxn ang="0">
                      <a:pos x="7" y="602"/>
                    </a:cxn>
                    <a:cxn ang="0">
                      <a:pos x="16" y="601"/>
                    </a:cxn>
                    <a:cxn ang="0">
                      <a:pos x="27" y="597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2" y="541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6"/>
                      </a:lnTo>
                      <a:lnTo>
                        <a:pt x="142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1" y="562"/>
                      </a:lnTo>
                      <a:lnTo>
                        <a:pt x="4" y="575"/>
                      </a:lnTo>
                      <a:lnTo>
                        <a:pt x="1" y="587"/>
                      </a:lnTo>
                      <a:lnTo>
                        <a:pt x="0" y="595"/>
                      </a:lnTo>
                      <a:lnTo>
                        <a:pt x="3" y="600"/>
                      </a:lnTo>
                      <a:lnTo>
                        <a:pt x="7" y="602"/>
                      </a:lnTo>
                      <a:lnTo>
                        <a:pt x="16" y="601"/>
                      </a:lnTo>
                      <a:lnTo>
                        <a:pt x="27" y="597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2" y="541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71" name="Freeform 291"/>
                <p:cNvSpPr>
                  <a:spLocks/>
                </p:cNvSpPr>
                <p:nvPr/>
              </p:nvSpPr>
              <p:spPr bwMode="auto">
                <a:xfrm>
                  <a:off x="4670" y="275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5" y="232"/>
                    </a:cxn>
                    <a:cxn ang="0">
                      <a:pos x="386" y="143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5" y="232"/>
                      </a:lnTo>
                      <a:lnTo>
                        <a:pt x="386" y="143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72" name="Freeform 292"/>
                <p:cNvSpPr>
                  <a:spLocks/>
                </p:cNvSpPr>
                <p:nvPr/>
              </p:nvSpPr>
              <p:spPr bwMode="auto">
                <a:xfrm>
                  <a:off x="4471" y="289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1" y="285"/>
                    </a:cxn>
                    <a:cxn ang="0">
                      <a:pos x="142" y="386"/>
                    </a:cxn>
                    <a:cxn ang="0">
                      <a:pos x="61" y="488"/>
                    </a:cxn>
                    <a:cxn ang="0">
                      <a:pos x="33" y="526"/>
                    </a:cxn>
                    <a:cxn ang="0">
                      <a:pos x="11" y="562"/>
                    </a:cxn>
                    <a:cxn ang="0">
                      <a:pos x="4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2" y="599"/>
                    </a:cxn>
                    <a:cxn ang="0">
                      <a:pos x="7" y="602"/>
                    </a:cxn>
                    <a:cxn ang="0">
                      <a:pos x="15" y="601"/>
                    </a:cxn>
                    <a:cxn ang="0">
                      <a:pos x="27" y="596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69"/>
                    </a:cxn>
                    <a:cxn ang="0">
                      <a:pos x="316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1" y="285"/>
                      </a:lnTo>
                      <a:lnTo>
                        <a:pt x="142" y="386"/>
                      </a:lnTo>
                      <a:lnTo>
                        <a:pt x="61" y="488"/>
                      </a:lnTo>
                      <a:lnTo>
                        <a:pt x="33" y="526"/>
                      </a:lnTo>
                      <a:lnTo>
                        <a:pt x="11" y="562"/>
                      </a:lnTo>
                      <a:lnTo>
                        <a:pt x="4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2" y="599"/>
                      </a:lnTo>
                      <a:lnTo>
                        <a:pt x="7" y="602"/>
                      </a:lnTo>
                      <a:lnTo>
                        <a:pt x="15" y="601"/>
                      </a:lnTo>
                      <a:lnTo>
                        <a:pt x="27" y="596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69"/>
                      </a:lnTo>
                      <a:lnTo>
                        <a:pt x="316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73" name="Freeform 293"/>
                <p:cNvSpPr>
                  <a:spLocks/>
                </p:cNvSpPr>
                <p:nvPr/>
              </p:nvSpPr>
              <p:spPr bwMode="auto">
                <a:xfrm>
                  <a:off x="4672" y="276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5" y="232"/>
                    </a:cxn>
                    <a:cxn ang="0">
                      <a:pos x="386" y="143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2"/>
                    </a:cxn>
                    <a:cxn ang="0">
                      <a:pos x="574" y="4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90" y="40"/>
                    </a:cxn>
                    <a:cxn ang="0">
                      <a:pos x="567" y="77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5" y="232"/>
                      </a:lnTo>
                      <a:lnTo>
                        <a:pt x="386" y="143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2"/>
                      </a:lnTo>
                      <a:lnTo>
                        <a:pt x="574" y="4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90" y="40"/>
                      </a:lnTo>
                      <a:lnTo>
                        <a:pt x="567" y="77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74" name="Freeform 294"/>
                <p:cNvSpPr>
                  <a:spLocks/>
                </p:cNvSpPr>
                <p:nvPr/>
              </p:nvSpPr>
              <p:spPr bwMode="auto">
                <a:xfrm>
                  <a:off x="4433" y="2637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70" y="197"/>
                    </a:cxn>
                    <a:cxn ang="0">
                      <a:pos x="70" y="197"/>
                    </a:cxn>
                    <a:cxn ang="0">
                      <a:pos x="71" y="196"/>
                    </a:cxn>
                    <a:cxn ang="0">
                      <a:pos x="72" y="196"/>
                    </a:cxn>
                    <a:cxn ang="0">
                      <a:pos x="72" y="195"/>
                    </a:cxn>
                    <a:cxn ang="0">
                      <a:pos x="77" y="192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94" y="179"/>
                    </a:cxn>
                    <a:cxn ang="0">
                      <a:pos x="107" y="167"/>
                    </a:cxn>
                    <a:cxn ang="0">
                      <a:pos x="107" y="167"/>
                    </a:cxn>
                    <a:cxn ang="0">
                      <a:pos x="107" y="167"/>
                    </a:cxn>
                    <a:cxn ang="0">
                      <a:pos x="119" y="153"/>
                    </a:cxn>
                    <a:cxn ang="0">
                      <a:pos x="129" y="136"/>
                    </a:cxn>
                    <a:cxn ang="0">
                      <a:pos x="129" y="136"/>
                    </a:cxn>
                    <a:cxn ang="0">
                      <a:pos x="136" y="120"/>
                    </a:cxn>
                    <a:cxn ang="0">
                      <a:pos x="134" y="101"/>
                    </a:cxn>
                    <a:cxn ang="0">
                      <a:pos x="126" y="82"/>
                    </a:cxn>
                    <a:cxn ang="0">
                      <a:pos x="108" y="66"/>
                    </a:cxn>
                    <a:cxn ang="0">
                      <a:pos x="87" y="48"/>
                    </a:cxn>
                    <a:cxn ang="0">
                      <a:pos x="62" y="33"/>
                    </a:cxn>
                    <a:cxn ang="0">
                      <a:pos x="62" y="33"/>
                    </a:cxn>
                    <a:cxn ang="0">
                      <a:pos x="42" y="20"/>
                    </a:cxn>
                    <a:cxn ang="0">
                      <a:pos x="19" y="10"/>
                    </a:cxn>
                    <a:cxn ang="0">
                      <a:pos x="19" y="10"/>
                    </a:cxn>
                    <a:cxn ang="0">
                      <a:pos x="13" y="6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3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6" h="197">
                      <a:moveTo>
                        <a:pt x="70" y="197"/>
                      </a:moveTo>
                      <a:lnTo>
                        <a:pt x="70" y="197"/>
                      </a:lnTo>
                      <a:lnTo>
                        <a:pt x="71" y="196"/>
                      </a:lnTo>
                      <a:lnTo>
                        <a:pt x="72" y="196"/>
                      </a:lnTo>
                      <a:lnTo>
                        <a:pt x="72" y="195"/>
                      </a:lnTo>
                      <a:lnTo>
                        <a:pt x="77" y="192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94" y="179"/>
                      </a:lnTo>
                      <a:lnTo>
                        <a:pt x="107" y="167"/>
                      </a:lnTo>
                      <a:lnTo>
                        <a:pt x="107" y="167"/>
                      </a:lnTo>
                      <a:lnTo>
                        <a:pt x="107" y="167"/>
                      </a:lnTo>
                      <a:lnTo>
                        <a:pt x="119" y="153"/>
                      </a:lnTo>
                      <a:lnTo>
                        <a:pt x="129" y="136"/>
                      </a:lnTo>
                      <a:lnTo>
                        <a:pt x="129" y="136"/>
                      </a:lnTo>
                      <a:lnTo>
                        <a:pt x="136" y="120"/>
                      </a:lnTo>
                      <a:lnTo>
                        <a:pt x="134" y="101"/>
                      </a:lnTo>
                      <a:lnTo>
                        <a:pt x="126" y="82"/>
                      </a:lnTo>
                      <a:lnTo>
                        <a:pt x="108" y="66"/>
                      </a:lnTo>
                      <a:lnTo>
                        <a:pt x="87" y="48"/>
                      </a:lnTo>
                      <a:lnTo>
                        <a:pt x="62" y="33"/>
                      </a:lnTo>
                      <a:lnTo>
                        <a:pt x="62" y="33"/>
                      </a:lnTo>
                      <a:lnTo>
                        <a:pt x="42" y="20"/>
                      </a:lnTo>
                      <a:lnTo>
                        <a:pt x="19" y="10"/>
                      </a:lnTo>
                      <a:lnTo>
                        <a:pt x="19" y="10"/>
                      </a:lnTo>
                      <a:lnTo>
                        <a:pt x="13" y="6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75" name="Freeform 295"/>
                <p:cNvSpPr>
                  <a:spLocks/>
                </p:cNvSpPr>
                <p:nvPr/>
              </p:nvSpPr>
              <p:spPr bwMode="auto">
                <a:xfrm>
                  <a:off x="4432" y="263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70" y="196"/>
                    </a:cxn>
                    <a:cxn ang="0">
                      <a:pos x="71" y="196"/>
                    </a:cxn>
                    <a:cxn ang="0">
                      <a:pos x="71" y="196"/>
                    </a:cxn>
                    <a:cxn ang="0">
                      <a:pos x="72" y="194"/>
                    </a:cxn>
                    <a:cxn ang="0">
                      <a:pos x="74" y="194"/>
                    </a:cxn>
                    <a:cxn ang="0">
                      <a:pos x="74" y="194"/>
                    </a:cxn>
                    <a:cxn ang="0">
                      <a:pos x="78" y="191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94" y="177"/>
                    </a:cxn>
                    <a:cxn ang="0">
                      <a:pos x="107" y="166"/>
                    </a:cxn>
                    <a:cxn ang="0">
                      <a:pos x="107" y="166"/>
                    </a:cxn>
                    <a:cxn ang="0">
                      <a:pos x="107" y="166"/>
                    </a:cxn>
                    <a:cxn ang="0">
                      <a:pos x="107" y="166"/>
                    </a:cxn>
                    <a:cxn ang="0">
                      <a:pos x="120" y="153"/>
                    </a:cxn>
                    <a:cxn ang="0">
                      <a:pos x="129" y="135"/>
                    </a:cxn>
                    <a:cxn ang="0">
                      <a:pos x="129" y="135"/>
                    </a:cxn>
                    <a:cxn ang="0">
                      <a:pos x="136" y="119"/>
                    </a:cxn>
                    <a:cxn ang="0">
                      <a:pos x="134" y="101"/>
                    </a:cxn>
                    <a:cxn ang="0">
                      <a:pos x="134" y="101"/>
                    </a:cxn>
                    <a:cxn ang="0">
                      <a:pos x="126" y="81"/>
                    </a:cxn>
                    <a:cxn ang="0">
                      <a:pos x="108" y="65"/>
                    </a:cxn>
                    <a:cxn ang="0">
                      <a:pos x="87" y="47"/>
                    </a:cxn>
                    <a:cxn ang="0">
                      <a:pos x="64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6" h="196">
                      <a:moveTo>
                        <a:pt x="70" y="196"/>
                      </a:moveTo>
                      <a:lnTo>
                        <a:pt x="71" y="196"/>
                      </a:lnTo>
                      <a:lnTo>
                        <a:pt x="71" y="196"/>
                      </a:lnTo>
                      <a:lnTo>
                        <a:pt x="72" y="194"/>
                      </a:lnTo>
                      <a:lnTo>
                        <a:pt x="74" y="194"/>
                      </a:lnTo>
                      <a:lnTo>
                        <a:pt x="74" y="194"/>
                      </a:lnTo>
                      <a:lnTo>
                        <a:pt x="78" y="191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94" y="177"/>
                      </a:lnTo>
                      <a:lnTo>
                        <a:pt x="107" y="166"/>
                      </a:lnTo>
                      <a:lnTo>
                        <a:pt x="107" y="166"/>
                      </a:lnTo>
                      <a:lnTo>
                        <a:pt x="107" y="166"/>
                      </a:lnTo>
                      <a:lnTo>
                        <a:pt x="107" y="166"/>
                      </a:lnTo>
                      <a:lnTo>
                        <a:pt x="120" y="153"/>
                      </a:lnTo>
                      <a:lnTo>
                        <a:pt x="129" y="135"/>
                      </a:lnTo>
                      <a:lnTo>
                        <a:pt x="129" y="135"/>
                      </a:lnTo>
                      <a:lnTo>
                        <a:pt x="136" y="119"/>
                      </a:lnTo>
                      <a:lnTo>
                        <a:pt x="134" y="101"/>
                      </a:lnTo>
                      <a:lnTo>
                        <a:pt x="134" y="101"/>
                      </a:lnTo>
                      <a:lnTo>
                        <a:pt x="126" y="81"/>
                      </a:lnTo>
                      <a:lnTo>
                        <a:pt x="108" y="65"/>
                      </a:lnTo>
                      <a:lnTo>
                        <a:pt x="87" y="47"/>
                      </a:lnTo>
                      <a:lnTo>
                        <a:pt x="64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76" name="Freeform 296"/>
                <p:cNvSpPr>
                  <a:spLocks/>
                </p:cNvSpPr>
                <p:nvPr/>
              </p:nvSpPr>
              <p:spPr bwMode="auto">
                <a:xfrm>
                  <a:off x="4422" y="263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1" y="197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7" y="191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94" y="179"/>
                    </a:cxn>
                    <a:cxn ang="0">
                      <a:pos x="107" y="167"/>
                    </a:cxn>
                    <a:cxn ang="0">
                      <a:pos x="107" y="167"/>
                    </a:cxn>
                    <a:cxn ang="0">
                      <a:pos x="120" y="153"/>
                    </a:cxn>
                    <a:cxn ang="0">
                      <a:pos x="128" y="137"/>
                    </a:cxn>
                    <a:cxn ang="0">
                      <a:pos x="128" y="137"/>
                    </a:cxn>
                    <a:cxn ang="0">
                      <a:pos x="128" y="137"/>
                    </a:cxn>
                    <a:cxn ang="0">
                      <a:pos x="128" y="137"/>
                    </a:cxn>
                    <a:cxn ang="0">
                      <a:pos x="136" y="119"/>
                    </a:cxn>
                    <a:cxn ang="0">
                      <a:pos x="134" y="102"/>
                    </a:cxn>
                    <a:cxn ang="0">
                      <a:pos x="126" y="82"/>
                    </a:cxn>
                    <a:cxn ang="0">
                      <a:pos x="108" y="66"/>
                    </a:cxn>
                    <a:cxn ang="0">
                      <a:pos x="87" y="49"/>
                    </a:cxn>
                    <a:cxn ang="0">
                      <a:pos x="64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6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1" y="197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7" y="191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94" y="179"/>
                      </a:lnTo>
                      <a:lnTo>
                        <a:pt x="107" y="167"/>
                      </a:lnTo>
                      <a:lnTo>
                        <a:pt x="107" y="167"/>
                      </a:lnTo>
                      <a:lnTo>
                        <a:pt x="120" y="153"/>
                      </a:lnTo>
                      <a:lnTo>
                        <a:pt x="128" y="137"/>
                      </a:lnTo>
                      <a:lnTo>
                        <a:pt x="128" y="137"/>
                      </a:lnTo>
                      <a:lnTo>
                        <a:pt x="128" y="137"/>
                      </a:lnTo>
                      <a:lnTo>
                        <a:pt x="128" y="137"/>
                      </a:lnTo>
                      <a:lnTo>
                        <a:pt x="136" y="119"/>
                      </a:lnTo>
                      <a:lnTo>
                        <a:pt x="134" y="102"/>
                      </a:lnTo>
                      <a:lnTo>
                        <a:pt x="126" y="82"/>
                      </a:lnTo>
                      <a:lnTo>
                        <a:pt x="108" y="66"/>
                      </a:lnTo>
                      <a:lnTo>
                        <a:pt x="87" y="49"/>
                      </a:lnTo>
                      <a:lnTo>
                        <a:pt x="64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77" name="Freeform 297"/>
                <p:cNvSpPr>
                  <a:spLocks/>
                </p:cNvSpPr>
                <p:nvPr/>
              </p:nvSpPr>
              <p:spPr bwMode="auto">
                <a:xfrm>
                  <a:off x="4689" y="2942"/>
                  <a:ext cx="49" cy="64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2"/>
                    </a:cxn>
                    <a:cxn ang="0">
                      <a:pos x="57" y="2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1" y="7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35" y="22"/>
                    </a:cxn>
                    <a:cxn ang="0">
                      <a:pos x="25" y="35"/>
                    </a:cxn>
                    <a:cxn ang="0">
                      <a:pos x="25" y="35"/>
                    </a:cxn>
                    <a:cxn ang="0">
                      <a:pos x="25" y="35"/>
                    </a:cxn>
                    <a:cxn ang="0">
                      <a:pos x="13" y="51"/>
                    </a:cxn>
                    <a:cxn ang="0">
                      <a:pos x="5" y="68"/>
                    </a:cxn>
                    <a:cxn ang="0">
                      <a:pos x="5" y="68"/>
                    </a:cxn>
                    <a:cxn ang="0">
                      <a:pos x="0" y="84"/>
                    </a:cxn>
                    <a:cxn ang="0">
                      <a:pos x="3" y="102"/>
                    </a:cxn>
                    <a:cxn ang="0">
                      <a:pos x="13" y="121"/>
                    </a:cxn>
                    <a:cxn ang="0">
                      <a:pos x="32" y="136"/>
                    </a:cxn>
                    <a:cxn ang="0">
                      <a:pos x="55" y="150"/>
                    </a:cxn>
                    <a:cxn ang="0">
                      <a:pos x="80" y="163"/>
                    </a:cxn>
                    <a:cxn ang="0">
                      <a:pos x="80" y="163"/>
                    </a:cxn>
                    <a:cxn ang="0">
                      <a:pos x="103" y="173"/>
                    </a:cxn>
                    <a:cxn ang="0">
                      <a:pos x="126" y="183"/>
                    </a:cxn>
                    <a:cxn ang="0">
                      <a:pos x="126" y="183"/>
                    </a:cxn>
                    <a:cxn ang="0">
                      <a:pos x="133" y="186"/>
                    </a:cxn>
                    <a:cxn ang="0">
                      <a:pos x="140" y="189"/>
                    </a:cxn>
                    <a:cxn ang="0">
                      <a:pos x="140" y="189"/>
                    </a:cxn>
                    <a:cxn ang="0">
                      <a:pos x="140" y="189"/>
                    </a:cxn>
                    <a:cxn ang="0">
                      <a:pos x="143" y="189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6" y="190"/>
                    </a:cxn>
                    <a:cxn ang="0">
                      <a:pos x="146" y="190"/>
                    </a:cxn>
                    <a:cxn ang="0">
                      <a:pos x="146" y="190"/>
                    </a:cxn>
                  </a:cxnLst>
                  <a:rect l="0" t="0" r="r" b="b"/>
                  <a:pathLst>
                    <a:path w="146" h="190">
                      <a:moveTo>
                        <a:pt x="58" y="0"/>
                      </a:moveTo>
                      <a:lnTo>
                        <a:pt x="58" y="2"/>
                      </a:lnTo>
                      <a:lnTo>
                        <a:pt x="57" y="2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1" y="7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35" y="22"/>
                      </a:lnTo>
                      <a:lnTo>
                        <a:pt x="25" y="35"/>
                      </a:lnTo>
                      <a:lnTo>
                        <a:pt x="25" y="35"/>
                      </a:lnTo>
                      <a:lnTo>
                        <a:pt x="25" y="35"/>
                      </a:lnTo>
                      <a:lnTo>
                        <a:pt x="13" y="51"/>
                      </a:lnTo>
                      <a:lnTo>
                        <a:pt x="5" y="68"/>
                      </a:lnTo>
                      <a:lnTo>
                        <a:pt x="5" y="68"/>
                      </a:lnTo>
                      <a:lnTo>
                        <a:pt x="0" y="84"/>
                      </a:lnTo>
                      <a:lnTo>
                        <a:pt x="3" y="102"/>
                      </a:lnTo>
                      <a:lnTo>
                        <a:pt x="13" y="121"/>
                      </a:lnTo>
                      <a:lnTo>
                        <a:pt x="32" y="136"/>
                      </a:lnTo>
                      <a:lnTo>
                        <a:pt x="55" y="150"/>
                      </a:lnTo>
                      <a:lnTo>
                        <a:pt x="80" y="163"/>
                      </a:lnTo>
                      <a:lnTo>
                        <a:pt x="80" y="163"/>
                      </a:lnTo>
                      <a:lnTo>
                        <a:pt x="103" y="173"/>
                      </a:lnTo>
                      <a:lnTo>
                        <a:pt x="126" y="183"/>
                      </a:lnTo>
                      <a:lnTo>
                        <a:pt x="126" y="183"/>
                      </a:lnTo>
                      <a:lnTo>
                        <a:pt x="133" y="186"/>
                      </a:lnTo>
                      <a:lnTo>
                        <a:pt x="140" y="189"/>
                      </a:lnTo>
                      <a:lnTo>
                        <a:pt x="140" y="189"/>
                      </a:lnTo>
                      <a:lnTo>
                        <a:pt x="140" y="189"/>
                      </a:lnTo>
                      <a:lnTo>
                        <a:pt x="143" y="189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6" y="190"/>
                      </a:lnTo>
                      <a:lnTo>
                        <a:pt x="146" y="190"/>
                      </a:lnTo>
                      <a:lnTo>
                        <a:pt x="146" y="19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78" name="Freeform 298"/>
                <p:cNvSpPr>
                  <a:spLocks/>
                </p:cNvSpPr>
                <p:nvPr/>
              </p:nvSpPr>
              <p:spPr bwMode="auto">
                <a:xfrm>
                  <a:off x="4696" y="2940"/>
                  <a:ext cx="49" cy="63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1"/>
                    </a:cxn>
                    <a:cxn ang="0">
                      <a:pos x="58" y="1"/>
                    </a:cxn>
                    <a:cxn ang="0">
                      <a:pos x="56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0" y="6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35" y="22"/>
                    </a:cxn>
                    <a:cxn ang="0">
                      <a:pos x="25" y="35"/>
                    </a:cxn>
                    <a:cxn ang="0">
                      <a:pos x="25" y="35"/>
                    </a:cxn>
                    <a:cxn ang="0">
                      <a:pos x="25" y="35"/>
                    </a:cxn>
                    <a:cxn ang="0">
                      <a:pos x="25" y="35"/>
                    </a:cxn>
                    <a:cxn ang="0">
                      <a:pos x="13" y="49"/>
                    </a:cxn>
                    <a:cxn ang="0">
                      <a:pos x="4" y="66"/>
                    </a:cxn>
                    <a:cxn ang="0">
                      <a:pos x="4" y="66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3" y="102"/>
                    </a:cxn>
                    <a:cxn ang="0">
                      <a:pos x="14" y="121"/>
                    </a:cxn>
                    <a:cxn ang="0">
                      <a:pos x="32" y="134"/>
                    </a:cxn>
                    <a:cxn ang="0">
                      <a:pos x="56" y="150"/>
                    </a:cxn>
                    <a:cxn ang="0">
                      <a:pos x="81" y="163"/>
                    </a:cxn>
                    <a:cxn ang="0">
                      <a:pos x="147" y="190"/>
                    </a:cxn>
                    <a:cxn ang="0">
                      <a:pos x="147" y="190"/>
                    </a:cxn>
                  </a:cxnLst>
                  <a:rect l="0" t="0" r="r" b="b"/>
                  <a:pathLst>
                    <a:path w="147" h="190">
                      <a:moveTo>
                        <a:pt x="58" y="0"/>
                      </a:moveTo>
                      <a:lnTo>
                        <a:pt x="58" y="1"/>
                      </a:lnTo>
                      <a:lnTo>
                        <a:pt x="58" y="1"/>
                      </a:lnTo>
                      <a:lnTo>
                        <a:pt x="56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0" y="6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35" y="22"/>
                      </a:lnTo>
                      <a:lnTo>
                        <a:pt x="25" y="35"/>
                      </a:lnTo>
                      <a:lnTo>
                        <a:pt x="25" y="35"/>
                      </a:lnTo>
                      <a:lnTo>
                        <a:pt x="25" y="35"/>
                      </a:lnTo>
                      <a:lnTo>
                        <a:pt x="25" y="35"/>
                      </a:lnTo>
                      <a:lnTo>
                        <a:pt x="13" y="49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14" y="121"/>
                      </a:lnTo>
                      <a:lnTo>
                        <a:pt x="32" y="134"/>
                      </a:lnTo>
                      <a:lnTo>
                        <a:pt x="56" y="150"/>
                      </a:lnTo>
                      <a:lnTo>
                        <a:pt x="81" y="163"/>
                      </a:lnTo>
                      <a:lnTo>
                        <a:pt x="147" y="190"/>
                      </a:lnTo>
                      <a:lnTo>
                        <a:pt x="147" y="19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79" name="Freeform 299"/>
                <p:cNvSpPr>
                  <a:spLocks/>
                </p:cNvSpPr>
                <p:nvPr/>
              </p:nvSpPr>
              <p:spPr bwMode="auto">
                <a:xfrm>
                  <a:off x="4700" y="2940"/>
                  <a:ext cx="48" cy="63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58" y="1"/>
                    </a:cxn>
                    <a:cxn ang="0">
                      <a:pos x="56" y="1"/>
                    </a:cxn>
                    <a:cxn ang="0">
                      <a:pos x="55" y="2"/>
                    </a:cxn>
                    <a:cxn ang="0">
                      <a:pos x="51" y="5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35" y="21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13" y="48"/>
                    </a:cxn>
                    <a:cxn ang="0">
                      <a:pos x="4" y="66"/>
                    </a:cxn>
                    <a:cxn ang="0">
                      <a:pos x="4" y="66"/>
                    </a:cxn>
                    <a:cxn ang="0">
                      <a:pos x="4" y="66"/>
                    </a:cxn>
                    <a:cxn ang="0">
                      <a:pos x="4" y="66"/>
                    </a:cxn>
                    <a:cxn ang="0">
                      <a:pos x="0" y="83"/>
                    </a:cxn>
                    <a:cxn ang="0">
                      <a:pos x="3" y="100"/>
                    </a:cxn>
                    <a:cxn ang="0">
                      <a:pos x="15" y="119"/>
                    </a:cxn>
                    <a:cxn ang="0">
                      <a:pos x="32" y="133"/>
                    </a:cxn>
                    <a:cxn ang="0">
                      <a:pos x="56" y="149"/>
                    </a:cxn>
                    <a:cxn ang="0">
                      <a:pos x="81" y="162"/>
                    </a:cxn>
                    <a:cxn ang="0">
                      <a:pos x="146" y="190"/>
                    </a:cxn>
                    <a:cxn ang="0">
                      <a:pos x="146" y="190"/>
                    </a:cxn>
                  </a:cxnLst>
                  <a:rect l="0" t="0" r="r" b="b"/>
                  <a:pathLst>
                    <a:path w="146" h="190">
                      <a:moveTo>
                        <a:pt x="58" y="0"/>
                      </a:moveTo>
                      <a:lnTo>
                        <a:pt x="58" y="0"/>
                      </a:lnTo>
                      <a:lnTo>
                        <a:pt x="58" y="1"/>
                      </a:lnTo>
                      <a:lnTo>
                        <a:pt x="56" y="1"/>
                      </a:lnTo>
                      <a:lnTo>
                        <a:pt x="55" y="2"/>
                      </a:lnTo>
                      <a:lnTo>
                        <a:pt x="51" y="5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35" y="21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13" y="48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0" y="83"/>
                      </a:lnTo>
                      <a:lnTo>
                        <a:pt x="3" y="100"/>
                      </a:lnTo>
                      <a:lnTo>
                        <a:pt x="15" y="119"/>
                      </a:lnTo>
                      <a:lnTo>
                        <a:pt x="32" y="133"/>
                      </a:lnTo>
                      <a:lnTo>
                        <a:pt x="56" y="149"/>
                      </a:lnTo>
                      <a:lnTo>
                        <a:pt x="81" y="162"/>
                      </a:lnTo>
                      <a:lnTo>
                        <a:pt x="146" y="190"/>
                      </a:lnTo>
                      <a:lnTo>
                        <a:pt x="146" y="19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sp>
            <p:nvSpPr>
              <p:cNvPr id="533" name="Freeform 430"/>
              <p:cNvSpPr>
                <a:spLocks/>
              </p:cNvSpPr>
              <p:nvPr/>
            </p:nvSpPr>
            <p:spPr bwMode="auto">
              <a:xfrm>
                <a:off x="4448" y="2525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3"/>
                  </a:cxn>
                  <a:cxn ang="0">
                    <a:pos x="386" y="144"/>
                  </a:cxn>
                  <a:cxn ang="0">
                    <a:pos x="488" y="61"/>
                  </a:cxn>
                  <a:cxn ang="0">
                    <a:pos x="526" y="34"/>
                  </a:cxn>
                  <a:cxn ang="0">
                    <a:pos x="562" y="13"/>
                  </a:cxn>
                  <a:cxn ang="0">
                    <a:pos x="575" y="5"/>
                  </a:cxn>
                  <a:cxn ang="0">
                    <a:pos x="586" y="1"/>
                  </a:cxn>
                  <a:cxn ang="0">
                    <a:pos x="595" y="0"/>
                  </a:cxn>
                  <a:cxn ang="0">
                    <a:pos x="599" y="2"/>
                  </a:cxn>
                  <a:cxn ang="0">
                    <a:pos x="599" y="2"/>
                  </a:cxn>
                  <a:cxn ang="0">
                    <a:pos x="602" y="8"/>
                  </a:cxn>
                  <a:cxn ang="0">
                    <a:pos x="601" y="17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3"/>
                  </a:cxn>
                  <a:cxn ang="0">
                    <a:pos x="458" y="216"/>
                  </a:cxn>
                  <a:cxn ang="0">
                    <a:pos x="369" y="318"/>
                  </a:cxn>
                  <a:cxn ang="0">
                    <a:pos x="369" y="318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3"/>
                    </a:lnTo>
                    <a:lnTo>
                      <a:pt x="386" y="144"/>
                    </a:lnTo>
                    <a:lnTo>
                      <a:pt x="488" y="61"/>
                    </a:lnTo>
                    <a:lnTo>
                      <a:pt x="526" y="34"/>
                    </a:lnTo>
                    <a:lnTo>
                      <a:pt x="562" y="13"/>
                    </a:lnTo>
                    <a:lnTo>
                      <a:pt x="575" y="5"/>
                    </a:lnTo>
                    <a:lnTo>
                      <a:pt x="586" y="1"/>
                    </a:lnTo>
                    <a:lnTo>
                      <a:pt x="595" y="0"/>
                    </a:lnTo>
                    <a:lnTo>
                      <a:pt x="599" y="2"/>
                    </a:lnTo>
                    <a:lnTo>
                      <a:pt x="599" y="2"/>
                    </a:lnTo>
                    <a:lnTo>
                      <a:pt x="602" y="8"/>
                    </a:lnTo>
                    <a:lnTo>
                      <a:pt x="601" y="17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3"/>
                    </a:lnTo>
                    <a:lnTo>
                      <a:pt x="458" y="216"/>
                    </a:lnTo>
                    <a:lnTo>
                      <a:pt x="369" y="318"/>
                    </a:lnTo>
                    <a:lnTo>
                      <a:pt x="369" y="318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34" name="Freeform 432"/>
              <p:cNvSpPr>
                <a:spLocks/>
              </p:cNvSpPr>
              <p:nvPr/>
            </p:nvSpPr>
            <p:spPr bwMode="auto">
              <a:xfrm>
                <a:off x="4450" y="2527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3" y="232"/>
                  </a:cxn>
                  <a:cxn ang="0">
                    <a:pos x="384" y="143"/>
                  </a:cxn>
                  <a:cxn ang="0">
                    <a:pos x="488" y="62"/>
                  </a:cxn>
                  <a:cxn ang="0">
                    <a:pos x="524" y="35"/>
                  </a:cxn>
                  <a:cxn ang="0">
                    <a:pos x="561" y="12"/>
                  </a:cxn>
                  <a:cxn ang="0">
                    <a:pos x="573" y="6"/>
                  </a:cxn>
                  <a:cxn ang="0">
                    <a:pos x="584" y="2"/>
                  </a:cxn>
                  <a:cxn ang="0">
                    <a:pos x="593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8"/>
                  </a:cxn>
                  <a:cxn ang="0">
                    <a:pos x="600" y="16"/>
                  </a:cxn>
                  <a:cxn ang="0">
                    <a:pos x="596" y="28"/>
                  </a:cxn>
                  <a:cxn ang="0">
                    <a:pos x="589" y="41"/>
                  </a:cxn>
                  <a:cxn ang="0">
                    <a:pos x="567" y="77"/>
                  </a:cxn>
                  <a:cxn ang="0">
                    <a:pos x="538" y="114"/>
                  </a:cxn>
                  <a:cxn ang="0">
                    <a:pos x="458" y="216"/>
                  </a:cxn>
                  <a:cxn ang="0">
                    <a:pos x="368" y="317"/>
                  </a:cxn>
                  <a:cxn ang="0">
                    <a:pos x="368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3" y="232"/>
                    </a:lnTo>
                    <a:lnTo>
                      <a:pt x="384" y="143"/>
                    </a:lnTo>
                    <a:lnTo>
                      <a:pt x="488" y="62"/>
                    </a:lnTo>
                    <a:lnTo>
                      <a:pt x="524" y="35"/>
                    </a:lnTo>
                    <a:lnTo>
                      <a:pt x="561" y="12"/>
                    </a:lnTo>
                    <a:lnTo>
                      <a:pt x="573" y="6"/>
                    </a:lnTo>
                    <a:lnTo>
                      <a:pt x="584" y="2"/>
                    </a:lnTo>
                    <a:lnTo>
                      <a:pt x="593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8"/>
                    </a:lnTo>
                    <a:lnTo>
                      <a:pt x="600" y="16"/>
                    </a:lnTo>
                    <a:lnTo>
                      <a:pt x="596" y="28"/>
                    </a:lnTo>
                    <a:lnTo>
                      <a:pt x="589" y="41"/>
                    </a:lnTo>
                    <a:lnTo>
                      <a:pt x="567" y="77"/>
                    </a:lnTo>
                    <a:lnTo>
                      <a:pt x="538" y="114"/>
                    </a:lnTo>
                    <a:lnTo>
                      <a:pt x="458" y="216"/>
                    </a:lnTo>
                    <a:lnTo>
                      <a:pt x="368" y="317"/>
                    </a:lnTo>
                    <a:lnTo>
                      <a:pt x="368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35" name="Freeform 433"/>
              <p:cNvSpPr>
                <a:spLocks/>
              </p:cNvSpPr>
              <p:nvPr/>
            </p:nvSpPr>
            <p:spPr bwMode="auto">
              <a:xfrm>
                <a:off x="4319" y="2726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4"/>
                  </a:cxn>
                  <a:cxn ang="0">
                    <a:pos x="144" y="386"/>
                  </a:cxn>
                  <a:cxn ang="0">
                    <a:pos x="62" y="488"/>
                  </a:cxn>
                  <a:cxn ang="0">
                    <a:pos x="35" y="526"/>
                  </a:cxn>
                  <a:cxn ang="0">
                    <a:pos x="11" y="562"/>
                  </a:cxn>
                  <a:cxn ang="0">
                    <a:pos x="6" y="575"/>
                  </a:cxn>
                  <a:cxn ang="0">
                    <a:pos x="1" y="586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9" y="602"/>
                  </a:cxn>
                  <a:cxn ang="0">
                    <a:pos x="16" y="601"/>
                  </a:cxn>
                  <a:cxn ang="0">
                    <a:pos x="27" y="596"/>
                  </a:cxn>
                  <a:cxn ang="0">
                    <a:pos x="40" y="591"/>
                  </a:cxn>
                  <a:cxn ang="0">
                    <a:pos x="76" y="568"/>
                  </a:cxn>
                  <a:cxn ang="0">
                    <a:pos x="114" y="540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4"/>
                    </a:lnTo>
                    <a:lnTo>
                      <a:pt x="144" y="386"/>
                    </a:lnTo>
                    <a:lnTo>
                      <a:pt x="62" y="488"/>
                    </a:lnTo>
                    <a:lnTo>
                      <a:pt x="35" y="526"/>
                    </a:lnTo>
                    <a:lnTo>
                      <a:pt x="11" y="562"/>
                    </a:lnTo>
                    <a:lnTo>
                      <a:pt x="6" y="575"/>
                    </a:lnTo>
                    <a:lnTo>
                      <a:pt x="1" y="586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9" y="602"/>
                    </a:lnTo>
                    <a:lnTo>
                      <a:pt x="16" y="601"/>
                    </a:lnTo>
                    <a:lnTo>
                      <a:pt x="27" y="596"/>
                    </a:lnTo>
                    <a:lnTo>
                      <a:pt x="40" y="591"/>
                    </a:lnTo>
                    <a:lnTo>
                      <a:pt x="76" y="568"/>
                    </a:lnTo>
                    <a:lnTo>
                      <a:pt x="114" y="540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36" name="Freeform 434"/>
              <p:cNvSpPr>
                <a:spLocks/>
              </p:cNvSpPr>
              <p:nvPr/>
            </p:nvSpPr>
            <p:spPr bwMode="auto">
              <a:xfrm>
                <a:off x="4520" y="2598"/>
                <a:ext cx="200" cy="200"/>
              </a:xfrm>
              <a:custGeom>
                <a:avLst/>
                <a:gdLst/>
                <a:ahLst/>
                <a:cxnLst>
                  <a:cxn ang="0">
                    <a:pos x="0" y="493"/>
                  </a:cxn>
                  <a:cxn ang="0">
                    <a:pos x="284" y="232"/>
                  </a:cxn>
                  <a:cxn ang="0">
                    <a:pos x="385" y="143"/>
                  </a:cxn>
                  <a:cxn ang="0">
                    <a:pos x="487" y="62"/>
                  </a:cxn>
                  <a:cxn ang="0">
                    <a:pos x="525" y="33"/>
                  </a:cxn>
                  <a:cxn ang="0">
                    <a:pos x="561" y="12"/>
                  </a:cxn>
                  <a:cxn ang="0">
                    <a:pos x="574" y="4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1" y="7"/>
                  </a:cxn>
                  <a:cxn ang="0">
                    <a:pos x="600" y="16"/>
                  </a:cxn>
                  <a:cxn ang="0">
                    <a:pos x="597" y="27"/>
                  </a:cxn>
                  <a:cxn ang="0">
                    <a:pos x="590" y="40"/>
                  </a:cxn>
                  <a:cxn ang="0">
                    <a:pos x="566" y="76"/>
                  </a:cxn>
                  <a:cxn ang="0">
                    <a:pos x="539" y="112"/>
                  </a:cxn>
                  <a:cxn ang="0">
                    <a:pos x="457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1" h="602">
                    <a:moveTo>
                      <a:pt x="0" y="493"/>
                    </a:moveTo>
                    <a:lnTo>
                      <a:pt x="284" y="232"/>
                    </a:lnTo>
                    <a:lnTo>
                      <a:pt x="385" y="143"/>
                    </a:lnTo>
                    <a:lnTo>
                      <a:pt x="487" y="62"/>
                    </a:lnTo>
                    <a:lnTo>
                      <a:pt x="525" y="33"/>
                    </a:lnTo>
                    <a:lnTo>
                      <a:pt x="561" y="12"/>
                    </a:lnTo>
                    <a:lnTo>
                      <a:pt x="574" y="4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1" y="7"/>
                    </a:lnTo>
                    <a:lnTo>
                      <a:pt x="600" y="16"/>
                    </a:lnTo>
                    <a:lnTo>
                      <a:pt x="597" y="27"/>
                    </a:lnTo>
                    <a:lnTo>
                      <a:pt x="590" y="40"/>
                    </a:lnTo>
                    <a:lnTo>
                      <a:pt x="566" y="76"/>
                    </a:lnTo>
                    <a:lnTo>
                      <a:pt x="539" y="112"/>
                    </a:lnTo>
                    <a:lnTo>
                      <a:pt x="457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37" name="Freeform 435"/>
              <p:cNvSpPr>
                <a:spLocks/>
              </p:cNvSpPr>
              <p:nvPr/>
            </p:nvSpPr>
            <p:spPr bwMode="auto">
              <a:xfrm>
                <a:off x="4321" y="2728"/>
                <a:ext cx="201" cy="201"/>
              </a:xfrm>
              <a:custGeom>
                <a:avLst/>
                <a:gdLst/>
                <a:ahLst/>
                <a:cxnLst>
                  <a:cxn ang="0">
                    <a:pos x="492" y="0"/>
                  </a:cxn>
                  <a:cxn ang="0">
                    <a:pos x="232" y="284"/>
                  </a:cxn>
                  <a:cxn ang="0">
                    <a:pos x="142" y="384"/>
                  </a:cxn>
                  <a:cxn ang="0">
                    <a:pos x="62" y="488"/>
                  </a:cxn>
                  <a:cxn ang="0">
                    <a:pos x="33" y="524"/>
                  </a:cxn>
                  <a:cxn ang="0">
                    <a:pos x="11" y="562"/>
                  </a:cxn>
                  <a:cxn ang="0">
                    <a:pos x="4" y="573"/>
                  </a:cxn>
                  <a:cxn ang="0">
                    <a:pos x="1" y="585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7" y="602"/>
                  </a:cxn>
                  <a:cxn ang="0">
                    <a:pos x="16" y="600"/>
                  </a:cxn>
                  <a:cxn ang="0">
                    <a:pos x="27" y="596"/>
                  </a:cxn>
                  <a:cxn ang="0">
                    <a:pos x="39" y="589"/>
                  </a:cxn>
                  <a:cxn ang="0">
                    <a:pos x="76" y="567"/>
                  </a:cxn>
                  <a:cxn ang="0">
                    <a:pos x="112" y="538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2" y="0"/>
                    </a:moveTo>
                    <a:lnTo>
                      <a:pt x="232" y="284"/>
                    </a:lnTo>
                    <a:lnTo>
                      <a:pt x="142" y="384"/>
                    </a:lnTo>
                    <a:lnTo>
                      <a:pt x="62" y="488"/>
                    </a:lnTo>
                    <a:lnTo>
                      <a:pt x="33" y="524"/>
                    </a:lnTo>
                    <a:lnTo>
                      <a:pt x="11" y="562"/>
                    </a:lnTo>
                    <a:lnTo>
                      <a:pt x="4" y="573"/>
                    </a:lnTo>
                    <a:lnTo>
                      <a:pt x="1" y="585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7" y="602"/>
                    </a:lnTo>
                    <a:lnTo>
                      <a:pt x="16" y="600"/>
                    </a:lnTo>
                    <a:lnTo>
                      <a:pt x="27" y="596"/>
                    </a:lnTo>
                    <a:lnTo>
                      <a:pt x="39" y="589"/>
                    </a:lnTo>
                    <a:lnTo>
                      <a:pt x="76" y="567"/>
                    </a:lnTo>
                    <a:lnTo>
                      <a:pt x="112" y="538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38" name="Freeform 436"/>
              <p:cNvSpPr>
                <a:spLocks/>
              </p:cNvSpPr>
              <p:nvPr/>
            </p:nvSpPr>
            <p:spPr bwMode="auto">
              <a:xfrm>
                <a:off x="4522" y="2599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4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5" y="35"/>
                  </a:cxn>
                  <a:cxn ang="0">
                    <a:pos x="561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5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6"/>
                  </a:cxn>
                  <a:cxn ang="0">
                    <a:pos x="596" y="28"/>
                  </a:cxn>
                  <a:cxn ang="0">
                    <a:pos x="590" y="41"/>
                  </a:cxn>
                  <a:cxn ang="0">
                    <a:pos x="567" y="77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68" y="319"/>
                  </a:cxn>
                  <a:cxn ang="0">
                    <a:pos x="368" y="319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4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5" y="35"/>
                    </a:lnTo>
                    <a:lnTo>
                      <a:pt x="561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5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6"/>
                    </a:lnTo>
                    <a:lnTo>
                      <a:pt x="596" y="28"/>
                    </a:lnTo>
                    <a:lnTo>
                      <a:pt x="590" y="41"/>
                    </a:lnTo>
                    <a:lnTo>
                      <a:pt x="567" y="77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68" y="319"/>
                    </a:lnTo>
                    <a:lnTo>
                      <a:pt x="368" y="319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39" name="Freeform 437"/>
              <p:cNvSpPr>
                <a:spLocks/>
              </p:cNvSpPr>
              <p:nvPr/>
            </p:nvSpPr>
            <p:spPr bwMode="auto">
              <a:xfrm>
                <a:off x="4393" y="2797"/>
                <a:ext cx="201" cy="201"/>
              </a:xfrm>
              <a:custGeom>
                <a:avLst/>
                <a:gdLst/>
                <a:ahLst/>
                <a:cxnLst>
                  <a:cxn ang="0">
                    <a:pos x="492" y="0"/>
                  </a:cxn>
                  <a:cxn ang="0">
                    <a:pos x="232" y="285"/>
                  </a:cxn>
                  <a:cxn ang="0">
                    <a:pos x="142" y="386"/>
                  </a:cxn>
                  <a:cxn ang="0">
                    <a:pos x="62" y="488"/>
                  </a:cxn>
                  <a:cxn ang="0">
                    <a:pos x="33" y="525"/>
                  </a:cxn>
                  <a:cxn ang="0">
                    <a:pos x="11" y="561"/>
                  </a:cxn>
                  <a:cxn ang="0">
                    <a:pos x="4" y="574"/>
                  </a:cxn>
                  <a:cxn ang="0">
                    <a:pos x="1" y="586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7" y="602"/>
                  </a:cxn>
                  <a:cxn ang="0">
                    <a:pos x="16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2" y="540"/>
                  </a:cxn>
                  <a:cxn ang="0">
                    <a:pos x="216" y="458"/>
                  </a:cxn>
                  <a:cxn ang="0">
                    <a:pos x="317" y="368"/>
                  </a:cxn>
                  <a:cxn ang="0">
                    <a:pos x="317" y="368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2" y="0"/>
                    </a:moveTo>
                    <a:lnTo>
                      <a:pt x="232" y="285"/>
                    </a:lnTo>
                    <a:lnTo>
                      <a:pt x="142" y="386"/>
                    </a:lnTo>
                    <a:lnTo>
                      <a:pt x="62" y="488"/>
                    </a:lnTo>
                    <a:lnTo>
                      <a:pt x="33" y="525"/>
                    </a:lnTo>
                    <a:lnTo>
                      <a:pt x="11" y="561"/>
                    </a:lnTo>
                    <a:lnTo>
                      <a:pt x="4" y="574"/>
                    </a:lnTo>
                    <a:lnTo>
                      <a:pt x="1" y="586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7" y="602"/>
                    </a:lnTo>
                    <a:lnTo>
                      <a:pt x="16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2" y="540"/>
                    </a:lnTo>
                    <a:lnTo>
                      <a:pt x="216" y="458"/>
                    </a:lnTo>
                    <a:lnTo>
                      <a:pt x="317" y="368"/>
                    </a:lnTo>
                    <a:lnTo>
                      <a:pt x="317" y="368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40" name="Freeform 438"/>
              <p:cNvSpPr>
                <a:spLocks/>
              </p:cNvSpPr>
              <p:nvPr/>
            </p:nvSpPr>
            <p:spPr bwMode="auto">
              <a:xfrm>
                <a:off x="4594" y="2668"/>
                <a:ext cx="200" cy="201"/>
              </a:xfrm>
              <a:custGeom>
                <a:avLst/>
                <a:gdLst/>
                <a:ahLst/>
                <a:cxnLst>
                  <a:cxn ang="0">
                    <a:pos x="0" y="492"/>
                  </a:cxn>
                  <a:cxn ang="0">
                    <a:pos x="285" y="232"/>
                  </a:cxn>
                  <a:cxn ang="0">
                    <a:pos x="386" y="142"/>
                  </a:cxn>
                  <a:cxn ang="0">
                    <a:pos x="488" y="62"/>
                  </a:cxn>
                  <a:cxn ang="0">
                    <a:pos x="526" y="33"/>
                  </a:cxn>
                  <a:cxn ang="0">
                    <a:pos x="562" y="11"/>
                  </a:cxn>
                  <a:cxn ang="0">
                    <a:pos x="575" y="4"/>
                  </a:cxn>
                  <a:cxn ang="0">
                    <a:pos x="586" y="1"/>
                  </a:cxn>
                  <a:cxn ang="0">
                    <a:pos x="595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7"/>
                  </a:cxn>
                  <a:cxn ang="0">
                    <a:pos x="600" y="16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2"/>
                  </a:cxn>
                  <a:cxn ang="0">
                    <a:pos x="458" y="216"/>
                  </a:cxn>
                  <a:cxn ang="0">
                    <a:pos x="370" y="317"/>
                  </a:cxn>
                  <a:cxn ang="0">
                    <a:pos x="370" y="317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2"/>
                    </a:moveTo>
                    <a:lnTo>
                      <a:pt x="285" y="232"/>
                    </a:lnTo>
                    <a:lnTo>
                      <a:pt x="386" y="142"/>
                    </a:lnTo>
                    <a:lnTo>
                      <a:pt x="488" y="62"/>
                    </a:lnTo>
                    <a:lnTo>
                      <a:pt x="526" y="33"/>
                    </a:lnTo>
                    <a:lnTo>
                      <a:pt x="562" y="11"/>
                    </a:lnTo>
                    <a:lnTo>
                      <a:pt x="575" y="4"/>
                    </a:lnTo>
                    <a:lnTo>
                      <a:pt x="586" y="1"/>
                    </a:lnTo>
                    <a:lnTo>
                      <a:pt x="595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7"/>
                    </a:lnTo>
                    <a:lnTo>
                      <a:pt x="600" y="16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2"/>
                    </a:lnTo>
                    <a:lnTo>
                      <a:pt x="458" y="216"/>
                    </a:lnTo>
                    <a:lnTo>
                      <a:pt x="370" y="317"/>
                    </a:lnTo>
                    <a:lnTo>
                      <a:pt x="370" y="317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41" name="Freeform 439"/>
              <p:cNvSpPr>
                <a:spLocks/>
              </p:cNvSpPr>
              <p:nvPr/>
            </p:nvSpPr>
            <p:spPr bwMode="auto">
              <a:xfrm>
                <a:off x="4394" y="2799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3"/>
                  </a:cxn>
                  <a:cxn ang="0">
                    <a:pos x="144" y="384"/>
                  </a:cxn>
                  <a:cxn ang="0">
                    <a:pos x="62" y="488"/>
                  </a:cxn>
                  <a:cxn ang="0">
                    <a:pos x="35" y="524"/>
                  </a:cxn>
                  <a:cxn ang="0">
                    <a:pos x="13" y="561"/>
                  </a:cxn>
                  <a:cxn ang="0">
                    <a:pos x="6" y="573"/>
                  </a:cxn>
                  <a:cxn ang="0">
                    <a:pos x="2" y="584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9" y="602"/>
                  </a:cxn>
                  <a:cxn ang="0">
                    <a:pos x="17" y="600"/>
                  </a:cxn>
                  <a:cxn ang="0">
                    <a:pos x="27" y="596"/>
                  </a:cxn>
                  <a:cxn ang="0">
                    <a:pos x="40" y="589"/>
                  </a:cxn>
                  <a:cxn ang="0">
                    <a:pos x="76" y="567"/>
                  </a:cxn>
                  <a:cxn ang="0">
                    <a:pos x="114" y="538"/>
                  </a:cxn>
                  <a:cxn ang="0">
                    <a:pos x="216" y="458"/>
                  </a:cxn>
                  <a:cxn ang="0">
                    <a:pos x="318" y="368"/>
                  </a:cxn>
                  <a:cxn ang="0">
                    <a:pos x="318" y="368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3"/>
                    </a:lnTo>
                    <a:lnTo>
                      <a:pt x="144" y="384"/>
                    </a:lnTo>
                    <a:lnTo>
                      <a:pt x="62" y="488"/>
                    </a:lnTo>
                    <a:lnTo>
                      <a:pt x="35" y="524"/>
                    </a:lnTo>
                    <a:lnTo>
                      <a:pt x="13" y="561"/>
                    </a:lnTo>
                    <a:lnTo>
                      <a:pt x="6" y="573"/>
                    </a:lnTo>
                    <a:lnTo>
                      <a:pt x="2" y="584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9" y="602"/>
                    </a:lnTo>
                    <a:lnTo>
                      <a:pt x="17" y="600"/>
                    </a:lnTo>
                    <a:lnTo>
                      <a:pt x="27" y="596"/>
                    </a:lnTo>
                    <a:lnTo>
                      <a:pt x="40" y="589"/>
                    </a:lnTo>
                    <a:lnTo>
                      <a:pt x="76" y="567"/>
                    </a:lnTo>
                    <a:lnTo>
                      <a:pt x="114" y="538"/>
                    </a:lnTo>
                    <a:lnTo>
                      <a:pt x="216" y="458"/>
                    </a:lnTo>
                    <a:lnTo>
                      <a:pt x="318" y="368"/>
                    </a:lnTo>
                    <a:lnTo>
                      <a:pt x="318" y="368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42" name="Freeform 440"/>
              <p:cNvSpPr>
                <a:spLocks/>
              </p:cNvSpPr>
              <p:nvPr/>
            </p:nvSpPr>
            <p:spPr bwMode="auto">
              <a:xfrm>
                <a:off x="4596" y="2670"/>
                <a:ext cx="200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3" y="233"/>
                  </a:cxn>
                  <a:cxn ang="0">
                    <a:pos x="384" y="144"/>
                  </a:cxn>
                  <a:cxn ang="0">
                    <a:pos x="488" y="62"/>
                  </a:cxn>
                  <a:cxn ang="0">
                    <a:pos x="524" y="35"/>
                  </a:cxn>
                  <a:cxn ang="0">
                    <a:pos x="561" y="13"/>
                  </a:cxn>
                  <a:cxn ang="0">
                    <a:pos x="574" y="6"/>
                  </a:cxn>
                  <a:cxn ang="0">
                    <a:pos x="584" y="2"/>
                  </a:cxn>
                  <a:cxn ang="0">
                    <a:pos x="593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7"/>
                  </a:cxn>
                  <a:cxn ang="0">
                    <a:pos x="596" y="27"/>
                  </a:cxn>
                  <a:cxn ang="0">
                    <a:pos x="589" y="40"/>
                  </a:cxn>
                  <a:cxn ang="0">
                    <a:pos x="567" y="76"/>
                  </a:cxn>
                  <a:cxn ang="0">
                    <a:pos x="538" y="114"/>
                  </a:cxn>
                  <a:cxn ang="0">
                    <a:pos x="458" y="216"/>
                  </a:cxn>
                  <a:cxn ang="0">
                    <a:pos x="368" y="318"/>
                  </a:cxn>
                  <a:cxn ang="0">
                    <a:pos x="368" y="318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3" y="233"/>
                    </a:lnTo>
                    <a:lnTo>
                      <a:pt x="384" y="144"/>
                    </a:lnTo>
                    <a:lnTo>
                      <a:pt x="488" y="62"/>
                    </a:lnTo>
                    <a:lnTo>
                      <a:pt x="524" y="35"/>
                    </a:lnTo>
                    <a:lnTo>
                      <a:pt x="561" y="13"/>
                    </a:lnTo>
                    <a:lnTo>
                      <a:pt x="574" y="6"/>
                    </a:lnTo>
                    <a:lnTo>
                      <a:pt x="584" y="2"/>
                    </a:lnTo>
                    <a:lnTo>
                      <a:pt x="593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7"/>
                    </a:lnTo>
                    <a:lnTo>
                      <a:pt x="596" y="27"/>
                    </a:lnTo>
                    <a:lnTo>
                      <a:pt x="589" y="40"/>
                    </a:lnTo>
                    <a:lnTo>
                      <a:pt x="567" y="76"/>
                    </a:lnTo>
                    <a:lnTo>
                      <a:pt x="538" y="114"/>
                    </a:lnTo>
                    <a:lnTo>
                      <a:pt x="458" y="216"/>
                    </a:lnTo>
                    <a:lnTo>
                      <a:pt x="368" y="318"/>
                    </a:lnTo>
                    <a:lnTo>
                      <a:pt x="368" y="318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43" name="Freeform 441"/>
              <p:cNvSpPr>
                <a:spLocks/>
              </p:cNvSpPr>
              <p:nvPr/>
            </p:nvSpPr>
            <p:spPr bwMode="auto">
              <a:xfrm>
                <a:off x="4465" y="2869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4"/>
                  </a:cxn>
                  <a:cxn ang="0">
                    <a:pos x="144" y="385"/>
                  </a:cxn>
                  <a:cxn ang="0">
                    <a:pos x="62" y="487"/>
                  </a:cxn>
                  <a:cxn ang="0">
                    <a:pos x="34" y="525"/>
                  </a:cxn>
                  <a:cxn ang="0">
                    <a:pos x="11" y="561"/>
                  </a:cxn>
                  <a:cxn ang="0">
                    <a:pos x="6" y="573"/>
                  </a:cxn>
                  <a:cxn ang="0">
                    <a:pos x="1" y="585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8" y="601"/>
                  </a:cxn>
                  <a:cxn ang="0">
                    <a:pos x="16" y="599"/>
                  </a:cxn>
                  <a:cxn ang="0">
                    <a:pos x="27" y="597"/>
                  </a:cxn>
                  <a:cxn ang="0">
                    <a:pos x="40" y="589"/>
                  </a:cxn>
                  <a:cxn ang="0">
                    <a:pos x="76" y="566"/>
                  </a:cxn>
                  <a:cxn ang="0">
                    <a:pos x="114" y="539"/>
                  </a:cxn>
                  <a:cxn ang="0">
                    <a:pos x="216" y="457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1">
                    <a:moveTo>
                      <a:pt x="494" y="0"/>
                    </a:moveTo>
                    <a:lnTo>
                      <a:pt x="232" y="284"/>
                    </a:lnTo>
                    <a:lnTo>
                      <a:pt x="144" y="385"/>
                    </a:lnTo>
                    <a:lnTo>
                      <a:pt x="62" y="487"/>
                    </a:lnTo>
                    <a:lnTo>
                      <a:pt x="34" y="525"/>
                    </a:lnTo>
                    <a:lnTo>
                      <a:pt x="11" y="561"/>
                    </a:lnTo>
                    <a:lnTo>
                      <a:pt x="6" y="573"/>
                    </a:lnTo>
                    <a:lnTo>
                      <a:pt x="1" y="585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8" y="601"/>
                    </a:lnTo>
                    <a:lnTo>
                      <a:pt x="16" y="599"/>
                    </a:lnTo>
                    <a:lnTo>
                      <a:pt x="27" y="597"/>
                    </a:lnTo>
                    <a:lnTo>
                      <a:pt x="40" y="589"/>
                    </a:lnTo>
                    <a:lnTo>
                      <a:pt x="76" y="566"/>
                    </a:lnTo>
                    <a:lnTo>
                      <a:pt x="114" y="539"/>
                    </a:lnTo>
                    <a:lnTo>
                      <a:pt x="216" y="457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44" name="Freeform 442"/>
              <p:cNvSpPr>
                <a:spLocks/>
              </p:cNvSpPr>
              <p:nvPr/>
            </p:nvSpPr>
            <p:spPr bwMode="auto">
              <a:xfrm>
                <a:off x="4666" y="2740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4"/>
                  </a:cxn>
                  <a:cxn ang="0">
                    <a:pos x="489" y="62"/>
                  </a:cxn>
                  <a:cxn ang="0">
                    <a:pos x="525" y="34"/>
                  </a:cxn>
                  <a:cxn ang="0">
                    <a:pos x="562" y="11"/>
                  </a:cxn>
                  <a:cxn ang="0">
                    <a:pos x="574" y="6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8"/>
                  </a:cxn>
                  <a:cxn ang="0">
                    <a:pos x="601" y="16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4"/>
                    </a:lnTo>
                    <a:lnTo>
                      <a:pt x="489" y="62"/>
                    </a:lnTo>
                    <a:lnTo>
                      <a:pt x="525" y="34"/>
                    </a:lnTo>
                    <a:lnTo>
                      <a:pt x="562" y="11"/>
                    </a:lnTo>
                    <a:lnTo>
                      <a:pt x="574" y="6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8"/>
                    </a:lnTo>
                    <a:lnTo>
                      <a:pt x="601" y="16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45" name="Freeform 443"/>
              <p:cNvSpPr>
                <a:spLocks/>
              </p:cNvSpPr>
              <p:nvPr/>
            </p:nvSpPr>
            <p:spPr bwMode="auto">
              <a:xfrm>
                <a:off x="4467" y="2871"/>
                <a:ext cx="201" cy="201"/>
              </a:xfrm>
              <a:custGeom>
                <a:avLst/>
                <a:gdLst/>
                <a:ahLst/>
                <a:cxnLst>
                  <a:cxn ang="0">
                    <a:pos x="492" y="0"/>
                  </a:cxn>
                  <a:cxn ang="0">
                    <a:pos x="231" y="283"/>
                  </a:cxn>
                  <a:cxn ang="0">
                    <a:pos x="142" y="386"/>
                  </a:cxn>
                  <a:cxn ang="0">
                    <a:pos x="62" y="488"/>
                  </a:cxn>
                  <a:cxn ang="0">
                    <a:pos x="33" y="525"/>
                  </a:cxn>
                  <a:cxn ang="0">
                    <a:pos x="11" y="561"/>
                  </a:cxn>
                  <a:cxn ang="0">
                    <a:pos x="4" y="574"/>
                  </a:cxn>
                  <a:cxn ang="0">
                    <a:pos x="1" y="586"/>
                  </a:cxn>
                  <a:cxn ang="0">
                    <a:pos x="0" y="594"/>
                  </a:cxn>
                  <a:cxn ang="0">
                    <a:pos x="2" y="599"/>
                  </a:cxn>
                  <a:cxn ang="0">
                    <a:pos x="7" y="602"/>
                  </a:cxn>
                  <a:cxn ang="0">
                    <a:pos x="15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2" y="540"/>
                  </a:cxn>
                  <a:cxn ang="0">
                    <a:pos x="216" y="458"/>
                  </a:cxn>
                  <a:cxn ang="0">
                    <a:pos x="316" y="368"/>
                  </a:cxn>
                  <a:cxn ang="0">
                    <a:pos x="316" y="368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2" y="0"/>
                    </a:moveTo>
                    <a:lnTo>
                      <a:pt x="231" y="283"/>
                    </a:lnTo>
                    <a:lnTo>
                      <a:pt x="142" y="386"/>
                    </a:lnTo>
                    <a:lnTo>
                      <a:pt x="62" y="488"/>
                    </a:lnTo>
                    <a:lnTo>
                      <a:pt x="33" y="525"/>
                    </a:lnTo>
                    <a:lnTo>
                      <a:pt x="11" y="561"/>
                    </a:lnTo>
                    <a:lnTo>
                      <a:pt x="4" y="574"/>
                    </a:lnTo>
                    <a:lnTo>
                      <a:pt x="1" y="586"/>
                    </a:lnTo>
                    <a:lnTo>
                      <a:pt x="0" y="594"/>
                    </a:lnTo>
                    <a:lnTo>
                      <a:pt x="2" y="599"/>
                    </a:lnTo>
                    <a:lnTo>
                      <a:pt x="7" y="602"/>
                    </a:lnTo>
                    <a:lnTo>
                      <a:pt x="15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2" y="540"/>
                    </a:lnTo>
                    <a:lnTo>
                      <a:pt x="216" y="458"/>
                    </a:lnTo>
                    <a:lnTo>
                      <a:pt x="316" y="368"/>
                    </a:lnTo>
                    <a:lnTo>
                      <a:pt x="316" y="368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46" name="Freeform 444"/>
              <p:cNvSpPr>
                <a:spLocks/>
              </p:cNvSpPr>
              <p:nvPr/>
            </p:nvSpPr>
            <p:spPr bwMode="auto">
              <a:xfrm>
                <a:off x="4668" y="2742"/>
                <a:ext cx="200" cy="201"/>
              </a:xfrm>
              <a:custGeom>
                <a:avLst/>
                <a:gdLst/>
                <a:ahLst/>
                <a:cxnLst>
                  <a:cxn ang="0">
                    <a:pos x="0" y="492"/>
                  </a:cxn>
                  <a:cxn ang="0">
                    <a:pos x="285" y="231"/>
                  </a:cxn>
                  <a:cxn ang="0">
                    <a:pos x="386" y="142"/>
                  </a:cxn>
                  <a:cxn ang="0">
                    <a:pos x="488" y="61"/>
                  </a:cxn>
                  <a:cxn ang="0">
                    <a:pos x="525" y="33"/>
                  </a:cxn>
                  <a:cxn ang="0">
                    <a:pos x="561" y="11"/>
                  </a:cxn>
                  <a:cxn ang="0">
                    <a:pos x="574" y="4"/>
                  </a:cxn>
                  <a:cxn ang="0">
                    <a:pos x="586" y="1"/>
                  </a:cxn>
                  <a:cxn ang="0">
                    <a:pos x="594" y="0"/>
                  </a:cxn>
                  <a:cxn ang="0">
                    <a:pos x="599" y="2"/>
                  </a:cxn>
                  <a:cxn ang="0">
                    <a:pos x="599" y="2"/>
                  </a:cxn>
                  <a:cxn ang="0">
                    <a:pos x="602" y="7"/>
                  </a:cxn>
                  <a:cxn ang="0">
                    <a:pos x="600" y="15"/>
                  </a:cxn>
                  <a:cxn ang="0">
                    <a:pos x="596" y="27"/>
                  </a:cxn>
                  <a:cxn ang="0">
                    <a:pos x="590" y="38"/>
                  </a:cxn>
                  <a:cxn ang="0">
                    <a:pos x="567" y="76"/>
                  </a:cxn>
                  <a:cxn ang="0">
                    <a:pos x="540" y="112"/>
                  </a:cxn>
                  <a:cxn ang="0">
                    <a:pos x="458" y="216"/>
                  </a:cxn>
                  <a:cxn ang="0">
                    <a:pos x="368" y="316"/>
                  </a:cxn>
                  <a:cxn ang="0">
                    <a:pos x="368" y="316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2"/>
                    </a:moveTo>
                    <a:lnTo>
                      <a:pt x="285" y="231"/>
                    </a:lnTo>
                    <a:lnTo>
                      <a:pt x="386" y="142"/>
                    </a:lnTo>
                    <a:lnTo>
                      <a:pt x="488" y="61"/>
                    </a:lnTo>
                    <a:lnTo>
                      <a:pt x="525" y="33"/>
                    </a:lnTo>
                    <a:lnTo>
                      <a:pt x="561" y="11"/>
                    </a:lnTo>
                    <a:lnTo>
                      <a:pt x="574" y="4"/>
                    </a:lnTo>
                    <a:lnTo>
                      <a:pt x="586" y="1"/>
                    </a:lnTo>
                    <a:lnTo>
                      <a:pt x="594" y="0"/>
                    </a:lnTo>
                    <a:lnTo>
                      <a:pt x="599" y="2"/>
                    </a:lnTo>
                    <a:lnTo>
                      <a:pt x="599" y="2"/>
                    </a:lnTo>
                    <a:lnTo>
                      <a:pt x="602" y="7"/>
                    </a:lnTo>
                    <a:lnTo>
                      <a:pt x="600" y="15"/>
                    </a:lnTo>
                    <a:lnTo>
                      <a:pt x="596" y="27"/>
                    </a:lnTo>
                    <a:lnTo>
                      <a:pt x="590" y="38"/>
                    </a:lnTo>
                    <a:lnTo>
                      <a:pt x="567" y="76"/>
                    </a:lnTo>
                    <a:lnTo>
                      <a:pt x="540" y="112"/>
                    </a:lnTo>
                    <a:lnTo>
                      <a:pt x="458" y="216"/>
                    </a:lnTo>
                    <a:lnTo>
                      <a:pt x="368" y="316"/>
                    </a:lnTo>
                    <a:lnTo>
                      <a:pt x="368" y="316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47" name="Freeform 446"/>
              <p:cNvSpPr>
                <a:spLocks/>
              </p:cNvSpPr>
              <p:nvPr/>
            </p:nvSpPr>
            <p:spPr bwMode="auto">
              <a:xfrm>
                <a:off x="4451" y="2529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3"/>
                  </a:cxn>
                  <a:cxn ang="0">
                    <a:pos x="489" y="62"/>
                  </a:cxn>
                  <a:cxn ang="0">
                    <a:pos x="525" y="35"/>
                  </a:cxn>
                  <a:cxn ang="0">
                    <a:pos x="562" y="12"/>
                  </a:cxn>
                  <a:cxn ang="0">
                    <a:pos x="574" y="6"/>
                  </a:cxn>
                  <a:cxn ang="0">
                    <a:pos x="585" y="2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3" y="7"/>
                  </a:cxn>
                  <a:cxn ang="0">
                    <a:pos x="601" y="16"/>
                  </a:cxn>
                  <a:cxn ang="0">
                    <a:pos x="597" y="27"/>
                  </a:cxn>
                  <a:cxn ang="0">
                    <a:pos x="590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9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3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3"/>
                    </a:lnTo>
                    <a:lnTo>
                      <a:pt x="489" y="62"/>
                    </a:lnTo>
                    <a:lnTo>
                      <a:pt x="525" y="35"/>
                    </a:lnTo>
                    <a:lnTo>
                      <a:pt x="562" y="12"/>
                    </a:lnTo>
                    <a:lnTo>
                      <a:pt x="574" y="6"/>
                    </a:lnTo>
                    <a:lnTo>
                      <a:pt x="585" y="2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3" y="7"/>
                    </a:lnTo>
                    <a:lnTo>
                      <a:pt x="601" y="16"/>
                    </a:lnTo>
                    <a:lnTo>
                      <a:pt x="597" y="27"/>
                    </a:lnTo>
                    <a:lnTo>
                      <a:pt x="590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9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48" name="Freeform 448"/>
              <p:cNvSpPr>
                <a:spLocks/>
              </p:cNvSpPr>
              <p:nvPr/>
            </p:nvSpPr>
            <p:spPr bwMode="auto">
              <a:xfrm>
                <a:off x="4453" y="2530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4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6" y="35"/>
                  </a:cxn>
                  <a:cxn ang="0">
                    <a:pos x="562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5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8"/>
                  </a:cxn>
                  <a:cxn ang="0">
                    <a:pos x="596" y="29"/>
                  </a:cxn>
                  <a:cxn ang="0">
                    <a:pos x="590" y="41"/>
                  </a:cxn>
                  <a:cxn ang="0">
                    <a:pos x="567" y="77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70" y="319"/>
                  </a:cxn>
                  <a:cxn ang="0">
                    <a:pos x="370" y="319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4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6" y="35"/>
                    </a:lnTo>
                    <a:lnTo>
                      <a:pt x="562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5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8"/>
                    </a:lnTo>
                    <a:lnTo>
                      <a:pt x="596" y="29"/>
                    </a:lnTo>
                    <a:lnTo>
                      <a:pt x="590" y="41"/>
                    </a:lnTo>
                    <a:lnTo>
                      <a:pt x="567" y="77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70" y="319"/>
                    </a:lnTo>
                    <a:lnTo>
                      <a:pt x="370" y="319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49" name="Freeform 449"/>
              <p:cNvSpPr>
                <a:spLocks/>
              </p:cNvSpPr>
              <p:nvPr/>
            </p:nvSpPr>
            <p:spPr bwMode="auto">
              <a:xfrm>
                <a:off x="4323" y="2730"/>
                <a:ext cx="201" cy="201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3"/>
                  </a:cxn>
                  <a:cxn ang="0">
                    <a:pos x="143" y="384"/>
                  </a:cxn>
                  <a:cxn ang="0">
                    <a:pos x="61" y="488"/>
                  </a:cxn>
                  <a:cxn ang="0">
                    <a:pos x="34" y="524"/>
                  </a:cxn>
                  <a:cxn ang="0">
                    <a:pos x="12" y="561"/>
                  </a:cxn>
                  <a:cxn ang="0">
                    <a:pos x="5" y="573"/>
                  </a:cxn>
                  <a:cxn ang="0">
                    <a:pos x="2" y="584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0"/>
                  </a:cxn>
                  <a:cxn ang="0">
                    <a:pos x="28" y="596"/>
                  </a:cxn>
                  <a:cxn ang="0">
                    <a:pos x="39" y="589"/>
                  </a:cxn>
                  <a:cxn ang="0">
                    <a:pos x="77" y="567"/>
                  </a:cxn>
                  <a:cxn ang="0">
                    <a:pos x="113" y="538"/>
                  </a:cxn>
                  <a:cxn ang="0">
                    <a:pos x="217" y="458"/>
                  </a:cxn>
                  <a:cxn ang="0">
                    <a:pos x="317" y="368"/>
                  </a:cxn>
                  <a:cxn ang="0">
                    <a:pos x="317" y="368"/>
                  </a:cxn>
                  <a:cxn ang="0">
                    <a:pos x="603" y="108"/>
                  </a:cxn>
                  <a:cxn ang="0">
                    <a:pos x="603" y="108"/>
                  </a:cxn>
                </a:cxnLst>
                <a:rect l="0" t="0" r="r" b="b"/>
                <a:pathLst>
                  <a:path w="603" h="602">
                    <a:moveTo>
                      <a:pt x="493" y="0"/>
                    </a:moveTo>
                    <a:lnTo>
                      <a:pt x="232" y="283"/>
                    </a:lnTo>
                    <a:lnTo>
                      <a:pt x="143" y="384"/>
                    </a:lnTo>
                    <a:lnTo>
                      <a:pt x="61" y="488"/>
                    </a:lnTo>
                    <a:lnTo>
                      <a:pt x="34" y="524"/>
                    </a:lnTo>
                    <a:lnTo>
                      <a:pt x="12" y="561"/>
                    </a:lnTo>
                    <a:lnTo>
                      <a:pt x="5" y="573"/>
                    </a:lnTo>
                    <a:lnTo>
                      <a:pt x="2" y="584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0"/>
                    </a:lnTo>
                    <a:lnTo>
                      <a:pt x="28" y="596"/>
                    </a:lnTo>
                    <a:lnTo>
                      <a:pt x="39" y="589"/>
                    </a:lnTo>
                    <a:lnTo>
                      <a:pt x="77" y="567"/>
                    </a:lnTo>
                    <a:lnTo>
                      <a:pt x="113" y="538"/>
                    </a:lnTo>
                    <a:lnTo>
                      <a:pt x="217" y="458"/>
                    </a:lnTo>
                    <a:lnTo>
                      <a:pt x="317" y="368"/>
                    </a:lnTo>
                    <a:lnTo>
                      <a:pt x="317" y="368"/>
                    </a:lnTo>
                    <a:lnTo>
                      <a:pt x="603" y="108"/>
                    </a:lnTo>
                    <a:lnTo>
                      <a:pt x="603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50" name="Freeform 450"/>
              <p:cNvSpPr>
                <a:spLocks/>
              </p:cNvSpPr>
              <p:nvPr/>
            </p:nvSpPr>
            <p:spPr bwMode="auto">
              <a:xfrm>
                <a:off x="4524" y="2601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3" y="233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5" y="35"/>
                  </a:cxn>
                  <a:cxn ang="0">
                    <a:pos x="561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6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68" y="318"/>
                  </a:cxn>
                  <a:cxn ang="0">
                    <a:pos x="368" y="318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3" y="233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5" y="35"/>
                    </a:lnTo>
                    <a:lnTo>
                      <a:pt x="561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6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68" y="318"/>
                    </a:lnTo>
                    <a:lnTo>
                      <a:pt x="368" y="318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51" name="Freeform 451"/>
              <p:cNvSpPr>
                <a:spLocks/>
              </p:cNvSpPr>
              <p:nvPr/>
            </p:nvSpPr>
            <p:spPr bwMode="auto">
              <a:xfrm>
                <a:off x="4324" y="2732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5"/>
                  </a:cxn>
                  <a:cxn ang="0">
                    <a:pos x="144" y="386"/>
                  </a:cxn>
                  <a:cxn ang="0">
                    <a:pos x="62" y="488"/>
                  </a:cxn>
                  <a:cxn ang="0">
                    <a:pos x="34" y="526"/>
                  </a:cxn>
                  <a:cxn ang="0">
                    <a:pos x="11" y="562"/>
                  </a:cxn>
                  <a:cxn ang="0">
                    <a:pos x="6" y="575"/>
                  </a:cxn>
                  <a:cxn ang="0">
                    <a:pos x="1" y="586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4" y="540"/>
                  </a:cxn>
                  <a:cxn ang="0">
                    <a:pos x="216" y="458"/>
                  </a:cxn>
                  <a:cxn ang="0">
                    <a:pos x="317" y="370"/>
                  </a:cxn>
                  <a:cxn ang="0">
                    <a:pos x="317" y="370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5"/>
                    </a:lnTo>
                    <a:lnTo>
                      <a:pt x="144" y="386"/>
                    </a:lnTo>
                    <a:lnTo>
                      <a:pt x="62" y="488"/>
                    </a:lnTo>
                    <a:lnTo>
                      <a:pt x="34" y="526"/>
                    </a:lnTo>
                    <a:lnTo>
                      <a:pt x="11" y="562"/>
                    </a:lnTo>
                    <a:lnTo>
                      <a:pt x="6" y="575"/>
                    </a:lnTo>
                    <a:lnTo>
                      <a:pt x="1" y="586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4" y="540"/>
                    </a:lnTo>
                    <a:lnTo>
                      <a:pt x="216" y="458"/>
                    </a:lnTo>
                    <a:lnTo>
                      <a:pt x="317" y="370"/>
                    </a:lnTo>
                    <a:lnTo>
                      <a:pt x="317" y="370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52" name="Freeform 452"/>
              <p:cNvSpPr>
                <a:spLocks/>
              </p:cNvSpPr>
              <p:nvPr/>
            </p:nvSpPr>
            <p:spPr bwMode="auto">
              <a:xfrm>
                <a:off x="4525" y="2603"/>
                <a:ext cx="201" cy="201"/>
              </a:xfrm>
              <a:custGeom>
                <a:avLst/>
                <a:gdLst/>
                <a:ahLst/>
                <a:cxnLst>
                  <a:cxn ang="0">
                    <a:pos x="0" y="492"/>
                  </a:cxn>
                  <a:cxn ang="0">
                    <a:pos x="284" y="232"/>
                  </a:cxn>
                  <a:cxn ang="0">
                    <a:pos x="385" y="142"/>
                  </a:cxn>
                  <a:cxn ang="0">
                    <a:pos x="489" y="62"/>
                  </a:cxn>
                  <a:cxn ang="0">
                    <a:pos x="525" y="33"/>
                  </a:cxn>
                  <a:cxn ang="0">
                    <a:pos x="562" y="11"/>
                  </a:cxn>
                  <a:cxn ang="0">
                    <a:pos x="574" y="4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7"/>
                  </a:cxn>
                  <a:cxn ang="0">
                    <a:pos x="599" y="16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2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2"/>
                    </a:moveTo>
                    <a:lnTo>
                      <a:pt x="284" y="232"/>
                    </a:lnTo>
                    <a:lnTo>
                      <a:pt x="385" y="142"/>
                    </a:lnTo>
                    <a:lnTo>
                      <a:pt x="489" y="62"/>
                    </a:lnTo>
                    <a:lnTo>
                      <a:pt x="525" y="33"/>
                    </a:lnTo>
                    <a:lnTo>
                      <a:pt x="562" y="11"/>
                    </a:lnTo>
                    <a:lnTo>
                      <a:pt x="574" y="4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7"/>
                    </a:lnTo>
                    <a:lnTo>
                      <a:pt x="599" y="16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2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53" name="Freeform 453"/>
              <p:cNvSpPr>
                <a:spLocks/>
              </p:cNvSpPr>
              <p:nvPr/>
            </p:nvSpPr>
            <p:spPr bwMode="auto">
              <a:xfrm>
                <a:off x="4396" y="2801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4"/>
                  </a:cxn>
                  <a:cxn ang="0">
                    <a:pos x="144" y="385"/>
                  </a:cxn>
                  <a:cxn ang="0">
                    <a:pos x="62" y="489"/>
                  </a:cxn>
                  <a:cxn ang="0">
                    <a:pos x="34" y="525"/>
                  </a:cxn>
                  <a:cxn ang="0">
                    <a:pos x="13" y="562"/>
                  </a:cxn>
                  <a:cxn ang="0">
                    <a:pos x="6" y="574"/>
                  </a:cxn>
                  <a:cxn ang="0">
                    <a:pos x="1" y="585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9" y="602"/>
                  </a:cxn>
                  <a:cxn ang="0">
                    <a:pos x="17" y="601"/>
                  </a:cxn>
                  <a:cxn ang="0">
                    <a:pos x="27" y="597"/>
                  </a:cxn>
                  <a:cxn ang="0">
                    <a:pos x="40" y="589"/>
                  </a:cxn>
                  <a:cxn ang="0">
                    <a:pos x="76" y="568"/>
                  </a:cxn>
                  <a:cxn ang="0">
                    <a:pos x="114" y="539"/>
                  </a:cxn>
                  <a:cxn ang="0">
                    <a:pos x="216" y="458"/>
                  </a:cxn>
                  <a:cxn ang="0">
                    <a:pos x="318" y="369"/>
                  </a:cxn>
                  <a:cxn ang="0">
                    <a:pos x="318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4"/>
                    </a:lnTo>
                    <a:lnTo>
                      <a:pt x="144" y="385"/>
                    </a:lnTo>
                    <a:lnTo>
                      <a:pt x="62" y="489"/>
                    </a:lnTo>
                    <a:lnTo>
                      <a:pt x="34" y="525"/>
                    </a:lnTo>
                    <a:lnTo>
                      <a:pt x="13" y="562"/>
                    </a:lnTo>
                    <a:lnTo>
                      <a:pt x="6" y="574"/>
                    </a:lnTo>
                    <a:lnTo>
                      <a:pt x="1" y="585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9" y="602"/>
                    </a:lnTo>
                    <a:lnTo>
                      <a:pt x="17" y="601"/>
                    </a:lnTo>
                    <a:lnTo>
                      <a:pt x="27" y="597"/>
                    </a:lnTo>
                    <a:lnTo>
                      <a:pt x="40" y="589"/>
                    </a:lnTo>
                    <a:lnTo>
                      <a:pt x="76" y="568"/>
                    </a:lnTo>
                    <a:lnTo>
                      <a:pt x="114" y="539"/>
                    </a:lnTo>
                    <a:lnTo>
                      <a:pt x="216" y="458"/>
                    </a:lnTo>
                    <a:lnTo>
                      <a:pt x="318" y="369"/>
                    </a:lnTo>
                    <a:lnTo>
                      <a:pt x="318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54" name="Freeform 454"/>
              <p:cNvSpPr>
                <a:spLocks/>
              </p:cNvSpPr>
              <p:nvPr/>
            </p:nvSpPr>
            <p:spPr bwMode="auto">
              <a:xfrm>
                <a:off x="4597" y="2672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3"/>
                  </a:cxn>
                  <a:cxn ang="0">
                    <a:pos x="385" y="144"/>
                  </a:cxn>
                  <a:cxn ang="0">
                    <a:pos x="489" y="62"/>
                  </a:cxn>
                  <a:cxn ang="0">
                    <a:pos x="525" y="34"/>
                  </a:cxn>
                  <a:cxn ang="0">
                    <a:pos x="562" y="13"/>
                  </a:cxn>
                  <a:cxn ang="0">
                    <a:pos x="575" y="6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8"/>
                  </a:cxn>
                  <a:cxn ang="0">
                    <a:pos x="601" y="17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8" y="216"/>
                  </a:cxn>
                  <a:cxn ang="0">
                    <a:pos x="369" y="318"/>
                  </a:cxn>
                  <a:cxn ang="0">
                    <a:pos x="369" y="318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3"/>
                    </a:lnTo>
                    <a:lnTo>
                      <a:pt x="385" y="144"/>
                    </a:lnTo>
                    <a:lnTo>
                      <a:pt x="489" y="62"/>
                    </a:lnTo>
                    <a:lnTo>
                      <a:pt x="525" y="34"/>
                    </a:lnTo>
                    <a:lnTo>
                      <a:pt x="562" y="13"/>
                    </a:lnTo>
                    <a:lnTo>
                      <a:pt x="575" y="6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8"/>
                    </a:lnTo>
                    <a:lnTo>
                      <a:pt x="601" y="17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8" y="216"/>
                    </a:lnTo>
                    <a:lnTo>
                      <a:pt x="369" y="318"/>
                    </a:lnTo>
                    <a:lnTo>
                      <a:pt x="369" y="318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55" name="Freeform 455"/>
              <p:cNvSpPr>
                <a:spLocks/>
              </p:cNvSpPr>
              <p:nvPr/>
            </p:nvSpPr>
            <p:spPr bwMode="auto">
              <a:xfrm>
                <a:off x="4398" y="2802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5"/>
                  </a:cxn>
                  <a:cxn ang="0">
                    <a:pos x="142" y="386"/>
                  </a:cxn>
                  <a:cxn ang="0">
                    <a:pos x="62" y="488"/>
                  </a:cxn>
                  <a:cxn ang="0">
                    <a:pos x="33" y="525"/>
                  </a:cxn>
                  <a:cxn ang="0">
                    <a:pos x="11" y="561"/>
                  </a:cxn>
                  <a:cxn ang="0">
                    <a:pos x="4" y="574"/>
                  </a:cxn>
                  <a:cxn ang="0">
                    <a:pos x="1" y="586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7" y="602"/>
                  </a:cxn>
                  <a:cxn ang="0">
                    <a:pos x="15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2" y="540"/>
                  </a:cxn>
                  <a:cxn ang="0">
                    <a:pos x="216" y="458"/>
                  </a:cxn>
                  <a:cxn ang="0">
                    <a:pos x="316" y="370"/>
                  </a:cxn>
                  <a:cxn ang="0">
                    <a:pos x="316" y="370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5"/>
                    </a:lnTo>
                    <a:lnTo>
                      <a:pt x="142" y="386"/>
                    </a:lnTo>
                    <a:lnTo>
                      <a:pt x="62" y="488"/>
                    </a:lnTo>
                    <a:lnTo>
                      <a:pt x="33" y="525"/>
                    </a:lnTo>
                    <a:lnTo>
                      <a:pt x="11" y="561"/>
                    </a:lnTo>
                    <a:lnTo>
                      <a:pt x="4" y="574"/>
                    </a:lnTo>
                    <a:lnTo>
                      <a:pt x="1" y="586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7" y="602"/>
                    </a:lnTo>
                    <a:lnTo>
                      <a:pt x="15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2" y="540"/>
                    </a:lnTo>
                    <a:lnTo>
                      <a:pt x="216" y="458"/>
                    </a:lnTo>
                    <a:lnTo>
                      <a:pt x="316" y="370"/>
                    </a:lnTo>
                    <a:lnTo>
                      <a:pt x="316" y="370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56" name="Freeform 456"/>
              <p:cNvSpPr>
                <a:spLocks/>
              </p:cNvSpPr>
              <p:nvPr/>
            </p:nvSpPr>
            <p:spPr bwMode="auto">
              <a:xfrm>
                <a:off x="4599" y="2674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1"/>
                  </a:cxn>
                  <a:cxn ang="0">
                    <a:pos x="386" y="142"/>
                  </a:cxn>
                  <a:cxn ang="0">
                    <a:pos x="488" y="62"/>
                  </a:cxn>
                  <a:cxn ang="0">
                    <a:pos x="525" y="33"/>
                  </a:cxn>
                  <a:cxn ang="0">
                    <a:pos x="561" y="11"/>
                  </a:cxn>
                  <a:cxn ang="0">
                    <a:pos x="574" y="4"/>
                  </a:cxn>
                  <a:cxn ang="0">
                    <a:pos x="586" y="1"/>
                  </a:cxn>
                  <a:cxn ang="0">
                    <a:pos x="595" y="0"/>
                  </a:cxn>
                  <a:cxn ang="0">
                    <a:pos x="599" y="2"/>
                  </a:cxn>
                  <a:cxn ang="0">
                    <a:pos x="599" y="2"/>
                  </a:cxn>
                  <a:cxn ang="0">
                    <a:pos x="602" y="7"/>
                  </a:cxn>
                  <a:cxn ang="0">
                    <a:pos x="600" y="15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2"/>
                  </a:cxn>
                  <a:cxn ang="0">
                    <a:pos x="458" y="216"/>
                  </a:cxn>
                  <a:cxn ang="0">
                    <a:pos x="370" y="316"/>
                  </a:cxn>
                  <a:cxn ang="0">
                    <a:pos x="370" y="316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1"/>
                    </a:lnTo>
                    <a:lnTo>
                      <a:pt x="386" y="142"/>
                    </a:lnTo>
                    <a:lnTo>
                      <a:pt x="488" y="62"/>
                    </a:lnTo>
                    <a:lnTo>
                      <a:pt x="525" y="33"/>
                    </a:lnTo>
                    <a:lnTo>
                      <a:pt x="561" y="11"/>
                    </a:lnTo>
                    <a:lnTo>
                      <a:pt x="574" y="4"/>
                    </a:lnTo>
                    <a:lnTo>
                      <a:pt x="586" y="1"/>
                    </a:lnTo>
                    <a:lnTo>
                      <a:pt x="595" y="0"/>
                    </a:lnTo>
                    <a:lnTo>
                      <a:pt x="599" y="2"/>
                    </a:lnTo>
                    <a:lnTo>
                      <a:pt x="599" y="2"/>
                    </a:lnTo>
                    <a:lnTo>
                      <a:pt x="602" y="7"/>
                    </a:lnTo>
                    <a:lnTo>
                      <a:pt x="600" y="15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2"/>
                    </a:lnTo>
                    <a:lnTo>
                      <a:pt x="458" y="216"/>
                    </a:lnTo>
                    <a:lnTo>
                      <a:pt x="370" y="316"/>
                    </a:lnTo>
                    <a:lnTo>
                      <a:pt x="370" y="316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57" name="Freeform 457"/>
              <p:cNvSpPr>
                <a:spLocks/>
              </p:cNvSpPr>
              <p:nvPr/>
            </p:nvSpPr>
            <p:spPr bwMode="auto">
              <a:xfrm>
                <a:off x="4469" y="2873"/>
                <a:ext cx="200" cy="200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4"/>
                  </a:cxn>
                  <a:cxn ang="0">
                    <a:pos x="143" y="386"/>
                  </a:cxn>
                  <a:cxn ang="0">
                    <a:pos x="62" y="489"/>
                  </a:cxn>
                  <a:cxn ang="0">
                    <a:pos x="33" y="526"/>
                  </a:cxn>
                  <a:cxn ang="0">
                    <a:pos x="12" y="562"/>
                  </a:cxn>
                  <a:cxn ang="0">
                    <a:pos x="5" y="575"/>
                  </a:cxn>
                  <a:cxn ang="0">
                    <a:pos x="2" y="587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1"/>
                  </a:cxn>
                  <a:cxn ang="0">
                    <a:pos x="28" y="597"/>
                  </a:cxn>
                  <a:cxn ang="0">
                    <a:pos x="39" y="591"/>
                  </a:cxn>
                  <a:cxn ang="0">
                    <a:pos x="77" y="568"/>
                  </a:cxn>
                  <a:cxn ang="0">
                    <a:pos x="113" y="540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3" y="0"/>
                    </a:moveTo>
                    <a:lnTo>
                      <a:pt x="232" y="284"/>
                    </a:lnTo>
                    <a:lnTo>
                      <a:pt x="143" y="386"/>
                    </a:lnTo>
                    <a:lnTo>
                      <a:pt x="62" y="489"/>
                    </a:lnTo>
                    <a:lnTo>
                      <a:pt x="33" y="526"/>
                    </a:lnTo>
                    <a:lnTo>
                      <a:pt x="12" y="562"/>
                    </a:lnTo>
                    <a:lnTo>
                      <a:pt x="5" y="575"/>
                    </a:lnTo>
                    <a:lnTo>
                      <a:pt x="2" y="587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1"/>
                    </a:lnTo>
                    <a:lnTo>
                      <a:pt x="28" y="597"/>
                    </a:lnTo>
                    <a:lnTo>
                      <a:pt x="39" y="591"/>
                    </a:lnTo>
                    <a:lnTo>
                      <a:pt x="77" y="568"/>
                    </a:lnTo>
                    <a:lnTo>
                      <a:pt x="113" y="540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58" name="Freeform 458"/>
              <p:cNvSpPr>
                <a:spLocks/>
              </p:cNvSpPr>
              <p:nvPr/>
            </p:nvSpPr>
            <p:spPr bwMode="auto">
              <a:xfrm>
                <a:off x="4669" y="2744"/>
                <a:ext cx="201" cy="201"/>
              </a:xfrm>
              <a:custGeom>
                <a:avLst/>
                <a:gdLst/>
                <a:ahLst/>
                <a:cxnLst>
                  <a:cxn ang="0">
                    <a:pos x="0" y="493"/>
                  </a:cxn>
                  <a:cxn ang="0">
                    <a:pos x="286" y="232"/>
                  </a:cxn>
                  <a:cxn ang="0">
                    <a:pos x="386" y="143"/>
                  </a:cxn>
                  <a:cxn ang="0">
                    <a:pos x="489" y="62"/>
                  </a:cxn>
                  <a:cxn ang="0">
                    <a:pos x="526" y="33"/>
                  </a:cxn>
                  <a:cxn ang="0">
                    <a:pos x="562" y="12"/>
                  </a:cxn>
                  <a:cxn ang="0">
                    <a:pos x="575" y="5"/>
                  </a:cxn>
                  <a:cxn ang="0">
                    <a:pos x="587" y="2"/>
                  </a:cxn>
                  <a:cxn ang="0">
                    <a:pos x="595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8"/>
                  </a:cxn>
                  <a:cxn ang="0">
                    <a:pos x="601" y="16"/>
                  </a:cxn>
                  <a:cxn ang="0">
                    <a:pos x="597" y="28"/>
                  </a:cxn>
                  <a:cxn ang="0">
                    <a:pos x="591" y="39"/>
                  </a:cxn>
                  <a:cxn ang="0">
                    <a:pos x="568" y="77"/>
                  </a:cxn>
                  <a:cxn ang="0">
                    <a:pos x="541" y="113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10" y="602"/>
                  </a:cxn>
                  <a:cxn ang="0">
                    <a:pos x="110" y="602"/>
                  </a:cxn>
                </a:cxnLst>
                <a:rect l="0" t="0" r="r" b="b"/>
                <a:pathLst>
                  <a:path w="602" h="602">
                    <a:moveTo>
                      <a:pt x="0" y="493"/>
                    </a:moveTo>
                    <a:lnTo>
                      <a:pt x="286" y="232"/>
                    </a:lnTo>
                    <a:lnTo>
                      <a:pt x="386" y="143"/>
                    </a:lnTo>
                    <a:lnTo>
                      <a:pt x="489" y="62"/>
                    </a:lnTo>
                    <a:lnTo>
                      <a:pt x="526" y="33"/>
                    </a:lnTo>
                    <a:lnTo>
                      <a:pt x="562" y="12"/>
                    </a:lnTo>
                    <a:lnTo>
                      <a:pt x="575" y="5"/>
                    </a:lnTo>
                    <a:lnTo>
                      <a:pt x="587" y="2"/>
                    </a:lnTo>
                    <a:lnTo>
                      <a:pt x="595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8"/>
                    </a:lnTo>
                    <a:lnTo>
                      <a:pt x="601" y="16"/>
                    </a:lnTo>
                    <a:lnTo>
                      <a:pt x="597" y="28"/>
                    </a:lnTo>
                    <a:lnTo>
                      <a:pt x="591" y="39"/>
                    </a:lnTo>
                    <a:lnTo>
                      <a:pt x="568" y="77"/>
                    </a:lnTo>
                    <a:lnTo>
                      <a:pt x="541" y="113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10" y="602"/>
                    </a:lnTo>
                    <a:lnTo>
                      <a:pt x="110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59" name="Freeform 459"/>
              <p:cNvSpPr>
                <a:spLocks/>
              </p:cNvSpPr>
              <p:nvPr/>
            </p:nvSpPr>
            <p:spPr bwMode="auto">
              <a:xfrm>
                <a:off x="4470" y="2875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4"/>
                  </a:cxn>
                  <a:cxn ang="0">
                    <a:pos x="144" y="385"/>
                  </a:cxn>
                  <a:cxn ang="0">
                    <a:pos x="62" y="488"/>
                  </a:cxn>
                  <a:cxn ang="0">
                    <a:pos x="34" y="524"/>
                  </a:cxn>
                  <a:cxn ang="0">
                    <a:pos x="11" y="562"/>
                  </a:cxn>
                  <a:cxn ang="0">
                    <a:pos x="5" y="573"/>
                  </a:cxn>
                  <a:cxn ang="0">
                    <a:pos x="1" y="585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599"/>
                  </a:cxn>
                  <a:cxn ang="0">
                    <a:pos x="27" y="596"/>
                  </a:cxn>
                  <a:cxn ang="0">
                    <a:pos x="40" y="589"/>
                  </a:cxn>
                  <a:cxn ang="0">
                    <a:pos x="76" y="568"/>
                  </a:cxn>
                  <a:cxn ang="0">
                    <a:pos x="113" y="539"/>
                  </a:cxn>
                  <a:cxn ang="0">
                    <a:pos x="216" y="457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4"/>
                    </a:lnTo>
                    <a:lnTo>
                      <a:pt x="144" y="385"/>
                    </a:lnTo>
                    <a:lnTo>
                      <a:pt x="62" y="488"/>
                    </a:lnTo>
                    <a:lnTo>
                      <a:pt x="34" y="524"/>
                    </a:lnTo>
                    <a:lnTo>
                      <a:pt x="11" y="562"/>
                    </a:lnTo>
                    <a:lnTo>
                      <a:pt x="5" y="573"/>
                    </a:lnTo>
                    <a:lnTo>
                      <a:pt x="1" y="585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599"/>
                    </a:lnTo>
                    <a:lnTo>
                      <a:pt x="27" y="596"/>
                    </a:lnTo>
                    <a:lnTo>
                      <a:pt x="40" y="589"/>
                    </a:lnTo>
                    <a:lnTo>
                      <a:pt x="76" y="568"/>
                    </a:lnTo>
                    <a:lnTo>
                      <a:pt x="113" y="539"/>
                    </a:lnTo>
                    <a:lnTo>
                      <a:pt x="216" y="457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60" name="Freeform 460"/>
              <p:cNvSpPr>
                <a:spLocks/>
              </p:cNvSpPr>
              <p:nvPr/>
            </p:nvSpPr>
            <p:spPr bwMode="auto">
              <a:xfrm>
                <a:off x="4671" y="2746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4"/>
                  </a:cxn>
                  <a:cxn ang="0">
                    <a:pos x="488" y="62"/>
                  </a:cxn>
                  <a:cxn ang="0">
                    <a:pos x="524" y="34"/>
                  </a:cxn>
                  <a:cxn ang="0">
                    <a:pos x="562" y="11"/>
                  </a:cxn>
                  <a:cxn ang="0">
                    <a:pos x="573" y="5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8"/>
                  </a:cxn>
                  <a:cxn ang="0">
                    <a:pos x="601" y="15"/>
                  </a:cxn>
                  <a:cxn ang="0">
                    <a:pos x="596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3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4"/>
                    </a:lnTo>
                    <a:lnTo>
                      <a:pt x="488" y="62"/>
                    </a:lnTo>
                    <a:lnTo>
                      <a:pt x="524" y="34"/>
                    </a:lnTo>
                    <a:lnTo>
                      <a:pt x="562" y="11"/>
                    </a:lnTo>
                    <a:lnTo>
                      <a:pt x="573" y="5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8"/>
                    </a:lnTo>
                    <a:lnTo>
                      <a:pt x="601" y="15"/>
                    </a:lnTo>
                    <a:lnTo>
                      <a:pt x="596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3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61" name="Freeform 462"/>
              <p:cNvSpPr>
                <a:spLocks/>
              </p:cNvSpPr>
              <p:nvPr/>
            </p:nvSpPr>
            <p:spPr bwMode="auto">
              <a:xfrm>
                <a:off x="4451" y="2529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3"/>
                  </a:cxn>
                  <a:cxn ang="0">
                    <a:pos x="489" y="62"/>
                  </a:cxn>
                  <a:cxn ang="0">
                    <a:pos x="525" y="35"/>
                  </a:cxn>
                  <a:cxn ang="0">
                    <a:pos x="562" y="12"/>
                  </a:cxn>
                  <a:cxn ang="0">
                    <a:pos x="574" y="6"/>
                  </a:cxn>
                  <a:cxn ang="0">
                    <a:pos x="585" y="2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3" y="7"/>
                  </a:cxn>
                  <a:cxn ang="0">
                    <a:pos x="601" y="16"/>
                  </a:cxn>
                  <a:cxn ang="0">
                    <a:pos x="597" y="27"/>
                  </a:cxn>
                  <a:cxn ang="0">
                    <a:pos x="590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9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3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3"/>
                    </a:lnTo>
                    <a:lnTo>
                      <a:pt x="489" y="62"/>
                    </a:lnTo>
                    <a:lnTo>
                      <a:pt x="525" y="35"/>
                    </a:lnTo>
                    <a:lnTo>
                      <a:pt x="562" y="12"/>
                    </a:lnTo>
                    <a:lnTo>
                      <a:pt x="574" y="6"/>
                    </a:lnTo>
                    <a:lnTo>
                      <a:pt x="585" y="2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3" y="7"/>
                    </a:lnTo>
                    <a:lnTo>
                      <a:pt x="601" y="16"/>
                    </a:lnTo>
                    <a:lnTo>
                      <a:pt x="597" y="27"/>
                    </a:lnTo>
                    <a:lnTo>
                      <a:pt x="590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9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62" name="Freeform 464"/>
              <p:cNvSpPr>
                <a:spLocks/>
              </p:cNvSpPr>
              <p:nvPr/>
            </p:nvSpPr>
            <p:spPr bwMode="auto">
              <a:xfrm>
                <a:off x="4453" y="2530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4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6" y="35"/>
                  </a:cxn>
                  <a:cxn ang="0">
                    <a:pos x="562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5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8"/>
                  </a:cxn>
                  <a:cxn ang="0">
                    <a:pos x="596" y="29"/>
                  </a:cxn>
                  <a:cxn ang="0">
                    <a:pos x="590" y="41"/>
                  </a:cxn>
                  <a:cxn ang="0">
                    <a:pos x="567" y="77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70" y="319"/>
                  </a:cxn>
                  <a:cxn ang="0">
                    <a:pos x="370" y="319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4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6" y="35"/>
                    </a:lnTo>
                    <a:lnTo>
                      <a:pt x="562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5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8"/>
                    </a:lnTo>
                    <a:lnTo>
                      <a:pt x="596" y="29"/>
                    </a:lnTo>
                    <a:lnTo>
                      <a:pt x="590" y="41"/>
                    </a:lnTo>
                    <a:lnTo>
                      <a:pt x="567" y="77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70" y="319"/>
                    </a:lnTo>
                    <a:lnTo>
                      <a:pt x="370" y="319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63" name="Freeform 465"/>
              <p:cNvSpPr>
                <a:spLocks/>
              </p:cNvSpPr>
              <p:nvPr/>
            </p:nvSpPr>
            <p:spPr bwMode="auto">
              <a:xfrm>
                <a:off x="4323" y="2730"/>
                <a:ext cx="201" cy="201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3"/>
                  </a:cxn>
                  <a:cxn ang="0">
                    <a:pos x="143" y="384"/>
                  </a:cxn>
                  <a:cxn ang="0">
                    <a:pos x="61" y="488"/>
                  </a:cxn>
                  <a:cxn ang="0">
                    <a:pos x="34" y="524"/>
                  </a:cxn>
                  <a:cxn ang="0">
                    <a:pos x="12" y="561"/>
                  </a:cxn>
                  <a:cxn ang="0">
                    <a:pos x="5" y="573"/>
                  </a:cxn>
                  <a:cxn ang="0">
                    <a:pos x="2" y="584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0"/>
                  </a:cxn>
                  <a:cxn ang="0">
                    <a:pos x="28" y="596"/>
                  </a:cxn>
                  <a:cxn ang="0">
                    <a:pos x="39" y="589"/>
                  </a:cxn>
                  <a:cxn ang="0">
                    <a:pos x="77" y="567"/>
                  </a:cxn>
                  <a:cxn ang="0">
                    <a:pos x="113" y="538"/>
                  </a:cxn>
                  <a:cxn ang="0">
                    <a:pos x="217" y="458"/>
                  </a:cxn>
                  <a:cxn ang="0">
                    <a:pos x="317" y="368"/>
                  </a:cxn>
                  <a:cxn ang="0">
                    <a:pos x="317" y="368"/>
                  </a:cxn>
                  <a:cxn ang="0">
                    <a:pos x="603" y="108"/>
                  </a:cxn>
                  <a:cxn ang="0">
                    <a:pos x="603" y="108"/>
                  </a:cxn>
                </a:cxnLst>
                <a:rect l="0" t="0" r="r" b="b"/>
                <a:pathLst>
                  <a:path w="603" h="602">
                    <a:moveTo>
                      <a:pt x="493" y="0"/>
                    </a:moveTo>
                    <a:lnTo>
                      <a:pt x="232" y="283"/>
                    </a:lnTo>
                    <a:lnTo>
                      <a:pt x="143" y="384"/>
                    </a:lnTo>
                    <a:lnTo>
                      <a:pt x="61" y="488"/>
                    </a:lnTo>
                    <a:lnTo>
                      <a:pt x="34" y="524"/>
                    </a:lnTo>
                    <a:lnTo>
                      <a:pt x="12" y="561"/>
                    </a:lnTo>
                    <a:lnTo>
                      <a:pt x="5" y="573"/>
                    </a:lnTo>
                    <a:lnTo>
                      <a:pt x="2" y="584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0"/>
                    </a:lnTo>
                    <a:lnTo>
                      <a:pt x="28" y="596"/>
                    </a:lnTo>
                    <a:lnTo>
                      <a:pt x="39" y="589"/>
                    </a:lnTo>
                    <a:lnTo>
                      <a:pt x="77" y="567"/>
                    </a:lnTo>
                    <a:lnTo>
                      <a:pt x="113" y="538"/>
                    </a:lnTo>
                    <a:lnTo>
                      <a:pt x="217" y="458"/>
                    </a:lnTo>
                    <a:lnTo>
                      <a:pt x="317" y="368"/>
                    </a:lnTo>
                    <a:lnTo>
                      <a:pt x="317" y="368"/>
                    </a:lnTo>
                    <a:lnTo>
                      <a:pt x="603" y="108"/>
                    </a:lnTo>
                    <a:lnTo>
                      <a:pt x="603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64" name="Freeform 466"/>
              <p:cNvSpPr>
                <a:spLocks/>
              </p:cNvSpPr>
              <p:nvPr/>
            </p:nvSpPr>
            <p:spPr bwMode="auto">
              <a:xfrm>
                <a:off x="4524" y="2601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3" y="233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5" y="35"/>
                  </a:cxn>
                  <a:cxn ang="0">
                    <a:pos x="561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6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68" y="318"/>
                  </a:cxn>
                  <a:cxn ang="0">
                    <a:pos x="368" y="318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3" y="233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5" y="35"/>
                    </a:lnTo>
                    <a:lnTo>
                      <a:pt x="561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6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68" y="318"/>
                    </a:lnTo>
                    <a:lnTo>
                      <a:pt x="368" y="318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65" name="Freeform 467"/>
              <p:cNvSpPr>
                <a:spLocks/>
              </p:cNvSpPr>
              <p:nvPr/>
            </p:nvSpPr>
            <p:spPr bwMode="auto">
              <a:xfrm>
                <a:off x="4324" y="2732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5"/>
                  </a:cxn>
                  <a:cxn ang="0">
                    <a:pos x="144" y="386"/>
                  </a:cxn>
                  <a:cxn ang="0">
                    <a:pos x="62" y="488"/>
                  </a:cxn>
                  <a:cxn ang="0">
                    <a:pos x="34" y="526"/>
                  </a:cxn>
                  <a:cxn ang="0">
                    <a:pos x="11" y="562"/>
                  </a:cxn>
                  <a:cxn ang="0">
                    <a:pos x="6" y="575"/>
                  </a:cxn>
                  <a:cxn ang="0">
                    <a:pos x="1" y="586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4" y="540"/>
                  </a:cxn>
                  <a:cxn ang="0">
                    <a:pos x="216" y="458"/>
                  </a:cxn>
                  <a:cxn ang="0">
                    <a:pos x="317" y="370"/>
                  </a:cxn>
                  <a:cxn ang="0">
                    <a:pos x="317" y="370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5"/>
                    </a:lnTo>
                    <a:lnTo>
                      <a:pt x="144" y="386"/>
                    </a:lnTo>
                    <a:lnTo>
                      <a:pt x="62" y="488"/>
                    </a:lnTo>
                    <a:lnTo>
                      <a:pt x="34" y="526"/>
                    </a:lnTo>
                    <a:lnTo>
                      <a:pt x="11" y="562"/>
                    </a:lnTo>
                    <a:lnTo>
                      <a:pt x="6" y="575"/>
                    </a:lnTo>
                    <a:lnTo>
                      <a:pt x="1" y="586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4" y="540"/>
                    </a:lnTo>
                    <a:lnTo>
                      <a:pt x="216" y="458"/>
                    </a:lnTo>
                    <a:lnTo>
                      <a:pt x="317" y="370"/>
                    </a:lnTo>
                    <a:lnTo>
                      <a:pt x="317" y="370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66" name="Freeform 468"/>
              <p:cNvSpPr>
                <a:spLocks/>
              </p:cNvSpPr>
              <p:nvPr/>
            </p:nvSpPr>
            <p:spPr bwMode="auto">
              <a:xfrm>
                <a:off x="4525" y="2603"/>
                <a:ext cx="201" cy="201"/>
              </a:xfrm>
              <a:custGeom>
                <a:avLst/>
                <a:gdLst/>
                <a:ahLst/>
                <a:cxnLst>
                  <a:cxn ang="0">
                    <a:pos x="0" y="492"/>
                  </a:cxn>
                  <a:cxn ang="0">
                    <a:pos x="284" y="232"/>
                  </a:cxn>
                  <a:cxn ang="0">
                    <a:pos x="385" y="142"/>
                  </a:cxn>
                  <a:cxn ang="0">
                    <a:pos x="489" y="62"/>
                  </a:cxn>
                  <a:cxn ang="0">
                    <a:pos x="525" y="33"/>
                  </a:cxn>
                  <a:cxn ang="0">
                    <a:pos x="562" y="11"/>
                  </a:cxn>
                  <a:cxn ang="0">
                    <a:pos x="574" y="4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7"/>
                  </a:cxn>
                  <a:cxn ang="0">
                    <a:pos x="599" y="16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2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2"/>
                    </a:moveTo>
                    <a:lnTo>
                      <a:pt x="284" y="232"/>
                    </a:lnTo>
                    <a:lnTo>
                      <a:pt x="385" y="142"/>
                    </a:lnTo>
                    <a:lnTo>
                      <a:pt x="489" y="62"/>
                    </a:lnTo>
                    <a:lnTo>
                      <a:pt x="525" y="33"/>
                    </a:lnTo>
                    <a:lnTo>
                      <a:pt x="562" y="11"/>
                    </a:lnTo>
                    <a:lnTo>
                      <a:pt x="574" y="4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7"/>
                    </a:lnTo>
                    <a:lnTo>
                      <a:pt x="599" y="16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2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67" name="Freeform 469"/>
              <p:cNvSpPr>
                <a:spLocks/>
              </p:cNvSpPr>
              <p:nvPr/>
            </p:nvSpPr>
            <p:spPr bwMode="auto">
              <a:xfrm>
                <a:off x="4396" y="2801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4"/>
                  </a:cxn>
                  <a:cxn ang="0">
                    <a:pos x="144" y="385"/>
                  </a:cxn>
                  <a:cxn ang="0">
                    <a:pos x="62" y="489"/>
                  </a:cxn>
                  <a:cxn ang="0">
                    <a:pos x="34" y="525"/>
                  </a:cxn>
                  <a:cxn ang="0">
                    <a:pos x="13" y="562"/>
                  </a:cxn>
                  <a:cxn ang="0">
                    <a:pos x="6" y="574"/>
                  </a:cxn>
                  <a:cxn ang="0">
                    <a:pos x="1" y="585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9" y="602"/>
                  </a:cxn>
                  <a:cxn ang="0">
                    <a:pos x="17" y="601"/>
                  </a:cxn>
                  <a:cxn ang="0">
                    <a:pos x="27" y="597"/>
                  </a:cxn>
                  <a:cxn ang="0">
                    <a:pos x="40" y="589"/>
                  </a:cxn>
                  <a:cxn ang="0">
                    <a:pos x="76" y="568"/>
                  </a:cxn>
                  <a:cxn ang="0">
                    <a:pos x="114" y="539"/>
                  </a:cxn>
                  <a:cxn ang="0">
                    <a:pos x="216" y="458"/>
                  </a:cxn>
                  <a:cxn ang="0">
                    <a:pos x="318" y="369"/>
                  </a:cxn>
                  <a:cxn ang="0">
                    <a:pos x="318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4"/>
                    </a:lnTo>
                    <a:lnTo>
                      <a:pt x="144" y="385"/>
                    </a:lnTo>
                    <a:lnTo>
                      <a:pt x="62" y="489"/>
                    </a:lnTo>
                    <a:lnTo>
                      <a:pt x="34" y="525"/>
                    </a:lnTo>
                    <a:lnTo>
                      <a:pt x="13" y="562"/>
                    </a:lnTo>
                    <a:lnTo>
                      <a:pt x="6" y="574"/>
                    </a:lnTo>
                    <a:lnTo>
                      <a:pt x="1" y="585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9" y="602"/>
                    </a:lnTo>
                    <a:lnTo>
                      <a:pt x="17" y="601"/>
                    </a:lnTo>
                    <a:lnTo>
                      <a:pt x="27" y="597"/>
                    </a:lnTo>
                    <a:lnTo>
                      <a:pt x="40" y="589"/>
                    </a:lnTo>
                    <a:lnTo>
                      <a:pt x="76" y="568"/>
                    </a:lnTo>
                    <a:lnTo>
                      <a:pt x="114" y="539"/>
                    </a:lnTo>
                    <a:lnTo>
                      <a:pt x="216" y="458"/>
                    </a:lnTo>
                    <a:lnTo>
                      <a:pt x="318" y="369"/>
                    </a:lnTo>
                    <a:lnTo>
                      <a:pt x="318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68" name="Freeform 470"/>
              <p:cNvSpPr>
                <a:spLocks/>
              </p:cNvSpPr>
              <p:nvPr/>
            </p:nvSpPr>
            <p:spPr bwMode="auto">
              <a:xfrm>
                <a:off x="4597" y="2672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3"/>
                  </a:cxn>
                  <a:cxn ang="0">
                    <a:pos x="385" y="144"/>
                  </a:cxn>
                  <a:cxn ang="0">
                    <a:pos x="489" y="62"/>
                  </a:cxn>
                  <a:cxn ang="0">
                    <a:pos x="525" y="34"/>
                  </a:cxn>
                  <a:cxn ang="0">
                    <a:pos x="562" y="13"/>
                  </a:cxn>
                  <a:cxn ang="0">
                    <a:pos x="575" y="6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8"/>
                  </a:cxn>
                  <a:cxn ang="0">
                    <a:pos x="601" y="17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8" y="216"/>
                  </a:cxn>
                  <a:cxn ang="0">
                    <a:pos x="369" y="318"/>
                  </a:cxn>
                  <a:cxn ang="0">
                    <a:pos x="369" y="318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3"/>
                    </a:lnTo>
                    <a:lnTo>
                      <a:pt x="385" y="144"/>
                    </a:lnTo>
                    <a:lnTo>
                      <a:pt x="489" y="62"/>
                    </a:lnTo>
                    <a:lnTo>
                      <a:pt x="525" y="34"/>
                    </a:lnTo>
                    <a:lnTo>
                      <a:pt x="562" y="13"/>
                    </a:lnTo>
                    <a:lnTo>
                      <a:pt x="575" y="6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8"/>
                    </a:lnTo>
                    <a:lnTo>
                      <a:pt x="601" y="17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8" y="216"/>
                    </a:lnTo>
                    <a:lnTo>
                      <a:pt x="369" y="318"/>
                    </a:lnTo>
                    <a:lnTo>
                      <a:pt x="369" y="318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69" name="Freeform 471"/>
              <p:cNvSpPr>
                <a:spLocks/>
              </p:cNvSpPr>
              <p:nvPr/>
            </p:nvSpPr>
            <p:spPr bwMode="auto">
              <a:xfrm>
                <a:off x="4398" y="2802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5"/>
                  </a:cxn>
                  <a:cxn ang="0">
                    <a:pos x="142" y="386"/>
                  </a:cxn>
                  <a:cxn ang="0">
                    <a:pos x="62" y="488"/>
                  </a:cxn>
                  <a:cxn ang="0">
                    <a:pos x="33" y="525"/>
                  </a:cxn>
                  <a:cxn ang="0">
                    <a:pos x="11" y="561"/>
                  </a:cxn>
                  <a:cxn ang="0">
                    <a:pos x="4" y="574"/>
                  </a:cxn>
                  <a:cxn ang="0">
                    <a:pos x="1" y="586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7" y="602"/>
                  </a:cxn>
                  <a:cxn ang="0">
                    <a:pos x="15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2" y="540"/>
                  </a:cxn>
                  <a:cxn ang="0">
                    <a:pos x="216" y="458"/>
                  </a:cxn>
                  <a:cxn ang="0">
                    <a:pos x="316" y="370"/>
                  </a:cxn>
                  <a:cxn ang="0">
                    <a:pos x="316" y="370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5"/>
                    </a:lnTo>
                    <a:lnTo>
                      <a:pt x="142" y="386"/>
                    </a:lnTo>
                    <a:lnTo>
                      <a:pt x="62" y="488"/>
                    </a:lnTo>
                    <a:lnTo>
                      <a:pt x="33" y="525"/>
                    </a:lnTo>
                    <a:lnTo>
                      <a:pt x="11" y="561"/>
                    </a:lnTo>
                    <a:lnTo>
                      <a:pt x="4" y="574"/>
                    </a:lnTo>
                    <a:lnTo>
                      <a:pt x="1" y="586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7" y="602"/>
                    </a:lnTo>
                    <a:lnTo>
                      <a:pt x="15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2" y="540"/>
                    </a:lnTo>
                    <a:lnTo>
                      <a:pt x="216" y="458"/>
                    </a:lnTo>
                    <a:lnTo>
                      <a:pt x="316" y="370"/>
                    </a:lnTo>
                    <a:lnTo>
                      <a:pt x="316" y="370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70" name="Freeform 472"/>
              <p:cNvSpPr>
                <a:spLocks/>
              </p:cNvSpPr>
              <p:nvPr/>
            </p:nvSpPr>
            <p:spPr bwMode="auto">
              <a:xfrm>
                <a:off x="4599" y="2674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1"/>
                  </a:cxn>
                  <a:cxn ang="0">
                    <a:pos x="386" y="142"/>
                  </a:cxn>
                  <a:cxn ang="0">
                    <a:pos x="488" y="62"/>
                  </a:cxn>
                  <a:cxn ang="0">
                    <a:pos x="525" y="33"/>
                  </a:cxn>
                  <a:cxn ang="0">
                    <a:pos x="561" y="11"/>
                  </a:cxn>
                  <a:cxn ang="0">
                    <a:pos x="574" y="4"/>
                  </a:cxn>
                  <a:cxn ang="0">
                    <a:pos x="586" y="1"/>
                  </a:cxn>
                  <a:cxn ang="0">
                    <a:pos x="595" y="0"/>
                  </a:cxn>
                  <a:cxn ang="0">
                    <a:pos x="599" y="2"/>
                  </a:cxn>
                  <a:cxn ang="0">
                    <a:pos x="599" y="2"/>
                  </a:cxn>
                  <a:cxn ang="0">
                    <a:pos x="602" y="7"/>
                  </a:cxn>
                  <a:cxn ang="0">
                    <a:pos x="600" y="15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2"/>
                  </a:cxn>
                  <a:cxn ang="0">
                    <a:pos x="458" y="216"/>
                  </a:cxn>
                  <a:cxn ang="0">
                    <a:pos x="370" y="316"/>
                  </a:cxn>
                  <a:cxn ang="0">
                    <a:pos x="370" y="316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1"/>
                    </a:lnTo>
                    <a:lnTo>
                      <a:pt x="386" y="142"/>
                    </a:lnTo>
                    <a:lnTo>
                      <a:pt x="488" y="62"/>
                    </a:lnTo>
                    <a:lnTo>
                      <a:pt x="525" y="33"/>
                    </a:lnTo>
                    <a:lnTo>
                      <a:pt x="561" y="11"/>
                    </a:lnTo>
                    <a:lnTo>
                      <a:pt x="574" y="4"/>
                    </a:lnTo>
                    <a:lnTo>
                      <a:pt x="586" y="1"/>
                    </a:lnTo>
                    <a:lnTo>
                      <a:pt x="595" y="0"/>
                    </a:lnTo>
                    <a:lnTo>
                      <a:pt x="599" y="2"/>
                    </a:lnTo>
                    <a:lnTo>
                      <a:pt x="599" y="2"/>
                    </a:lnTo>
                    <a:lnTo>
                      <a:pt x="602" y="7"/>
                    </a:lnTo>
                    <a:lnTo>
                      <a:pt x="600" y="15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2"/>
                    </a:lnTo>
                    <a:lnTo>
                      <a:pt x="458" y="216"/>
                    </a:lnTo>
                    <a:lnTo>
                      <a:pt x="370" y="316"/>
                    </a:lnTo>
                    <a:lnTo>
                      <a:pt x="370" y="316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71" name="Freeform 473"/>
              <p:cNvSpPr>
                <a:spLocks/>
              </p:cNvSpPr>
              <p:nvPr/>
            </p:nvSpPr>
            <p:spPr bwMode="auto">
              <a:xfrm>
                <a:off x="4469" y="2873"/>
                <a:ext cx="200" cy="200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4"/>
                  </a:cxn>
                  <a:cxn ang="0">
                    <a:pos x="143" y="386"/>
                  </a:cxn>
                  <a:cxn ang="0">
                    <a:pos x="62" y="489"/>
                  </a:cxn>
                  <a:cxn ang="0">
                    <a:pos x="33" y="526"/>
                  </a:cxn>
                  <a:cxn ang="0">
                    <a:pos x="12" y="562"/>
                  </a:cxn>
                  <a:cxn ang="0">
                    <a:pos x="5" y="575"/>
                  </a:cxn>
                  <a:cxn ang="0">
                    <a:pos x="2" y="587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1"/>
                  </a:cxn>
                  <a:cxn ang="0">
                    <a:pos x="28" y="597"/>
                  </a:cxn>
                  <a:cxn ang="0">
                    <a:pos x="39" y="591"/>
                  </a:cxn>
                  <a:cxn ang="0">
                    <a:pos x="77" y="568"/>
                  </a:cxn>
                  <a:cxn ang="0">
                    <a:pos x="113" y="540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3" y="0"/>
                    </a:moveTo>
                    <a:lnTo>
                      <a:pt x="232" y="284"/>
                    </a:lnTo>
                    <a:lnTo>
                      <a:pt x="143" y="386"/>
                    </a:lnTo>
                    <a:lnTo>
                      <a:pt x="62" y="489"/>
                    </a:lnTo>
                    <a:lnTo>
                      <a:pt x="33" y="526"/>
                    </a:lnTo>
                    <a:lnTo>
                      <a:pt x="12" y="562"/>
                    </a:lnTo>
                    <a:lnTo>
                      <a:pt x="5" y="575"/>
                    </a:lnTo>
                    <a:lnTo>
                      <a:pt x="2" y="587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1"/>
                    </a:lnTo>
                    <a:lnTo>
                      <a:pt x="28" y="597"/>
                    </a:lnTo>
                    <a:lnTo>
                      <a:pt x="39" y="591"/>
                    </a:lnTo>
                    <a:lnTo>
                      <a:pt x="77" y="568"/>
                    </a:lnTo>
                    <a:lnTo>
                      <a:pt x="113" y="540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72" name="Freeform 474"/>
              <p:cNvSpPr>
                <a:spLocks/>
              </p:cNvSpPr>
              <p:nvPr/>
            </p:nvSpPr>
            <p:spPr bwMode="auto">
              <a:xfrm>
                <a:off x="4669" y="2744"/>
                <a:ext cx="201" cy="201"/>
              </a:xfrm>
              <a:custGeom>
                <a:avLst/>
                <a:gdLst/>
                <a:ahLst/>
                <a:cxnLst>
                  <a:cxn ang="0">
                    <a:pos x="0" y="493"/>
                  </a:cxn>
                  <a:cxn ang="0">
                    <a:pos x="286" y="232"/>
                  </a:cxn>
                  <a:cxn ang="0">
                    <a:pos x="386" y="143"/>
                  </a:cxn>
                  <a:cxn ang="0">
                    <a:pos x="489" y="62"/>
                  </a:cxn>
                  <a:cxn ang="0">
                    <a:pos x="526" y="33"/>
                  </a:cxn>
                  <a:cxn ang="0">
                    <a:pos x="562" y="12"/>
                  </a:cxn>
                  <a:cxn ang="0">
                    <a:pos x="575" y="5"/>
                  </a:cxn>
                  <a:cxn ang="0">
                    <a:pos x="587" y="2"/>
                  </a:cxn>
                  <a:cxn ang="0">
                    <a:pos x="595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8"/>
                  </a:cxn>
                  <a:cxn ang="0">
                    <a:pos x="601" y="16"/>
                  </a:cxn>
                  <a:cxn ang="0">
                    <a:pos x="597" y="28"/>
                  </a:cxn>
                  <a:cxn ang="0">
                    <a:pos x="591" y="39"/>
                  </a:cxn>
                  <a:cxn ang="0">
                    <a:pos x="568" y="77"/>
                  </a:cxn>
                  <a:cxn ang="0">
                    <a:pos x="541" y="113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10" y="602"/>
                  </a:cxn>
                  <a:cxn ang="0">
                    <a:pos x="110" y="602"/>
                  </a:cxn>
                </a:cxnLst>
                <a:rect l="0" t="0" r="r" b="b"/>
                <a:pathLst>
                  <a:path w="602" h="602">
                    <a:moveTo>
                      <a:pt x="0" y="493"/>
                    </a:moveTo>
                    <a:lnTo>
                      <a:pt x="286" y="232"/>
                    </a:lnTo>
                    <a:lnTo>
                      <a:pt x="386" y="143"/>
                    </a:lnTo>
                    <a:lnTo>
                      <a:pt x="489" y="62"/>
                    </a:lnTo>
                    <a:lnTo>
                      <a:pt x="526" y="33"/>
                    </a:lnTo>
                    <a:lnTo>
                      <a:pt x="562" y="12"/>
                    </a:lnTo>
                    <a:lnTo>
                      <a:pt x="575" y="5"/>
                    </a:lnTo>
                    <a:lnTo>
                      <a:pt x="587" y="2"/>
                    </a:lnTo>
                    <a:lnTo>
                      <a:pt x="595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8"/>
                    </a:lnTo>
                    <a:lnTo>
                      <a:pt x="601" y="16"/>
                    </a:lnTo>
                    <a:lnTo>
                      <a:pt x="597" y="28"/>
                    </a:lnTo>
                    <a:lnTo>
                      <a:pt x="591" y="39"/>
                    </a:lnTo>
                    <a:lnTo>
                      <a:pt x="568" y="77"/>
                    </a:lnTo>
                    <a:lnTo>
                      <a:pt x="541" y="113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10" y="602"/>
                    </a:lnTo>
                    <a:lnTo>
                      <a:pt x="110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73" name="Freeform 475"/>
              <p:cNvSpPr>
                <a:spLocks/>
              </p:cNvSpPr>
              <p:nvPr/>
            </p:nvSpPr>
            <p:spPr bwMode="auto">
              <a:xfrm>
                <a:off x="4470" y="2875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4"/>
                  </a:cxn>
                  <a:cxn ang="0">
                    <a:pos x="144" y="385"/>
                  </a:cxn>
                  <a:cxn ang="0">
                    <a:pos x="62" y="488"/>
                  </a:cxn>
                  <a:cxn ang="0">
                    <a:pos x="34" y="524"/>
                  </a:cxn>
                  <a:cxn ang="0">
                    <a:pos x="11" y="562"/>
                  </a:cxn>
                  <a:cxn ang="0">
                    <a:pos x="5" y="573"/>
                  </a:cxn>
                  <a:cxn ang="0">
                    <a:pos x="1" y="585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599"/>
                  </a:cxn>
                  <a:cxn ang="0">
                    <a:pos x="27" y="596"/>
                  </a:cxn>
                  <a:cxn ang="0">
                    <a:pos x="40" y="589"/>
                  </a:cxn>
                  <a:cxn ang="0">
                    <a:pos x="76" y="568"/>
                  </a:cxn>
                  <a:cxn ang="0">
                    <a:pos x="113" y="539"/>
                  </a:cxn>
                  <a:cxn ang="0">
                    <a:pos x="216" y="457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4"/>
                    </a:lnTo>
                    <a:lnTo>
                      <a:pt x="144" y="385"/>
                    </a:lnTo>
                    <a:lnTo>
                      <a:pt x="62" y="488"/>
                    </a:lnTo>
                    <a:lnTo>
                      <a:pt x="34" y="524"/>
                    </a:lnTo>
                    <a:lnTo>
                      <a:pt x="11" y="562"/>
                    </a:lnTo>
                    <a:lnTo>
                      <a:pt x="5" y="573"/>
                    </a:lnTo>
                    <a:lnTo>
                      <a:pt x="1" y="585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599"/>
                    </a:lnTo>
                    <a:lnTo>
                      <a:pt x="27" y="596"/>
                    </a:lnTo>
                    <a:lnTo>
                      <a:pt x="40" y="589"/>
                    </a:lnTo>
                    <a:lnTo>
                      <a:pt x="76" y="568"/>
                    </a:lnTo>
                    <a:lnTo>
                      <a:pt x="113" y="539"/>
                    </a:lnTo>
                    <a:lnTo>
                      <a:pt x="216" y="457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74" name="Freeform 476"/>
              <p:cNvSpPr>
                <a:spLocks/>
              </p:cNvSpPr>
              <p:nvPr/>
            </p:nvSpPr>
            <p:spPr bwMode="auto">
              <a:xfrm>
                <a:off x="4671" y="2746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4"/>
                  </a:cxn>
                  <a:cxn ang="0">
                    <a:pos x="488" y="62"/>
                  </a:cxn>
                  <a:cxn ang="0">
                    <a:pos x="524" y="34"/>
                  </a:cxn>
                  <a:cxn ang="0">
                    <a:pos x="562" y="11"/>
                  </a:cxn>
                  <a:cxn ang="0">
                    <a:pos x="573" y="5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8"/>
                  </a:cxn>
                  <a:cxn ang="0">
                    <a:pos x="601" y="15"/>
                  </a:cxn>
                  <a:cxn ang="0">
                    <a:pos x="596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3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4"/>
                    </a:lnTo>
                    <a:lnTo>
                      <a:pt x="488" y="62"/>
                    </a:lnTo>
                    <a:lnTo>
                      <a:pt x="524" y="34"/>
                    </a:lnTo>
                    <a:lnTo>
                      <a:pt x="562" y="11"/>
                    </a:lnTo>
                    <a:lnTo>
                      <a:pt x="573" y="5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8"/>
                    </a:lnTo>
                    <a:lnTo>
                      <a:pt x="601" y="15"/>
                    </a:lnTo>
                    <a:lnTo>
                      <a:pt x="596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3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75" name="Freeform 478"/>
              <p:cNvSpPr>
                <a:spLocks/>
              </p:cNvSpPr>
              <p:nvPr/>
            </p:nvSpPr>
            <p:spPr bwMode="auto">
              <a:xfrm>
                <a:off x="4455" y="2532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3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5" y="35"/>
                  </a:cxn>
                  <a:cxn ang="0">
                    <a:pos x="561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7"/>
                  </a:cxn>
                  <a:cxn ang="0">
                    <a:pos x="596" y="29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70" y="318"/>
                  </a:cxn>
                  <a:cxn ang="0">
                    <a:pos x="370" y="318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3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5" y="35"/>
                    </a:lnTo>
                    <a:lnTo>
                      <a:pt x="561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7"/>
                    </a:lnTo>
                    <a:lnTo>
                      <a:pt x="596" y="29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70" y="318"/>
                    </a:lnTo>
                    <a:lnTo>
                      <a:pt x="370" y="318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76" name="Freeform 480"/>
              <p:cNvSpPr>
                <a:spLocks/>
              </p:cNvSpPr>
              <p:nvPr/>
            </p:nvSpPr>
            <p:spPr bwMode="auto">
              <a:xfrm>
                <a:off x="4457" y="2534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4"/>
                  </a:cxn>
                  <a:cxn ang="0">
                    <a:pos x="489" y="62"/>
                  </a:cxn>
                  <a:cxn ang="0">
                    <a:pos x="525" y="34"/>
                  </a:cxn>
                  <a:cxn ang="0">
                    <a:pos x="562" y="11"/>
                  </a:cxn>
                  <a:cxn ang="0">
                    <a:pos x="575" y="6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7"/>
                  </a:cxn>
                  <a:cxn ang="0">
                    <a:pos x="601" y="16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4"/>
                    </a:lnTo>
                    <a:lnTo>
                      <a:pt x="489" y="62"/>
                    </a:lnTo>
                    <a:lnTo>
                      <a:pt x="525" y="34"/>
                    </a:lnTo>
                    <a:lnTo>
                      <a:pt x="562" y="11"/>
                    </a:lnTo>
                    <a:lnTo>
                      <a:pt x="575" y="6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7"/>
                    </a:lnTo>
                    <a:lnTo>
                      <a:pt x="601" y="16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77" name="Freeform 481"/>
              <p:cNvSpPr>
                <a:spLocks/>
              </p:cNvSpPr>
              <p:nvPr/>
            </p:nvSpPr>
            <p:spPr bwMode="auto">
              <a:xfrm>
                <a:off x="4326" y="2734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1" y="285"/>
                  </a:cxn>
                  <a:cxn ang="0">
                    <a:pos x="144" y="386"/>
                  </a:cxn>
                  <a:cxn ang="0">
                    <a:pos x="62" y="488"/>
                  </a:cxn>
                  <a:cxn ang="0">
                    <a:pos x="34" y="525"/>
                  </a:cxn>
                  <a:cxn ang="0">
                    <a:pos x="11" y="561"/>
                  </a:cxn>
                  <a:cxn ang="0">
                    <a:pos x="5" y="574"/>
                  </a:cxn>
                  <a:cxn ang="0">
                    <a:pos x="1" y="586"/>
                  </a:cxn>
                  <a:cxn ang="0">
                    <a:pos x="0" y="594"/>
                  </a:cxn>
                  <a:cxn ang="0">
                    <a:pos x="2" y="599"/>
                  </a:cxn>
                  <a:cxn ang="0">
                    <a:pos x="8" y="602"/>
                  </a:cxn>
                  <a:cxn ang="0">
                    <a:pos x="15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3" y="540"/>
                  </a:cxn>
                  <a:cxn ang="0">
                    <a:pos x="216" y="458"/>
                  </a:cxn>
                  <a:cxn ang="0">
                    <a:pos x="316" y="370"/>
                  </a:cxn>
                  <a:cxn ang="0">
                    <a:pos x="316" y="370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1" y="285"/>
                    </a:lnTo>
                    <a:lnTo>
                      <a:pt x="144" y="386"/>
                    </a:lnTo>
                    <a:lnTo>
                      <a:pt x="62" y="488"/>
                    </a:lnTo>
                    <a:lnTo>
                      <a:pt x="34" y="525"/>
                    </a:lnTo>
                    <a:lnTo>
                      <a:pt x="11" y="561"/>
                    </a:lnTo>
                    <a:lnTo>
                      <a:pt x="5" y="574"/>
                    </a:lnTo>
                    <a:lnTo>
                      <a:pt x="1" y="586"/>
                    </a:lnTo>
                    <a:lnTo>
                      <a:pt x="0" y="594"/>
                    </a:lnTo>
                    <a:lnTo>
                      <a:pt x="2" y="599"/>
                    </a:lnTo>
                    <a:lnTo>
                      <a:pt x="8" y="602"/>
                    </a:lnTo>
                    <a:lnTo>
                      <a:pt x="15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3" y="540"/>
                    </a:lnTo>
                    <a:lnTo>
                      <a:pt x="216" y="458"/>
                    </a:lnTo>
                    <a:lnTo>
                      <a:pt x="316" y="370"/>
                    </a:lnTo>
                    <a:lnTo>
                      <a:pt x="316" y="370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78" name="Freeform 482"/>
              <p:cNvSpPr>
                <a:spLocks/>
              </p:cNvSpPr>
              <p:nvPr/>
            </p:nvSpPr>
            <p:spPr bwMode="auto">
              <a:xfrm>
                <a:off x="4527" y="2605"/>
                <a:ext cx="201" cy="201"/>
              </a:xfrm>
              <a:custGeom>
                <a:avLst/>
                <a:gdLst/>
                <a:ahLst/>
                <a:cxnLst>
                  <a:cxn ang="0">
                    <a:pos x="0" y="492"/>
                  </a:cxn>
                  <a:cxn ang="0">
                    <a:pos x="284" y="232"/>
                  </a:cxn>
                  <a:cxn ang="0">
                    <a:pos x="385" y="142"/>
                  </a:cxn>
                  <a:cxn ang="0">
                    <a:pos x="488" y="62"/>
                  </a:cxn>
                  <a:cxn ang="0">
                    <a:pos x="524" y="33"/>
                  </a:cxn>
                  <a:cxn ang="0">
                    <a:pos x="562" y="11"/>
                  </a:cxn>
                  <a:cxn ang="0">
                    <a:pos x="573" y="4"/>
                  </a:cxn>
                  <a:cxn ang="0">
                    <a:pos x="585" y="1"/>
                  </a:cxn>
                  <a:cxn ang="0">
                    <a:pos x="593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7"/>
                  </a:cxn>
                  <a:cxn ang="0">
                    <a:pos x="599" y="15"/>
                  </a:cxn>
                  <a:cxn ang="0">
                    <a:pos x="596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2"/>
                  </a:cxn>
                  <a:cxn ang="0">
                    <a:pos x="457" y="216"/>
                  </a:cxn>
                  <a:cxn ang="0">
                    <a:pos x="369" y="316"/>
                  </a:cxn>
                  <a:cxn ang="0">
                    <a:pos x="369" y="316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2"/>
                    </a:moveTo>
                    <a:lnTo>
                      <a:pt x="284" y="232"/>
                    </a:lnTo>
                    <a:lnTo>
                      <a:pt x="385" y="142"/>
                    </a:lnTo>
                    <a:lnTo>
                      <a:pt x="488" y="62"/>
                    </a:lnTo>
                    <a:lnTo>
                      <a:pt x="524" y="33"/>
                    </a:lnTo>
                    <a:lnTo>
                      <a:pt x="562" y="11"/>
                    </a:lnTo>
                    <a:lnTo>
                      <a:pt x="573" y="4"/>
                    </a:lnTo>
                    <a:lnTo>
                      <a:pt x="585" y="1"/>
                    </a:lnTo>
                    <a:lnTo>
                      <a:pt x="593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7"/>
                    </a:lnTo>
                    <a:lnTo>
                      <a:pt x="599" y="15"/>
                    </a:lnTo>
                    <a:lnTo>
                      <a:pt x="596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2"/>
                    </a:lnTo>
                    <a:lnTo>
                      <a:pt x="457" y="216"/>
                    </a:lnTo>
                    <a:lnTo>
                      <a:pt x="369" y="316"/>
                    </a:lnTo>
                    <a:lnTo>
                      <a:pt x="369" y="316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79" name="Freeform 483"/>
              <p:cNvSpPr>
                <a:spLocks/>
              </p:cNvSpPr>
              <p:nvPr/>
            </p:nvSpPr>
            <p:spPr bwMode="auto">
              <a:xfrm>
                <a:off x="4328" y="2735"/>
                <a:ext cx="201" cy="201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4"/>
                  </a:cxn>
                  <a:cxn ang="0">
                    <a:pos x="143" y="385"/>
                  </a:cxn>
                  <a:cxn ang="0">
                    <a:pos x="62" y="489"/>
                  </a:cxn>
                  <a:cxn ang="0">
                    <a:pos x="33" y="525"/>
                  </a:cxn>
                  <a:cxn ang="0">
                    <a:pos x="12" y="562"/>
                  </a:cxn>
                  <a:cxn ang="0">
                    <a:pos x="5" y="574"/>
                  </a:cxn>
                  <a:cxn ang="0">
                    <a:pos x="2" y="585"/>
                  </a:cxn>
                  <a:cxn ang="0">
                    <a:pos x="0" y="594"/>
                  </a:cxn>
                  <a:cxn ang="0">
                    <a:pos x="3" y="600"/>
                  </a:cxn>
                  <a:cxn ang="0">
                    <a:pos x="8" y="602"/>
                  </a:cxn>
                  <a:cxn ang="0">
                    <a:pos x="16" y="601"/>
                  </a:cxn>
                  <a:cxn ang="0">
                    <a:pos x="28" y="597"/>
                  </a:cxn>
                  <a:cxn ang="0">
                    <a:pos x="39" y="589"/>
                  </a:cxn>
                  <a:cxn ang="0">
                    <a:pos x="77" y="568"/>
                  </a:cxn>
                  <a:cxn ang="0">
                    <a:pos x="113" y="539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3" y="0"/>
                    </a:moveTo>
                    <a:lnTo>
                      <a:pt x="232" y="284"/>
                    </a:lnTo>
                    <a:lnTo>
                      <a:pt x="143" y="385"/>
                    </a:lnTo>
                    <a:lnTo>
                      <a:pt x="62" y="489"/>
                    </a:lnTo>
                    <a:lnTo>
                      <a:pt x="33" y="525"/>
                    </a:lnTo>
                    <a:lnTo>
                      <a:pt x="12" y="562"/>
                    </a:lnTo>
                    <a:lnTo>
                      <a:pt x="5" y="574"/>
                    </a:lnTo>
                    <a:lnTo>
                      <a:pt x="2" y="585"/>
                    </a:lnTo>
                    <a:lnTo>
                      <a:pt x="0" y="594"/>
                    </a:lnTo>
                    <a:lnTo>
                      <a:pt x="3" y="600"/>
                    </a:lnTo>
                    <a:lnTo>
                      <a:pt x="8" y="602"/>
                    </a:lnTo>
                    <a:lnTo>
                      <a:pt x="16" y="601"/>
                    </a:lnTo>
                    <a:lnTo>
                      <a:pt x="28" y="597"/>
                    </a:lnTo>
                    <a:lnTo>
                      <a:pt x="39" y="589"/>
                    </a:lnTo>
                    <a:lnTo>
                      <a:pt x="77" y="568"/>
                    </a:lnTo>
                    <a:lnTo>
                      <a:pt x="113" y="539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80" name="Freeform 484"/>
              <p:cNvSpPr>
                <a:spLocks/>
              </p:cNvSpPr>
              <p:nvPr/>
            </p:nvSpPr>
            <p:spPr bwMode="auto">
              <a:xfrm>
                <a:off x="4529" y="2606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3"/>
                  </a:cxn>
                  <a:cxn ang="0">
                    <a:pos x="386" y="144"/>
                  </a:cxn>
                  <a:cxn ang="0">
                    <a:pos x="489" y="62"/>
                  </a:cxn>
                  <a:cxn ang="0">
                    <a:pos x="526" y="35"/>
                  </a:cxn>
                  <a:cxn ang="0">
                    <a:pos x="562" y="13"/>
                  </a:cxn>
                  <a:cxn ang="0">
                    <a:pos x="575" y="6"/>
                  </a:cxn>
                  <a:cxn ang="0">
                    <a:pos x="587" y="1"/>
                  </a:cxn>
                  <a:cxn ang="0">
                    <a:pos x="595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9"/>
                  </a:cxn>
                  <a:cxn ang="0">
                    <a:pos x="601" y="17"/>
                  </a:cxn>
                  <a:cxn ang="0">
                    <a:pos x="597" y="27"/>
                  </a:cxn>
                  <a:cxn ang="0">
                    <a:pos x="591" y="40"/>
                  </a:cxn>
                  <a:cxn ang="0">
                    <a:pos x="568" y="76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69" y="318"/>
                  </a:cxn>
                  <a:cxn ang="0">
                    <a:pos x="369" y="318"/>
                  </a:cxn>
                  <a:cxn ang="0">
                    <a:pos x="110" y="602"/>
                  </a:cxn>
                  <a:cxn ang="0">
                    <a:pos x="110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3"/>
                    </a:lnTo>
                    <a:lnTo>
                      <a:pt x="386" y="144"/>
                    </a:lnTo>
                    <a:lnTo>
                      <a:pt x="489" y="62"/>
                    </a:lnTo>
                    <a:lnTo>
                      <a:pt x="526" y="35"/>
                    </a:lnTo>
                    <a:lnTo>
                      <a:pt x="562" y="13"/>
                    </a:lnTo>
                    <a:lnTo>
                      <a:pt x="575" y="6"/>
                    </a:lnTo>
                    <a:lnTo>
                      <a:pt x="587" y="1"/>
                    </a:lnTo>
                    <a:lnTo>
                      <a:pt x="595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9"/>
                    </a:lnTo>
                    <a:lnTo>
                      <a:pt x="601" y="17"/>
                    </a:lnTo>
                    <a:lnTo>
                      <a:pt x="597" y="27"/>
                    </a:lnTo>
                    <a:lnTo>
                      <a:pt x="591" y="40"/>
                    </a:lnTo>
                    <a:lnTo>
                      <a:pt x="568" y="76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69" y="318"/>
                    </a:lnTo>
                    <a:lnTo>
                      <a:pt x="369" y="318"/>
                    </a:lnTo>
                    <a:lnTo>
                      <a:pt x="110" y="602"/>
                    </a:lnTo>
                    <a:lnTo>
                      <a:pt x="110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81" name="Freeform 485"/>
              <p:cNvSpPr>
                <a:spLocks/>
              </p:cNvSpPr>
              <p:nvPr/>
            </p:nvSpPr>
            <p:spPr bwMode="auto">
              <a:xfrm>
                <a:off x="4400" y="2804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6"/>
                  </a:cxn>
                  <a:cxn ang="0">
                    <a:pos x="143" y="386"/>
                  </a:cxn>
                  <a:cxn ang="0">
                    <a:pos x="62" y="489"/>
                  </a:cxn>
                  <a:cxn ang="0">
                    <a:pos x="34" y="526"/>
                  </a:cxn>
                  <a:cxn ang="0">
                    <a:pos x="12" y="562"/>
                  </a:cxn>
                  <a:cxn ang="0">
                    <a:pos x="5" y="575"/>
                  </a:cxn>
                  <a:cxn ang="0">
                    <a:pos x="2" y="587"/>
                  </a:cxn>
                  <a:cxn ang="0">
                    <a:pos x="0" y="595"/>
                  </a:cxn>
                  <a:cxn ang="0">
                    <a:pos x="3" y="600"/>
                  </a:cxn>
                  <a:cxn ang="0">
                    <a:pos x="8" y="602"/>
                  </a:cxn>
                  <a:cxn ang="0">
                    <a:pos x="16" y="601"/>
                  </a:cxn>
                  <a:cxn ang="0">
                    <a:pos x="28" y="597"/>
                  </a:cxn>
                  <a:cxn ang="0">
                    <a:pos x="41" y="591"/>
                  </a:cxn>
                  <a:cxn ang="0">
                    <a:pos x="77" y="568"/>
                  </a:cxn>
                  <a:cxn ang="0">
                    <a:pos x="113" y="540"/>
                  </a:cxn>
                  <a:cxn ang="0">
                    <a:pos x="216" y="458"/>
                  </a:cxn>
                  <a:cxn ang="0">
                    <a:pos x="317" y="371"/>
                  </a:cxn>
                  <a:cxn ang="0">
                    <a:pos x="317" y="371"/>
                  </a:cxn>
                  <a:cxn ang="0">
                    <a:pos x="602" y="110"/>
                  </a:cxn>
                  <a:cxn ang="0">
                    <a:pos x="602" y="110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6"/>
                    </a:lnTo>
                    <a:lnTo>
                      <a:pt x="143" y="386"/>
                    </a:lnTo>
                    <a:lnTo>
                      <a:pt x="62" y="489"/>
                    </a:lnTo>
                    <a:lnTo>
                      <a:pt x="34" y="526"/>
                    </a:lnTo>
                    <a:lnTo>
                      <a:pt x="12" y="562"/>
                    </a:lnTo>
                    <a:lnTo>
                      <a:pt x="5" y="575"/>
                    </a:lnTo>
                    <a:lnTo>
                      <a:pt x="2" y="587"/>
                    </a:lnTo>
                    <a:lnTo>
                      <a:pt x="0" y="595"/>
                    </a:lnTo>
                    <a:lnTo>
                      <a:pt x="3" y="600"/>
                    </a:lnTo>
                    <a:lnTo>
                      <a:pt x="8" y="602"/>
                    </a:lnTo>
                    <a:lnTo>
                      <a:pt x="16" y="601"/>
                    </a:lnTo>
                    <a:lnTo>
                      <a:pt x="28" y="597"/>
                    </a:lnTo>
                    <a:lnTo>
                      <a:pt x="41" y="591"/>
                    </a:lnTo>
                    <a:lnTo>
                      <a:pt x="77" y="568"/>
                    </a:lnTo>
                    <a:lnTo>
                      <a:pt x="113" y="540"/>
                    </a:lnTo>
                    <a:lnTo>
                      <a:pt x="216" y="458"/>
                    </a:lnTo>
                    <a:lnTo>
                      <a:pt x="317" y="371"/>
                    </a:lnTo>
                    <a:lnTo>
                      <a:pt x="317" y="371"/>
                    </a:lnTo>
                    <a:lnTo>
                      <a:pt x="602" y="110"/>
                    </a:lnTo>
                    <a:lnTo>
                      <a:pt x="602" y="11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82" name="Freeform 486"/>
              <p:cNvSpPr>
                <a:spLocks/>
              </p:cNvSpPr>
              <p:nvPr/>
            </p:nvSpPr>
            <p:spPr bwMode="auto">
              <a:xfrm>
                <a:off x="4601" y="2675"/>
                <a:ext cx="200" cy="201"/>
              </a:xfrm>
              <a:custGeom>
                <a:avLst/>
                <a:gdLst/>
                <a:ahLst/>
                <a:cxnLst>
                  <a:cxn ang="0">
                    <a:pos x="0" y="493"/>
                  </a:cxn>
                  <a:cxn ang="0">
                    <a:pos x="286" y="232"/>
                  </a:cxn>
                  <a:cxn ang="0">
                    <a:pos x="386" y="143"/>
                  </a:cxn>
                  <a:cxn ang="0">
                    <a:pos x="489" y="62"/>
                  </a:cxn>
                  <a:cxn ang="0">
                    <a:pos x="526" y="33"/>
                  </a:cxn>
                  <a:cxn ang="0">
                    <a:pos x="562" y="12"/>
                  </a:cxn>
                  <a:cxn ang="0">
                    <a:pos x="575" y="5"/>
                  </a:cxn>
                  <a:cxn ang="0">
                    <a:pos x="587" y="2"/>
                  </a:cxn>
                  <a:cxn ang="0">
                    <a:pos x="595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8"/>
                  </a:cxn>
                  <a:cxn ang="0">
                    <a:pos x="601" y="16"/>
                  </a:cxn>
                  <a:cxn ang="0">
                    <a:pos x="597" y="28"/>
                  </a:cxn>
                  <a:cxn ang="0">
                    <a:pos x="591" y="41"/>
                  </a:cxn>
                  <a:cxn ang="0">
                    <a:pos x="568" y="77"/>
                  </a:cxn>
                  <a:cxn ang="0">
                    <a:pos x="541" y="113"/>
                  </a:cxn>
                  <a:cxn ang="0">
                    <a:pos x="458" y="216"/>
                  </a:cxn>
                  <a:cxn ang="0">
                    <a:pos x="371" y="317"/>
                  </a:cxn>
                  <a:cxn ang="0">
                    <a:pos x="371" y="317"/>
                  </a:cxn>
                  <a:cxn ang="0">
                    <a:pos x="110" y="602"/>
                  </a:cxn>
                  <a:cxn ang="0">
                    <a:pos x="110" y="602"/>
                  </a:cxn>
                </a:cxnLst>
                <a:rect l="0" t="0" r="r" b="b"/>
                <a:pathLst>
                  <a:path w="602" h="602">
                    <a:moveTo>
                      <a:pt x="0" y="493"/>
                    </a:moveTo>
                    <a:lnTo>
                      <a:pt x="286" y="232"/>
                    </a:lnTo>
                    <a:lnTo>
                      <a:pt x="386" y="143"/>
                    </a:lnTo>
                    <a:lnTo>
                      <a:pt x="489" y="62"/>
                    </a:lnTo>
                    <a:lnTo>
                      <a:pt x="526" y="33"/>
                    </a:lnTo>
                    <a:lnTo>
                      <a:pt x="562" y="12"/>
                    </a:lnTo>
                    <a:lnTo>
                      <a:pt x="575" y="5"/>
                    </a:lnTo>
                    <a:lnTo>
                      <a:pt x="587" y="2"/>
                    </a:lnTo>
                    <a:lnTo>
                      <a:pt x="595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8"/>
                    </a:lnTo>
                    <a:lnTo>
                      <a:pt x="601" y="16"/>
                    </a:lnTo>
                    <a:lnTo>
                      <a:pt x="597" y="28"/>
                    </a:lnTo>
                    <a:lnTo>
                      <a:pt x="591" y="41"/>
                    </a:lnTo>
                    <a:lnTo>
                      <a:pt x="568" y="77"/>
                    </a:lnTo>
                    <a:lnTo>
                      <a:pt x="541" y="113"/>
                    </a:lnTo>
                    <a:lnTo>
                      <a:pt x="458" y="216"/>
                    </a:lnTo>
                    <a:lnTo>
                      <a:pt x="371" y="317"/>
                    </a:lnTo>
                    <a:lnTo>
                      <a:pt x="371" y="317"/>
                    </a:lnTo>
                    <a:lnTo>
                      <a:pt x="110" y="602"/>
                    </a:lnTo>
                    <a:lnTo>
                      <a:pt x="110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83" name="Freeform 487"/>
              <p:cNvSpPr>
                <a:spLocks/>
              </p:cNvSpPr>
              <p:nvPr/>
            </p:nvSpPr>
            <p:spPr bwMode="auto">
              <a:xfrm>
                <a:off x="4402" y="2806"/>
                <a:ext cx="200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4"/>
                  </a:cxn>
                  <a:cxn ang="0">
                    <a:pos x="144" y="385"/>
                  </a:cxn>
                  <a:cxn ang="0">
                    <a:pos x="62" y="488"/>
                  </a:cxn>
                  <a:cxn ang="0">
                    <a:pos x="34" y="524"/>
                  </a:cxn>
                  <a:cxn ang="0">
                    <a:pos x="13" y="562"/>
                  </a:cxn>
                  <a:cxn ang="0">
                    <a:pos x="5" y="573"/>
                  </a:cxn>
                  <a:cxn ang="0">
                    <a:pos x="1" y="585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7" y="601"/>
                  </a:cxn>
                  <a:cxn ang="0">
                    <a:pos x="27" y="596"/>
                  </a:cxn>
                  <a:cxn ang="0">
                    <a:pos x="40" y="589"/>
                  </a:cxn>
                  <a:cxn ang="0">
                    <a:pos x="76" y="568"/>
                  </a:cxn>
                  <a:cxn ang="0">
                    <a:pos x="113" y="539"/>
                  </a:cxn>
                  <a:cxn ang="0">
                    <a:pos x="216" y="458"/>
                  </a:cxn>
                  <a:cxn ang="0">
                    <a:pos x="318" y="369"/>
                  </a:cxn>
                  <a:cxn ang="0">
                    <a:pos x="318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4"/>
                    </a:lnTo>
                    <a:lnTo>
                      <a:pt x="144" y="385"/>
                    </a:lnTo>
                    <a:lnTo>
                      <a:pt x="62" y="488"/>
                    </a:lnTo>
                    <a:lnTo>
                      <a:pt x="34" y="524"/>
                    </a:lnTo>
                    <a:lnTo>
                      <a:pt x="13" y="562"/>
                    </a:lnTo>
                    <a:lnTo>
                      <a:pt x="5" y="573"/>
                    </a:lnTo>
                    <a:lnTo>
                      <a:pt x="1" y="585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7" y="601"/>
                    </a:lnTo>
                    <a:lnTo>
                      <a:pt x="27" y="596"/>
                    </a:lnTo>
                    <a:lnTo>
                      <a:pt x="40" y="589"/>
                    </a:lnTo>
                    <a:lnTo>
                      <a:pt x="76" y="568"/>
                    </a:lnTo>
                    <a:lnTo>
                      <a:pt x="113" y="539"/>
                    </a:lnTo>
                    <a:lnTo>
                      <a:pt x="216" y="458"/>
                    </a:lnTo>
                    <a:lnTo>
                      <a:pt x="318" y="369"/>
                    </a:lnTo>
                    <a:lnTo>
                      <a:pt x="318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84" name="Freeform 488"/>
              <p:cNvSpPr>
                <a:spLocks/>
              </p:cNvSpPr>
              <p:nvPr/>
            </p:nvSpPr>
            <p:spPr bwMode="auto">
              <a:xfrm>
                <a:off x="4603" y="2677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3"/>
                  </a:cxn>
                  <a:cxn ang="0">
                    <a:pos x="385" y="144"/>
                  </a:cxn>
                  <a:cxn ang="0">
                    <a:pos x="488" y="62"/>
                  </a:cxn>
                  <a:cxn ang="0">
                    <a:pos x="526" y="34"/>
                  </a:cxn>
                  <a:cxn ang="0">
                    <a:pos x="562" y="13"/>
                  </a:cxn>
                  <a:cxn ang="0">
                    <a:pos x="575" y="5"/>
                  </a:cxn>
                  <a:cxn ang="0">
                    <a:pos x="586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8"/>
                  </a:cxn>
                  <a:cxn ang="0">
                    <a:pos x="601" y="17"/>
                  </a:cxn>
                  <a:cxn ang="0">
                    <a:pos x="596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40" y="113"/>
                  </a:cxn>
                  <a:cxn ang="0">
                    <a:pos x="458" y="216"/>
                  </a:cxn>
                  <a:cxn ang="0">
                    <a:pos x="369" y="318"/>
                  </a:cxn>
                  <a:cxn ang="0">
                    <a:pos x="369" y="318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3"/>
                    </a:lnTo>
                    <a:lnTo>
                      <a:pt x="385" y="144"/>
                    </a:lnTo>
                    <a:lnTo>
                      <a:pt x="488" y="62"/>
                    </a:lnTo>
                    <a:lnTo>
                      <a:pt x="526" y="34"/>
                    </a:lnTo>
                    <a:lnTo>
                      <a:pt x="562" y="13"/>
                    </a:lnTo>
                    <a:lnTo>
                      <a:pt x="575" y="5"/>
                    </a:lnTo>
                    <a:lnTo>
                      <a:pt x="586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8"/>
                    </a:lnTo>
                    <a:lnTo>
                      <a:pt x="601" y="17"/>
                    </a:lnTo>
                    <a:lnTo>
                      <a:pt x="596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40" y="113"/>
                    </a:lnTo>
                    <a:lnTo>
                      <a:pt x="458" y="216"/>
                    </a:lnTo>
                    <a:lnTo>
                      <a:pt x="369" y="318"/>
                    </a:lnTo>
                    <a:lnTo>
                      <a:pt x="369" y="318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85" name="Freeform 489"/>
              <p:cNvSpPr>
                <a:spLocks/>
              </p:cNvSpPr>
              <p:nvPr/>
            </p:nvSpPr>
            <p:spPr bwMode="auto">
              <a:xfrm>
                <a:off x="4472" y="2877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4" y="284"/>
                  </a:cxn>
                  <a:cxn ang="0">
                    <a:pos x="144" y="384"/>
                  </a:cxn>
                  <a:cxn ang="0">
                    <a:pos x="62" y="487"/>
                  </a:cxn>
                  <a:cxn ang="0">
                    <a:pos x="35" y="524"/>
                  </a:cxn>
                  <a:cxn ang="0">
                    <a:pos x="12" y="562"/>
                  </a:cxn>
                  <a:cxn ang="0">
                    <a:pos x="6" y="573"/>
                  </a:cxn>
                  <a:cxn ang="0">
                    <a:pos x="2" y="585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9" y="602"/>
                  </a:cxn>
                  <a:cxn ang="0">
                    <a:pos x="16" y="599"/>
                  </a:cxn>
                  <a:cxn ang="0">
                    <a:pos x="28" y="596"/>
                  </a:cxn>
                  <a:cxn ang="0">
                    <a:pos x="41" y="589"/>
                  </a:cxn>
                  <a:cxn ang="0">
                    <a:pos x="77" y="566"/>
                  </a:cxn>
                  <a:cxn ang="0">
                    <a:pos x="114" y="539"/>
                  </a:cxn>
                  <a:cxn ang="0">
                    <a:pos x="216" y="456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4" y="284"/>
                    </a:lnTo>
                    <a:lnTo>
                      <a:pt x="144" y="384"/>
                    </a:lnTo>
                    <a:lnTo>
                      <a:pt x="62" y="487"/>
                    </a:lnTo>
                    <a:lnTo>
                      <a:pt x="35" y="524"/>
                    </a:lnTo>
                    <a:lnTo>
                      <a:pt x="12" y="562"/>
                    </a:lnTo>
                    <a:lnTo>
                      <a:pt x="6" y="573"/>
                    </a:lnTo>
                    <a:lnTo>
                      <a:pt x="2" y="585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9" y="602"/>
                    </a:lnTo>
                    <a:lnTo>
                      <a:pt x="16" y="599"/>
                    </a:lnTo>
                    <a:lnTo>
                      <a:pt x="28" y="596"/>
                    </a:lnTo>
                    <a:lnTo>
                      <a:pt x="41" y="589"/>
                    </a:lnTo>
                    <a:lnTo>
                      <a:pt x="77" y="566"/>
                    </a:lnTo>
                    <a:lnTo>
                      <a:pt x="114" y="539"/>
                    </a:lnTo>
                    <a:lnTo>
                      <a:pt x="216" y="456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86" name="Freeform 490"/>
              <p:cNvSpPr>
                <a:spLocks/>
              </p:cNvSpPr>
              <p:nvPr/>
            </p:nvSpPr>
            <p:spPr bwMode="auto">
              <a:xfrm>
                <a:off x="4673" y="2747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4" y="144"/>
                  </a:cxn>
                  <a:cxn ang="0">
                    <a:pos x="488" y="62"/>
                  </a:cxn>
                  <a:cxn ang="0">
                    <a:pos x="524" y="35"/>
                  </a:cxn>
                  <a:cxn ang="0">
                    <a:pos x="562" y="12"/>
                  </a:cxn>
                  <a:cxn ang="0">
                    <a:pos x="573" y="6"/>
                  </a:cxn>
                  <a:cxn ang="0">
                    <a:pos x="585" y="2"/>
                  </a:cxn>
                  <a:cxn ang="0">
                    <a:pos x="593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1" y="16"/>
                  </a:cxn>
                  <a:cxn ang="0">
                    <a:pos x="596" y="28"/>
                  </a:cxn>
                  <a:cxn ang="0">
                    <a:pos x="589" y="41"/>
                  </a:cxn>
                  <a:cxn ang="0">
                    <a:pos x="567" y="77"/>
                  </a:cxn>
                  <a:cxn ang="0">
                    <a:pos x="539" y="114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4" y="144"/>
                    </a:lnTo>
                    <a:lnTo>
                      <a:pt x="488" y="62"/>
                    </a:lnTo>
                    <a:lnTo>
                      <a:pt x="524" y="35"/>
                    </a:lnTo>
                    <a:lnTo>
                      <a:pt x="562" y="12"/>
                    </a:lnTo>
                    <a:lnTo>
                      <a:pt x="573" y="6"/>
                    </a:lnTo>
                    <a:lnTo>
                      <a:pt x="585" y="2"/>
                    </a:lnTo>
                    <a:lnTo>
                      <a:pt x="593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1" y="16"/>
                    </a:lnTo>
                    <a:lnTo>
                      <a:pt x="596" y="28"/>
                    </a:lnTo>
                    <a:lnTo>
                      <a:pt x="589" y="41"/>
                    </a:lnTo>
                    <a:lnTo>
                      <a:pt x="567" y="77"/>
                    </a:lnTo>
                    <a:lnTo>
                      <a:pt x="539" y="114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87" name="Freeform 491"/>
              <p:cNvSpPr>
                <a:spLocks/>
              </p:cNvSpPr>
              <p:nvPr/>
            </p:nvSpPr>
            <p:spPr bwMode="auto">
              <a:xfrm>
                <a:off x="4474" y="2878"/>
                <a:ext cx="201" cy="201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4"/>
                  </a:cxn>
                  <a:cxn ang="0">
                    <a:pos x="143" y="386"/>
                  </a:cxn>
                  <a:cxn ang="0">
                    <a:pos x="62" y="488"/>
                  </a:cxn>
                  <a:cxn ang="0">
                    <a:pos x="33" y="526"/>
                  </a:cxn>
                  <a:cxn ang="0">
                    <a:pos x="12" y="562"/>
                  </a:cxn>
                  <a:cxn ang="0">
                    <a:pos x="5" y="575"/>
                  </a:cxn>
                  <a:cxn ang="0">
                    <a:pos x="2" y="586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7" y="602"/>
                  </a:cxn>
                  <a:cxn ang="0">
                    <a:pos x="16" y="601"/>
                  </a:cxn>
                  <a:cxn ang="0">
                    <a:pos x="28" y="596"/>
                  </a:cxn>
                  <a:cxn ang="0">
                    <a:pos x="41" y="591"/>
                  </a:cxn>
                  <a:cxn ang="0">
                    <a:pos x="77" y="568"/>
                  </a:cxn>
                  <a:cxn ang="0">
                    <a:pos x="113" y="540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10"/>
                  </a:cxn>
                  <a:cxn ang="0">
                    <a:pos x="602" y="110"/>
                  </a:cxn>
                </a:cxnLst>
                <a:rect l="0" t="0" r="r" b="b"/>
                <a:pathLst>
                  <a:path w="602" h="602">
                    <a:moveTo>
                      <a:pt x="493" y="0"/>
                    </a:moveTo>
                    <a:lnTo>
                      <a:pt x="232" y="284"/>
                    </a:lnTo>
                    <a:lnTo>
                      <a:pt x="143" y="386"/>
                    </a:lnTo>
                    <a:lnTo>
                      <a:pt x="62" y="488"/>
                    </a:lnTo>
                    <a:lnTo>
                      <a:pt x="33" y="526"/>
                    </a:lnTo>
                    <a:lnTo>
                      <a:pt x="12" y="562"/>
                    </a:lnTo>
                    <a:lnTo>
                      <a:pt x="5" y="575"/>
                    </a:lnTo>
                    <a:lnTo>
                      <a:pt x="2" y="586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7" y="602"/>
                    </a:lnTo>
                    <a:lnTo>
                      <a:pt x="16" y="601"/>
                    </a:lnTo>
                    <a:lnTo>
                      <a:pt x="28" y="596"/>
                    </a:lnTo>
                    <a:lnTo>
                      <a:pt x="41" y="591"/>
                    </a:lnTo>
                    <a:lnTo>
                      <a:pt x="77" y="568"/>
                    </a:lnTo>
                    <a:lnTo>
                      <a:pt x="113" y="540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10"/>
                    </a:lnTo>
                    <a:lnTo>
                      <a:pt x="602" y="110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88" name="Freeform 492"/>
              <p:cNvSpPr>
                <a:spLocks/>
              </p:cNvSpPr>
              <p:nvPr/>
            </p:nvSpPr>
            <p:spPr bwMode="auto">
              <a:xfrm>
                <a:off x="4675" y="2749"/>
                <a:ext cx="200" cy="201"/>
              </a:xfrm>
              <a:custGeom>
                <a:avLst/>
                <a:gdLst/>
                <a:ahLst/>
                <a:cxnLst>
                  <a:cxn ang="0">
                    <a:pos x="0" y="493"/>
                  </a:cxn>
                  <a:cxn ang="0">
                    <a:pos x="285" y="232"/>
                  </a:cxn>
                  <a:cxn ang="0">
                    <a:pos x="386" y="143"/>
                  </a:cxn>
                  <a:cxn ang="0">
                    <a:pos x="488" y="62"/>
                  </a:cxn>
                  <a:cxn ang="0">
                    <a:pos x="526" y="33"/>
                  </a:cxn>
                  <a:cxn ang="0">
                    <a:pos x="562" y="12"/>
                  </a:cxn>
                  <a:cxn ang="0">
                    <a:pos x="575" y="4"/>
                  </a:cxn>
                  <a:cxn ang="0">
                    <a:pos x="586" y="2"/>
                  </a:cxn>
                  <a:cxn ang="0">
                    <a:pos x="595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7"/>
                  </a:cxn>
                  <a:cxn ang="0">
                    <a:pos x="601" y="16"/>
                  </a:cxn>
                  <a:cxn ang="0">
                    <a:pos x="597" y="28"/>
                  </a:cxn>
                  <a:cxn ang="0">
                    <a:pos x="591" y="40"/>
                  </a:cxn>
                  <a:cxn ang="0">
                    <a:pos x="568" y="76"/>
                  </a:cxn>
                  <a:cxn ang="0">
                    <a:pos x="540" y="113"/>
                  </a:cxn>
                  <a:cxn ang="0">
                    <a:pos x="458" y="216"/>
                  </a:cxn>
                  <a:cxn ang="0">
                    <a:pos x="370" y="317"/>
                  </a:cxn>
                  <a:cxn ang="0">
                    <a:pos x="370" y="317"/>
                  </a:cxn>
                  <a:cxn ang="0">
                    <a:pos x="110" y="602"/>
                  </a:cxn>
                  <a:cxn ang="0">
                    <a:pos x="110" y="602"/>
                  </a:cxn>
                </a:cxnLst>
                <a:rect l="0" t="0" r="r" b="b"/>
                <a:pathLst>
                  <a:path w="602" h="602">
                    <a:moveTo>
                      <a:pt x="0" y="493"/>
                    </a:moveTo>
                    <a:lnTo>
                      <a:pt x="285" y="232"/>
                    </a:lnTo>
                    <a:lnTo>
                      <a:pt x="386" y="143"/>
                    </a:lnTo>
                    <a:lnTo>
                      <a:pt x="488" y="62"/>
                    </a:lnTo>
                    <a:lnTo>
                      <a:pt x="526" y="33"/>
                    </a:lnTo>
                    <a:lnTo>
                      <a:pt x="562" y="12"/>
                    </a:lnTo>
                    <a:lnTo>
                      <a:pt x="575" y="4"/>
                    </a:lnTo>
                    <a:lnTo>
                      <a:pt x="586" y="2"/>
                    </a:lnTo>
                    <a:lnTo>
                      <a:pt x="595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7"/>
                    </a:lnTo>
                    <a:lnTo>
                      <a:pt x="601" y="16"/>
                    </a:lnTo>
                    <a:lnTo>
                      <a:pt x="597" y="28"/>
                    </a:lnTo>
                    <a:lnTo>
                      <a:pt x="591" y="40"/>
                    </a:lnTo>
                    <a:lnTo>
                      <a:pt x="568" y="76"/>
                    </a:lnTo>
                    <a:lnTo>
                      <a:pt x="540" y="113"/>
                    </a:lnTo>
                    <a:lnTo>
                      <a:pt x="458" y="216"/>
                    </a:lnTo>
                    <a:lnTo>
                      <a:pt x="370" y="317"/>
                    </a:lnTo>
                    <a:lnTo>
                      <a:pt x="370" y="317"/>
                    </a:lnTo>
                    <a:lnTo>
                      <a:pt x="110" y="602"/>
                    </a:lnTo>
                    <a:lnTo>
                      <a:pt x="110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89" name="Freeform 493"/>
              <p:cNvSpPr>
                <a:spLocks/>
              </p:cNvSpPr>
              <p:nvPr/>
            </p:nvSpPr>
            <p:spPr bwMode="auto">
              <a:xfrm>
                <a:off x="4445" y="2627"/>
                <a:ext cx="45" cy="65"/>
              </a:xfrm>
              <a:custGeom>
                <a:avLst/>
                <a:gdLst/>
                <a:ahLst/>
                <a:cxnLst>
                  <a:cxn ang="0">
                    <a:pos x="69" y="197"/>
                  </a:cxn>
                  <a:cxn ang="0">
                    <a:pos x="69" y="197"/>
                  </a:cxn>
                  <a:cxn ang="0">
                    <a:pos x="70" y="196"/>
                  </a:cxn>
                  <a:cxn ang="0">
                    <a:pos x="72" y="196"/>
                  </a:cxn>
                  <a:cxn ang="0">
                    <a:pos x="72" y="194"/>
                  </a:cxn>
                  <a:cxn ang="0">
                    <a:pos x="76" y="191"/>
                  </a:cxn>
                  <a:cxn ang="0">
                    <a:pos x="80" y="189"/>
                  </a:cxn>
                  <a:cxn ang="0">
                    <a:pos x="80" y="189"/>
                  </a:cxn>
                  <a:cxn ang="0">
                    <a:pos x="80" y="189"/>
                  </a:cxn>
                  <a:cxn ang="0">
                    <a:pos x="80" y="189"/>
                  </a:cxn>
                  <a:cxn ang="0">
                    <a:pos x="93" y="179"/>
                  </a:cxn>
                  <a:cxn ang="0">
                    <a:pos x="106" y="167"/>
                  </a:cxn>
                  <a:cxn ang="0">
                    <a:pos x="106" y="167"/>
                  </a:cxn>
                  <a:cxn ang="0">
                    <a:pos x="106" y="167"/>
                  </a:cxn>
                  <a:cxn ang="0">
                    <a:pos x="118" y="153"/>
                  </a:cxn>
                  <a:cxn ang="0">
                    <a:pos x="128" y="135"/>
                  </a:cxn>
                  <a:cxn ang="0">
                    <a:pos x="128" y="135"/>
                  </a:cxn>
                  <a:cxn ang="0">
                    <a:pos x="135" y="119"/>
                  </a:cxn>
                  <a:cxn ang="0">
                    <a:pos x="134" y="101"/>
                  </a:cxn>
                  <a:cxn ang="0">
                    <a:pos x="125" y="82"/>
                  </a:cxn>
                  <a:cxn ang="0">
                    <a:pos x="108" y="66"/>
                  </a:cxn>
                  <a:cxn ang="0">
                    <a:pos x="86" y="47"/>
                  </a:cxn>
                  <a:cxn ang="0">
                    <a:pos x="62" y="33"/>
                  </a:cxn>
                  <a:cxn ang="0">
                    <a:pos x="62" y="33"/>
                  </a:cxn>
                  <a:cxn ang="0">
                    <a:pos x="42" y="20"/>
                  </a:cxn>
                  <a:cxn ang="0">
                    <a:pos x="19" y="9"/>
                  </a:cxn>
                  <a:cxn ang="0">
                    <a:pos x="19" y="9"/>
                  </a:cxn>
                  <a:cxn ang="0">
                    <a:pos x="13" y="6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3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35" h="197">
                    <a:moveTo>
                      <a:pt x="69" y="197"/>
                    </a:moveTo>
                    <a:lnTo>
                      <a:pt x="69" y="197"/>
                    </a:lnTo>
                    <a:lnTo>
                      <a:pt x="70" y="196"/>
                    </a:lnTo>
                    <a:lnTo>
                      <a:pt x="72" y="196"/>
                    </a:lnTo>
                    <a:lnTo>
                      <a:pt x="72" y="194"/>
                    </a:lnTo>
                    <a:lnTo>
                      <a:pt x="76" y="191"/>
                    </a:lnTo>
                    <a:lnTo>
                      <a:pt x="80" y="189"/>
                    </a:lnTo>
                    <a:lnTo>
                      <a:pt x="80" y="189"/>
                    </a:lnTo>
                    <a:lnTo>
                      <a:pt x="80" y="189"/>
                    </a:lnTo>
                    <a:lnTo>
                      <a:pt x="80" y="189"/>
                    </a:lnTo>
                    <a:lnTo>
                      <a:pt x="93" y="179"/>
                    </a:lnTo>
                    <a:lnTo>
                      <a:pt x="106" y="167"/>
                    </a:lnTo>
                    <a:lnTo>
                      <a:pt x="106" y="167"/>
                    </a:lnTo>
                    <a:lnTo>
                      <a:pt x="106" y="167"/>
                    </a:lnTo>
                    <a:lnTo>
                      <a:pt x="118" y="153"/>
                    </a:lnTo>
                    <a:lnTo>
                      <a:pt x="128" y="135"/>
                    </a:lnTo>
                    <a:lnTo>
                      <a:pt x="128" y="135"/>
                    </a:lnTo>
                    <a:lnTo>
                      <a:pt x="135" y="119"/>
                    </a:lnTo>
                    <a:lnTo>
                      <a:pt x="134" y="101"/>
                    </a:lnTo>
                    <a:lnTo>
                      <a:pt x="125" y="82"/>
                    </a:lnTo>
                    <a:lnTo>
                      <a:pt x="108" y="66"/>
                    </a:lnTo>
                    <a:lnTo>
                      <a:pt x="86" y="47"/>
                    </a:lnTo>
                    <a:lnTo>
                      <a:pt x="62" y="33"/>
                    </a:lnTo>
                    <a:lnTo>
                      <a:pt x="62" y="33"/>
                    </a:lnTo>
                    <a:lnTo>
                      <a:pt x="42" y="20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3" y="6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90" name="Freeform 494"/>
              <p:cNvSpPr>
                <a:spLocks/>
              </p:cNvSpPr>
              <p:nvPr/>
            </p:nvSpPr>
            <p:spPr bwMode="auto">
              <a:xfrm>
                <a:off x="4430" y="2629"/>
                <a:ext cx="45" cy="65"/>
              </a:xfrm>
              <a:custGeom>
                <a:avLst/>
                <a:gdLst/>
                <a:ahLst/>
                <a:cxnLst>
                  <a:cxn ang="0">
                    <a:pos x="69" y="196"/>
                  </a:cxn>
                  <a:cxn ang="0">
                    <a:pos x="70" y="196"/>
                  </a:cxn>
                  <a:cxn ang="0">
                    <a:pos x="70" y="196"/>
                  </a:cxn>
                  <a:cxn ang="0">
                    <a:pos x="72" y="194"/>
                  </a:cxn>
                  <a:cxn ang="0">
                    <a:pos x="73" y="194"/>
                  </a:cxn>
                  <a:cxn ang="0">
                    <a:pos x="73" y="194"/>
                  </a:cxn>
                  <a:cxn ang="0">
                    <a:pos x="78" y="191"/>
                  </a:cxn>
                  <a:cxn ang="0">
                    <a:pos x="80" y="187"/>
                  </a:cxn>
                  <a:cxn ang="0">
                    <a:pos x="80" y="187"/>
                  </a:cxn>
                  <a:cxn ang="0">
                    <a:pos x="80" y="187"/>
                  </a:cxn>
                  <a:cxn ang="0">
                    <a:pos x="80" y="187"/>
                  </a:cxn>
                  <a:cxn ang="0">
                    <a:pos x="93" y="177"/>
                  </a:cxn>
                  <a:cxn ang="0">
                    <a:pos x="106" y="165"/>
                  </a:cxn>
                  <a:cxn ang="0">
                    <a:pos x="106" y="165"/>
                  </a:cxn>
                  <a:cxn ang="0">
                    <a:pos x="106" y="165"/>
                  </a:cxn>
                  <a:cxn ang="0">
                    <a:pos x="106" y="165"/>
                  </a:cxn>
                  <a:cxn ang="0">
                    <a:pos x="119" y="152"/>
                  </a:cxn>
                  <a:cxn ang="0">
                    <a:pos x="128" y="135"/>
                  </a:cxn>
                  <a:cxn ang="0">
                    <a:pos x="128" y="135"/>
                  </a:cxn>
                  <a:cxn ang="0">
                    <a:pos x="135" y="119"/>
                  </a:cxn>
                  <a:cxn ang="0">
                    <a:pos x="134" y="100"/>
                  </a:cxn>
                  <a:cxn ang="0">
                    <a:pos x="134" y="100"/>
                  </a:cxn>
                  <a:cxn ang="0">
                    <a:pos x="125" y="80"/>
                  </a:cxn>
                  <a:cxn ang="0">
                    <a:pos x="108" y="64"/>
                  </a:cxn>
                  <a:cxn ang="0">
                    <a:pos x="86" y="47"/>
                  </a:cxn>
                  <a:cxn ang="0">
                    <a:pos x="63" y="3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35" h="196">
                    <a:moveTo>
                      <a:pt x="69" y="196"/>
                    </a:moveTo>
                    <a:lnTo>
                      <a:pt x="70" y="196"/>
                    </a:lnTo>
                    <a:lnTo>
                      <a:pt x="70" y="196"/>
                    </a:lnTo>
                    <a:lnTo>
                      <a:pt x="72" y="194"/>
                    </a:lnTo>
                    <a:lnTo>
                      <a:pt x="73" y="194"/>
                    </a:lnTo>
                    <a:lnTo>
                      <a:pt x="73" y="194"/>
                    </a:lnTo>
                    <a:lnTo>
                      <a:pt x="78" y="191"/>
                    </a:lnTo>
                    <a:lnTo>
                      <a:pt x="80" y="187"/>
                    </a:lnTo>
                    <a:lnTo>
                      <a:pt x="80" y="187"/>
                    </a:lnTo>
                    <a:lnTo>
                      <a:pt x="80" y="187"/>
                    </a:lnTo>
                    <a:lnTo>
                      <a:pt x="80" y="187"/>
                    </a:lnTo>
                    <a:lnTo>
                      <a:pt x="93" y="177"/>
                    </a:lnTo>
                    <a:lnTo>
                      <a:pt x="106" y="165"/>
                    </a:lnTo>
                    <a:lnTo>
                      <a:pt x="106" y="165"/>
                    </a:lnTo>
                    <a:lnTo>
                      <a:pt x="106" y="165"/>
                    </a:lnTo>
                    <a:lnTo>
                      <a:pt x="106" y="165"/>
                    </a:lnTo>
                    <a:lnTo>
                      <a:pt x="119" y="152"/>
                    </a:lnTo>
                    <a:lnTo>
                      <a:pt x="128" y="135"/>
                    </a:lnTo>
                    <a:lnTo>
                      <a:pt x="128" y="135"/>
                    </a:lnTo>
                    <a:lnTo>
                      <a:pt x="135" y="119"/>
                    </a:lnTo>
                    <a:lnTo>
                      <a:pt x="134" y="100"/>
                    </a:lnTo>
                    <a:lnTo>
                      <a:pt x="134" y="100"/>
                    </a:lnTo>
                    <a:lnTo>
                      <a:pt x="125" y="80"/>
                    </a:lnTo>
                    <a:lnTo>
                      <a:pt x="108" y="64"/>
                    </a:lnTo>
                    <a:lnTo>
                      <a:pt x="86" y="47"/>
                    </a:lnTo>
                    <a:lnTo>
                      <a:pt x="63" y="3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91" name="Freeform 495"/>
              <p:cNvSpPr>
                <a:spLocks/>
              </p:cNvSpPr>
              <p:nvPr/>
            </p:nvSpPr>
            <p:spPr bwMode="auto">
              <a:xfrm>
                <a:off x="4434" y="2629"/>
                <a:ext cx="45" cy="65"/>
              </a:xfrm>
              <a:custGeom>
                <a:avLst/>
                <a:gdLst/>
                <a:ahLst/>
                <a:cxnLst>
                  <a:cxn ang="0">
                    <a:pos x="69" y="197"/>
                  </a:cxn>
                  <a:cxn ang="0">
                    <a:pos x="69" y="197"/>
                  </a:cxn>
                  <a:cxn ang="0">
                    <a:pos x="70" y="197"/>
                  </a:cxn>
                  <a:cxn ang="0">
                    <a:pos x="72" y="196"/>
                  </a:cxn>
                  <a:cxn ang="0">
                    <a:pos x="72" y="194"/>
                  </a:cxn>
                  <a:cxn ang="0">
                    <a:pos x="76" y="191"/>
                  </a:cxn>
                  <a:cxn ang="0">
                    <a:pos x="80" y="188"/>
                  </a:cxn>
                  <a:cxn ang="0">
                    <a:pos x="80" y="188"/>
                  </a:cxn>
                  <a:cxn ang="0">
                    <a:pos x="80" y="188"/>
                  </a:cxn>
                  <a:cxn ang="0">
                    <a:pos x="80" y="188"/>
                  </a:cxn>
                  <a:cxn ang="0">
                    <a:pos x="93" y="178"/>
                  </a:cxn>
                  <a:cxn ang="0">
                    <a:pos x="106" y="167"/>
                  </a:cxn>
                  <a:cxn ang="0">
                    <a:pos x="106" y="167"/>
                  </a:cxn>
                  <a:cxn ang="0">
                    <a:pos x="119" y="152"/>
                  </a:cxn>
                  <a:cxn ang="0">
                    <a:pos x="128" y="136"/>
                  </a:cxn>
                  <a:cxn ang="0">
                    <a:pos x="128" y="136"/>
                  </a:cxn>
                  <a:cxn ang="0">
                    <a:pos x="128" y="136"/>
                  </a:cxn>
                  <a:cxn ang="0">
                    <a:pos x="128" y="136"/>
                  </a:cxn>
                  <a:cxn ang="0">
                    <a:pos x="135" y="119"/>
                  </a:cxn>
                  <a:cxn ang="0">
                    <a:pos x="134" y="102"/>
                  </a:cxn>
                  <a:cxn ang="0">
                    <a:pos x="125" y="82"/>
                  </a:cxn>
                  <a:cxn ang="0">
                    <a:pos x="108" y="66"/>
                  </a:cxn>
                  <a:cxn ang="0">
                    <a:pos x="86" y="49"/>
                  </a:cxn>
                  <a:cxn ang="0">
                    <a:pos x="63" y="3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35" h="197">
                    <a:moveTo>
                      <a:pt x="69" y="197"/>
                    </a:moveTo>
                    <a:lnTo>
                      <a:pt x="69" y="197"/>
                    </a:lnTo>
                    <a:lnTo>
                      <a:pt x="70" y="197"/>
                    </a:lnTo>
                    <a:lnTo>
                      <a:pt x="72" y="196"/>
                    </a:lnTo>
                    <a:lnTo>
                      <a:pt x="72" y="194"/>
                    </a:lnTo>
                    <a:lnTo>
                      <a:pt x="76" y="191"/>
                    </a:lnTo>
                    <a:lnTo>
                      <a:pt x="80" y="188"/>
                    </a:lnTo>
                    <a:lnTo>
                      <a:pt x="80" y="188"/>
                    </a:lnTo>
                    <a:lnTo>
                      <a:pt x="80" y="188"/>
                    </a:lnTo>
                    <a:lnTo>
                      <a:pt x="80" y="188"/>
                    </a:lnTo>
                    <a:lnTo>
                      <a:pt x="93" y="178"/>
                    </a:lnTo>
                    <a:lnTo>
                      <a:pt x="106" y="167"/>
                    </a:lnTo>
                    <a:lnTo>
                      <a:pt x="106" y="167"/>
                    </a:lnTo>
                    <a:lnTo>
                      <a:pt x="119" y="152"/>
                    </a:lnTo>
                    <a:lnTo>
                      <a:pt x="128" y="136"/>
                    </a:lnTo>
                    <a:lnTo>
                      <a:pt x="128" y="136"/>
                    </a:lnTo>
                    <a:lnTo>
                      <a:pt x="128" y="136"/>
                    </a:lnTo>
                    <a:lnTo>
                      <a:pt x="128" y="136"/>
                    </a:lnTo>
                    <a:lnTo>
                      <a:pt x="135" y="119"/>
                    </a:lnTo>
                    <a:lnTo>
                      <a:pt x="134" y="102"/>
                    </a:lnTo>
                    <a:lnTo>
                      <a:pt x="125" y="82"/>
                    </a:lnTo>
                    <a:lnTo>
                      <a:pt x="108" y="66"/>
                    </a:lnTo>
                    <a:lnTo>
                      <a:pt x="86" y="49"/>
                    </a:lnTo>
                    <a:lnTo>
                      <a:pt x="63" y="3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92" name="Freeform 496"/>
              <p:cNvSpPr>
                <a:spLocks/>
              </p:cNvSpPr>
              <p:nvPr/>
            </p:nvSpPr>
            <p:spPr bwMode="auto">
              <a:xfrm>
                <a:off x="4694" y="2932"/>
                <a:ext cx="48" cy="64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1"/>
                  </a:cxn>
                  <a:cxn ang="0">
                    <a:pos x="56" y="1"/>
                  </a:cxn>
                  <a:cxn ang="0">
                    <a:pos x="55" y="3"/>
                  </a:cxn>
                  <a:cxn ang="0">
                    <a:pos x="55" y="3"/>
                  </a:cxn>
                  <a:cxn ang="0">
                    <a:pos x="50" y="7"/>
                  </a:cxn>
                  <a:cxn ang="0">
                    <a:pos x="46" y="10"/>
                  </a:cxn>
                  <a:cxn ang="0">
                    <a:pos x="46" y="10"/>
                  </a:cxn>
                  <a:cxn ang="0">
                    <a:pos x="46" y="10"/>
                  </a:cxn>
                  <a:cxn ang="0">
                    <a:pos x="46" y="10"/>
                  </a:cxn>
                  <a:cxn ang="0">
                    <a:pos x="34" y="22"/>
                  </a:cxn>
                  <a:cxn ang="0">
                    <a:pos x="24" y="34"/>
                  </a:cxn>
                  <a:cxn ang="0">
                    <a:pos x="24" y="34"/>
                  </a:cxn>
                  <a:cxn ang="0">
                    <a:pos x="24" y="34"/>
                  </a:cxn>
                  <a:cxn ang="0">
                    <a:pos x="13" y="49"/>
                  </a:cxn>
                  <a:cxn ang="0">
                    <a:pos x="4" y="68"/>
                  </a:cxn>
                  <a:cxn ang="0">
                    <a:pos x="4" y="68"/>
                  </a:cxn>
                  <a:cxn ang="0">
                    <a:pos x="0" y="83"/>
                  </a:cxn>
                  <a:cxn ang="0">
                    <a:pos x="3" y="102"/>
                  </a:cxn>
                  <a:cxn ang="0">
                    <a:pos x="13" y="121"/>
                  </a:cxn>
                  <a:cxn ang="0">
                    <a:pos x="32" y="135"/>
                  </a:cxn>
                  <a:cxn ang="0">
                    <a:pos x="55" y="150"/>
                  </a:cxn>
                  <a:cxn ang="0">
                    <a:pos x="79" y="163"/>
                  </a:cxn>
                  <a:cxn ang="0">
                    <a:pos x="79" y="163"/>
                  </a:cxn>
                  <a:cxn ang="0">
                    <a:pos x="102" y="173"/>
                  </a:cxn>
                  <a:cxn ang="0">
                    <a:pos x="125" y="183"/>
                  </a:cxn>
                  <a:cxn ang="0">
                    <a:pos x="125" y="183"/>
                  </a:cxn>
                  <a:cxn ang="0">
                    <a:pos x="132" y="186"/>
                  </a:cxn>
                  <a:cxn ang="0">
                    <a:pos x="140" y="187"/>
                  </a:cxn>
                  <a:cxn ang="0">
                    <a:pos x="140" y="187"/>
                  </a:cxn>
                  <a:cxn ang="0">
                    <a:pos x="140" y="187"/>
                  </a:cxn>
                  <a:cxn ang="0">
                    <a:pos x="142" y="189"/>
                  </a:cxn>
                  <a:cxn ang="0">
                    <a:pos x="144" y="190"/>
                  </a:cxn>
                  <a:cxn ang="0">
                    <a:pos x="144" y="190"/>
                  </a:cxn>
                  <a:cxn ang="0">
                    <a:pos x="144" y="190"/>
                  </a:cxn>
                  <a:cxn ang="0">
                    <a:pos x="145" y="190"/>
                  </a:cxn>
                  <a:cxn ang="0">
                    <a:pos x="145" y="190"/>
                  </a:cxn>
                  <a:cxn ang="0">
                    <a:pos x="145" y="190"/>
                  </a:cxn>
                </a:cxnLst>
                <a:rect l="0" t="0" r="r" b="b"/>
                <a:pathLst>
                  <a:path w="145" h="190">
                    <a:moveTo>
                      <a:pt x="57" y="0"/>
                    </a:moveTo>
                    <a:lnTo>
                      <a:pt x="57" y="1"/>
                    </a:lnTo>
                    <a:lnTo>
                      <a:pt x="56" y="1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0" y="7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34" y="22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13" y="49"/>
                    </a:lnTo>
                    <a:lnTo>
                      <a:pt x="4" y="68"/>
                    </a:lnTo>
                    <a:lnTo>
                      <a:pt x="4" y="68"/>
                    </a:lnTo>
                    <a:lnTo>
                      <a:pt x="0" y="83"/>
                    </a:lnTo>
                    <a:lnTo>
                      <a:pt x="3" y="102"/>
                    </a:lnTo>
                    <a:lnTo>
                      <a:pt x="13" y="121"/>
                    </a:lnTo>
                    <a:lnTo>
                      <a:pt x="32" y="135"/>
                    </a:lnTo>
                    <a:lnTo>
                      <a:pt x="55" y="150"/>
                    </a:lnTo>
                    <a:lnTo>
                      <a:pt x="79" y="163"/>
                    </a:lnTo>
                    <a:lnTo>
                      <a:pt x="79" y="163"/>
                    </a:lnTo>
                    <a:lnTo>
                      <a:pt x="102" y="173"/>
                    </a:lnTo>
                    <a:lnTo>
                      <a:pt x="125" y="183"/>
                    </a:lnTo>
                    <a:lnTo>
                      <a:pt x="125" y="183"/>
                    </a:lnTo>
                    <a:lnTo>
                      <a:pt x="132" y="186"/>
                    </a:lnTo>
                    <a:lnTo>
                      <a:pt x="140" y="187"/>
                    </a:lnTo>
                    <a:lnTo>
                      <a:pt x="140" y="187"/>
                    </a:lnTo>
                    <a:lnTo>
                      <a:pt x="140" y="187"/>
                    </a:lnTo>
                    <a:lnTo>
                      <a:pt x="142" y="189"/>
                    </a:lnTo>
                    <a:lnTo>
                      <a:pt x="144" y="190"/>
                    </a:lnTo>
                    <a:lnTo>
                      <a:pt x="144" y="190"/>
                    </a:lnTo>
                    <a:lnTo>
                      <a:pt x="144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93" name="Freeform 497"/>
              <p:cNvSpPr>
                <a:spLocks/>
              </p:cNvSpPr>
              <p:nvPr/>
            </p:nvSpPr>
            <p:spPr bwMode="auto">
              <a:xfrm>
                <a:off x="4701" y="2930"/>
                <a:ext cx="49" cy="63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58" y="0"/>
                  </a:cxn>
                  <a:cxn ang="0">
                    <a:pos x="58" y="1"/>
                  </a:cxn>
                  <a:cxn ang="0">
                    <a:pos x="57" y="1"/>
                  </a:cxn>
                  <a:cxn ang="0">
                    <a:pos x="55" y="3"/>
                  </a:cxn>
                  <a:cxn ang="0">
                    <a:pos x="55" y="3"/>
                  </a:cxn>
                  <a:cxn ang="0">
                    <a:pos x="51" y="5"/>
                  </a:cxn>
                  <a:cxn ang="0">
                    <a:pos x="48" y="10"/>
                  </a:cxn>
                  <a:cxn ang="0">
                    <a:pos x="48" y="10"/>
                  </a:cxn>
                  <a:cxn ang="0">
                    <a:pos x="48" y="10"/>
                  </a:cxn>
                  <a:cxn ang="0">
                    <a:pos x="48" y="10"/>
                  </a:cxn>
                  <a:cxn ang="0">
                    <a:pos x="35" y="21"/>
                  </a:cxn>
                  <a:cxn ang="0">
                    <a:pos x="25" y="34"/>
                  </a:cxn>
                  <a:cxn ang="0">
                    <a:pos x="25" y="34"/>
                  </a:cxn>
                  <a:cxn ang="0">
                    <a:pos x="25" y="34"/>
                  </a:cxn>
                  <a:cxn ang="0">
                    <a:pos x="25" y="34"/>
                  </a:cxn>
                  <a:cxn ang="0">
                    <a:pos x="13" y="49"/>
                  </a:cxn>
                  <a:cxn ang="0">
                    <a:pos x="5" y="66"/>
                  </a:cxn>
                  <a:cxn ang="0">
                    <a:pos x="5" y="66"/>
                  </a:cxn>
                  <a:cxn ang="0">
                    <a:pos x="0" y="83"/>
                  </a:cxn>
                  <a:cxn ang="0">
                    <a:pos x="3" y="102"/>
                  </a:cxn>
                  <a:cxn ang="0">
                    <a:pos x="3" y="102"/>
                  </a:cxn>
                  <a:cxn ang="0">
                    <a:pos x="15" y="121"/>
                  </a:cxn>
                  <a:cxn ang="0">
                    <a:pos x="32" y="134"/>
                  </a:cxn>
                  <a:cxn ang="0">
                    <a:pos x="57" y="150"/>
                  </a:cxn>
                  <a:cxn ang="0">
                    <a:pos x="81" y="162"/>
                  </a:cxn>
                  <a:cxn ang="0">
                    <a:pos x="147" y="190"/>
                  </a:cxn>
                  <a:cxn ang="0">
                    <a:pos x="147" y="190"/>
                  </a:cxn>
                </a:cxnLst>
                <a:rect l="0" t="0" r="r" b="b"/>
                <a:pathLst>
                  <a:path w="147" h="190">
                    <a:moveTo>
                      <a:pt x="58" y="0"/>
                    </a:moveTo>
                    <a:lnTo>
                      <a:pt x="58" y="0"/>
                    </a:lnTo>
                    <a:lnTo>
                      <a:pt x="58" y="1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1" y="5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35" y="21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13" y="49"/>
                    </a:lnTo>
                    <a:lnTo>
                      <a:pt x="5" y="66"/>
                    </a:lnTo>
                    <a:lnTo>
                      <a:pt x="5" y="66"/>
                    </a:lnTo>
                    <a:lnTo>
                      <a:pt x="0" y="83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15" y="121"/>
                    </a:lnTo>
                    <a:lnTo>
                      <a:pt x="32" y="134"/>
                    </a:lnTo>
                    <a:lnTo>
                      <a:pt x="57" y="150"/>
                    </a:lnTo>
                    <a:lnTo>
                      <a:pt x="81" y="162"/>
                    </a:lnTo>
                    <a:lnTo>
                      <a:pt x="147" y="190"/>
                    </a:lnTo>
                    <a:lnTo>
                      <a:pt x="147" y="190"/>
                    </a:lnTo>
                  </a:path>
                </a:pathLst>
              </a:custGeom>
              <a:noFill/>
              <a:ln w="11113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94" name="Freeform 498"/>
              <p:cNvSpPr>
                <a:spLocks/>
              </p:cNvSpPr>
              <p:nvPr/>
            </p:nvSpPr>
            <p:spPr bwMode="auto">
              <a:xfrm>
                <a:off x="4705" y="2929"/>
                <a:ext cx="48" cy="63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7" y="0"/>
                  </a:cxn>
                  <a:cxn ang="0">
                    <a:pos x="56" y="2"/>
                  </a:cxn>
                  <a:cxn ang="0">
                    <a:pos x="54" y="3"/>
                  </a:cxn>
                  <a:cxn ang="0">
                    <a:pos x="50" y="6"/>
                  </a:cxn>
                  <a:cxn ang="0">
                    <a:pos x="47" y="10"/>
                  </a:cxn>
                  <a:cxn ang="0">
                    <a:pos x="47" y="10"/>
                  </a:cxn>
                  <a:cxn ang="0">
                    <a:pos x="47" y="10"/>
                  </a:cxn>
                  <a:cxn ang="0">
                    <a:pos x="47" y="10"/>
                  </a:cxn>
                  <a:cxn ang="0">
                    <a:pos x="34" y="22"/>
                  </a:cxn>
                  <a:cxn ang="0">
                    <a:pos x="24" y="33"/>
                  </a:cxn>
                  <a:cxn ang="0">
                    <a:pos x="24" y="33"/>
                  </a:cxn>
                  <a:cxn ang="0">
                    <a:pos x="12" y="49"/>
                  </a:cxn>
                  <a:cxn ang="0">
                    <a:pos x="4" y="67"/>
                  </a:cxn>
                  <a:cxn ang="0">
                    <a:pos x="4" y="67"/>
                  </a:cxn>
                  <a:cxn ang="0">
                    <a:pos x="4" y="67"/>
                  </a:cxn>
                  <a:cxn ang="0">
                    <a:pos x="4" y="67"/>
                  </a:cxn>
                  <a:cxn ang="0">
                    <a:pos x="0" y="84"/>
                  </a:cxn>
                  <a:cxn ang="0">
                    <a:pos x="2" y="101"/>
                  </a:cxn>
                  <a:cxn ang="0">
                    <a:pos x="14" y="120"/>
                  </a:cxn>
                  <a:cxn ang="0">
                    <a:pos x="31" y="134"/>
                  </a:cxn>
                  <a:cxn ang="0">
                    <a:pos x="56" y="150"/>
                  </a:cxn>
                  <a:cxn ang="0">
                    <a:pos x="80" y="163"/>
                  </a:cxn>
                  <a:cxn ang="0">
                    <a:pos x="145" y="189"/>
                  </a:cxn>
                  <a:cxn ang="0">
                    <a:pos x="145" y="189"/>
                  </a:cxn>
                </a:cxnLst>
                <a:rect l="0" t="0" r="r" b="b"/>
                <a:pathLst>
                  <a:path w="145" h="189">
                    <a:moveTo>
                      <a:pt x="57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56" y="2"/>
                    </a:lnTo>
                    <a:lnTo>
                      <a:pt x="54" y="3"/>
                    </a:lnTo>
                    <a:lnTo>
                      <a:pt x="50" y="6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34" y="22"/>
                    </a:lnTo>
                    <a:lnTo>
                      <a:pt x="24" y="33"/>
                    </a:lnTo>
                    <a:lnTo>
                      <a:pt x="24" y="33"/>
                    </a:lnTo>
                    <a:lnTo>
                      <a:pt x="12" y="49"/>
                    </a:lnTo>
                    <a:lnTo>
                      <a:pt x="4" y="67"/>
                    </a:lnTo>
                    <a:lnTo>
                      <a:pt x="4" y="67"/>
                    </a:lnTo>
                    <a:lnTo>
                      <a:pt x="4" y="67"/>
                    </a:lnTo>
                    <a:lnTo>
                      <a:pt x="4" y="67"/>
                    </a:lnTo>
                    <a:lnTo>
                      <a:pt x="0" y="84"/>
                    </a:lnTo>
                    <a:lnTo>
                      <a:pt x="2" y="101"/>
                    </a:lnTo>
                    <a:lnTo>
                      <a:pt x="14" y="120"/>
                    </a:lnTo>
                    <a:lnTo>
                      <a:pt x="31" y="134"/>
                    </a:lnTo>
                    <a:lnTo>
                      <a:pt x="56" y="150"/>
                    </a:lnTo>
                    <a:lnTo>
                      <a:pt x="80" y="163"/>
                    </a:lnTo>
                    <a:lnTo>
                      <a:pt x="145" y="189"/>
                    </a:lnTo>
                    <a:lnTo>
                      <a:pt x="145" y="189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  <p:grpSp>
          <p:nvGrpSpPr>
            <p:cNvPr id="5" name="Group 4"/>
            <p:cNvGrpSpPr>
              <a:grpSpLocks noChangeAspect="1"/>
            </p:cNvGrpSpPr>
            <p:nvPr/>
          </p:nvGrpSpPr>
          <p:grpSpPr bwMode="auto">
            <a:xfrm rot="18973153">
              <a:off x="3521025" y="3242121"/>
              <a:ext cx="721618" cy="721618"/>
              <a:chOff x="4286" y="2523"/>
              <a:chExt cx="660" cy="660"/>
            </a:xfrm>
          </p:grpSpPr>
          <p:sp>
            <p:nvSpPr>
              <p:cNvPr id="686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4286" y="2523"/>
                <a:ext cx="660" cy="6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grpSp>
            <p:nvGrpSpPr>
              <p:cNvPr id="6" name="Group 205"/>
              <p:cNvGrpSpPr>
                <a:grpSpLocks/>
              </p:cNvGrpSpPr>
              <p:nvPr/>
            </p:nvGrpSpPr>
            <p:grpSpPr bwMode="auto">
              <a:xfrm>
                <a:off x="4314" y="2535"/>
                <a:ext cx="402" cy="402"/>
                <a:chOff x="4314" y="2535"/>
                <a:chExt cx="402" cy="402"/>
              </a:xfrm>
            </p:grpSpPr>
            <p:sp>
              <p:nvSpPr>
                <p:cNvPr id="836" name="Freeform 198"/>
                <p:cNvSpPr>
                  <a:spLocks/>
                </p:cNvSpPr>
                <p:nvPr/>
              </p:nvSpPr>
              <p:spPr bwMode="auto">
                <a:xfrm>
                  <a:off x="4443" y="253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4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7"/>
                    </a:cxn>
                    <a:cxn ang="0">
                      <a:pos x="596" y="29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4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7"/>
                      </a:lnTo>
                      <a:lnTo>
                        <a:pt x="596" y="29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37" name="Freeform 200"/>
                <p:cNvSpPr>
                  <a:spLocks/>
                </p:cNvSpPr>
                <p:nvPr/>
              </p:nvSpPr>
              <p:spPr bwMode="auto">
                <a:xfrm>
                  <a:off x="4445" y="253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1"/>
                    </a:cxn>
                    <a:cxn ang="0">
                      <a:pos x="385" y="144"/>
                    </a:cxn>
                    <a:cxn ang="0">
                      <a:pos x="489" y="61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4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1"/>
                      </a:lnTo>
                      <a:lnTo>
                        <a:pt x="385" y="144"/>
                      </a:lnTo>
                      <a:lnTo>
                        <a:pt x="489" y="61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4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38" name="Freeform 202"/>
                <p:cNvSpPr>
                  <a:spLocks/>
                </p:cNvSpPr>
                <p:nvPr/>
              </p:nvSpPr>
              <p:spPr bwMode="auto">
                <a:xfrm>
                  <a:off x="4447" y="253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8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8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39" name="Freeform 203"/>
                <p:cNvSpPr>
                  <a:spLocks/>
                </p:cNvSpPr>
                <p:nvPr/>
              </p:nvSpPr>
              <p:spPr bwMode="auto">
                <a:xfrm>
                  <a:off x="4314" y="273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1" y="285"/>
                    </a:cxn>
                    <a:cxn ang="0">
                      <a:pos x="144" y="386"/>
                    </a:cxn>
                    <a:cxn ang="0">
                      <a:pos x="62" y="489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5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2" y="599"/>
                    </a:cxn>
                    <a:cxn ang="0">
                      <a:pos x="8" y="602"/>
                    </a:cxn>
                    <a:cxn ang="0">
                      <a:pos x="15" y="601"/>
                    </a:cxn>
                    <a:cxn ang="0">
                      <a:pos x="27" y="597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6" y="369"/>
                    </a:cxn>
                    <a:cxn ang="0">
                      <a:pos x="316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1" y="285"/>
                      </a:lnTo>
                      <a:lnTo>
                        <a:pt x="144" y="386"/>
                      </a:lnTo>
                      <a:lnTo>
                        <a:pt x="62" y="489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5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2" y="599"/>
                      </a:lnTo>
                      <a:lnTo>
                        <a:pt x="8" y="602"/>
                      </a:lnTo>
                      <a:lnTo>
                        <a:pt x="15" y="601"/>
                      </a:lnTo>
                      <a:lnTo>
                        <a:pt x="27" y="597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6" y="369"/>
                      </a:lnTo>
                      <a:lnTo>
                        <a:pt x="316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40" name="Freeform 204"/>
                <p:cNvSpPr>
                  <a:spLocks/>
                </p:cNvSpPr>
                <p:nvPr/>
              </p:nvSpPr>
              <p:spPr bwMode="auto">
                <a:xfrm>
                  <a:off x="4515" y="2608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7" y="62"/>
                    </a:cxn>
                    <a:cxn ang="0">
                      <a:pos x="524" y="33"/>
                    </a:cxn>
                    <a:cxn ang="0">
                      <a:pos x="560" y="12"/>
                    </a:cxn>
                    <a:cxn ang="0">
                      <a:pos x="573" y="5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1" y="7"/>
                    </a:cxn>
                    <a:cxn ang="0">
                      <a:pos x="599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6" y="77"/>
                    </a:cxn>
                    <a:cxn ang="0">
                      <a:pos x="539" y="113"/>
                    </a:cxn>
                    <a:cxn ang="0">
                      <a:pos x="457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1" h="602">
                      <a:moveTo>
                        <a:pt x="0" y="493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7" y="62"/>
                      </a:lnTo>
                      <a:lnTo>
                        <a:pt x="524" y="33"/>
                      </a:lnTo>
                      <a:lnTo>
                        <a:pt x="560" y="12"/>
                      </a:lnTo>
                      <a:lnTo>
                        <a:pt x="573" y="5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1" y="7"/>
                      </a:lnTo>
                      <a:lnTo>
                        <a:pt x="599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6" y="77"/>
                      </a:lnTo>
                      <a:lnTo>
                        <a:pt x="539" y="113"/>
                      </a:lnTo>
                      <a:lnTo>
                        <a:pt x="457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grpSp>
            <p:nvGrpSpPr>
              <p:cNvPr id="7" name="Group 406"/>
              <p:cNvGrpSpPr>
                <a:grpSpLocks/>
              </p:cNvGrpSpPr>
              <p:nvPr/>
            </p:nvGrpSpPr>
            <p:grpSpPr bwMode="auto">
              <a:xfrm>
                <a:off x="4316" y="2539"/>
                <a:ext cx="557" cy="552"/>
                <a:chOff x="4316" y="2539"/>
                <a:chExt cx="557" cy="552"/>
              </a:xfrm>
            </p:grpSpPr>
            <p:sp>
              <p:nvSpPr>
                <p:cNvPr id="751" name="Freeform 206"/>
                <p:cNvSpPr>
                  <a:spLocks/>
                </p:cNvSpPr>
                <p:nvPr/>
              </p:nvSpPr>
              <p:spPr bwMode="auto">
                <a:xfrm>
                  <a:off x="4316" y="273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5"/>
                    </a:cxn>
                    <a:cxn ang="0">
                      <a:pos x="62" y="488"/>
                    </a:cxn>
                    <a:cxn ang="0">
                      <a:pos x="33" y="524"/>
                    </a:cxn>
                    <a:cxn ang="0">
                      <a:pos x="12" y="562"/>
                    </a:cxn>
                    <a:cxn ang="0">
                      <a:pos x="5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5"/>
                      </a:lnTo>
                      <a:lnTo>
                        <a:pt x="62" y="488"/>
                      </a:lnTo>
                      <a:lnTo>
                        <a:pt x="33" y="524"/>
                      </a:lnTo>
                      <a:lnTo>
                        <a:pt x="12" y="562"/>
                      </a:lnTo>
                      <a:lnTo>
                        <a:pt x="5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52" name="Freeform 207"/>
                <p:cNvSpPr>
                  <a:spLocks/>
                </p:cNvSpPr>
                <p:nvPr/>
              </p:nvSpPr>
              <p:spPr bwMode="auto">
                <a:xfrm>
                  <a:off x="4517" y="260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6" y="144"/>
                    </a:cxn>
                    <a:cxn ang="0">
                      <a:pos x="489" y="62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7" y="1"/>
                    </a:cxn>
                    <a:cxn ang="0">
                      <a:pos x="595" y="0"/>
                    </a:cxn>
                    <a:cxn ang="0">
                      <a:pos x="600" y="2"/>
                    </a:cxn>
                    <a:cxn ang="0">
                      <a:pos x="600" y="2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6" y="144"/>
                      </a:lnTo>
                      <a:lnTo>
                        <a:pt x="489" y="62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7" y="1"/>
                      </a:lnTo>
                      <a:lnTo>
                        <a:pt x="595" y="0"/>
                      </a:lnTo>
                      <a:lnTo>
                        <a:pt x="600" y="2"/>
                      </a:lnTo>
                      <a:lnTo>
                        <a:pt x="600" y="2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53" name="Freeform 208"/>
                <p:cNvSpPr>
                  <a:spLocks/>
                </p:cNvSpPr>
                <p:nvPr/>
              </p:nvSpPr>
              <p:spPr bwMode="auto">
                <a:xfrm>
                  <a:off x="4318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3" y="524"/>
                    </a:cxn>
                    <a:cxn ang="0">
                      <a:pos x="12" y="562"/>
                    </a:cxn>
                    <a:cxn ang="0">
                      <a:pos x="4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3" y="524"/>
                      </a:lnTo>
                      <a:lnTo>
                        <a:pt x="12" y="562"/>
                      </a:lnTo>
                      <a:lnTo>
                        <a:pt x="4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54" name="Freeform 209"/>
                <p:cNvSpPr>
                  <a:spLocks/>
                </p:cNvSpPr>
                <p:nvPr/>
              </p:nvSpPr>
              <p:spPr bwMode="auto">
                <a:xfrm>
                  <a:off x="4519" y="261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8"/>
                    </a:cxn>
                    <a:cxn ang="0">
                      <a:pos x="596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9"/>
                    </a:cxn>
                    <a:cxn ang="0">
                      <a:pos x="369" y="319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8"/>
                      </a:lnTo>
                      <a:lnTo>
                        <a:pt x="596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9"/>
                      </a:lnTo>
                      <a:lnTo>
                        <a:pt x="369" y="319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55" name="Freeform 210"/>
                <p:cNvSpPr>
                  <a:spLocks/>
                </p:cNvSpPr>
                <p:nvPr/>
              </p:nvSpPr>
              <p:spPr bwMode="auto">
                <a:xfrm>
                  <a:off x="4388" y="280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56" name="Freeform 211"/>
                <p:cNvSpPr>
                  <a:spLocks/>
                </p:cNvSpPr>
                <p:nvPr/>
              </p:nvSpPr>
              <p:spPr bwMode="auto">
                <a:xfrm>
                  <a:off x="4589" y="2678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7" y="1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1" y="112"/>
                    </a:cxn>
                    <a:cxn ang="0">
                      <a:pos x="458" y="216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7" y="1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1" y="112"/>
                      </a:lnTo>
                      <a:lnTo>
                        <a:pt x="458" y="216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57" name="Freeform 212"/>
                <p:cNvSpPr>
                  <a:spLocks/>
                </p:cNvSpPr>
                <p:nvPr/>
              </p:nvSpPr>
              <p:spPr bwMode="auto">
                <a:xfrm>
                  <a:off x="4390" y="280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3" y="561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7" y="600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7"/>
                    </a:cxn>
                    <a:cxn ang="0">
                      <a:pos x="113" y="538"/>
                    </a:cxn>
                    <a:cxn ang="0">
                      <a:pos x="216" y="458"/>
                    </a:cxn>
                    <a:cxn ang="0">
                      <a:pos x="318" y="368"/>
                    </a:cxn>
                    <a:cxn ang="0">
                      <a:pos x="318" y="368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3" y="561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7" y="600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7"/>
                      </a:lnTo>
                      <a:lnTo>
                        <a:pt x="113" y="538"/>
                      </a:lnTo>
                      <a:lnTo>
                        <a:pt x="216" y="458"/>
                      </a:lnTo>
                      <a:lnTo>
                        <a:pt x="318" y="368"/>
                      </a:lnTo>
                      <a:lnTo>
                        <a:pt x="318" y="368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58" name="Freeform 213"/>
                <p:cNvSpPr>
                  <a:spLocks/>
                </p:cNvSpPr>
                <p:nvPr/>
              </p:nvSpPr>
              <p:spPr bwMode="auto">
                <a:xfrm>
                  <a:off x="4591" y="2680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8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8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9"/>
                    </a:cxn>
                    <a:cxn ang="0">
                      <a:pos x="369" y="319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8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8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9"/>
                      </a:lnTo>
                      <a:lnTo>
                        <a:pt x="369" y="319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59" name="Freeform 214"/>
                <p:cNvSpPr>
                  <a:spLocks/>
                </p:cNvSpPr>
                <p:nvPr/>
              </p:nvSpPr>
              <p:spPr bwMode="auto">
                <a:xfrm>
                  <a:off x="4391" y="281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8" y="600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7"/>
                    </a:cxn>
                    <a:cxn ang="0">
                      <a:pos x="114" y="538"/>
                    </a:cxn>
                    <a:cxn ang="0">
                      <a:pos x="217" y="458"/>
                    </a:cxn>
                    <a:cxn ang="0">
                      <a:pos x="319" y="368"/>
                    </a:cxn>
                    <a:cxn ang="0">
                      <a:pos x="319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4" y="0"/>
                      </a:moveTo>
                      <a:lnTo>
                        <a:pt x="234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8" y="600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7"/>
                      </a:lnTo>
                      <a:lnTo>
                        <a:pt x="114" y="538"/>
                      </a:lnTo>
                      <a:lnTo>
                        <a:pt x="217" y="458"/>
                      </a:lnTo>
                      <a:lnTo>
                        <a:pt x="319" y="368"/>
                      </a:lnTo>
                      <a:lnTo>
                        <a:pt x="319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60" name="Freeform 215"/>
                <p:cNvSpPr>
                  <a:spLocks/>
                </p:cNvSpPr>
                <p:nvPr/>
              </p:nvSpPr>
              <p:spPr bwMode="auto">
                <a:xfrm>
                  <a:off x="4593" y="2682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61" name="Freeform 216"/>
                <p:cNvSpPr>
                  <a:spLocks/>
                </p:cNvSpPr>
                <p:nvPr/>
              </p:nvSpPr>
              <p:spPr bwMode="auto">
                <a:xfrm>
                  <a:off x="4460" y="287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5"/>
                    </a:cxn>
                    <a:cxn ang="0">
                      <a:pos x="62" y="487"/>
                    </a:cxn>
                    <a:cxn ang="0">
                      <a:pos x="35" y="525"/>
                    </a:cxn>
                    <a:cxn ang="0">
                      <a:pos x="12" y="561"/>
                    </a:cxn>
                    <a:cxn ang="0">
                      <a:pos x="6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9" y="603"/>
                    </a:cxn>
                    <a:cxn ang="0">
                      <a:pos x="16" y="600"/>
                    </a:cxn>
                    <a:cxn ang="0">
                      <a:pos x="28" y="597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4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3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5"/>
                      </a:lnTo>
                      <a:lnTo>
                        <a:pt x="62" y="487"/>
                      </a:lnTo>
                      <a:lnTo>
                        <a:pt x="35" y="525"/>
                      </a:lnTo>
                      <a:lnTo>
                        <a:pt x="12" y="561"/>
                      </a:lnTo>
                      <a:lnTo>
                        <a:pt x="6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9" y="603"/>
                      </a:lnTo>
                      <a:lnTo>
                        <a:pt x="16" y="600"/>
                      </a:lnTo>
                      <a:lnTo>
                        <a:pt x="28" y="597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4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62" name="Freeform 217"/>
                <p:cNvSpPr>
                  <a:spLocks/>
                </p:cNvSpPr>
                <p:nvPr/>
              </p:nvSpPr>
              <p:spPr bwMode="auto">
                <a:xfrm>
                  <a:off x="4661" y="275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63" name="Freeform 218"/>
                <p:cNvSpPr>
                  <a:spLocks/>
                </p:cNvSpPr>
                <p:nvPr/>
              </p:nvSpPr>
              <p:spPr bwMode="auto">
                <a:xfrm>
                  <a:off x="4462" y="288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4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4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64" name="Freeform 219"/>
                <p:cNvSpPr>
                  <a:spLocks/>
                </p:cNvSpPr>
                <p:nvPr/>
              </p:nvSpPr>
              <p:spPr bwMode="auto">
                <a:xfrm>
                  <a:off x="4663" y="2752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65" name="Freeform 220"/>
                <p:cNvSpPr>
                  <a:spLocks/>
                </p:cNvSpPr>
                <p:nvPr/>
              </p:nvSpPr>
              <p:spPr bwMode="auto">
                <a:xfrm>
                  <a:off x="4464" y="288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66" name="Freeform 221"/>
                <p:cNvSpPr>
                  <a:spLocks/>
                </p:cNvSpPr>
                <p:nvPr/>
              </p:nvSpPr>
              <p:spPr bwMode="auto">
                <a:xfrm>
                  <a:off x="4665" y="275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67" name="Freeform 223"/>
                <p:cNvSpPr>
                  <a:spLocks/>
                </p:cNvSpPr>
                <p:nvPr/>
              </p:nvSpPr>
              <p:spPr bwMode="auto">
                <a:xfrm>
                  <a:off x="4447" y="253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8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8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68" name="Freeform 225"/>
                <p:cNvSpPr>
                  <a:spLocks/>
                </p:cNvSpPr>
                <p:nvPr/>
              </p:nvSpPr>
              <p:spPr bwMode="auto">
                <a:xfrm>
                  <a:off x="4448" y="254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1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7" y="0"/>
                    </a:cxn>
                    <a:cxn ang="0">
                      <a:pos x="595" y="0"/>
                    </a:cxn>
                    <a:cxn ang="0">
                      <a:pos x="600" y="2"/>
                    </a:cxn>
                    <a:cxn ang="0">
                      <a:pos x="600" y="2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39"/>
                    </a:cxn>
                    <a:cxn ang="0">
                      <a:pos x="568" y="75"/>
                    </a:cxn>
                    <a:cxn ang="0">
                      <a:pos x="541" y="112"/>
                    </a:cxn>
                    <a:cxn ang="0">
                      <a:pos x="458" y="215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1"/>
                    </a:cxn>
                    <a:cxn ang="0">
                      <a:pos x="110" y="601"/>
                    </a:cxn>
                  </a:cxnLst>
                  <a:rect l="0" t="0" r="r" b="b"/>
                  <a:pathLst>
                    <a:path w="602" h="601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1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7" y="0"/>
                      </a:lnTo>
                      <a:lnTo>
                        <a:pt x="595" y="0"/>
                      </a:lnTo>
                      <a:lnTo>
                        <a:pt x="600" y="2"/>
                      </a:lnTo>
                      <a:lnTo>
                        <a:pt x="600" y="2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39"/>
                      </a:lnTo>
                      <a:lnTo>
                        <a:pt x="568" y="75"/>
                      </a:lnTo>
                      <a:lnTo>
                        <a:pt x="541" y="112"/>
                      </a:lnTo>
                      <a:lnTo>
                        <a:pt x="458" y="215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1"/>
                      </a:lnTo>
                      <a:lnTo>
                        <a:pt x="110" y="601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69" name="Freeform 227"/>
                <p:cNvSpPr>
                  <a:spLocks/>
                </p:cNvSpPr>
                <p:nvPr/>
              </p:nvSpPr>
              <p:spPr bwMode="auto">
                <a:xfrm>
                  <a:off x="4450" y="2543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0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0"/>
                    </a:cxn>
                    <a:cxn ang="0">
                      <a:pos x="595" y="0"/>
                    </a:cxn>
                    <a:cxn ang="0">
                      <a:pos x="599" y="1"/>
                    </a:cxn>
                    <a:cxn ang="0">
                      <a:pos x="599" y="1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6" y="27"/>
                    </a:cxn>
                    <a:cxn ang="0">
                      <a:pos x="591" y="39"/>
                    </a:cxn>
                    <a:cxn ang="0">
                      <a:pos x="568" y="75"/>
                    </a:cxn>
                    <a:cxn ang="0">
                      <a:pos x="540" y="112"/>
                    </a:cxn>
                    <a:cxn ang="0">
                      <a:pos x="458" y="214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0"/>
                    </a:cxn>
                    <a:cxn ang="0">
                      <a:pos x="110" y="600"/>
                    </a:cxn>
                  </a:cxnLst>
                  <a:rect l="0" t="0" r="r" b="b"/>
                  <a:pathLst>
                    <a:path w="602" h="600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0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0"/>
                      </a:lnTo>
                      <a:lnTo>
                        <a:pt x="595" y="0"/>
                      </a:lnTo>
                      <a:lnTo>
                        <a:pt x="599" y="1"/>
                      </a:lnTo>
                      <a:lnTo>
                        <a:pt x="599" y="1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6" y="27"/>
                      </a:lnTo>
                      <a:lnTo>
                        <a:pt x="591" y="39"/>
                      </a:lnTo>
                      <a:lnTo>
                        <a:pt x="568" y="75"/>
                      </a:lnTo>
                      <a:lnTo>
                        <a:pt x="540" y="112"/>
                      </a:lnTo>
                      <a:lnTo>
                        <a:pt x="458" y="214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0"/>
                      </a:lnTo>
                      <a:lnTo>
                        <a:pt x="110" y="60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70" name="Freeform 228"/>
                <p:cNvSpPr>
                  <a:spLocks/>
                </p:cNvSpPr>
                <p:nvPr/>
              </p:nvSpPr>
              <p:spPr bwMode="auto">
                <a:xfrm>
                  <a:off x="4318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3" y="524"/>
                    </a:cxn>
                    <a:cxn ang="0">
                      <a:pos x="12" y="562"/>
                    </a:cxn>
                    <a:cxn ang="0">
                      <a:pos x="4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3" y="524"/>
                      </a:lnTo>
                      <a:lnTo>
                        <a:pt x="12" y="562"/>
                      </a:lnTo>
                      <a:lnTo>
                        <a:pt x="4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71" name="Freeform 229"/>
                <p:cNvSpPr>
                  <a:spLocks/>
                </p:cNvSpPr>
                <p:nvPr/>
              </p:nvSpPr>
              <p:spPr bwMode="auto">
                <a:xfrm>
                  <a:off x="4519" y="261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8"/>
                    </a:cxn>
                    <a:cxn ang="0">
                      <a:pos x="596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9"/>
                    </a:cxn>
                    <a:cxn ang="0">
                      <a:pos x="369" y="319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8"/>
                      </a:lnTo>
                      <a:lnTo>
                        <a:pt x="596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9"/>
                      </a:lnTo>
                      <a:lnTo>
                        <a:pt x="369" y="319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72" name="Freeform 230"/>
                <p:cNvSpPr>
                  <a:spLocks/>
                </p:cNvSpPr>
                <p:nvPr/>
              </p:nvSpPr>
              <p:spPr bwMode="auto">
                <a:xfrm>
                  <a:off x="4319" y="274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2" y="562"/>
                    </a:cxn>
                    <a:cxn ang="0">
                      <a:pos x="6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2" y="562"/>
                      </a:lnTo>
                      <a:lnTo>
                        <a:pt x="6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73" name="Freeform 231"/>
                <p:cNvSpPr>
                  <a:spLocks/>
                </p:cNvSpPr>
                <p:nvPr/>
              </p:nvSpPr>
              <p:spPr bwMode="auto">
                <a:xfrm>
                  <a:off x="4521" y="2613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3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2" y="12"/>
                    </a:cxn>
                    <a:cxn ang="0">
                      <a:pos x="573" y="4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3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2" y="12"/>
                      </a:lnTo>
                      <a:lnTo>
                        <a:pt x="573" y="4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74" name="Freeform 232"/>
                <p:cNvSpPr>
                  <a:spLocks/>
                </p:cNvSpPr>
                <p:nvPr/>
              </p:nvSpPr>
              <p:spPr bwMode="auto">
                <a:xfrm>
                  <a:off x="4321" y="274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2" y="562"/>
                    </a:cxn>
                    <a:cxn ang="0">
                      <a:pos x="6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2" y="562"/>
                      </a:lnTo>
                      <a:lnTo>
                        <a:pt x="6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75" name="Freeform 233"/>
                <p:cNvSpPr>
                  <a:spLocks/>
                </p:cNvSpPr>
                <p:nvPr/>
              </p:nvSpPr>
              <p:spPr bwMode="auto">
                <a:xfrm>
                  <a:off x="4523" y="261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1" y="11"/>
                    </a:cxn>
                    <a:cxn ang="0">
                      <a:pos x="573" y="4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2"/>
                    </a:cxn>
                    <a:cxn ang="0">
                      <a:pos x="456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1" y="11"/>
                      </a:lnTo>
                      <a:lnTo>
                        <a:pt x="573" y="4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2"/>
                      </a:lnTo>
                      <a:lnTo>
                        <a:pt x="456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76" name="Freeform 234"/>
                <p:cNvSpPr>
                  <a:spLocks/>
                </p:cNvSpPr>
                <p:nvPr/>
              </p:nvSpPr>
              <p:spPr bwMode="auto">
                <a:xfrm>
                  <a:off x="4391" y="281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8" y="600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7"/>
                    </a:cxn>
                    <a:cxn ang="0">
                      <a:pos x="114" y="538"/>
                    </a:cxn>
                    <a:cxn ang="0">
                      <a:pos x="217" y="458"/>
                    </a:cxn>
                    <a:cxn ang="0">
                      <a:pos x="319" y="368"/>
                    </a:cxn>
                    <a:cxn ang="0">
                      <a:pos x="319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4" y="0"/>
                      </a:moveTo>
                      <a:lnTo>
                        <a:pt x="234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8" y="600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7"/>
                      </a:lnTo>
                      <a:lnTo>
                        <a:pt x="114" y="538"/>
                      </a:lnTo>
                      <a:lnTo>
                        <a:pt x="217" y="458"/>
                      </a:lnTo>
                      <a:lnTo>
                        <a:pt x="319" y="368"/>
                      </a:lnTo>
                      <a:lnTo>
                        <a:pt x="319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77" name="Freeform 235"/>
                <p:cNvSpPr>
                  <a:spLocks/>
                </p:cNvSpPr>
                <p:nvPr/>
              </p:nvSpPr>
              <p:spPr bwMode="auto">
                <a:xfrm>
                  <a:off x="4593" y="2682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78" name="Freeform 236"/>
                <p:cNvSpPr>
                  <a:spLocks/>
                </p:cNvSpPr>
                <p:nvPr/>
              </p:nvSpPr>
              <p:spPr bwMode="auto">
                <a:xfrm>
                  <a:off x="4393" y="281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79" name="Freeform 237"/>
                <p:cNvSpPr>
                  <a:spLocks/>
                </p:cNvSpPr>
                <p:nvPr/>
              </p:nvSpPr>
              <p:spPr bwMode="auto">
                <a:xfrm>
                  <a:off x="4594" y="268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9" y="62"/>
                    </a:cxn>
                    <a:cxn ang="0">
                      <a:pos x="526" y="34"/>
                    </a:cxn>
                    <a:cxn ang="0">
                      <a:pos x="562" y="11"/>
                    </a:cxn>
                    <a:cxn ang="0">
                      <a:pos x="575" y="6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9" y="62"/>
                      </a:lnTo>
                      <a:lnTo>
                        <a:pt x="526" y="34"/>
                      </a:lnTo>
                      <a:lnTo>
                        <a:pt x="562" y="11"/>
                      </a:lnTo>
                      <a:lnTo>
                        <a:pt x="575" y="6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80" name="Freeform 238"/>
                <p:cNvSpPr>
                  <a:spLocks/>
                </p:cNvSpPr>
                <p:nvPr/>
              </p:nvSpPr>
              <p:spPr bwMode="auto">
                <a:xfrm>
                  <a:off x="4395" y="281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2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2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81" name="Freeform 239"/>
                <p:cNvSpPr>
                  <a:spLocks/>
                </p:cNvSpPr>
                <p:nvPr/>
              </p:nvSpPr>
              <p:spPr bwMode="auto">
                <a:xfrm>
                  <a:off x="4596" y="268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1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1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82" name="Freeform 240"/>
                <p:cNvSpPr>
                  <a:spLocks/>
                </p:cNvSpPr>
                <p:nvPr/>
              </p:nvSpPr>
              <p:spPr bwMode="auto">
                <a:xfrm>
                  <a:off x="4464" y="288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83" name="Freeform 241"/>
                <p:cNvSpPr>
                  <a:spLocks/>
                </p:cNvSpPr>
                <p:nvPr/>
              </p:nvSpPr>
              <p:spPr bwMode="auto">
                <a:xfrm>
                  <a:off x="4665" y="275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84" name="Freeform 242"/>
                <p:cNvSpPr>
                  <a:spLocks/>
                </p:cNvSpPr>
                <p:nvPr/>
              </p:nvSpPr>
              <p:spPr bwMode="auto">
                <a:xfrm>
                  <a:off x="4465" y="288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5" y="525"/>
                    </a:cxn>
                    <a:cxn ang="0">
                      <a:pos x="12" y="562"/>
                    </a:cxn>
                    <a:cxn ang="0">
                      <a:pos x="6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41" y="589"/>
                    </a:cxn>
                    <a:cxn ang="0">
                      <a:pos x="77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5" y="525"/>
                      </a:lnTo>
                      <a:lnTo>
                        <a:pt x="12" y="562"/>
                      </a:lnTo>
                      <a:lnTo>
                        <a:pt x="6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41" y="589"/>
                      </a:lnTo>
                      <a:lnTo>
                        <a:pt x="77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85" name="Freeform 243"/>
                <p:cNvSpPr>
                  <a:spLocks/>
                </p:cNvSpPr>
                <p:nvPr/>
              </p:nvSpPr>
              <p:spPr bwMode="auto">
                <a:xfrm>
                  <a:off x="4667" y="2756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6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6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86" name="Freeform 244"/>
                <p:cNvSpPr>
                  <a:spLocks/>
                </p:cNvSpPr>
                <p:nvPr/>
              </p:nvSpPr>
              <p:spPr bwMode="auto">
                <a:xfrm>
                  <a:off x="4467" y="288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87" name="Freeform 245"/>
                <p:cNvSpPr>
                  <a:spLocks/>
                </p:cNvSpPr>
                <p:nvPr/>
              </p:nvSpPr>
              <p:spPr bwMode="auto">
                <a:xfrm>
                  <a:off x="4669" y="275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5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3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5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3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88" name="Freeform 247"/>
                <p:cNvSpPr>
                  <a:spLocks/>
                </p:cNvSpPr>
                <p:nvPr/>
              </p:nvSpPr>
              <p:spPr bwMode="auto">
                <a:xfrm>
                  <a:off x="4447" y="253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8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8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89" name="Freeform 249"/>
                <p:cNvSpPr>
                  <a:spLocks/>
                </p:cNvSpPr>
                <p:nvPr/>
              </p:nvSpPr>
              <p:spPr bwMode="auto">
                <a:xfrm>
                  <a:off x="4448" y="254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1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7" y="0"/>
                    </a:cxn>
                    <a:cxn ang="0">
                      <a:pos x="595" y="0"/>
                    </a:cxn>
                    <a:cxn ang="0">
                      <a:pos x="600" y="2"/>
                    </a:cxn>
                    <a:cxn ang="0">
                      <a:pos x="600" y="2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39"/>
                    </a:cxn>
                    <a:cxn ang="0">
                      <a:pos x="568" y="75"/>
                    </a:cxn>
                    <a:cxn ang="0">
                      <a:pos x="541" y="112"/>
                    </a:cxn>
                    <a:cxn ang="0">
                      <a:pos x="458" y="215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1"/>
                    </a:cxn>
                    <a:cxn ang="0">
                      <a:pos x="110" y="601"/>
                    </a:cxn>
                  </a:cxnLst>
                  <a:rect l="0" t="0" r="r" b="b"/>
                  <a:pathLst>
                    <a:path w="602" h="601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1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7" y="0"/>
                      </a:lnTo>
                      <a:lnTo>
                        <a:pt x="595" y="0"/>
                      </a:lnTo>
                      <a:lnTo>
                        <a:pt x="600" y="2"/>
                      </a:lnTo>
                      <a:lnTo>
                        <a:pt x="600" y="2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39"/>
                      </a:lnTo>
                      <a:lnTo>
                        <a:pt x="568" y="75"/>
                      </a:lnTo>
                      <a:lnTo>
                        <a:pt x="541" y="112"/>
                      </a:lnTo>
                      <a:lnTo>
                        <a:pt x="458" y="215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1"/>
                      </a:lnTo>
                      <a:lnTo>
                        <a:pt x="110" y="601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90" name="Freeform 251"/>
                <p:cNvSpPr>
                  <a:spLocks/>
                </p:cNvSpPr>
                <p:nvPr/>
              </p:nvSpPr>
              <p:spPr bwMode="auto">
                <a:xfrm>
                  <a:off x="4450" y="2543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0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0"/>
                    </a:cxn>
                    <a:cxn ang="0">
                      <a:pos x="595" y="0"/>
                    </a:cxn>
                    <a:cxn ang="0">
                      <a:pos x="599" y="1"/>
                    </a:cxn>
                    <a:cxn ang="0">
                      <a:pos x="599" y="1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6" y="27"/>
                    </a:cxn>
                    <a:cxn ang="0">
                      <a:pos x="591" y="39"/>
                    </a:cxn>
                    <a:cxn ang="0">
                      <a:pos x="568" y="75"/>
                    </a:cxn>
                    <a:cxn ang="0">
                      <a:pos x="540" y="112"/>
                    </a:cxn>
                    <a:cxn ang="0">
                      <a:pos x="458" y="214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0"/>
                    </a:cxn>
                    <a:cxn ang="0">
                      <a:pos x="110" y="600"/>
                    </a:cxn>
                  </a:cxnLst>
                  <a:rect l="0" t="0" r="r" b="b"/>
                  <a:pathLst>
                    <a:path w="602" h="600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0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0"/>
                      </a:lnTo>
                      <a:lnTo>
                        <a:pt x="595" y="0"/>
                      </a:lnTo>
                      <a:lnTo>
                        <a:pt x="599" y="1"/>
                      </a:lnTo>
                      <a:lnTo>
                        <a:pt x="599" y="1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6" y="27"/>
                      </a:lnTo>
                      <a:lnTo>
                        <a:pt x="591" y="39"/>
                      </a:lnTo>
                      <a:lnTo>
                        <a:pt x="568" y="75"/>
                      </a:lnTo>
                      <a:lnTo>
                        <a:pt x="540" y="112"/>
                      </a:lnTo>
                      <a:lnTo>
                        <a:pt x="458" y="214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0"/>
                      </a:lnTo>
                      <a:lnTo>
                        <a:pt x="110" y="60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91" name="Freeform 252"/>
                <p:cNvSpPr>
                  <a:spLocks/>
                </p:cNvSpPr>
                <p:nvPr/>
              </p:nvSpPr>
              <p:spPr bwMode="auto">
                <a:xfrm>
                  <a:off x="4318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3" y="524"/>
                    </a:cxn>
                    <a:cxn ang="0">
                      <a:pos x="12" y="562"/>
                    </a:cxn>
                    <a:cxn ang="0">
                      <a:pos x="4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3" y="524"/>
                      </a:lnTo>
                      <a:lnTo>
                        <a:pt x="12" y="562"/>
                      </a:lnTo>
                      <a:lnTo>
                        <a:pt x="4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92" name="Freeform 253"/>
                <p:cNvSpPr>
                  <a:spLocks/>
                </p:cNvSpPr>
                <p:nvPr/>
              </p:nvSpPr>
              <p:spPr bwMode="auto">
                <a:xfrm>
                  <a:off x="4519" y="261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8"/>
                    </a:cxn>
                    <a:cxn ang="0">
                      <a:pos x="596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9"/>
                    </a:cxn>
                    <a:cxn ang="0">
                      <a:pos x="369" y="319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8"/>
                      </a:lnTo>
                      <a:lnTo>
                        <a:pt x="596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9"/>
                      </a:lnTo>
                      <a:lnTo>
                        <a:pt x="369" y="319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93" name="Freeform 254"/>
                <p:cNvSpPr>
                  <a:spLocks/>
                </p:cNvSpPr>
                <p:nvPr/>
              </p:nvSpPr>
              <p:spPr bwMode="auto">
                <a:xfrm>
                  <a:off x="4319" y="274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2" y="562"/>
                    </a:cxn>
                    <a:cxn ang="0">
                      <a:pos x="6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2" y="562"/>
                      </a:lnTo>
                      <a:lnTo>
                        <a:pt x="6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94" name="Freeform 255"/>
                <p:cNvSpPr>
                  <a:spLocks/>
                </p:cNvSpPr>
                <p:nvPr/>
              </p:nvSpPr>
              <p:spPr bwMode="auto">
                <a:xfrm>
                  <a:off x="4521" y="2613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3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2" y="12"/>
                    </a:cxn>
                    <a:cxn ang="0">
                      <a:pos x="573" y="4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3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2" y="12"/>
                      </a:lnTo>
                      <a:lnTo>
                        <a:pt x="573" y="4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95" name="Freeform 256"/>
                <p:cNvSpPr>
                  <a:spLocks/>
                </p:cNvSpPr>
                <p:nvPr/>
              </p:nvSpPr>
              <p:spPr bwMode="auto">
                <a:xfrm>
                  <a:off x="4321" y="274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2" y="562"/>
                    </a:cxn>
                    <a:cxn ang="0">
                      <a:pos x="6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2" y="562"/>
                      </a:lnTo>
                      <a:lnTo>
                        <a:pt x="6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96" name="Freeform 257"/>
                <p:cNvSpPr>
                  <a:spLocks/>
                </p:cNvSpPr>
                <p:nvPr/>
              </p:nvSpPr>
              <p:spPr bwMode="auto">
                <a:xfrm>
                  <a:off x="4523" y="261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1" y="11"/>
                    </a:cxn>
                    <a:cxn ang="0">
                      <a:pos x="573" y="4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2"/>
                    </a:cxn>
                    <a:cxn ang="0">
                      <a:pos x="456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1" y="11"/>
                      </a:lnTo>
                      <a:lnTo>
                        <a:pt x="573" y="4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2"/>
                      </a:lnTo>
                      <a:lnTo>
                        <a:pt x="456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97" name="Freeform 258"/>
                <p:cNvSpPr>
                  <a:spLocks/>
                </p:cNvSpPr>
                <p:nvPr/>
              </p:nvSpPr>
              <p:spPr bwMode="auto">
                <a:xfrm>
                  <a:off x="4391" y="281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8" y="600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7"/>
                    </a:cxn>
                    <a:cxn ang="0">
                      <a:pos x="114" y="538"/>
                    </a:cxn>
                    <a:cxn ang="0">
                      <a:pos x="217" y="458"/>
                    </a:cxn>
                    <a:cxn ang="0">
                      <a:pos x="319" y="368"/>
                    </a:cxn>
                    <a:cxn ang="0">
                      <a:pos x="319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4" y="0"/>
                      </a:moveTo>
                      <a:lnTo>
                        <a:pt x="234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8" y="600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7"/>
                      </a:lnTo>
                      <a:lnTo>
                        <a:pt x="114" y="538"/>
                      </a:lnTo>
                      <a:lnTo>
                        <a:pt x="217" y="458"/>
                      </a:lnTo>
                      <a:lnTo>
                        <a:pt x="319" y="368"/>
                      </a:lnTo>
                      <a:lnTo>
                        <a:pt x="319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98" name="Freeform 259"/>
                <p:cNvSpPr>
                  <a:spLocks/>
                </p:cNvSpPr>
                <p:nvPr/>
              </p:nvSpPr>
              <p:spPr bwMode="auto">
                <a:xfrm>
                  <a:off x="4593" y="2682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99" name="Freeform 260"/>
                <p:cNvSpPr>
                  <a:spLocks/>
                </p:cNvSpPr>
                <p:nvPr/>
              </p:nvSpPr>
              <p:spPr bwMode="auto">
                <a:xfrm>
                  <a:off x="4393" y="281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00" name="Freeform 261"/>
                <p:cNvSpPr>
                  <a:spLocks/>
                </p:cNvSpPr>
                <p:nvPr/>
              </p:nvSpPr>
              <p:spPr bwMode="auto">
                <a:xfrm>
                  <a:off x="4594" y="268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9" y="62"/>
                    </a:cxn>
                    <a:cxn ang="0">
                      <a:pos x="526" y="34"/>
                    </a:cxn>
                    <a:cxn ang="0">
                      <a:pos x="562" y="11"/>
                    </a:cxn>
                    <a:cxn ang="0">
                      <a:pos x="575" y="6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9" y="62"/>
                      </a:lnTo>
                      <a:lnTo>
                        <a:pt x="526" y="34"/>
                      </a:lnTo>
                      <a:lnTo>
                        <a:pt x="562" y="11"/>
                      </a:lnTo>
                      <a:lnTo>
                        <a:pt x="575" y="6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01" name="Freeform 262"/>
                <p:cNvSpPr>
                  <a:spLocks/>
                </p:cNvSpPr>
                <p:nvPr/>
              </p:nvSpPr>
              <p:spPr bwMode="auto">
                <a:xfrm>
                  <a:off x="4395" y="281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2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2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02" name="Freeform 263"/>
                <p:cNvSpPr>
                  <a:spLocks/>
                </p:cNvSpPr>
                <p:nvPr/>
              </p:nvSpPr>
              <p:spPr bwMode="auto">
                <a:xfrm>
                  <a:off x="4596" y="268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1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1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03" name="Freeform 264"/>
                <p:cNvSpPr>
                  <a:spLocks/>
                </p:cNvSpPr>
                <p:nvPr/>
              </p:nvSpPr>
              <p:spPr bwMode="auto">
                <a:xfrm>
                  <a:off x="4464" y="288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04" name="Freeform 265"/>
                <p:cNvSpPr>
                  <a:spLocks/>
                </p:cNvSpPr>
                <p:nvPr/>
              </p:nvSpPr>
              <p:spPr bwMode="auto">
                <a:xfrm>
                  <a:off x="4665" y="275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05" name="Freeform 266"/>
                <p:cNvSpPr>
                  <a:spLocks/>
                </p:cNvSpPr>
                <p:nvPr/>
              </p:nvSpPr>
              <p:spPr bwMode="auto">
                <a:xfrm>
                  <a:off x="4465" y="288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5" y="525"/>
                    </a:cxn>
                    <a:cxn ang="0">
                      <a:pos x="12" y="562"/>
                    </a:cxn>
                    <a:cxn ang="0">
                      <a:pos x="6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41" y="589"/>
                    </a:cxn>
                    <a:cxn ang="0">
                      <a:pos x="77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5" y="525"/>
                      </a:lnTo>
                      <a:lnTo>
                        <a:pt x="12" y="562"/>
                      </a:lnTo>
                      <a:lnTo>
                        <a:pt x="6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41" y="589"/>
                      </a:lnTo>
                      <a:lnTo>
                        <a:pt x="77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06" name="Freeform 267"/>
                <p:cNvSpPr>
                  <a:spLocks/>
                </p:cNvSpPr>
                <p:nvPr/>
              </p:nvSpPr>
              <p:spPr bwMode="auto">
                <a:xfrm>
                  <a:off x="4667" y="2756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6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6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07" name="Freeform 268"/>
                <p:cNvSpPr>
                  <a:spLocks/>
                </p:cNvSpPr>
                <p:nvPr/>
              </p:nvSpPr>
              <p:spPr bwMode="auto">
                <a:xfrm>
                  <a:off x="4467" y="288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08" name="Freeform 269"/>
                <p:cNvSpPr>
                  <a:spLocks/>
                </p:cNvSpPr>
                <p:nvPr/>
              </p:nvSpPr>
              <p:spPr bwMode="auto">
                <a:xfrm>
                  <a:off x="4669" y="275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5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3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5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3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09" name="Freeform 271"/>
                <p:cNvSpPr>
                  <a:spLocks/>
                </p:cNvSpPr>
                <p:nvPr/>
              </p:nvSpPr>
              <p:spPr bwMode="auto">
                <a:xfrm>
                  <a:off x="4450" y="2543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0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0"/>
                    </a:cxn>
                    <a:cxn ang="0">
                      <a:pos x="595" y="0"/>
                    </a:cxn>
                    <a:cxn ang="0">
                      <a:pos x="599" y="1"/>
                    </a:cxn>
                    <a:cxn ang="0">
                      <a:pos x="599" y="1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6" y="27"/>
                    </a:cxn>
                    <a:cxn ang="0">
                      <a:pos x="591" y="39"/>
                    </a:cxn>
                    <a:cxn ang="0">
                      <a:pos x="568" y="75"/>
                    </a:cxn>
                    <a:cxn ang="0">
                      <a:pos x="540" y="112"/>
                    </a:cxn>
                    <a:cxn ang="0">
                      <a:pos x="458" y="214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0"/>
                    </a:cxn>
                    <a:cxn ang="0">
                      <a:pos x="110" y="600"/>
                    </a:cxn>
                  </a:cxnLst>
                  <a:rect l="0" t="0" r="r" b="b"/>
                  <a:pathLst>
                    <a:path w="602" h="600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0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0"/>
                      </a:lnTo>
                      <a:lnTo>
                        <a:pt x="595" y="0"/>
                      </a:lnTo>
                      <a:lnTo>
                        <a:pt x="599" y="1"/>
                      </a:lnTo>
                      <a:lnTo>
                        <a:pt x="599" y="1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6" y="27"/>
                      </a:lnTo>
                      <a:lnTo>
                        <a:pt x="591" y="39"/>
                      </a:lnTo>
                      <a:lnTo>
                        <a:pt x="568" y="75"/>
                      </a:lnTo>
                      <a:lnTo>
                        <a:pt x="540" y="112"/>
                      </a:lnTo>
                      <a:lnTo>
                        <a:pt x="458" y="214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0"/>
                      </a:lnTo>
                      <a:lnTo>
                        <a:pt x="110" y="60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10" name="Freeform 273"/>
                <p:cNvSpPr>
                  <a:spLocks/>
                </p:cNvSpPr>
                <p:nvPr/>
              </p:nvSpPr>
              <p:spPr bwMode="auto">
                <a:xfrm>
                  <a:off x="4452" y="25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5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5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11" name="Freeform 275"/>
                <p:cNvSpPr>
                  <a:spLocks/>
                </p:cNvSpPr>
                <p:nvPr/>
              </p:nvSpPr>
              <p:spPr bwMode="auto">
                <a:xfrm>
                  <a:off x="4454" y="254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6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6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12" name="Freeform 276"/>
                <p:cNvSpPr>
                  <a:spLocks/>
                </p:cNvSpPr>
                <p:nvPr/>
              </p:nvSpPr>
              <p:spPr bwMode="auto">
                <a:xfrm>
                  <a:off x="4321" y="274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2" y="562"/>
                    </a:cxn>
                    <a:cxn ang="0">
                      <a:pos x="6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2" y="562"/>
                      </a:lnTo>
                      <a:lnTo>
                        <a:pt x="6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13" name="Freeform 277"/>
                <p:cNvSpPr>
                  <a:spLocks/>
                </p:cNvSpPr>
                <p:nvPr/>
              </p:nvSpPr>
              <p:spPr bwMode="auto">
                <a:xfrm>
                  <a:off x="4523" y="261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1" y="11"/>
                    </a:cxn>
                    <a:cxn ang="0">
                      <a:pos x="573" y="4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2"/>
                    </a:cxn>
                    <a:cxn ang="0">
                      <a:pos x="456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1" y="11"/>
                      </a:lnTo>
                      <a:lnTo>
                        <a:pt x="573" y="4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2"/>
                      </a:lnTo>
                      <a:lnTo>
                        <a:pt x="456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14" name="Freeform 278"/>
                <p:cNvSpPr>
                  <a:spLocks/>
                </p:cNvSpPr>
                <p:nvPr/>
              </p:nvSpPr>
              <p:spPr bwMode="auto">
                <a:xfrm>
                  <a:off x="4323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2" y="488"/>
                    </a:cxn>
                    <a:cxn ang="0">
                      <a:pos x="33" y="524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2" y="488"/>
                      </a:lnTo>
                      <a:lnTo>
                        <a:pt x="33" y="524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15" name="Freeform 279"/>
                <p:cNvSpPr>
                  <a:spLocks/>
                </p:cNvSpPr>
                <p:nvPr/>
              </p:nvSpPr>
              <p:spPr bwMode="auto">
                <a:xfrm>
                  <a:off x="4524" y="261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6" y="28"/>
                    </a:cxn>
                    <a:cxn ang="0">
                      <a:pos x="591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9"/>
                    </a:cxn>
                    <a:cxn ang="0">
                      <a:pos x="369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6" y="28"/>
                      </a:lnTo>
                      <a:lnTo>
                        <a:pt x="591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9"/>
                      </a:lnTo>
                      <a:lnTo>
                        <a:pt x="369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16" name="Freeform 280"/>
                <p:cNvSpPr>
                  <a:spLocks/>
                </p:cNvSpPr>
                <p:nvPr/>
              </p:nvSpPr>
              <p:spPr bwMode="auto">
                <a:xfrm>
                  <a:off x="4325" y="274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4"/>
                    </a:cxn>
                    <a:cxn ang="0">
                      <a:pos x="142" y="385"/>
                    </a:cxn>
                    <a:cxn ang="0">
                      <a:pos x="62" y="489"/>
                    </a:cxn>
                    <a:cxn ang="0">
                      <a:pos x="33" y="525"/>
                    </a:cxn>
                    <a:cxn ang="0">
                      <a:pos x="11" y="562"/>
                    </a:cxn>
                    <a:cxn ang="0">
                      <a:pos x="4" y="575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7" y="602"/>
                    </a:cxn>
                    <a:cxn ang="0">
                      <a:pos x="16" y="601"/>
                    </a:cxn>
                    <a:cxn ang="0">
                      <a:pos x="27" y="597"/>
                    </a:cxn>
                    <a:cxn ang="0">
                      <a:pos x="39" y="589"/>
                    </a:cxn>
                    <a:cxn ang="0">
                      <a:pos x="76" y="568"/>
                    </a:cxn>
                    <a:cxn ang="0">
                      <a:pos x="112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4"/>
                      </a:lnTo>
                      <a:lnTo>
                        <a:pt x="142" y="385"/>
                      </a:lnTo>
                      <a:lnTo>
                        <a:pt x="62" y="489"/>
                      </a:lnTo>
                      <a:lnTo>
                        <a:pt x="33" y="525"/>
                      </a:lnTo>
                      <a:lnTo>
                        <a:pt x="11" y="562"/>
                      </a:lnTo>
                      <a:lnTo>
                        <a:pt x="4" y="575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7" y="602"/>
                      </a:lnTo>
                      <a:lnTo>
                        <a:pt x="16" y="601"/>
                      </a:lnTo>
                      <a:lnTo>
                        <a:pt x="27" y="597"/>
                      </a:lnTo>
                      <a:lnTo>
                        <a:pt x="39" y="589"/>
                      </a:lnTo>
                      <a:lnTo>
                        <a:pt x="76" y="568"/>
                      </a:lnTo>
                      <a:lnTo>
                        <a:pt x="112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17" name="Freeform 281"/>
                <p:cNvSpPr>
                  <a:spLocks/>
                </p:cNvSpPr>
                <p:nvPr/>
              </p:nvSpPr>
              <p:spPr bwMode="auto">
                <a:xfrm>
                  <a:off x="4526" y="261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18" name="Freeform 282"/>
                <p:cNvSpPr>
                  <a:spLocks/>
                </p:cNvSpPr>
                <p:nvPr/>
              </p:nvSpPr>
              <p:spPr bwMode="auto">
                <a:xfrm>
                  <a:off x="4395" y="281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2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2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19" name="Freeform 283"/>
                <p:cNvSpPr>
                  <a:spLocks/>
                </p:cNvSpPr>
                <p:nvPr/>
              </p:nvSpPr>
              <p:spPr bwMode="auto">
                <a:xfrm>
                  <a:off x="4596" y="268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1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1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20" name="Freeform 284"/>
                <p:cNvSpPr>
                  <a:spLocks/>
                </p:cNvSpPr>
                <p:nvPr/>
              </p:nvSpPr>
              <p:spPr bwMode="auto">
                <a:xfrm>
                  <a:off x="4397" y="281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5" y="525"/>
                    </a:cxn>
                    <a:cxn ang="0">
                      <a:pos x="13" y="562"/>
                    </a:cxn>
                    <a:cxn ang="0">
                      <a:pos x="6" y="575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9" y="602"/>
                    </a:cxn>
                    <a:cxn ang="0">
                      <a:pos x="18" y="601"/>
                    </a:cxn>
                    <a:cxn ang="0">
                      <a:pos x="28" y="597"/>
                    </a:cxn>
                    <a:cxn ang="0">
                      <a:pos x="41" y="589"/>
                    </a:cxn>
                    <a:cxn ang="0">
                      <a:pos x="77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9" y="369"/>
                    </a:cxn>
                    <a:cxn ang="0">
                      <a:pos x="319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5" y="525"/>
                      </a:lnTo>
                      <a:lnTo>
                        <a:pt x="13" y="562"/>
                      </a:lnTo>
                      <a:lnTo>
                        <a:pt x="6" y="575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9" y="602"/>
                      </a:lnTo>
                      <a:lnTo>
                        <a:pt x="18" y="601"/>
                      </a:lnTo>
                      <a:lnTo>
                        <a:pt x="28" y="597"/>
                      </a:lnTo>
                      <a:lnTo>
                        <a:pt x="41" y="589"/>
                      </a:lnTo>
                      <a:lnTo>
                        <a:pt x="77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9" y="369"/>
                      </a:lnTo>
                      <a:lnTo>
                        <a:pt x="319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21" name="Freeform 285"/>
                <p:cNvSpPr>
                  <a:spLocks/>
                </p:cNvSpPr>
                <p:nvPr/>
              </p:nvSpPr>
              <p:spPr bwMode="auto">
                <a:xfrm>
                  <a:off x="4598" y="268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9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9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22" name="Freeform 286"/>
                <p:cNvSpPr>
                  <a:spLocks/>
                </p:cNvSpPr>
                <p:nvPr/>
              </p:nvSpPr>
              <p:spPr bwMode="auto">
                <a:xfrm>
                  <a:off x="4399" y="2818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2"/>
                    </a:cxn>
                    <a:cxn ang="0">
                      <a:pos x="6" y="575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2"/>
                      </a:lnTo>
                      <a:lnTo>
                        <a:pt x="6" y="575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23" name="Freeform 287"/>
                <p:cNvSpPr>
                  <a:spLocks/>
                </p:cNvSpPr>
                <p:nvPr/>
              </p:nvSpPr>
              <p:spPr bwMode="auto">
                <a:xfrm>
                  <a:off x="4600" y="268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5" y="34"/>
                    </a:cxn>
                    <a:cxn ang="0">
                      <a:pos x="561" y="13"/>
                    </a:cxn>
                    <a:cxn ang="0">
                      <a:pos x="574" y="5"/>
                    </a:cxn>
                    <a:cxn ang="0">
                      <a:pos x="586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3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5" y="34"/>
                      </a:lnTo>
                      <a:lnTo>
                        <a:pt x="561" y="13"/>
                      </a:lnTo>
                      <a:lnTo>
                        <a:pt x="574" y="5"/>
                      </a:lnTo>
                      <a:lnTo>
                        <a:pt x="586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3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24" name="Freeform 288"/>
                <p:cNvSpPr>
                  <a:spLocks/>
                </p:cNvSpPr>
                <p:nvPr/>
              </p:nvSpPr>
              <p:spPr bwMode="auto">
                <a:xfrm>
                  <a:off x="4467" y="288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25" name="Freeform 289"/>
                <p:cNvSpPr>
                  <a:spLocks/>
                </p:cNvSpPr>
                <p:nvPr/>
              </p:nvSpPr>
              <p:spPr bwMode="auto">
                <a:xfrm>
                  <a:off x="4669" y="275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5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3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5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3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26" name="Freeform 290"/>
                <p:cNvSpPr>
                  <a:spLocks/>
                </p:cNvSpPr>
                <p:nvPr/>
              </p:nvSpPr>
              <p:spPr bwMode="auto">
                <a:xfrm>
                  <a:off x="4469" y="288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6"/>
                    </a:cxn>
                    <a:cxn ang="0">
                      <a:pos x="142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1" y="562"/>
                    </a:cxn>
                    <a:cxn ang="0">
                      <a:pos x="4" y="575"/>
                    </a:cxn>
                    <a:cxn ang="0">
                      <a:pos x="1" y="587"/>
                    </a:cxn>
                    <a:cxn ang="0">
                      <a:pos x="0" y="595"/>
                    </a:cxn>
                    <a:cxn ang="0">
                      <a:pos x="3" y="600"/>
                    </a:cxn>
                    <a:cxn ang="0">
                      <a:pos x="7" y="602"/>
                    </a:cxn>
                    <a:cxn ang="0">
                      <a:pos x="16" y="601"/>
                    </a:cxn>
                    <a:cxn ang="0">
                      <a:pos x="27" y="597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2" y="541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6"/>
                      </a:lnTo>
                      <a:lnTo>
                        <a:pt x="142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1" y="562"/>
                      </a:lnTo>
                      <a:lnTo>
                        <a:pt x="4" y="575"/>
                      </a:lnTo>
                      <a:lnTo>
                        <a:pt x="1" y="587"/>
                      </a:lnTo>
                      <a:lnTo>
                        <a:pt x="0" y="595"/>
                      </a:lnTo>
                      <a:lnTo>
                        <a:pt x="3" y="600"/>
                      </a:lnTo>
                      <a:lnTo>
                        <a:pt x="7" y="602"/>
                      </a:lnTo>
                      <a:lnTo>
                        <a:pt x="16" y="601"/>
                      </a:lnTo>
                      <a:lnTo>
                        <a:pt x="27" y="597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2" y="541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27" name="Freeform 291"/>
                <p:cNvSpPr>
                  <a:spLocks/>
                </p:cNvSpPr>
                <p:nvPr/>
              </p:nvSpPr>
              <p:spPr bwMode="auto">
                <a:xfrm>
                  <a:off x="4670" y="275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5" y="232"/>
                    </a:cxn>
                    <a:cxn ang="0">
                      <a:pos x="386" y="143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5" y="232"/>
                      </a:lnTo>
                      <a:lnTo>
                        <a:pt x="386" y="143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28" name="Freeform 292"/>
                <p:cNvSpPr>
                  <a:spLocks/>
                </p:cNvSpPr>
                <p:nvPr/>
              </p:nvSpPr>
              <p:spPr bwMode="auto">
                <a:xfrm>
                  <a:off x="4471" y="289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1" y="285"/>
                    </a:cxn>
                    <a:cxn ang="0">
                      <a:pos x="142" y="386"/>
                    </a:cxn>
                    <a:cxn ang="0">
                      <a:pos x="61" y="488"/>
                    </a:cxn>
                    <a:cxn ang="0">
                      <a:pos x="33" y="526"/>
                    </a:cxn>
                    <a:cxn ang="0">
                      <a:pos x="11" y="562"/>
                    </a:cxn>
                    <a:cxn ang="0">
                      <a:pos x="4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2" y="599"/>
                    </a:cxn>
                    <a:cxn ang="0">
                      <a:pos x="7" y="602"/>
                    </a:cxn>
                    <a:cxn ang="0">
                      <a:pos x="15" y="601"/>
                    </a:cxn>
                    <a:cxn ang="0">
                      <a:pos x="27" y="596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69"/>
                    </a:cxn>
                    <a:cxn ang="0">
                      <a:pos x="316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1" y="285"/>
                      </a:lnTo>
                      <a:lnTo>
                        <a:pt x="142" y="386"/>
                      </a:lnTo>
                      <a:lnTo>
                        <a:pt x="61" y="488"/>
                      </a:lnTo>
                      <a:lnTo>
                        <a:pt x="33" y="526"/>
                      </a:lnTo>
                      <a:lnTo>
                        <a:pt x="11" y="562"/>
                      </a:lnTo>
                      <a:lnTo>
                        <a:pt x="4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2" y="599"/>
                      </a:lnTo>
                      <a:lnTo>
                        <a:pt x="7" y="602"/>
                      </a:lnTo>
                      <a:lnTo>
                        <a:pt x="15" y="601"/>
                      </a:lnTo>
                      <a:lnTo>
                        <a:pt x="27" y="596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69"/>
                      </a:lnTo>
                      <a:lnTo>
                        <a:pt x="316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29" name="Freeform 293"/>
                <p:cNvSpPr>
                  <a:spLocks/>
                </p:cNvSpPr>
                <p:nvPr/>
              </p:nvSpPr>
              <p:spPr bwMode="auto">
                <a:xfrm>
                  <a:off x="4672" y="276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5" y="232"/>
                    </a:cxn>
                    <a:cxn ang="0">
                      <a:pos x="386" y="143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2"/>
                    </a:cxn>
                    <a:cxn ang="0">
                      <a:pos x="574" y="4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90" y="40"/>
                    </a:cxn>
                    <a:cxn ang="0">
                      <a:pos x="567" y="77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5" y="232"/>
                      </a:lnTo>
                      <a:lnTo>
                        <a:pt x="386" y="143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2"/>
                      </a:lnTo>
                      <a:lnTo>
                        <a:pt x="574" y="4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90" y="40"/>
                      </a:lnTo>
                      <a:lnTo>
                        <a:pt x="567" y="77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30" name="Freeform 294"/>
                <p:cNvSpPr>
                  <a:spLocks/>
                </p:cNvSpPr>
                <p:nvPr/>
              </p:nvSpPr>
              <p:spPr bwMode="auto">
                <a:xfrm>
                  <a:off x="4433" y="2637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70" y="197"/>
                    </a:cxn>
                    <a:cxn ang="0">
                      <a:pos x="70" y="197"/>
                    </a:cxn>
                    <a:cxn ang="0">
                      <a:pos x="71" y="196"/>
                    </a:cxn>
                    <a:cxn ang="0">
                      <a:pos x="72" y="196"/>
                    </a:cxn>
                    <a:cxn ang="0">
                      <a:pos x="72" y="195"/>
                    </a:cxn>
                    <a:cxn ang="0">
                      <a:pos x="77" y="192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94" y="179"/>
                    </a:cxn>
                    <a:cxn ang="0">
                      <a:pos x="107" y="167"/>
                    </a:cxn>
                    <a:cxn ang="0">
                      <a:pos x="107" y="167"/>
                    </a:cxn>
                    <a:cxn ang="0">
                      <a:pos x="107" y="167"/>
                    </a:cxn>
                    <a:cxn ang="0">
                      <a:pos x="119" y="153"/>
                    </a:cxn>
                    <a:cxn ang="0">
                      <a:pos x="129" y="136"/>
                    </a:cxn>
                    <a:cxn ang="0">
                      <a:pos x="129" y="136"/>
                    </a:cxn>
                    <a:cxn ang="0">
                      <a:pos x="136" y="120"/>
                    </a:cxn>
                    <a:cxn ang="0">
                      <a:pos x="134" y="101"/>
                    </a:cxn>
                    <a:cxn ang="0">
                      <a:pos x="126" y="82"/>
                    </a:cxn>
                    <a:cxn ang="0">
                      <a:pos x="108" y="66"/>
                    </a:cxn>
                    <a:cxn ang="0">
                      <a:pos x="87" y="48"/>
                    </a:cxn>
                    <a:cxn ang="0">
                      <a:pos x="62" y="33"/>
                    </a:cxn>
                    <a:cxn ang="0">
                      <a:pos x="62" y="33"/>
                    </a:cxn>
                    <a:cxn ang="0">
                      <a:pos x="42" y="20"/>
                    </a:cxn>
                    <a:cxn ang="0">
                      <a:pos x="19" y="10"/>
                    </a:cxn>
                    <a:cxn ang="0">
                      <a:pos x="19" y="10"/>
                    </a:cxn>
                    <a:cxn ang="0">
                      <a:pos x="13" y="6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3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6" h="197">
                      <a:moveTo>
                        <a:pt x="70" y="197"/>
                      </a:moveTo>
                      <a:lnTo>
                        <a:pt x="70" y="197"/>
                      </a:lnTo>
                      <a:lnTo>
                        <a:pt x="71" y="196"/>
                      </a:lnTo>
                      <a:lnTo>
                        <a:pt x="72" y="196"/>
                      </a:lnTo>
                      <a:lnTo>
                        <a:pt x="72" y="195"/>
                      </a:lnTo>
                      <a:lnTo>
                        <a:pt x="77" y="192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94" y="179"/>
                      </a:lnTo>
                      <a:lnTo>
                        <a:pt x="107" y="167"/>
                      </a:lnTo>
                      <a:lnTo>
                        <a:pt x="107" y="167"/>
                      </a:lnTo>
                      <a:lnTo>
                        <a:pt x="107" y="167"/>
                      </a:lnTo>
                      <a:lnTo>
                        <a:pt x="119" y="153"/>
                      </a:lnTo>
                      <a:lnTo>
                        <a:pt x="129" y="136"/>
                      </a:lnTo>
                      <a:lnTo>
                        <a:pt x="129" y="136"/>
                      </a:lnTo>
                      <a:lnTo>
                        <a:pt x="136" y="120"/>
                      </a:lnTo>
                      <a:lnTo>
                        <a:pt x="134" y="101"/>
                      </a:lnTo>
                      <a:lnTo>
                        <a:pt x="126" y="82"/>
                      </a:lnTo>
                      <a:lnTo>
                        <a:pt x="108" y="66"/>
                      </a:lnTo>
                      <a:lnTo>
                        <a:pt x="87" y="48"/>
                      </a:lnTo>
                      <a:lnTo>
                        <a:pt x="62" y="33"/>
                      </a:lnTo>
                      <a:lnTo>
                        <a:pt x="62" y="33"/>
                      </a:lnTo>
                      <a:lnTo>
                        <a:pt x="42" y="20"/>
                      </a:lnTo>
                      <a:lnTo>
                        <a:pt x="19" y="10"/>
                      </a:lnTo>
                      <a:lnTo>
                        <a:pt x="19" y="10"/>
                      </a:lnTo>
                      <a:lnTo>
                        <a:pt x="13" y="6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31" name="Freeform 295"/>
                <p:cNvSpPr>
                  <a:spLocks/>
                </p:cNvSpPr>
                <p:nvPr/>
              </p:nvSpPr>
              <p:spPr bwMode="auto">
                <a:xfrm>
                  <a:off x="4432" y="263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70" y="196"/>
                    </a:cxn>
                    <a:cxn ang="0">
                      <a:pos x="71" y="196"/>
                    </a:cxn>
                    <a:cxn ang="0">
                      <a:pos x="71" y="196"/>
                    </a:cxn>
                    <a:cxn ang="0">
                      <a:pos x="72" y="194"/>
                    </a:cxn>
                    <a:cxn ang="0">
                      <a:pos x="74" y="194"/>
                    </a:cxn>
                    <a:cxn ang="0">
                      <a:pos x="74" y="194"/>
                    </a:cxn>
                    <a:cxn ang="0">
                      <a:pos x="78" y="191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94" y="177"/>
                    </a:cxn>
                    <a:cxn ang="0">
                      <a:pos x="107" y="166"/>
                    </a:cxn>
                    <a:cxn ang="0">
                      <a:pos x="107" y="166"/>
                    </a:cxn>
                    <a:cxn ang="0">
                      <a:pos x="107" y="166"/>
                    </a:cxn>
                    <a:cxn ang="0">
                      <a:pos x="107" y="166"/>
                    </a:cxn>
                    <a:cxn ang="0">
                      <a:pos x="120" y="153"/>
                    </a:cxn>
                    <a:cxn ang="0">
                      <a:pos x="129" y="135"/>
                    </a:cxn>
                    <a:cxn ang="0">
                      <a:pos x="129" y="135"/>
                    </a:cxn>
                    <a:cxn ang="0">
                      <a:pos x="136" y="119"/>
                    </a:cxn>
                    <a:cxn ang="0">
                      <a:pos x="134" y="101"/>
                    </a:cxn>
                    <a:cxn ang="0">
                      <a:pos x="134" y="101"/>
                    </a:cxn>
                    <a:cxn ang="0">
                      <a:pos x="126" y="81"/>
                    </a:cxn>
                    <a:cxn ang="0">
                      <a:pos x="108" y="65"/>
                    </a:cxn>
                    <a:cxn ang="0">
                      <a:pos x="87" y="47"/>
                    </a:cxn>
                    <a:cxn ang="0">
                      <a:pos x="64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6" h="196">
                      <a:moveTo>
                        <a:pt x="70" y="196"/>
                      </a:moveTo>
                      <a:lnTo>
                        <a:pt x="71" y="196"/>
                      </a:lnTo>
                      <a:lnTo>
                        <a:pt x="71" y="196"/>
                      </a:lnTo>
                      <a:lnTo>
                        <a:pt x="72" y="194"/>
                      </a:lnTo>
                      <a:lnTo>
                        <a:pt x="74" y="194"/>
                      </a:lnTo>
                      <a:lnTo>
                        <a:pt x="74" y="194"/>
                      </a:lnTo>
                      <a:lnTo>
                        <a:pt x="78" y="191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94" y="177"/>
                      </a:lnTo>
                      <a:lnTo>
                        <a:pt x="107" y="166"/>
                      </a:lnTo>
                      <a:lnTo>
                        <a:pt x="107" y="166"/>
                      </a:lnTo>
                      <a:lnTo>
                        <a:pt x="107" y="166"/>
                      </a:lnTo>
                      <a:lnTo>
                        <a:pt x="107" y="166"/>
                      </a:lnTo>
                      <a:lnTo>
                        <a:pt x="120" y="153"/>
                      </a:lnTo>
                      <a:lnTo>
                        <a:pt x="129" y="135"/>
                      </a:lnTo>
                      <a:lnTo>
                        <a:pt x="129" y="135"/>
                      </a:lnTo>
                      <a:lnTo>
                        <a:pt x="136" y="119"/>
                      </a:lnTo>
                      <a:lnTo>
                        <a:pt x="134" y="101"/>
                      </a:lnTo>
                      <a:lnTo>
                        <a:pt x="134" y="101"/>
                      </a:lnTo>
                      <a:lnTo>
                        <a:pt x="126" y="81"/>
                      </a:lnTo>
                      <a:lnTo>
                        <a:pt x="108" y="65"/>
                      </a:lnTo>
                      <a:lnTo>
                        <a:pt x="87" y="47"/>
                      </a:lnTo>
                      <a:lnTo>
                        <a:pt x="64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32" name="Freeform 296"/>
                <p:cNvSpPr>
                  <a:spLocks/>
                </p:cNvSpPr>
                <p:nvPr/>
              </p:nvSpPr>
              <p:spPr bwMode="auto">
                <a:xfrm>
                  <a:off x="4422" y="263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1" y="197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7" y="191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94" y="179"/>
                    </a:cxn>
                    <a:cxn ang="0">
                      <a:pos x="107" y="167"/>
                    </a:cxn>
                    <a:cxn ang="0">
                      <a:pos x="107" y="167"/>
                    </a:cxn>
                    <a:cxn ang="0">
                      <a:pos x="120" y="153"/>
                    </a:cxn>
                    <a:cxn ang="0">
                      <a:pos x="128" y="137"/>
                    </a:cxn>
                    <a:cxn ang="0">
                      <a:pos x="128" y="137"/>
                    </a:cxn>
                    <a:cxn ang="0">
                      <a:pos x="128" y="137"/>
                    </a:cxn>
                    <a:cxn ang="0">
                      <a:pos x="128" y="137"/>
                    </a:cxn>
                    <a:cxn ang="0">
                      <a:pos x="136" y="119"/>
                    </a:cxn>
                    <a:cxn ang="0">
                      <a:pos x="134" y="102"/>
                    </a:cxn>
                    <a:cxn ang="0">
                      <a:pos x="126" y="82"/>
                    </a:cxn>
                    <a:cxn ang="0">
                      <a:pos x="108" y="66"/>
                    </a:cxn>
                    <a:cxn ang="0">
                      <a:pos x="87" y="49"/>
                    </a:cxn>
                    <a:cxn ang="0">
                      <a:pos x="64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6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1" y="197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7" y="191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94" y="179"/>
                      </a:lnTo>
                      <a:lnTo>
                        <a:pt x="107" y="167"/>
                      </a:lnTo>
                      <a:lnTo>
                        <a:pt x="107" y="167"/>
                      </a:lnTo>
                      <a:lnTo>
                        <a:pt x="120" y="153"/>
                      </a:lnTo>
                      <a:lnTo>
                        <a:pt x="128" y="137"/>
                      </a:lnTo>
                      <a:lnTo>
                        <a:pt x="128" y="137"/>
                      </a:lnTo>
                      <a:lnTo>
                        <a:pt x="128" y="137"/>
                      </a:lnTo>
                      <a:lnTo>
                        <a:pt x="128" y="137"/>
                      </a:lnTo>
                      <a:lnTo>
                        <a:pt x="136" y="119"/>
                      </a:lnTo>
                      <a:lnTo>
                        <a:pt x="134" y="102"/>
                      </a:lnTo>
                      <a:lnTo>
                        <a:pt x="126" y="82"/>
                      </a:lnTo>
                      <a:lnTo>
                        <a:pt x="108" y="66"/>
                      </a:lnTo>
                      <a:lnTo>
                        <a:pt x="87" y="49"/>
                      </a:lnTo>
                      <a:lnTo>
                        <a:pt x="64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33" name="Freeform 297"/>
                <p:cNvSpPr>
                  <a:spLocks/>
                </p:cNvSpPr>
                <p:nvPr/>
              </p:nvSpPr>
              <p:spPr bwMode="auto">
                <a:xfrm>
                  <a:off x="4689" y="2942"/>
                  <a:ext cx="49" cy="64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2"/>
                    </a:cxn>
                    <a:cxn ang="0">
                      <a:pos x="57" y="2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1" y="7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35" y="22"/>
                    </a:cxn>
                    <a:cxn ang="0">
                      <a:pos x="25" y="35"/>
                    </a:cxn>
                    <a:cxn ang="0">
                      <a:pos x="25" y="35"/>
                    </a:cxn>
                    <a:cxn ang="0">
                      <a:pos x="25" y="35"/>
                    </a:cxn>
                    <a:cxn ang="0">
                      <a:pos x="13" y="51"/>
                    </a:cxn>
                    <a:cxn ang="0">
                      <a:pos x="5" y="68"/>
                    </a:cxn>
                    <a:cxn ang="0">
                      <a:pos x="5" y="68"/>
                    </a:cxn>
                    <a:cxn ang="0">
                      <a:pos x="0" y="84"/>
                    </a:cxn>
                    <a:cxn ang="0">
                      <a:pos x="3" y="102"/>
                    </a:cxn>
                    <a:cxn ang="0">
                      <a:pos x="13" y="121"/>
                    </a:cxn>
                    <a:cxn ang="0">
                      <a:pos x="32" y="136"/>
                    </a:cxn>
                    <a:cxn ang="0">
                      <a:pos x="55" y="150"/>
                    </a:cxn>
                    <a:cxn ang="0">
                      <a:pos x="80" y="163"/>
                    </a:cxn>
                    <a:cxn ang="0">
                      <a:pos x="80" y="163"/>
                    </a:cxn>
                    <a:cxn ang="0">
                      <a:pos x="103" y="173"/>
                    </a:cxn>
                    <a:cxn ang="0">
                      <a:pos x="126" y="183"/>
                    </a:cxn>
                    <a:cxn ang="0">
                      <a:pos x="126" y="183"/>
                    </a:cxn>
                    <a:cxn ang="0">
                      <a:pos x="133" y="186"/>
                    </a:cxn>
                    <a:cxn ang="0">
                      <a:pos x="140" y="189"/>
                    </a:cxn>
                    <a:cxn ang="0">
                      <a:pos x="140" y="189"/>
                    </a:cxn>
                    <a:cxn ang="0">
                      <a:pos x="140" y="189"/>
                    </a:cxn>
                    <a:cxn ang="0">
                      <a:pos x="143" y="189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6" y="190"/>
                    </a:cxn>
                    <a:cxn ang="0">
                      <a:pos x="146" y="190"/>
                    </a:cxn>
                    <a:cxn ang="0">
                      <a:pos x="146" y="190"/>
                    </a:cxn>
                  </a:cxnLst>
                  <a:rect l="0" t="0" r="r" b="b"/>
                  <a:pathLst>
                    <a:path w="146" h="190">
                      <a:moveTo>
                        <a:pt x="58" y="0"/>
                      </a:moveTo>
                      <a:lnTo>
                        <a:pt x="58" y="2"/>
                      </a:lnTo>
                      <a:lnTo>
                        <a:pt x="57" y="2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1" y="7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35" y="22"/>
                      </a:lnTo>
                      <a:lnTo>
                        <a:pt x="25" y="35"/>
                      </a:lnTo>
                      <a:lnTo>
                        <a:pt x="25" y="35"/>
                      </a:lnTo>
                      <a:lnTo>
                        <a:pt x="25" y="35"/>
                      </a:lnTo>
                      <a:lnTo>
                        <a:pt x="13" y="51"/>
                      </a:lnTo>
                      <a:lnTo>
                        <a:pt x="5" y="68"/>
                      </a:lnTo>
                      <a:lnTo>
                        <a:pt x="5" y="68"/>
                      </a:lnTo>
                      <a:lnTo>
                        <a:pt x="0" y="84"/>
                      </a:lnTo>
                      <a:lnTo>
                        <a:pt x="3" y="102"/>
                      </a:lnTo>
                      <a:lnTo>
                        <a:pt x="13" y="121"/>
                      </a:lnTo>
                      <a:lnTo>
                        <a:pt x="32" y="136"/>
                      </a:lnTo>
                      <a:lnTo>
                        <a:pt x="55" y="150"/>
                      </a:lnTo>
                      <a:lnTo>
                        <a:pt x="80" y="163"/>
                      </a:lnTo>
                      <a:lnTo>
                        <a:pt x="80" y="163"/>
                      </a:lnTo>
                      <a:lnTo>
                        <a:pt x="103" y="173"/>
                      </a:lnTo>
                      <a:lnTo>
                        <a:pt x="126" y="183"/>
                      </a:lnTo>
                      <a:lnTo>
                        <a:pt x="126" y="183"/>
                      </a:lnTo>
                      <a:lnTo>
                        <a:pt x="133" y="186"/>
                      </a:lnTo>
                      <a:lnTo>
                        <a:pt x="140" y="189"/>
                      </a:lnTo>
                      <a:lnTo>
                        <a:pt x="140" y="189"/>
                      </a:lnTo>
                      <a:lnTo>
                        <a:pt x="140" y="189"/>
                      </a:lnTo>
                      <a:lnTo>
                        <a:pt x="143" y="189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6" y="190"/>
                      </a:lnTo>
                      <a:lnTo>
                        <a:pt x="146" y="190"/>
                      </a:lnTo>
                      <a:lnTo>
                        <a:pt x="146" y="19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34" name="Freeform 298"/>
                <p:cNvSpPr>
                  <a:spLocks/>
                </p:cNvSpPr>
                <p:nvPr/>
              </p:nvSpPr>
              <p:spPr bwMode="auto">
                <a:xfrm>
                  <a:off x="4696" y="2940"/>
                  <a:ext cx="49" cy="63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1"/>
                    </a:cxn>
                    <a:cxn ang="0">
                      <a:pos x="58" y="1"/>
                    </a:cxn>
                    <a:cxn ang="0">
                      <a:pos x="56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0" y="6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35" y="22"/>
                    </a:cxn>
                    <a:cxn ang="0">
                      <a:pos x="25" y="35"/>
                    </a:cxn>
                    <a:cxn ang="0">
                      <a:pos x="25" y="35"/>
                    </a:cxn>
                    <a:cxn ang="0">
                      <a:pos x="25" y="35"/>
                    </a:cxn>
                    <a:cxn ang="0">
                      <a:pos x="25" y="35"/>
                    </a:cxn>
                    <a:cxn ang="0">
                      <a:pos x="13" y="49"/>
                    </a:cxn>
                    <a:cxn ang="0">
                      <a:pos x="4" y="66"/>
                    </a:cxn>
                    <a:cxn ang="0">
                      <a:pos x="4" y="66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3" y="102"/>
                    </a:cxn>
                    <a:cxn ang="0">
                      <a:pos x="14" y="121"/>
                    </a:cxn>
                    <a:cxn ang="0">
                      <a:pos x="32" y="134"/>
                    </a:cxn>
                    <a:cxn ang="0">
                      <a:pos x="56" y="150"/>
                    </a:cxn>
                    <a:cxn ang="0">
                      <a:pos x="81" y="163"/>
                    </a:cxn>
                    <a:cxn ang="0">
                      <a:pos x="147" y="190"/>
                    </a:cxn>
                    <a:cxn ang="0">
                      <a:pos x="147" y="190"/>
                    </a:cxn>
                  </a:cxnLst>
                  <a:rect l="0" t="0" r="r" b="b"/>
                  <a:pathLst>
                    <a:path w="147" h="190">
                      <a:moveTo>
                        <a:pt x="58" y="0"/>
                      </a:moveTo>
                      <a:lnTo>
                        <a:pt x="58" y="1"/>
                      </a:lnTo>
                      <a:lnTo>
                        <a:pt x="58" y="1"/>
                      </a:lnTo>
                      <a:lnTo>
                        <a:pt x="56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0" y="6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35" y="22"/>
                      </a:lnTo>
                      <a:lnTo>
                        <a:pt x="25" y="35"/>
                      </a:lnTo>
                      <a:lnTo>
                        <a:pt x="25" y="35"/>
                      </a:lnTo>
                      <a:lnTo>
                        <a:pt x="25" y="35"/>
                      </a:lnTo>
                      <a:lnTo>
                        <a:pt x="25" y="35"/>
                      </a:lnTo>
                      <a:lnTo>
                        <a:pt x="13" y="49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14" y="121"/>
                      </a:lnTo>
                      <a:lnTo>
                        <a:pt x="32" y="134"/>
                      </a:lnTo>
                      <a:lnTo>
                        <a:pt x="56" y="150"/>
                      </a:lnTo>
                      <a:lnTo>
                        <a:pt x="81" y="163"/>
                      </a:lnTo>
                      <a:lnTo>
                        <a:pt x="147" y="190"/>
                      </a:lnTo>
                      <a:lnTo>
                        <a:pt x="147" y="19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35" name="Freeform 299"/>
                <p:cNvSpPr>
                  <a:spLocks/>
                </p:cNvSpPr>
                <p:nvPr/>
              </p:nvSpPr>
              <p:spPr bwMode="auto">
                <a:xfrm>
                  <a:off x="4700" y="2940"/>
                  <a:ext cx="48" cy="63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58" y="1"/>
                    </a:cxn>
                    <a:cxn ang="0">
                      <a:pos x="56" y="1"/>
                    </a:cxn>
                    <a:cxn ang="0">
                      <a:pos x="55" y="2"/>
                    </a:cxn>
                    <a:cxn ang="0">
                      <a:pos x="51" y="5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35" y="21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13" y="48"/>
                    </a:cxn>
                    <a:cxn ang="0">
                      <a:pos x="4" y="66"/>
                    </a:cxn>
                    <a:cxn ang="0">
                      <a:pos x="4" y="66"/>
                    </a:cxn>
                    <a:cxn ang="0">
                      <a:pos x="4" y="66"/>
                    </a:cxn>
                    <a:cxn ang="0">
                      <a:pos x="4" y="66"/>
                    </a:cxn>
                    <a:cxn ang="0">
                      <a:pos x="0" y="83"/>
                    </a:cxn>
                    <a:cxn ang="0">
                      <a:pos x="3" y="100"/>
                    </a:cxn>
                    <a:cxn ang="0">
                      <a:pos x="15" y="119"/>
                    </a:cxn>
                    <a:cxn ang="0">
                      <a:pos x="32" y="133"/>
                    </a:cxn>
                    <a:cxn ang="0">
                      <a:pos x="56" y="149"/>
                    </a:cxn>
                    <a:cxn ang="0">
                      <a:pos x="81" y="162"/>
                    </a:cxn>
                    <a:cxn ang="0">
                      <a:pos x="146" y="190"/>
                    </a:cxn>
                    <a:cxn ang="0">
                      <a:pos x="146" y="190"/>
                    </a:cxn>
                  </a:cxnLst>
                  <a:rect l="0" t="0" r="r" b="b"/>
                  <a:pathLst>
                    <a:path w="146" h="190">
                      <a:moveTo>
                        <a:pt x="58" y="0"/>
                      </a:moveTo>
                      <a:lnTo>
                        <a:pt x="58" y="0"/>
                      </a:lnTo>
                      <a:lnTo>
                        <a:pt x="58" y="1"/>
                      </a:lnTo>
                      <a:lnTo>
                        <a:pt x="56" y="1"/>
                      </a:lnTo>
                      <a:lnTo>
                        <a:pt x="55" y="2"/>
                      </a:lnTo>
                      <a:lnTo>
                        <a:pt x="51" y="5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35" y="21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13" y="48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0" y="83"/>
                      </a:lnTo>
                      <a:lnTo>
                        <a:pt x="3" y="100"/>
                      </a:lnTo>
                      <a:lnTo>
                        <a:pt x="15" y="119"/>
                      </a:lnTo>
                      <a:lnTo>
                        <a:pt x="32" y="133"/>
                      </a:lnTo>
                      <a:lnTo>
                        <a:pt x="56" y="149"/>
                      </a:lnTo>
                      <a:lnTo>
                        <a:pt x="81" y="162"/>
                      </a:lnTo>
                      <a:lnTo>
                        <a:pt x="146" y="190"/>
                      </a:lnTo>
                      <a:lnTo>
                        <a:pt x="146" y="19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sp>
            <p:nvSpPr>
              <p:cNvPr id="689" name="Freeform 430"/>
              <p:cNvSpPr>
                <a:spLocks/>
              </p:cNvSpPr>
              <p:nvPr/>
            </p:nvSpPr>
            <p:spPr bwMode="auto">
              <a:xfrm>
                <a:off x="4448" y="2525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3"/>
                  </a:cxn>
                  <a:cxn ang="0">
                    <a:pos x="386" y="144"/>
                  </a:cxn>
                  <a:cxn ang="0">
                    <a:pos x="488" y="61"/>
                  </a:cxn>
                  <a:cxn ang="0">
                    <a:pos x="526" y="34"/>
                  </a:cxn>
                  <a:cxn ang="0">
                    <a:pos x="562" y="13"/>
                  </a:cxn>
                  <a:cxn ang="0">
                    <a:pos x="575" y="5"/>
                  </a:cxn>
                  <a:cxn ang="0">
                    <a:pos x="586" y="1"/>
                  </a:cxn>
                  <a:cxn ang="0">
                    <a:pos x="595" y="0"/>
                  </a:cxn>
                  <a:cxn ang="0">
                    <a:pos x="599" y="2"/>
                  </a:cxn>
                  <a:cxn ang="0">
                    <a:pos x="599" y="2"/>
                  </a:cxn>
                  <a:cxn ang="0">
                    <a:pos x="602" y="8"/>
                  </a:cxn>
                  <a:cxn ang="0">
                    <a:pos x="601" y="17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3"/>
                  </a:cxn>
                  <a:cxn ang="0">
                    <a:pos x="458" y="216"/>
                  </a:cxn>
                  <a:cxn ang="0">
                    <a:pos x="369" y="318"/>
                  </a:cxn>
                  <a:cxn ang="0">
                    <a:pos x="369" y="318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3"/>
                    </a:lnTo>
                    <a:lnTo>
                      <a:pt x="386" y="144"/>
                    </a:lnTo>
                    <a:lnTo>
                      <a:pt x="488" y="61"/>
                    </a:lnTo>
                    <a:lnTo>
                      <a:pt x="526" y="34"/>
                    </a:lnTo>
                    <a:lnTo>
                      <a:pt x="562" y="13"/>
                    </a:lnTo>
                    <a:lnTo>
                      <a:pt x="575" y="5"/>
                    </a:lnTo>
                    <a:lnTo>
                      <a:pt x="586" y="1"/>
                    </a:lnTo>
                    <a:lnTo>
                      <a:pt x="595" y="0"/>
                    </a:lnTo>
                    <a:lnTo>
                      <a:pt x="599" y="2"/>
                    </a:lnTo>
                    <a:lnTo>
                      <a:pt x="599" y="2"/>
                    </a:lnTo>
                    <a:lnTo>
                      <a:pt x="602" y="8"/>
                    </a:lnTo>
                    <a:lnTo>
                      <a:pt x="601" y="17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3"/>
                    </a:lnTo>
                    <a:lnTo>
                      <a:pt x="458" y="216"/>
                    </a:lnTo>
                    <a:lnTo>
                      <a:pt x="369" y="318"/>
                    </a:lnTo>
                    <a:lnTo>
                      <a:pt x="369" y="318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90" name="Freeform 432"/>
              <p:cNvSpPr>
                <a:spLocks/>
              </p:cNvSpPr>
              <p:nvPr/>
            </p:nvSpPr>
            <p:spPr bwMode="auto">
              <a:xfrm>
                <a:off x="4450" y="2527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3" y="232"/>
                  </a:cxn>
                  <a:cxn ang="0">
                    <a:pos x="384" y="143"/>
                  </a:cxn>
                  <a:cxn ang="0">
                    <a:pos x="488" y="62"/>
                  </a:cxn>
                  <a:cxn ang="0">
                    <a:pos x="524" y="35"/>
                  </a:cxn>
                  <a:cxn ang="0">
                    <a:pos x="561" y="12"/>
                  </a:cxn>
                  <a:cxn ang="0">
                    <a:pos x="573" y="6"/>
                  </a:cxn>
                  <a:cxn ang="0">
                    <a:pos x="584" y="2"/>
                  </a:cxn>
                  <a:cxn ang="0">
                    <a:pos x="593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8"/>
                  </a:cxn>
                  <a:cxn ang="0">
                    <a:pos x="600" y="16"/>
                  </a:cxn>
                  <a:cxn ang="0">
                    <a:pos x="596" y="28"/>
                  </a:cxn>
                  <a:cxn ang="0">
                    <a:pos x="589" y="41"/>
                  </a:cxn>
                  <a:cxn ang="0">
                    <a:pos x="567" y="77"/>
                  </a:cxn>
                  <a:cxn ang="0">
                    <a:pos x="538" y="114"/>
                  </a:cxn>
                  <a:cxn ang="0">
                    <a:pos x="458" y="216"/>
                  </a:cxn>
                  <a:cxn ang="0">
                    <a:pos x="368" y="317"/>
                  </a:cxn>
                  <a:cxn ang="0">
                    <a:pos x="368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3" y="232"/>
                    </a:lnTo>
                    <a:lnTo>
                      <a:pt x="384" y="143"/>
                    </a:lnTo>
                    <a:lnTo>
                      <a:pt x="488" y="62"/>
                    </a:lnTo>
                    <a:lnTo>
                      <a:pt x="524" y="35"/>
                    </a:lnTo>
                    <a:lnTo>
                      <a:pt x="561" y="12"/>
                    </a:lnTo>
                    <a:lnTo>
                      <a:pt x="573" y="6"/>
                    </a:lnTo>
                    <a:lnTo>
                      <a:pt x="584" y="2"/>
                    </a:lnTo>
                    <a:lnTo>
                      <a:pt x="593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8"/>
                    </a:lnTo>
                    <a:lnTo>
                      <a:pt x="600" y="16"/>
                    </a:lnTo>
                    <a:lnTo>
                      <a:pt x="596" y="28"/>
                    </a:lnTo>
                    <a:lnTo>
                      <a:pt x="589" y="41"/>
                    </a:lnTo>
                    <a:lnTo>
                      <a:pt x="567" y="77"/>
                    </a:lnTo>
                    <a:lnTo>
                      <a:pt x="538" y="114"/>
                    </a:lnTo>
                    <a:lnTo>
                      <a:pt x="458" y="216"/>
                    </a:lnTo>
                    <a:lnTo>
                      <a:pt x="368" y="317"/>
                    </a:lnTo>
                    <a:lnTo>
                      <a:pt x="368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91" name="Freeform 433"/>
              <p:cNvSpPr>
                <a:spLocks/>
              </p:cNvSpPr>
              <p:nvPr/>
            </p:nvSpPr>
            <p:spPr bwMode="auto">
              <a:xfrm>
                <a:off x="4319" y="2726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4"/>
                  </a:cxn>
                  <a:cxn ang="0">
                    <a:pos x="144" y="386"/>
                  </a:cxn>
                  <a:cxn ang="0">
                    <a:pos x="62" y="488"/>
                  </a:cxn>
                  <a:cxn ang="0">
                    <a:pos x="35" y="526"/>
                  </a:cxn>
                  <a:cxn ang="0">
                    <a:pos x="11" y="562"/>
                  </a:cxn>
                  <a:cxn ang="0">
                    <a:pos x="6" y="575"/>
                  </a:cxn>
                  <a:cxn ang="0">
                    <a:pos x="1" y="586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9" y="602"/>
                  </a:cxn>
                  <a:cxn ang="0">
                    <a:pos x="16" y="601"/>
                  </a:cxn>
                  <a:cxn ang="0">
                    <a:pos x="27" y="596"/>
                  </a:cxn>
                  <a:cxn ang="0">
                    <a:pos x="40" y="591"/>
                  </a:cxn>
                  <a:cxn ang="0">
                    <a:pos x="76" y="568"/>
                  </a:cxn>
                  <a:cxn ang="0">
                    <a:pos x="114" y="540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4"/>
                    </a:lnTo>
                    <a:lnTo>
                      <a:pt x="144" y="386"/>
                    </a:lnTo>
                    <a:lnTo>
                      <a:pt x="62" y="488"/>
                    </a:lnTo>
                    <a:lnTo>
                      <a:pt x="35" y="526"/>
                    </a:lnTo>
                    <a:lnTo>
                      <a:pt x="11" y="562"/>
                    </a:lnTo>
                    <a:lnTo>
                      <a:pt x="6" y="575"/>
                    </a:lnTo>
                    <a:lnTo>
                      <a:pt x="1" y="586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9" y="602"/>
                    </a:lnTo>
                    <a:lnTo>
                      <a:pt x="16" y="601"/>
                    </a:lnTo>
                    <a:lnTo>
                      <a:pt x="27" y="596"/>
                    </a:lnTo>
                    <a:lnTo>
                      <a:pt x="40" y="591"/>
                    </a:lnTo>
                    <a:lnTo>
                      <a:pt x="76" y="568"/>
                    </a:lnTo>
                    <a:lnTo>
                      <a:pt x="114" y="540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92" name="Freeform 434"/>
              <p:cNvSpPr>
                <a:spLocks/>
              </p:cNvSpPr>
              <p:nvPr/>
            </p:nvSpPr>
            <p:spPr bwMode="auto">
              <a:xfrm>
                <a:off x="4520" y="2598"/>
                <a:ext cx="200" cy="200"/>
              </a:xfrm>
              <a:custGeom>
                <a:avLst/>
                <a:gdLst/>
                <a:ahLst/>
                <a:cxnLst>
                  <a:cxn ang="0">
                    <a:pos x="0" y="493"/>
                  </a:cxn>
                  <a:cxn ang="0">
                    <a:pos x="284" y="232"/>
                  </a:cxn>
                  <a:cxn ang="0">
                    <a:pos x="385" y="143"/>
                  </a:cxn>
                  <a:cxn ang="0">
                    <a:pos x="487" y="62"/>
                  </a:cxn>
                  <a:cxn ang="0">
                    <a:pos x="525" y="33"/>
                  </a:cxn>
                  <a:cxn ang="0">
                    <a:pos x="561" y="12"/>
                  </a:cxn>
                  <a:cxn ang="0">
                    <a:pos x="574" y="4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1" y="7"/>
                  </a:cxn>
                  <a:cxn ang="0">
                    <a:pos x="600" y="16"/>
                  </a:cxn>
                  <a:cxn ang="0">
                    <a:pos x="597" y="27"/>
                  </a:cxn>
                  <a:cxn ang="0">
                    <a:pos x="590" y="40"/>
                  </a:cxn>
                  <a:cxn ang="0">
                    <a:pos x="566" y="76"/>
                  </a:cxn>
                  <a:cxn ang="0">
                    <a:pos x="539" y="112"/>
                  </a:cxn>
                  <a:cxn ang="0">
                    <a:pos x="457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1" h="602">
                    <a:moveTo>
                      <a:pt x="0" y="493"/>
                    </a:moveTo>
                    <a:lnTo>
                      <a:pt x="284" y="232"/>
                    </a:lnTo>
                    <a:lnTo>
                      <a:pt x="385" y="143"/>
                    </a:lnTo>
                    <a:lnTo>
                      <a:pt x="487" y="62"/>
                    </a:lnTo>
                    <a:lnTo>
                      <a:pt x="525" y="33"/>
                    </a:lnTo>
                    <a:lnTo>
                      <a:pt x="561" y="12"/>
                    </a:lnTo>
                    <a:lnTo>
                      <a:pt x="574" y="4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1" y="7"/>
                    </a:lnTo>
                    <a:lnTo>
                      <a:pt x="600" y="16"/>
                    </a:lnTo>
                    <a:lnTo>
                      <a:pt x="597" y="27"/>
                    </a:lnTo>
                    <a:lnTo>
                      <a:pt x="590" y="40"/>
                    </a:lnTo>
                    <a:lnTo>
                      <a:pt x="566" y="76"/>
                    </a:lnTo>
                    <a:lnTo>
                      <a:pt x="539" y="112"/>
                    </a:lnTo>
                    <a:lnTo>
                      <a:pt x="457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93" name="Freeform 435"/>
              <p:cNvSpPr>
                <a:spLocks/>
              </p:cNvSpPr>
              <p:nvPr/>
            </p:nvSpPr>
            <p:spPr bwMode="auto">
              <a:xfrm>
                <a:off x="4321" y="2728"/>
                <a:ext cx="201" cy="201"/>
              </a:xfrm>
              <a:custGeom>
                <a:avLst/>
                <a:gdLst/>
                <a:ahLst/>
                <a:cxnLst>
                  <a:cxn ang="0">
                    <a:pos x="492" y="0"/>
                  </a:cxn>
                  <a:cxn ang="0">
                    <a:pos x="232" y="284"/>
                  </a:cxn>
                  <a:cxn ang="0">
                    <a:pos x="142" y="384"/>
                  </a:cxn>
                  <a:cxn ang="0">
                    <a:pos x="62" y="488"/>
                  </a:cxn>
                  <a:cxn ang="0">
                    <a:pos x="33" y="524"/>
                  </a:cxn>
                  <a:cxn ang="0">
                    <a:pos x="11" y="562"/>
                  </a:cxn>
                  <a:cxn ang="0">
                    <a:pos x="4" y="573"/>
                  </a:cxn>
                  <a:cxn ang="0">
                    <a:pos x="1" y="585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7" y="602"/>
                  </a:cxn>
                  <a:cxn ang="0">
                    <a:pos x="16" y="600"/>
                  </a:cxn>
                  <a:cxn ang="0">
                    <a:pos x="27" y="596"/>
                  </a:cxn>
                  <a:cxn ang="0">
                    <a:pos x="39" y="589"/>
                  </a:cxn>
                  <a:cxn ang="0">
                    <a:pos x="76" y="567"/>
                  </a:cxn>
                  <a:cxn ang="0">
                    <a:pos x="112" y="538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2" y="0"/>
                    </a:moveTo>
                    <a:lnTo>
                      <a:pt x="232" y="284"/>
                    </a:lnTo>
                    <a:lnTo>
                      <a:pt x="142" y="384"/>
                    </a:lnTo>
                    <a:lnTo>
                      <a:pt x="62" y="488"/>
                    </a:lnTo>
                    <a:lnTo>
                      <a:pt x="33" y="524"/>
                    </a:lnTo>
                    <a:lnTo>
                      <a:pt x="11" y="562"/>
                    </a:lnTo>
                    <a:lnTo>
                      <a:pt x="4" y="573"/>
                    </a:lnTo>
                    <a:lnTo>
                      <a:pt x="1" y="585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7" y="602"/>
                    </a:lnTo>
                    <a:lnTo>
                      <a:pt x="16" y="600"/>
                    </a:lnTo>
                    <a:lnTo>
                      <a:pt x="27" y="596"/>
                    </a:lnTo>
                    <a:lnTo>
                      <a:pt x="39" y="589"/>
                    </a:lnTo>
                    <a:lnTo>
                      <a:pt x="76" y="567"/>
                    </a:lnTo>
                    <a:lnTo>
                      <a:pt x="112" y="538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94" name="Freeform 436"/>
              <p:cNvSpPr>
                <a:spLocks/>
              </p:cNvSpPr>
              <p:nvPr/>
            </p:nvSpPr>
            <p:spPr bwMode="auto">
              <a:xfrm>
                <a:off x="4522" y="2599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4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5" y="35"/>
                  </a:cxn>
                  <a:cxn ang="0">
                    <a:pos x="561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5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6"/>
                  </a:cxn>
                  <a:cxn ang="0">
                    <a:pos x="596" y="28"/>
                  </a:cxn>
                  <a:cxn ang="0">
                    <a:pos x="590" y="41"/>
                  </a:cxn>
                  <a:cxn ang="0">
                    <a:pos x="567" y="77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68" y="319"/>
                  </a:cxn>
                  <a:cxn ang="0">
                    <a:pos x="368" y="319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4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5" y="35"/>
                    </a:lnTo>
                    <a:lnTo>
                      <a:pt x="561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5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6"/>
                    </a:lnTo>
                    <a:lnTo>
                      <a:pt x="596" y="28"/>
                    </a:lnTo>
                    <a:lnTo>
                      <a:pt x="590" y="41"/>
                    </a:lnTo>
                    <a:lnTo>
                      <a:pt x="567" y="77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68" y="319"/>
                    </a:lnTo>
                    <a:lnTo>
                      <a:pt x="368" y="319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95" name="Freeform 437"/>
              <p:cNvSpPr>
                <a:spLocks/>
              </p:cNvSpPr>
              <p:nvPr/>
            </p:nvSpPr>
            <p:spPr bwMode="auto">
              <a:xfrm>
                <a:off x="4393" y="2797"/>
                <a:ext cx="201" cy="201"/>
              </a:xfrm>
              <a:custGeom>
                <a:avLst/>
                <a:gdLst/>
                <a:ahLst/>
                <a:cxnLst>
                  <a:cxn ang="0">
                    <a:pos x="492" y="0"/>
                  </a:cxn>
                  <a:cxn ang="0">
                    <a:pos x="232" y="285"/>
                  </a:cxn>
                  <a:cxn ang="0">
                    <a:pos x="142" y="386"/>
                  </a:cxn>
                  <a:cxn ang="0">
                    <a:pos x="62" y="488"/>
                  </a:cxn>
                  <a:cxn ang="0">
                    <a:pos x="33" y="525"/>
                  </a:cxn>
                  <a:cxn ang="0">
                    <a:pos x="11" y="561"/>
                  </a:cxn>
                  <a:cxn ang="0">
                    <a:pos x="4" y="574"/>
                  </a:cxn>
                  <a:cxn ang="0">
                    <a:pos x="1" y="586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7" y="602"/>
                  </a:cxn>
                  <a:cxn ang="0">
                    <a:pos x="16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2" y="540"/>
                  </a:cxn>
                  <a:cxn ang="0">
                    <a:pos x="216" y="458"/>
                  </a:cxn>
                  <a:cxn ang="0">
                    <a:pos x="317" y="368"/>
                  </a:cxn>
                  <a:cxn ang="0">
                    <a:pos x="317" y="368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2" y="0"/>
                    </a:moveTo>
                    <a:lnTo>
                      <a:pt x="232" y="285"/>
                    </a:lnTo>
                    <a:lnTo>
                      <a:pt x="142" y="386"/>
                    </a:lnTo>
                    <a:lnTo>
                      <a:pt x="62" y="488"/>
                    </a:lnTo>
                    <a:lnTo>
                      <a:pt x="33" y="525"/>
                    </a:lnTo>
                    <a:lnTo>
                      <a:pt x="11" y="561"/>
                    </a:lnTo>
                    <a:lnTo>
                      <a:pt x="4" y="574"/>
                    </a:lnTo>
                    <a:lnTo>
                      <a:pt x="1" y="586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7" y="602"/>
                    </a:lnTo>
                    <a:lnTo>
                      <a:pt x="16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2" y="540"/>
                    </a:lnTo>
                    <a:lnTo>
                      <a:pt x="216" y="458"/>
                    </a:lnTo>
                    <a:lnTo>
                      <a:pt x="317" y="368"/>
                    </a:lnTo>
                    <a:lnTo>
                      <a:pt x="317" y="368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96" name="Freeform 438"/>
              <p:cNvSpPr>
                <a:spLocks/>
              </p:cNvSpPr>
              <p:nvPr/>
            </p:nvSpPr>
            <p:spPr bwMode="auto">
              <a:xfrm>
                <a:off x="4594" y="2668"/>
                <a:ext cx="200" cy="201"/>
              </a:xfrm>
              <a:custGeom>
                <a:avLst/>
                <a:gdLst/>
                <a:ahLst/>
                <a:cxnLst>
                  <a:cxn ang="0">
                    <a:pos x="0" y="492"/>
                  </a:cxn>
                  <a:cxn ang="0">
                    <a:pos x="285" y="232"/>
                  </a:cxn>
                  <a:cxn ang="0">
                    <a:pos x="386" y="142"/>
                  </a:cxn>
                  <a:cxn ang="0">
                    <a:pos x="488" y="62"/>
                  </a:cxn>
                  <a:cxn ang="0">
                    <a:pos x="526" y="33"/>
                  </a:cxn>
                  <a:cxn ang="0">
                    <a:pos x="562" y="11"/>
                  </a:cxn>
                  <a:cxn ang="0">
                    <a:pos x="575" y="4"/>
                  </a:cxn>
                  <a:cxn ang="0">
                    <a:pos x="586" y="1"/>
                  </a:cxn>
                  <a:cxn ang="0">
                    <a:pos x="595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7"/>
                  </a:cxn>
                  <a:cxn ang="0">
                    <a:pos x="600" y="16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2"/>
                  </a:cxn>
                  <a:cxn ang="0">
                    <a:pos x="458" y="216"/>
                  </a:cxn>
                  <a:cxn ang="0">
                    <a:pos x="370" y="317"/>
                  </a:cxn>
                  <a:cxn ang="0">
                    <a:pos x="370" y="317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2"/>
                    </a:moveTo>
                    <a:lnTo>
                      <a:pt x="285" y="232"/>
                    </a:lnTo>
                    <a:lnTo>
                      <a:pt x="386" y="142"/>
                    </a:lnTo>
                    <a:lnTo>
                      <a:pt x="488" y="62"/>
                    </a:lnTo>
                    <a:lnTo>
                      <a:pt x="526" y="33"/>
                    </a:lnTo>
                    <a:lnTo>
                      <a:pt x="562" y="11"/>
                    </a:lnTo>
                    <a:lnTo>
                      <a:pt x="575" y="4"/>
                    </a:lnTo>
                    <a:lnTo>
                      <a:pt x="586" y="1"/>
                    </a:lnTo>
                    <a:lnTo>
                      <a:pt x="595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7"/>
                    </a:lnTo>
                    <a:lnTo>
                      <a:pt x="600" y="16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2"/>
                    </a:lnTo>
                    <a:lnTo>
                      <a:pt x="458" y="216"/>
                    </a:lnTo>
                    <a:lnTo>
                      <a:pt x="370" y="317"/>
                    </a:lnTo>
                    <a:lnTo>
                      <a:pt x="370" y="317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97" name="Freeform 439"/>
              <p:cNvSpPr>
                <a:spLocks/>
              </p:cNvSpPr>
              <p:nvPr/>
            </p:nvSpPr>
            <p:spPr bwMode="auto">
              <a:xfrm>
                <a:off x="4394" y="2799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3"/>
                  </a:cxn>
                  <a:cxn ang="0">
                    <a:pos x="144" y="384"/>
                  </a:cxn>
                  <a:cxn ang="0">
                    <a:pos x="62" y="488"/>
                  </a:cxn>
                  <a:cxn ang="0">
                    <a:pos x="35" y="524"/>
                  </a:cxn>
                  <a:cxn ang="0">
                    <a:pos x="13" y="561"/>
                  </a:cxn>
                  <a:cxn ang="0">
                    <a:pos x="6" y="573"/>
                  </a:cxn>
                  <a:cxn ang="0">
                    <a:pos x="2" y="584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9" y="602"/>
                  </a:cxn>
                  <a:cxn ang="0">
                    <a:pos x="17" y="600"/>
                  </a:cxn>
                  <a:cxn ang="0">
                    <a:pos x="27" y="596"/>
                  </a:cxn>
                  <a:cxn ang="0">
                    <a:pos x="40" y="589"/>
                  </a:cxn>
                  <a:cxn ang="0">
                    <a:pos x="76" y="567"/>
                  </a:cxn>
                  <a:cxn ang="0">
                    <a:pos x="114" y="538"/>
                  </a:cxn>
                  <a:cxn ang="0">
                    <a:pos x="216" y="458"/>
                  </a:cxn>
                  <a:cxn ang="0">
                    <a:pos x="318" y="368"/>
                  </a:cxn>
                  <a:cxn ang="0">
                    <a:pos x="318" y="368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3"/>
                    </a:lnTo>
                    <a:lnTo>
                      <a:pt x="144" y="384"/>
                    </a:lnTo>
                    <a:lnTo>
                      <a:pt x="62" y="488"/>
                    </a:lnTo>
                    <a:lnTo>
                      <a:pt x="35" y="524"/>
                    </a:lnTo>
                    <a:lnTo>
                      <a:pt x="13" y="561"/>
                    </a:lnTo>
                    <a:lnTo>
                      <a:pt x="6" y="573"/>
                    </a:lnTo>
                    <a:lnTo>
                      <a:pt x="2" y="584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9" y="602"/>
                    </a:lnTo>
                    <a:lnTo>
                      <a:pt x="17" y="600"/>
                    </a:lnTo>
                    <a:lnTo>
                      <a:pt x="27" y="596"/>
                    </a:lnTo>
                    <a:lnTo>
                      <a:pt x="40" y="589"/>
                    </a:lnTo>
                    <a:lnTo>
                      <a:pt x="76" y="567"/>
                    </a:lnTo>
                    <a:lnTo>
                      <a:pt x="114" y="538"/>
                    </a:lnTo>
                    <a:lnTo>
                      <a:pt x="216" y="458"/>
                    </a:lnTo>
                    <a:lnTo>
                      <a:pt x="318" y="368"/>
                    </a:lnTo>
                    <a:lnTo>
                      <a:pt x="318" y="368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98" name="Freeform 440"/>
              <p:cNvSpPr>
                <a:spLocks/>
              </p:cNvSpPr>
              <p:nvPr/>
            </p:nvSpPr>
            <p:spPr bwMode="auto">
              <a:xfrm>
                <a:off x="4596" y="2670"/>
                <a:ext cx="200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3" y="233"/>
                  </a:cxn>
                  <a:cxn ang="0">
                    <a:pos x="384" y="144"/>
                  </a:cxn>
                  <a:cxn ang="0">
                    <a:pos x="488" y="62"/>
                  </a:cxn>
                  <a:cxn ang="0">
                    <a:pos x="524" y="35"/>
                  </a:cxn>
                  <a:cxn ang="0">
                    <a:pos x="561" y="13"/>
                  </a:cxn>
                  <a:cxn ang="0">
                    <a:pos x="574" y="6"/>
                  </a:cxn>
                  <a:cxn ang="0">
                    <a:pos x="584" y="2"/>
                  </a:cxn>
                  <a:cxn ang="0">
                    <a:pos x="593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7"/>
                  </a:cxn>
                  <a:cxn ang="0">
                    <a:pos x="596" y="27"/>
                  </a:cxn>
                  <a:cxn ang="0">
                    <a:pos x="589" y="40"/>
                  </a:cxn>
                  <a:cxn ang="0">
                    <a:pos x="567" y="76"/>
                  </a:cxn>
                  <a:cxn ang="0">
                    <a:pos x="538" y="114"/>
                  </a:cxn>
                  <a:cxn ang="0">
                    <a:pos x="458" y="216"/>
                  </a:cxn>
                  <a:cxn ang="0">
                    <a:pos x="368" y="318"/>
                  </a:cxn>
                  <a:cxn ang="0">
                    <a:pos x="368" y="318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3" y="233"/>
                    </a:lnTo>
                    <a:lnTo>
                      <a:pt x="384" y="144"/>
                    </a:lnTo>
                    <a:lnTo>
                      <a:pt x="488" y="62"/>
                    </a:lnTo>
                    <a:lnTo>
                      <a:pt x="524" y="35"/>
                    </a:lnTo>
                    <a:lnTo>
                      <a:pt x="561" y="13"/>
                    </a:lnTo>
                    <a:lnTo>
                      <a:pt x="574" y="6"/>
                    </a:lnTo>
                    <a:lnTo>
                      <a:pt x="584" y="2"/>
                    </a:lnTo>
                    <a:lnTo>
                      <a:pt x="593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7"/>
                    </a:lnTo>
                    <a:lnTo>
                      <a:pt x="596" y="27"/>
                    </a:lnTo>
                    <a:lnTo>
                      <a:pt x="589" y="40"/>
                    </a:lnTo>
                    <a:lnTo>
                      <a:pt x="567" y="76"/>
                    </a:lnTo>
                    <a:lnTo>
                      <a:pt x="538" y="114"/>
                    </a:lnTo>
                    <a:lnTo>
                      <a:pt x="458" y="216"/>
                    </a:lnTo>
                    <a:lnTo>
                      <a:pt x="368" y="318"/>
                    </a:lnTo>
                    <a:lnTo>
                      <a:pt x="368" y="318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99" name="Freeform 441"/>
              <p:cNvSpPr>
                <a:spLocks/>
              </p:cNvSpPr>
              <p:nvPr/>
            </p:nvSpPr>
            <p:spPr bwMode="auto">
              <a:xfrm>
                <a:off x="4465" y="2869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4"/>
                  </a:cxn>
                  <a:cxn ang="0">
                    <a:pos x="144" y="385"/>
                  </a:cxn>
                  <a:cxn ang="0">
                    <a:pos x="62" y="487"/>
                  </a:cxn>
                  <a:cxn ang="0">
                    <a:pos x="34" y="525"/>
                  </a:cxn>
                  <a:cxn ang="0">
                    <a:pos x="11" y="561"/>
                  </a:cxn>
                  <a:cxn ang="0">
                    <a:pos x="6" y="573"/>
                  </a:cxn>
                  <a:cxn ang="0">
                    <a:pos x="1" y="585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8" y="601"/>
                  </a:cxn>
                  <a:cxn ang="0">
                    <a:pos x="16" y="599"/>
                  </a:cxn>
                  <a:cxn ang="0">
                    <a:pos x="27" y="597"/>
                  </a:cxn>
                  <a:cxn ang="0">
                    <a:pos x="40" y="589"/>
                  </a:cxn>
                  <a:cxn ang="0">
                    <a:pos x="76" y="566"/>
                  </a:cxn>
                  <a:cxn ang="0">
                    <a:pos x="114" y="539"/>
                  </a:cxn>
                  <a:cxn ang="0">
                    <a:pos x="216" y="457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1">
                    <a:moveTo>
                      <a:pt x="494" y="0"/>
                    </a:moveTo>
                    <a:lnTo>
                      <a:pt x="232" y="284"/>
                    </a:lnTo>
                    <a:lnTo>
                      <a:pt x="144" y="385"/>
                    </a:lnTo>
                    <a:lnTo>
                      <a:pt x="62" y="487"/>
                    </a:lnTo>
                    <a:lnTo>
                      <a:pt x="34" y="525"/>
                    </a:lnTo>
                    <a:lnTo>
                      <a:pt x="11" y="561"/>
                    </a:lnTo>
                    <a:lnTo>
                      <a:pt x="6" y="573"/>
                    </a:lnTo>
                    <a:lnTo>
                      <a:pt x="1" y="585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8" y="601"/>
                    </a:lnTo>
                    <a:lnTo>
                      <a:pt x="16" y="599"/>
                    </a:lnTo>
                    <a:lnTo>
                      <a:pt x="27" y="597"/>
                    </a:lnTo>
                    <a:lnTo>
                      <a:pt x="40" y="589"/>
                    </a:lnTo>
                    <a:lnTo>
                      <a:pt x="76" y="566"/>
                    </a:lnTo>
                    <a:lnTo>
                      <a:pt x="114" y="539"/>
                    </a:lnTo>
                    <a:lnTo>
                      <a:pt x="216" y="457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00" name="Freeform 442"/>
              <p:cNvSpPr>
                <a:spLocks/>
              </p:cNvSpPr>
              <p:nvPr/>
            </p:nvSpPr>
            <p:spPr bwMode="auto">
              <a:xfrm>
                <a:off x="4666" y="2740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4"/>
                  </a:cxn>
                  <a:cxn ang="0">
                    <a:pos x="489" y="62"/>
                  </a:cxn>
                  <a:cxn ang="0">
                    <a:pos x="525" y="34"/>
                  </a:cxn>
                  <a:cxn ang="0">
                    <a:pos x="562" y="11"/>
                  </a:cxn>
                  <a:cxn ang="0">
                    <a:pos x="574" y="6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8"/>
                  </a:cxn>
                  <a:cxn ang="0">
                    <a:pos x="601" y="16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4"/>
                    </a:lnTo>
                    <a:lnTo>
                      <a:pt x="489" y="62"/>
                    </a:lnTo>
                    <a:lnTo>
                      <a:pt x="525" y="34"/>
                    </a:lnTo>
                    <a:lnTo>
                      <a:pt x="562" y="11"/>
                    </a:lnTo>
                    <a:lnTo>
                      <a:pt x="574" y="6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8"/>
                    </a:lnTo>
                    <a:lnTo>
                      <a:pt x="601" y="16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01" name="Freeform 443"/>
              <p:cNvSpPr>
                <a:spLocks/>
              </p:cNvSpPr>
              <p:nvPr/>
            </p:nvSpPr>
            <p:spPr bwMode="auto">
              <a:xfrm>
                <a:off x="4467" y="2871"/>
                <a:ext cx="201" cy="201"/>
              </a:xfrm>
              <a:custGeom>
                <a:avLst/>
                <a:gdLst/>
                <a:ahLst/>
                <a:cxnLst>
                  <a:cxn ang="0">
                    <a:pos x="492" y="0"/>
                  </a:cxn>
                  <a:cxn ang="0">
                    <a:pos x="231" y="283"/>
                  </a:cxn>
                  <a:cxn ang="0">
                    <a:pos x="142" y="386"/>
                  </a:cxn>
                  <a:cxn ang="0">
                    <a:pos x="62" y="488"/>
                  </a:cxn>
                  <a:cxn ang="0">
                    <a:pos x="33" y="525"/>
                  </a:cxn>
                  <a:cxn ang="0">
                    <a:pos x="11" y="561"/>
                  </a:cxn>
                  <a:cxn ang="0">
                    <a:pos x="4" y="574"/>
                  </a:cxn>
                  <a:cxn ang="0">
                    <a:pos x="1" y="586"/>
                  </a:cxn>
                  <a:cxn ang="0">
                    <a:pos x="0" y="594"/>
                  </a:cxn>
                  <a:cxn ang="0">
                    <a:pos x="2" y="599"/>
                  </a:cxn>
                  <a:cxn ang="0">
                    <a:pos x="7" y="602"/>
                  </a:cxn>
                  <a:cxn ang="0">
                    <a:pos x="15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2" y="540"/>
                  </a:cxn>
                  <a:cxn ang="0">
                    <a:pos x="216" y="458"/>
                  </a:cxn>
                  <a:cxn ang="0">
                    <a:pos x="316" y="368"/>
                  </a:cxn>
                  <a:cxn ang="0">
                    <a:pos x="316" y="368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2" y="0"/>
                    </a:moveTo>
                    <a:lnTo>
                      <a:pt x="231" y="283"/>
                    </a:lnTo>
                    <a:lnTo>
                      <a:pt x="142" y="386"/>
                    </a:lnTo>
                    <a:lnTo>
                      <a:pt x="62" y="488"/>
                    </a:lnTo>
                    <a:lnTo>
                      <a:pt x="33" y="525"/>
                    </a:lnTo>
                    <a:lnTo>
                      <a:pt x="11" y="561"/>
                    </a:lnTo>
                    <a:lnTo>
                      <a:pt x="4" y="574"/>
                    </a:lnTo>
                    <a:lnTo>
                      <a:pt x="1" y="586"/>
                    </a:lnTo>
                    <a:lnTo>
                      <a:pt x="0" y="594"/>
                    </a:lnTo>
                    <a:lnTo>
                      <a:pt x="2" y="599"/>
                    </a:lnTo>
                    <a:lnTo>
                      <a:pt x="7" y="602"/>
                    </a:lnTo>
                    <a:lnTo>
                      <a:pt x="15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2" y="540"/>
                    </a:lnTo>
                    <a:lnTo>
                      <a:pt x="216" y="458"/>
                    </a:lnTo>
                    <a:lnTo>
                      <a:pt x="316" y="368"/>
                    </a:lnTo>
                    <a:lnTo>
                      <a:pt x="316" y="368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02" name="Freeform 444"/>
              <p:cNvSpPr>
                <a:spLocks/>
              </p:cNvSpPr>
              <p:nvPr/>
            </p:nvSpPr>
            <p:spPr bwMode="auto">
              <a:xfrm>
                <a:off x="4668" y="2742"/>
                <a:ext cx="200" cy="201"/>
              </a:xfrm>
              <a:custGeom>
                <a:avLst/>
                <a:gdLst/>
                <a:ahLst/>
                <a:cxnLst>
                  <a:cxn ang="0">
                    <a:pos x="0" y="492"/>
                  </a:cxn>
                  <a:cxn ang="0">
                    <a:pos x="285" y="231"/>
                  </a:cxn>
                  <a:cxn ang="0">
                    <a:pos x="386" y="142"/>
                  </a:cxn>
                  <a:cxn ang="0">
                    <a:pos x="488" y="61"/>
                  </a:cxn>
                  <a:cxn ang="0">
                    <a:pos x="525" y="33"/>
                  </a:cxn>
                  <a:cxn ang="0">
                    <a:pos x="561" y="11"/>
                  </a:cxn>
                  <a:cxn ang="0">
                    <a:pos x="574" y="4"/>
                  </a:cxn>
                  <a:cxn ang="0">
                    <a:pos x="586" y="1"/>
                  </a:cxn>
                  <a:cxn ang="0">
                    <a:pos x="594" y="0"/>
                  </a:cxn>
                  <a:cxn ang="0">
                    <a:pos x="599" y="2"/>
                  </a:cxn>
                  <a:cxn ang="0">
                    <a:pos x="599" y="2"/>
                  </a:cxn>
                  <a:cxn ang="0">
                    <a:pos x="602" y="7"/>
                  </a:cxn>
                  <a:cxn ang="0">
                    <a:pos x="600" y="15"/>
                  </a:cxn>
                  <a:cxn ang="0">
                    <a:pos x="596" y="27"/>
                  </a:cxn>
                  <a:cxn ang="0">
                    <a:pos x="590" y="38"/>
                  </a:cxn>
                  <a:cxn ang="0">
                    <a:pos x="567" y="76"/>
                  </a:cxn>
                  <a:cxn ang="0">
                    <a:pos x="540" y="112"/>
                  </a:cxn>
                  <a:cxn ang="0">
                    <a:pos x="458" y="216"/>
                  </a:cxn>
                  <a:cxn ang="0">
                    <a:pos x="368" y="316"/>
                  </a:cxn>
                  <a:cxn ang="0">
                    <a:pos x="368" y="316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2"/>
                    </a:moveTo>
                    <a:lnTo>
                      <a:pt x="285" y="231"/>
                    </a:lnTo>
                    <a:lnTo>
                      <a:pt x="386" y="142"/>
                    </a:lnTo>
                    <a:lnTo>
                      <a:pt x="488" y="61"/>
                    </a:lnTo>
                    <a:lnTo>
                      <a:pt x="525" y="33"/>
                    </a:lnTo>
                    <a:lnTo>
                      <a:pt x="561" y="11"/>
                    </a:lnTo>
                    <a:lnTo>
                      <a:pt x="574" y="4"/>
                    </a:lnTo>
                    <a:lnTo>
                      <a:pt x="586" y="1"/>
                    </a:lnTo>
                    <a:lnTo>
                      <a:pt x="594" y="0"/>
                    </a:lnTo>
                    <a:lnTo>
                      <a:pt x="599" y="2"/>
                    </a:lnTo>
                    <a:lnTo>
                      <a:pt x="599" y="2"/>
                    </a:lnTo>
                    <a:lnTo>
                      <a:pt x="602" y="7"/>
                    </a:lnTo>
                    <a:lnTo>
                      <a:pt x="600" y="15"/>
                    </a:lnTo>
                    <a:lnTo>
                      <a:pt x="596" y="27"/>
                    </a:lnTo>
                    <a:lnTo>
                      <a:pt x="590" y="38"/>
                    </a:lnTo>
                    <a:lnTo>
                      <a:pt x="567" y="76"/>
                    </a:lnTo>
                    <a:lnTo>
                      <a:pt x="540" y="112"/>
                    </a:lnTo>
                    <a:lnTo>
                      <a:pt x="458" y="216"/>
                    </a:lnTo>
                    <a:lnTo>
                      <a:pt x="368" y="316"/>
                    </a:lnTo>
                    <a:lnTo>
                      <a:pt x="368" y="316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03" name="Freeform 446"/>
              <p:cNvSpPr>
                <a:spLocks/>
              </p:cNvSpPr>
              <p:nvPr/>
            </p:nvSpPr>
            <p:spPr bwMode="auto">
              <a:xfrm>
                <a:off x="4451" y="2529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3"/>
                  </a:cxn>
                  <a:cxn ang="0">
                    <a:pos x="489" y="62"/>
                  </a:cxn>
                  <a:cxn ang="0">
                    <a:pos x="525" y="35"/>
                  </a:cxn>
                  <a:cxn ang="0">
                    <a:pos x="562" y="12"/>
                  </a:cxn>
                  <a:cxn ang="0">
                    <a:pos x="574" y="6"/>
                  </a:cxn>
                  <a:cxn ang="0">
                    <a:pos x="585" y="2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3" y="7"/>
                  </a:cxn>
                  <a:cxn ang="0">
                    <a:pos x="601" y="16"/>
                  </a:cxn>
                  <a:cxn ang="0">
                    <a:pos x="597" y="27"/>
                  </a:cxn>
                  <a:cxn ang="0">
                    <a:pos x="590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9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3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3"/>
                    </a:lnTo>
                    <a:lnTo>
                      <a:pt x="489" y="62"/>
                    </a:lnTo>
                    <a:lnTo>
                      <a:pt x="525" y="35"/>
                    </a:lnTo>
                    <a:lnTo>
                      <a:pt x="562" y="12"/>
                    </a:lnTo>
                    <a:lnTo>
                      <a:pt x="574" y="6"/>
                    </a:lnTo>
                    <a:lnTo>
                      <a:pt x="585" y="2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3" y="7"/>
                    </a:lnTo>
                    <a:lnTo>
                      <a:pt x="601" y="16"/>
                    </a:lnTo>
                    <a:lnTo>
                      <a:pt x="597" y="27"/>
                    </a:lnTo>
                    <a:lnTo>
                      <a:pt x="590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9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04" name="Freeform 448"/>
              <p:cNvSpPr>
                <a:spLocks/>
              </p:cNvSpPr>
              <p:nvPr/>
            </p:nvSpPr>
            <p:spPr bwMode="auto">
              <a:xfrm>
                <a:off x="4453" y="2530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4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6" y="35"/>
                  </a:cxn>
                  <a:cxn ang="0">
                    <a:pos x="562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5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8"/>
                  </a:cxn>
                  <a:cxn ang="0">
                    <a:pos x="596" y="29"/>
                  </a:cxn>
                  <a:cxn ang="0">
                    <a:pos x="590" y="41"/>
                  </a:cxn>
                  <a:cxn ang="0">
                    <a:pos x="567" y="77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70" y="319"/>
                  </a:cxn>
                  <a:cxn ang="0">
                    <a:pos x="370" y="319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4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6" y="35"/>
                    </a:lnTo>
                    <a:lnTo>
                      <a:pt x="562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5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8"/>
                    </a:lnTo>
                    <a:lnTo>
                      <a:pt x="596" y="29"/>
                    </a:lnTo>
                    <a:lnTo>
                      <a:pt x="590" y="41"/>
                    </a:lnTo>
                    <a:lnTo>
                      <a:pt x="567" y="77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70" y="319"/>
                    </a:lnTo>
                    <a:lnTo>
                      <a:pt x="370" y="319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05" name="Freeform 449"/>
              <p:cNvSpPr>
                <a:spLocks/>
              </p:cNvSpPr>
              <p:nvPr/>
            </p:nvSpPr>
            <p:spPr bwMode="auto">
              <a:xfrm>
                <a:off x="4323" y="2730"/>
                <a:ext cx="201" cy="201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3"/>
                  </a:cxn>
                  <a:cxn ang="0">
                    <a:pos x="143" y="384"/>
                  </a:cxn>
                  <a:cxn ang="0">
                    <a:pos x="61" y="488"/>
                  </a:cxn>
                  <a:cxn ang="0">
                    <a:pos x="34" y="524"/>
                  </a:cxn>
                  <a:cxn ang="0">
                    <a:pos x="12" y="561"/>
                  </a:cxn>
                  <a:cxn ang="0">
                    <a:pos x="5" y="573"/>
                  </a:cxn>
                  <a:cxn ang="0">
                    <a:pos x="2" y="584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0"/>
                  </a:cxn>
                  <a:cxn ang="0">
                    <a:pos x="28" y="596"/>
                  </a:cxn>
                  <a:cxn ang="0">
                    <a:pos x="39" y="589"/>
                  </a:cxn>
                  <a:cxn ang="0">
                    <a:pos x="77" y="567"/>
                  </a:cxn>
                  <a:cxn ang="0">
                    <a:pos x="113" y="538"/>
                  </a:cxn>
                  <a:cxn ang="0">
                    <a:pos x="217" y="458"/>
                  </a:cxn>
                  <a:cxn ang="0">
                    <a:pos x="317" y="368"/>
                  </a:cxn>
                  <a:cxn ang="0">
                    <a:pos x="317" y="368"/>
                  </a:cxn>
                  <a:cxn ang="0">
                    <a:pos x="603" y="108"/>
                  </a:cxn>
                  <a:cxn ang="0">
                    <a:pos x="603" y="108"/>
                  </a:cxn>
                </a:cxnLst>
                <a:rect l="0" t="0" r="r" b="b"/>
                <a:pathLst>
                  <a:path w="603" h="602">
                    <a:moveTo>
                      <a:pt x="493" y="0"/>
                    </a:moveTo>
                    <a:lnTo>
                      <a:pt x="232" y="283"/>
                    </a:lnTo>
                    <a:lnTo>
                      <a:pt x="143" y="384"/>
                    </a:lnTo>
                    <a:lnTo>
                      <a:pt x="61" y="488"/>
                    </a:lnTo>
                    <a:lnTo>
                      <a:pt x="34" y="524"/>
                    </a:lnTo>
                    <a:lnTo>
                      <a:pt x="12" y="561"/>
                    </a:lnTo>
                    <a:lnTo>
                      <a:pt x="5" y="573"/>
                    </a:lnTo>
                    <a:lnTo>
                      <a:pt x="2" y="584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0"/>
                    </a:lnTo>
                    <a:lnTo>
                      <a:pt x="28" y="596"/>
                    </a:lnTo>
                    <a:lnTo>
                      <a:pt x="39" y="589"/>
                    </a:lnTo>
                    <a:lnTo>
                      <a:pt x="77" y="567"/>
                    </a:lnTo>
                    <a:lnTo>
                      <a:pt x="113" y="538"/>
                    </a:lnTo>
                    <a:lnTo>
                      <a:pt x="217" y="458"/>
                    </a:lnTo>
                    <a:lnTo>
                      <a:pt x="317" y="368"/>
                    </a:lnTo>
                    <a:lnTo>
                      <a:pt x="317" y="368"/>
                    </a:lnTo>
                    <a:lnTo>
                      <a:pt x="603" y="108"/>
                    </a:lnTo>
                    <a:lnTo>
                      <a:pt x="603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06" name="Freeform 450"/>
              <p:cNvSpPr>
                <a:spLocks/>
              </p:cNvSpPr>
              <p:nvPr/>
            </p:nvSpPr>
            <p:spPr bwMode="auto">
              <a:xfrm>
                <a:off x="4524" y="2601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3" y="233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5" y="35"/>
                  </a:cxn>
                  <a:cxn ang="0">
                    <a:pos x="561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6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68" y="318"/>
                  </a:cxn>
                  <a:cxn ang="0">
                    <a:pos x="368" y="318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3" y="233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5" y="35"/>
                    </a:lnTo>
                    <a:lnTo>
                      <a:pt x="561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6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68" y="318"/>
                    </a:lnTo>
                    <a:lnTo>
                      <a:pt x="368" y="318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07" name="Freeform 451"/>
              <p:cNvSpPr>
                <a:spLocks/>
              </p:cNvSpPr>
              <p:nvPr/>
            </p:nvSpPr>
            <p:spPr bwMode="auto">
              <a:xfrm>
                <a:off x="4324" y="2732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5"/>
                  </a:cxn>
                  <a:cxn ang="0">
                    <a:pos x="144" y="386"/>
                  </a:cxn>
                  <a:cxn ang="0">
                    <a:pos x="62" y="488"/>
                  </a:cxn>
                  <a:cxn ang="0">
                    <a:pos x="34" y="526"/>
                  </a:cxn>
                  <a:cxn ang="0">
                    <a:pos x="11" y="562"/>
                  </a:cxn>
                  <a:cxn ang="0">
                    <a:pos x="6" y="575"/>
                  </a:cxn>
                  <a:cxn ang="0">
                    <a:pos x="1" y="586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4" y="540"/>
                  </a:cxn>
                  <a:cxn ang="0">
                    <a:pos x="216" y="458"/>
                  </a:cxn>
                  <a:cxn ang="0">
                    <a:pos x="317" y="370"/>
                  </a:cxn>
                  <a:cxn ang="0">
                    <a:pos x="317" y="370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5"/>
                    </a:lnTo>
                    <a:lnTo>
                      <a:pt x="144" y="386"/>
                    </a:lnTo>
                    <a:lnTo>
                      <a:pt x="62" y="488"/>
                    </a:lnTo>
                    <a:lnTo>
                      <a:pt x="34" y="526"/>
                    </a:lnTo>
                    <a:lnTo>
                      <a:pt x="11" y="562"/>
                    </a:lnTo>
                    <a:lnTo>
                      <a:pt x="6" y="575"/>
                    </a:lnTo>
                    <a:lnTo>
                      <a:pt x="1" y="586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4" y="540"/>
                    </a:lnTo>
                    <a:lnTo>
                      <a:pt x="216" y="458"/>
                    </a:lnTo>
                    <a:lnTo>
                      <a:pt x="317" y="370"/>
                    </a:lnTo>
                    <a:lnTo>
                      <a:pt x="317" y="370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08" name="Freeform 452"/>
              <p:cNvSpPr>
                <a:spLocks/>
              </p:cNvSpPr>
              <p:nvPr/>
            </p:nvSpPr>
            <p:spPr bwMode="auto">
              <a:xfrm>
                <a:off x="4525" y="2603"/>
                <a:ext cx="201" cy="201"/>
              </a:xfrm>
              <a:custGeom>
                <a:avLst/>
                <a:gdLst/>
                <a:ahLst/>
                <a:cxnLst>
                  <a:cxn ang="0">
                    <a:pos x="0" y="492"/>
                  </a:cxn>
                  <a:cxn ang="0">
                    <a:pos x="284" y="232"/>
                  </a:cxn>
                  <a:cxn ang="0">
                    <a:pos x="385" y="142"/>
                  </a:cxn>
                  <a:cxn ang="0">
                    <a:pos x="489" y="62"/>
                  </a:cxn>
                  <a:cxn ang="0">
                    <a:pos x="525" y="33"/>
                  </a:cxn>
                  <a:cxn ang="0">
                    <a:pos x="562" y="11"/>
                  </a:cxn>
                  <a:cxn ang="0">
                    <a:pos x="574" y="4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7"/>
                  </a:cxn>
                  <a:cxn ang="0">
                    <a:pos x="599" y="16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2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2"/>
                    </a:moveTo>
                    <a:lnTo>
                      <a:pt x="284" y="232"/>
                    </a:lnTo>
                    <a:lnTo>
                      <a:pt x="385" y="142"/>
                    </a:lnTo>
                    <a:lnTo>
                      <a:pt x="489" y="62"/>
                    </a:lnTo>
                    <a:lnTo>
                      <a:pt x="525" y="33"/>
                    </a:lnTo>
                    <a:lnTo>
                      <a:pt x="562" y="11"/>
                    </a:lnTo>
                    <a:lnTo>
                      <a:pt x="574" y="4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7"/>
                    </a:lnTo>
                    <a:lnTo>
                      <a:pt x="599" y="16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2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09" name="Freeform 453"/>
              <p:cNvSpPr>
                <a:spLocks/>
              </p:cNvSpPr>
              <p:nvPr/>
            </p:nvSpPr>
            <p:spPr bwMode="auto">
              <a:xfrm>
                <a:off x="4396" y="2801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4"/>
                  </a:cxn>
                  <a:cxn ang="0">
                    <a:pos x="144" y="385"/>
                  </a:cxn>
                  <a:cxn ang="0">
                    <a:pos x="62" y="489"/>
                  </a:cxn>
                  <a:cxn ang="0">
                    <a:pos x="34" y="525"/>
                  </a:cxn>
                  <a:cxn ang="0">
                    <a:pos x="13" y="562"/>
                  </a:cxn>
                  <a:cxn ang="0">
                    <a:pos x="6" y="574"/>
                  </a:cxn>
                  <a:cxn ang="0">
                    <a:pos x="1" y="585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9" y="602"/>
                  </a:cxn>
                  <a:cxn ang="0">
                    <a:pos x="17" y="601"/>
                  </a:cxn>
                  <a:cxn ang="0">
                    <a:pos x="27" y="597"/>
                  </a:cxn>
                  <a:cxn ang="0">
                    <a:pos x="40" y="589"/>
                  </a:cxn>
                  <a:cxn ang="0">
                    <a:pos x="76" y="568"/>
                  </a:cxn>
                  <a:cxn ang="0">
                    <a:pos x="114" y="539"/>
                  </a:cxn>
                  <a:cxn ang="0">
                    <a:pos x="216" y="458"/>
                  </a:cxn>
                  <a:cxn ang="0">
                    <a:pos x="318" y="369"/>
                  </a:cxn>
                  <a:cxn ang="0">
                    <a:pos x="318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4"/>
                    </a:lnTo>
                    <a:lnTo>
                      <a:pt x="144" y="385"/>
                    </a:lnTo>
                    <a:lnTo>
                      <a:pt x="62" y="489"/>
                    </a:lnTo>
                    <a:lnTo>
                      <a:pt x="34" y="525"/>
                    </a:lnTo>
                    <a:lnTo>
                      <a:pt x="13" y="562"/>
                    </a:lnTo>
                    <a:lnTo>
                      <a:pt x="6" y="574"/>
                    </a:lnTo>
                    <a:lnTo>
                      <a:pt x="1" y="585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9" y="602"/>
                    </a:lnTo>
                    <a:lnTo>
                      <a:pt x="17" y="601"/>
                    </a:lnTo>
                    <a:lnTo>
                      <a:pt x="27" y="597"/>
                    </a:lnTo>
                    <a:lnTo>
                      <a:pt x="40" y="589"/>
                    </a:lnTo>
                    <a:lnTo>
                      <a:pt x="76" y="568"/>
                    </a:lnTo>
                    <a:lnTo>
                      <a:pt x="114" y="539"/>
                    </a:lnTo>
                    <a:lnTo>
                      <a:pt x="216" y="458"/>
                    </a:lnTo>
                    <a:lnTo>
                      <a:pt x="318" y="369"/>
                    </a:lnTo>
                    <a:lnTo>
                      <a:pt x="318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10" name="Freeform 454"/>
              <p:cNvSpPr>
                <a:spLocks/>
              </p:cNvSpPr>
              <p:nvPr/>
            </p:nvSpPr>
            <p:spPr bwMode="auto">
              <a:xfrm>
                <a:off x="4597" y="2672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3"/>
                  </a:cxn>
                  <a:cxn ang="0">
                    <a:pos x="385" y="144"/>
                  </a:cxn>
                  <a:cxn ang="0">
                    <a:pos x="489" y="62"/>
                  </a:cxn>
                  <a:cxn ang="0">
                    <a:pos x="525" y="34"/>
                  </a:cxn>
                  <a:cxn ang="0">
                    <a:pos x="562" y="13"/>
                  </a:cxn>
                  <a:cxn ang="0">
                    <a:pos x="575" y="6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8"/>
                  </a:cxn>
                  <a:cxn ang="0">
                    <a:pos x="601" y="17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8" y="216"/>
                  </a:cxn>
                  <a:cxn ang="0">
                    <a:pos x="369" y="318"/>
                  </a:cxn>
                  <a:cxn ang="0">
                    <a:pos x="369" y="318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3"/>
                    </a:lnTo>
                    <a:lnTo>
                      <a:pt x="385" y="144"/>
                    </a:lnTo>
                    <a:lnTo>
                      <a:pt x="489" y="62"/>
                    </a:lnTo>
                    <a:lnTo>
                      <a:pt x="525" y="34"/>
                    </a:lnTo>
                    <a:lnTo>
                      <a:pt x="562" y="13"/>
                    </a:lnTo>
                    <a:lnTo>
                      <a:pt x="575" y="6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8"/>
                    </a:lnTo>
                    <a:lnTo>
                      <a:pt x="601" y="17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8" y="216"/>
                    </a:lnTo>
                    <a:lnTo>
                      <a:pt x="369" y="318"/>
                    </a:lnTo>
                    <a:lnTo>
                      <a:pt x="369" y="318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11" name="Freeform 455"/>
              <p:cNvSpPr>
                <a:spLocks/>
              </p:cNvSpPr>
              <p:nvPr/>
            </p:nvSpPr>
            <p:spPr bwMode="auto">
              <a:xfrm>
                <a:off x="4398" y="2802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5"/>
                  </a:cxn>
                  <a:cxn ang="0">
                    <a:pos x="142" y="386"/>
                  </a:cxn>
                  <a:cxn ang="0">
                    <a:pos x="62" y="488"/>
                  </a:cxn>
                  <a:cxn ang="0">
                    <a:pos x="33" y="525"/>
                  </a:cxn>
                  <a:cxn ang="0">
                    <a:pos x="11" y="561"/>
                  </a:cxn>
                  <a:cxn ang="0">
                    <a:pos x="4" y="574"/>
                  </a:cxn>
                  <a:cxn ang="0">
                    <a:pos x="1" y="586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7" y="602"/>
                  </a:cxn>
                  <a:cxn ang="0">
                    <a:pos x="15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2" y="540"/>
                  </a:cxn>
                  <a:cxn ang="0">
                    <a:pos x="216" y="458"/>
                  </a:cxn>
                  <a:cxn ang="0">
                    <a:pos x="316" y="370"/>
                  </a:cxn>
                  <a:cxn ang="0">
                    <a:pos x="316" y="370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5"/>
                    </a:lnTo>
                    <a:lnTo>
                      <a:pt x="142" y="386"/>
                    </a:lnTo>
                    <a:lnTo>
                      <a:pt x="62" y="488"/>
                    </a:lnTo>
                    <a:lnTo>
                      <a:pt x="33" y="525"/>
                    </a:lnTo>
                    <a:lnTo>
                      <a:pt x="11" y="561"/>
                    </a:lnTo>
                    <a:lnTo>
                      <a:pt x="4" y="574"/>
                    </a:lnTo>
                    <a:lnTo>
                      <a:pt x="1" y="586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7" y="602"/>
                    </a:lnTo>
                    <a:lnTo>
                      <a:pt x="15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2" y="540"/>
                    </a:lnTo>
                    <a:lnTo>
                      <a:pt x="216" y="458"/>
                    </a:lnTo>
                    <a:lnTo>
                      <a:pt x="316" y="370"/>
                    </a:lnTo>
                    <a:lnTo>
                      <a:pt x="316" y="370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12" name="Freeform 456"/>
              <p:cNvSpPr>
                <a:spLocks/>
              </p:cNvSpPr>
              <p:nvPr/>
            </p:nvSpPr>
            <p:spPr bwMode="auto">
              <a:xfrm>
                <a:off x="4599" y="2674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1"/>
                  </a:cxn>
                  <a:cxn ang="0">
                    <a:pos x="386" y="142"/>
                  </a:cxn>
                  <a:cxn ang="0">
                    <a:pos x="488" y="62"/>
                  </a:cxn>
                  <a:cxn ang="0">
                    <a:pos x="525" y="33"/>
                  </a:cxn>
                  <a:cxn ang="0">
                    <a:pos x="561" y="11"/>
                  </a:cxn>
                  <a:cxn ang="0">
                    <a:pos x="574" y="4"/>
                  </a:cxn>
                  <a:cxn ang="0">
                    <a:pos x="586" y="1"/>
                  </a:cxn>
                  <a:cxn ang="0">
                    <a:pos x="595" y="0"/>
                  </a:cxn>
                  <a:cxn ang="0">
                    <a:pos x="599" y="2"/>
                  </a:cxn>
                  <a:cxn ang="0">
                    <a:pos x="599" y="2"/>
                  </a:cxn>
                  <a:cxn ang="0">
                    <a:pos x="602" y="7"/>
                  </a:cxn>
                  <a:cxn ang="0">
                    <a:pos x="600" y="15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2"/>
                  </a:cxn>
                  <a:cxn ang="0">
                    <a:pos x="458" y="216"/>
                  </a:cxn>
                  <a:cxn ang="0">
                    <a:pos x="370" y="316"/>
                  </a:cxn>
                  <a:cxn ang="0">
                    <a:pos x="370" y="316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1"/>
                    </a:lnTo>
                    <a:lnTo>
                      <a:pt x="386" y="142"/>
                    </a:lnTo>
                    <a:lnTo>
                      <a:pt x="488" y="62"/>
                    </a:lnTo>
                    <a:lnTo>
                      <a:pt x="525" y="33"/>
                    </a:lnTo>
                    <a:lnTo>
                      <a:pt x="561" y="11"/>
                    </a:lnTo>
                    <a:lnTo>
                      <a:pt x="574" y="4"/>
                    </a:lnTo>
                    <a:lnTo>
                      <a:pt x="586" y="1"/>
                    </a:lnTo>
                    <a:lnTo>
                      <a:pt x="595" y="0"/>
                    </a:lnTo>
                    <a:lnTo>
                      <a:pt x="599" y="2"/>
                    </a:lnTo>
                    <a:lnTo>
                      <a:pt x="599" y="2"/>
                    </a:lnTo>
                    <a:lnTo>
                      <a:pt x="602" y="7"/>
                    </a:lnTo>
                    <a:lnTo>
                      <a:pt x="600" y="15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2"/>
                    </a:lnTo>
                    <a:lnTo>
                      <a:pt x="458" y="216"/>
                    </a:lnTo>
                    <a:lnTo>
                      <a:pt x="370" y="316"/>
                    </a:lnTo>
                    <a:lnTo>
                      <a:pt x="370" y="316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13" name="Freeform 457"/>
              <p:cNvSpPr>
                <a:spLocks/>
              </p:cNvSpPr>
              <p:nvPr/>
            </p:nvSpPr>
            <p:spPr bwMode="auto">
              <a:xfrm>
                <a:off x="4469" y="2873"/>
                <a:ext cx="200" cy="200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4"/>
                  </a:cxn>
                  <a:cxn ang="0">
                    <a:pos x="143" y="386"/>
                  </a:cxn>
                  <a:cxn ang="0">
                    <a:pos x="62" y="489"/>
                  </a:cxn>
                  <a:cxn ang="0">
                    <a:pos x="33" y="526"/>
                  </a:cxn>
                  <a:cxn ang="0">
                    <a:pos x="12" y="562"/>
                  </a:cxn>
                  <a:cxn ang="0">
                    <a:pos x="5" y="575"/>
                  </a:cxn>
                  <a:cxn ang="0">
                    <a:pos x="2" y="587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1"/>
                  </a:cxn>
                  <a:cxn ang="0">
                    <a:pos x="28" y="597"/>
                  </a:cxn>
                  <a:cxn ang="0">
                    <a:pos x="39" y="591"/>
                  </a:cxn>
                  <a:cxn ang="0">
                    <a:pos x="77" y="568"/>
                  </a:cxn>
                  <a:cxn ang="0">
                    <a:pos x="113" y="540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3" y="0"/>
                    </a:moveTo>
                    <a:lnTo>
                      <a:pt x="232" y="284"/>
                    </a:lnTo>
                    <a:lnTo>
                      <a:pt x="143" y="386"/>
                    </a:lnTo>
                    <a:lnTo>
                      <a:pt x="62" y="489"/>
                    </a:lnTo>
                    <a:lnTo>
                      <a:pt x="33" y="526"/>
                    </a:lnTo>
                    <a:lnTo>
                      <a:pt x="12" y="562"/>
                    </a:lnTo>
                    <a:lnTo>
                      <a:pt x="5" y="575"/>
                    </a:lnTo>
                    <a:lnTo>
                      <a:pt x="2" y="587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1"/>
                    </a:lnTo>
                    <a:lnTo>
                      <a:pt x="28" y="597"/>
                    </a:lnTo>
                    <a:lnTo>
                      <a:pt x="39" y="591"/>
                    </a:lnTo>
                    <a:lnTo>
                      <a:pt x="77" y="568"/>
                    </a:lnTo>
                    <a:lnTo>
                      <a:pt x="113" y="540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14" name="Freeform 458"/>
              <p:cNvSpPr>
                <a:spLocks/>
              </p:cNvSpPr>
              <p:nvPr/>
            </p:nvSpPr>
            <p:spPr bwMode="auto">
              <a:xfrm>
                <a:off x="4669" y="2744"/>
                <a:ext cx="201" cy="201"/>
              </a:xfrm>
              <a:custGeom>
                <a:avLst/>
                <a:gdLst/>
                <a:ahLst/>
                <a:cxnLst>
                  <a:cxn ang="0">
                    <a:pos x="0" y="493"/>
                  </a:cxn>
                  <a:cxn ang="0">
                    <a:pos x="286" y="232"/>
                  </a:cxn>
                  <a:cxn ang="0">
                    <a:pos x="386" y="143"/>
                  </a:cxn>
                  <a:cxn ang="0">
                    <a:pos x="489" y="62"/>
                  </a:cxn>
                  <a:cxn ang="0">
                    <a:pos x="526" y="33"/>
                  </a:cxn>
                  <a:cxn ang="0">
                    <a:pos x="562" y="12"/>
                  </a:cxn>
                  <a:cxn ang="0">
                    <a:pos x="575" y="5"/>
                  </a:cxn>
                  <a:cxn ang="0">
                    <a:pos x="587" y="2"/>
                  </a:cxn>
                  <a:cxn ang="0">
                    <a:pos x="595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8"/>
                  </a:cxn>
                  <a:cxn ang="0">
                    <a:pos x="601" y="16"/>
                  </a:cxn>
                  <a:cxn ang="0">
                    <a:pos x="597" y="28"/>
                  </a:cxn>
                  <a:cxn ang="0">
                    <a:pos x="591" y="39"/>
                  </a:cxn>
                  <a:cxn ang="0">
                    <a:pos x="568" y="77"/>
                  </a:cxn>
                  <a:cxn ang="0">
                    <a:pos x="541" y="113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10" y="602"/>
                  </a:cxn>
                  <a:cxn ang="0">
                    <a:pos x="110" y="602"/>
                  </a:cxn>
                </a:cxnLst>
                <a:rect l="0" t="0" r="r" b="b"/>
                <a:pathLst>
                  <a:path w="602" h="602">
                    <a:moveTo>
                      <a:pt x="0" y="493"/>
                    </a:moveTo>
                    <a:lnTo>
                      <a:pt x="286" y="232"/>
                    </a:lnTo>
                    <a:lnTo>
                      <a:pt x="386" y="143"/>
                    </a:lnTo>
                    <a:lnTo>
                      <a:pt x="489" y="62"/>
                    </a:lnTo>
                    <a:lnTo>
                      <a:pt x="526" y="33"/>
                    </a:lnTo>
                    <a:lnTo>
                      <a:pt x="562" y="12"/>
                    </a:lnTo>
                    <a:lnTo>
                      <a:pt x="575" y="5"/>
                    </a:lnTo>
                    <a:lnTo>
                      <a:pt x="587" y="2"/>
                    </a:lnTo>
                    <a:lnTo>
                      <a:pt x="595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8"/>
                    </a:lnTo>
                    <a:lnTo>
                      <a:pt x="601" y="16"/>
                    </a:lnTo>
                    <a:lnTo>
                      <a:pt x="597" y="28"/>
                    </a:lnTo>
                    <a:lnTo>
                      <a:pt x="591" y="39"/>
                    </a:lnTo>
                    <a:lnTo>
                      <a:pt x="568" y="77"/>
                    </a:lnTo>
                    <a:lnTo>
                      <a:pt x="541" y="113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10" y="602"/>
                    </a:lnTo>
                    <a:lnTo>
                      <a:pt x="110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15" name="Freeform 459"/>
              <p:cNvSpPr>
                <a:spLocks/>
              </p:cNvSpPr>
              <p:nvPr/>
            </p:nvSpPr>
            <p:spPr bwMode="auto">
              <a:xfrm>
                <a:off x="4470" y="2875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4"/>
                  </a:cxn>
                  <a:cxn ang="0">
                    <a:pos x="144" y="385"/>
                  </a:cxn>
                  <a:cxn ang="0">
                    <a:pos x="62" y="488"/>
                  </a:cxn>
                  <a:cxn ang="0">
                    <a:pos x="34" y="524"/>
                  </a:cxn>
                  <a:cxn ang="0">
                    <a:pos x="11" y="562"/>
                  </a:cxn>
                  <a:cxn ang="0">
                    <a:pos x="5" y="573"/>
                  </a:cxn>
                  <a:cxn ang="0">
                    <a:pos x="1" y="585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599"/>
                  </a:cxn>
                  <a:cxn ang="0">
                    <a:pos x="27" y="596"/>
                  </a:cxn>
                  <a:cxn ang="0">
                    <a:pos x="40" y="589"/>
                  </a:cxn>
                  <a:cxn ang="0">
                    <a:pos x="76" y="568"/>
                  </a:cxn>
                  <a:cxn ang="0">
                    <a:pos x="113" y="539"/>
                  </a:cxn>
                  <a:cxn ang="0">
                    <a:pos x="216" y="457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4"/>
                    </a:lnTo>
                    <a:lnTo>
                      <a:pt x="144" y="385"/>
                    </a:lnTo>
                    <a:lnTo>
                      <a:pt x="62" y="488"/>
                    </a:lnTo>
                    <a:lnTo>
                      <a:pt x="34" y="524"/>
                    </a:lnTo>
                    <a:lnTo>
                      <a:pt x="11" y="562"/>
                    </a:lnTo>
                    <a:lnTo>
                      <a:pt x="5" y="573"/>
                    </a:lnTo>
                    <a:lnTo>
                      <a:pt x="1" y="585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599"/>
                    </a:lnTo>
                    <a:lnTo>
                      <a:pt x="27" y="596"/>
                    </a:lnTo>
                    <a:lnTo>
                      <a:pt x="40" y="589"/>
                    </a:lnTo>
                    <a:lnTo>
                      <a:pt x="76" y="568"/>
                    </a:lnTo>
                    <a:lnTo>
                      <a:pt x="113" y="539"/>
                    </a:lnTo>
                    <a:lnTo>
                      <a:pt x="216" y="457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16" name="Freeform 460"/>
              <p:cNvSpPr>
                <a:spLocks/>
              </p:cNvSpPr>
              <p:nvPr/>
            </p:nvSpPr>
            <p:spPr bwMode="auto">
              <a:xfrm>
                <a:off x="4671" y="2746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4"/>
                  </a:cxn>
                  <a:cxn ang="0">
                    <a:pos x="488" y="62"/>
                  </a:cxn>
                  <a:cxn ang="0">
                    <a:pos x="524" y="34"/>
                  </a:cxn>
                  <a:cxn ang="0">
                    <a:pos x="562" y="11"/>
                  </a:cxn>
                  <a:cxn ang="0">
                    <a:pos x="573" y="5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8"/>
                  </a:cxn>
                  <a:cxn ang="0">
                    <a:pos x="601" y="15"/>
                  </a:cxn>
                  <a:cxn ang="0">
                    <a:pos x="596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3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4"/>
                    </a:lnTo>
                    <a:lnTo>
                      <a:pt x="488" y="62"/>
                    </a:lnTo>
                    <a:lnTo>
                      <a:pt x="524" y="34"/>
                    </a:lnTo>
                    <a:lnTo>
                      <a:pt x="562" y="11"/>
                    </a:lnTo>
                    <a:lnTo>
                      <a:pt x="573" y="5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8"/>
                    </a:lnTo>
                    <a:lnTo>
                      <a:pt x="601" y="15"/>
                    </a:lnTo>
                    <a:lnTo>
                      <a:pt x="596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3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17" name="Freeform 462"/>
              <p:cNvSpPr>
                <a:spLocks/>
              </p:cNvSpPr>
              <p:nvPr/>
            </p:nvSpPr>
            <p:spPr bwMode="auto">
              <a:xfrm>
                <a:off x="4451" y="2529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3"/>
                  </a:cxn>
                  <a:cxn ang="0">
                    <a:pos x="489" y="62"/>
                  </a:cxn>
                  <a:cxn ang="0">
                    <a:pos x="525" y="35"/>
                  </a:cxn>
                  <a:cxn ang="0">
                    <a:pos x="562" y="12"/>
                  </a:cxn>
                  <a:cxn ang="0">
                    <a:pos x="574" y="6"/>
                  </a:cxn>
                  <a:cxn ang="0">
                    <a:pos x="585" y="2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3" y="7"/>
                  </a:cxn>
                  <a:cxn ang="0">
                    <a:pos x="601" y="16"/>
                  </a:cxn>
                  <a:cxn ang="0">
                    <a:pos x="597" y="27"/>
                  </a:cxn>
                  <a:cxn ang="0">
                    <a:pos x="590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9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3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3"/>
                    </a:lnTo>
                    <a:lnTo>
                      <a:pt x="489" y="62"/>
                    </a:lnTo>
                    <a:lnTo>
                      <a:pt x="525" y="35"/>
                    </a:lnTo>
                    <a:lnTo>
                      <a:pt x="562" y="12"/>
                    </a:lnTo>
                    <a:lnTo>
                      <a:pt x="574" y="6"/>
                    </a:lnTo>
                    <a:lnTo>
                      <a:pt x="585" y="2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3" y="7"/>
                    </a:lnTo>
                    <a:lnTo>
                      <a:pt x="601" y="16"/>
                    </a:lnTo>
                    <a:lnTo>
                      <a:pt x="597" y="27"/>
                    </a:lnTo>
                    <a:lnTo>
                      <a:pt x="590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9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18" name="Freeform 464"/>
              <p:cNvSpPr>
                <a:spLocks/>
              </p:cNvSpPr>
              <p:nvPr/>
            </p:nvSpPr>
            <p:spPr bwMode="auto">
              <a:xfrm>
                <a:off x="4453" y="2530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4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6" y="35"/>
                  </a:cxn>
                  <a:cxn ang="0">
                    <a:pos x="562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5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8"/>
                  </a:cxn>
                  <a:cxn ang="0">
                    <a:pos x="596" y="29"/>
                  </a:cxn>
                  <a:cxn ang="0">
                    <a:pos x="590" y="41"/>
                  </a:cxn>
                  <a:cxn ang="0">
                    <a:pos x="567" y="77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70" y="319"/>
                  </a:cxn>
                  <a:cxn ang="0">
                    <a:pos x="370" y="319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4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6" y="35"/>
                    </a:lnTo>
                    <a:lnTo>
                      <a:pt x="562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5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8"/>
                    </a:lnTo>
                    <a:lnTo>
                      <a:pt x="596" y="29"/>
                    </a:lnTo>
                    <a:lnTo>
                      <a:pt x="590" y="41"/>
                    </a:lnTo>
                    <a:lnTo>
                      <a:pt x="567" y="77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70" y="319"/>
                    </a:lnTo>
                    <a:lnTo>
                      <a:pt x="370" y="319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19" name="Freeform 465"/>
              <p:cNvSpPr>
                <a:spLocks/>
              </p:cNvSpPr>
              <p:nvPr/>
            </p:nvSpPr>
            <p:spPr bwMode="auto">
              <a:xfrm>
                <a:off x="4323" y="2730"/>
                <a:ext cx="201" cy="201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3"/>
                  </a:cxn>
                  <a:cxn ang="0">
                    <a:pos x="143" y="384"/>
                  </a:cxn>
                  <a:cxn ang="0">
                    <a:pos x="61" y="488"/>
                  </a:cxn>
                  <a:cxn ang="0">
                    <a:pos x="34" y="524"/>
                  </a:cxn>
                  <a:cxn ang="0">
                    <a:pos x="12" y="561"/>
                  </a:cxn>
                  <a:cxn ang="0">
                    <a:pos x="5" y="573"/>
                  </a:cxn>
                  <a:cxn ang="0">
                    <a:pos x="2" y="584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0"/>
                  </a:cxn>
                  <a:cxn ang="0">
                    <a:pos x="28" y="596"/>
                  </a:cxn>
                  <a:cxn ang="0">
                    <a:pos x="39" y="589"/>
                  </a:cxn>
                  <a:cxn ang="0">
                    <a:pos x="77" y="567"/>
                  </a:cxn>
                  <a:cxn ang="0">
                    <a:pos x="113" y="538"/>
                  </a:cxn>
                  <a:cxn ang="0">
                    <a:pos x="217" y="458"/>
                  </a:cxn>
                  <a:cxn ang="0">
                    <a:pos x="317" y="368"/>
                  </a:cxn>
                  <a:cxn ang="0">
                    <a:pos x="317" y="368"/>
                  </a:cxn>
                  <a:cxn ang="0">
                    <a:pos x="603" y="108"/>
                  </a:cxn>
                  <a:cxn ang="0">
                    <a:pos x="603" y="108"/>
                  </a:cxn>
                </a:cxnLst>
                <a:rect l="0" t="0" r="r" b="b"/>
                <a:pathLst>
                  <a:path w="603" h="602">
                    <a:moveTo>
                      <a:pt x="493" y="0"/>
                    </a:moveTo>
                    <a:lnTo>
                      <a:pt x="232" y="283"/>
                    </a:lnTo>
                    <a:lnTo>
                      <a:pt x="143" y="384"/>
                    </a:lnTo>
                    <a:lnTo>
                      <a:pt x="61" y="488"/>
                    </a:lnTo>
                    <a:lnTo>
                      <a:pt x="34" y="524"/>
                    </a:lnTo>
                    <a:lnTo>
                      <a:pt x="12" y="561"/>
                    </a:lnTo>
                    <a:lnTo>
                      <a:pt x="5" y="573"/>
                    </a:lnTo>
                    <a:lnTo>
                      <a:pt x="2" y="584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0"/>
                    </a:lnTo>
                    <a:lnTo>
                      <a:pt x="28" y="596"/>
                    </a:lnTo>
                    <a:lnTo>
                      <a:pt x="39" y="589"/>
                    </a:lnTo>
                    <a:lnTo>
                      <a:pt x="77" y="567"/>
                    </a:lnTo>
                    <a:lnTo>
                      <a:pt x="113" y="538"/>
                    </a:lnTo>
                    <a:lnTo>
                      <a:pt x="217" y="458"/>
                    </a:lnTo>
                    <a:lnTo>
                      <a:pt x="317" y="368"/>
                    </a:lnTo>
                    <a:lnTo>
                      <a:pt x="317" y="368"/>
                    </a:lnTo>
                    <a:lnTo>
                      <a:pt x="603" y="108"/>
                    </a:lnTo>
                    <a:lnTo>
                      <a:pt x="603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20" name="Freeform 466"/>
              <p:cNvSpPr>
                <a:spLocks/>
              </p:cNvSpPr>
              <p:nvPr/>
            </p:nvSpPr>
            <p:spPr bwMode="auto">
              <a:xfrm>
                <a:off x="4524" y="2601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3" y="233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5" y="35"/>
                  </a:cxn>
                  <a:cxn ang="0">
                    <a:pos x="561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6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68" y="318"/>
                  </a:cxn>
                  <a:cxn ang="0">
                    <a:pos x="368" y="318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3" y="233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5" y="35"/>
                    </a:lnTo>
                    <a:lnTo>
                      <a:pt x="561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6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68" y="318"/>
                    </a:lnTo>
                    <a:lnTo>
                      <a:pt x="368" y="318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21" name="Freeform 467"/>
              <p:cNvSpPr>
                <a:spLocks/>
              </p:cNvSpPr>
              <p:nvPr/>
            </p:nvSpPr>
            <p:spPr bwMode="auto">
              <a:xfrm>
                <a:off x="4324" y="2732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5"/>
                  </a:cxn>
                  <a:cxn ang="0">
                    <a:pos x="144" y="386"/>
                  </a:cxn>
                  <a:cxn ang="0">
                    <a:pos x="62" y="488"/>
                  </a:cxn>
                  <a:cxn ang="0">
                    <a:pos x="34" y="526"/>
                  </a:cxn>
                  <a:cxn ang="0">
                    <a:pos x="11" y="562"/>
                  </a:cxn>
                  <a:cxn ang="0">
                    <a:pos x="6" y="575"/>
                  </a:cxn>
                  <a:cxn ang="0">
                    <a:pos x="1" y="586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4" y="540"/>
                  </a:cxn>
                  <a:cxn ang="0">
                    <a:pos x="216" y="458"/>
                  </a:cxn>
                  <a:cxn ang="0">
                    <a:pos x="317" y="370"/>
                  </a:cxn>
                  <a:cxn ang="0">
                    <a:pos x="317" y="370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5"/>
                    </a:lnTo>
                    <a:lnTo>
                      <a:pt x="144" y="386"/>
                    </a:lnTo>
                    <a:lnTo>
                      <a:pt x="62" y="488"/>
                    </a:lnTo>
                    <a:lnTo>
                      <a:pt x="34" y="526"/>
                    </a:lnTo>
                    <a:lnTo>
                      <a:pt x="11" y="562"/>
                    </a:lnTo>
                    <a:lnTo>
                      <a:pt x="6" y="575"/>
                    </a:lnTo>
                    <a:lnTo>
                      <a:pt x="1" y="586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4" y="540"/>
                    </a:lnTo>
                    <a:lnTo>
                      <a:pt x="216" y="458"/>
                    </a:lnTo>
                    <a:lnTo>
                      <a:pt x="317" y="370"/>
                    </a:lnTo>
                    <a:lnTo>
                      <a:pt x="317" y="370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22" name="Freeform 468"/>
              <p:cNvSpPr>
                <a:spLocks/>
              </p:cNvSpPr>
              <p:nvPr/>
            </p:nvSpPr>
            <p:spPr bwMode="auto">
              <a:xfrm>
                <a:off x="4525" y="2603"/>
                <a:ext cx="201" cy="201"/>
              </a:xfrm>
              <a:custGeom>
                <a:avLst/>
                <a:gdLst/>
                <a:ahLst/>
                <a:cxnLst>
                  <a:cxn ang="0">
                    <a:pos x="0" y="492"/>
                  </a:cxn>
                  <a:cxn ang="0">
                    <a:pos x="284" y="232"/>
                  </a:cxn>
                  <a:cxn ang="0">
                    <a:pos x="385" y="142"/>
                  </a:cxn>
                  <a:cxn ang="0">
                    <a:pos x="489" y="62"/>
                  </a:cxn>
                  <a:cxn ang="0">
                    <a:pos x="525" y="33"/>
                  </a:cxn>
                  <a:cxn ang="0">
                    <a:pos x="562" y="11"/>
                  </a:cxn>
                  <a:cxn ang="0">
                    <a:pos x="574" y="4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7"/>
                  </a:cxn>
                  <a:cxn ang="0">
                    <a:pos x="599" y="16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2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2"/>
                    </a:moveTo>
                    <a:lnTo>
                      <a:pt x="284" y="232"/>
                    </a:lnTo>
                    <a:lnTo>
                      <a:pt x="385" y="142"/>
                    </a:lnTo>
                    <a:lnTo>
                      <a:pt x="489" y="62"/>
                    </a:lnTo>
                    <a:lnTo>
                      <a:pt x="525" y="33"/>
                    </a:lnTo>
                    <a:lnTo>
                      <a:pt x="562" y="11"/>
                    </a:lnTo>
                    <a:lnTo>
                      <a:pt x="574" y="4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7"/>
                    </a:lnTo>
                    <a:lnTo>
                      <a:pt x="599" y="16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2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23" name="Freeform 469"/>
              <p:cNvSpPr>
                <a:spLocks/>
              </p:cNvSpPr>
              <p:nvPr/>
            </p:nvSpPr>
            <p:spPr bwMode="auto">
              <a:xfrm>
                <a:off x="4396" y="2801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4"/>
                  </a:cxn>
                  <a:cxn ang="0">
                    <a:pos x="144" y="385"/>
                  </a:cxn>
                  <a:cxn ang="0">
                    <a:pos x="62" y="489"/>
                  </a:cxn>
                  <a:cxn ang="0">
                    <a:pos x="34" y="525"/>
                  </a:cxn>
                  <a:cxn ang="0">
                    <a:pos x="13" y="562"/>
                  </a:cxn>
                  <a:cxn ang="0">
                    <a:pos x="6" y="574"/>
                  </a:cxn>
                  <a:cxn ang="0">
                    <a:pos x="1" y="585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9" y="602"/>
                  </a:cxn>
                  <a:cxn ang="0">
                    <a:pos x="17" y="601"/>
                  </a:cxn>
                  <a:cxn ang="0">
                    <a:pos x="27" y="597"/>
                  </a:cxn>
                  <a:cxn ang="0">
                    <a:pos x="40" y="589"/>
                  </a:cxn>
                  <a:cxn ang="0">
                    <a:pos x="76" y="568"/>
                  </a:cxn>
                  <a:cxn ang="0">
                    <a:pos x="114" y="539"/>
                  </a:cxn>
                  <a:cxn ang="0">
                    <a:pos x="216" y="458"/>
                  </a:cxn>
                  <a:cxn ang="0">
                    <a:pos x="318" y="369"/>
                  </a:cxn>
                  <a:cxn ang="0">
                    <a:pos x="318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4"/>
                    </a:lnTo>
                    <a:lnTo>
                      <a:pt x="144" y="385"/>
                    </a:lnTo>
                    <a:lnTo>
                      <a:pt x="62" y="489"/>
                    </a:lnTo>
                    <a:lnTo>
                      <a:pt x="34" y="525"/>
                    </a:lnTo>
                    <a:lnTo>
                      <a:pt x="13" y="562"/>
                    </a:lnTo>
                    <a:lnTo>
                      <a:pt x="6" y="574"/>
                    </a:lnTo>
                    <a:lnTo>
                      <a:pt x="1" y="585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9" y="602"/>
                    </a:lnTo>
                    <a:lnTo>
                      <a:pt x="17" y="601"/>
                    </a:lnTo>
                    <a:lnTo>
                      <a:pt x="27" y="597"/>
                    </a:lnTo>
                    <a:lnTo>
                      <a:pt x="40" y="589"/>
                    </a:lnTo>
                    <a:lnTo>
                      <a:pt x="76" y="568"/>
                    </a:lnTo>
                    <a:lnTo>
                      <a:pt x="114" y="539"/>
                    </a:lnTo>
                    <a:lnTo>
                      <a:pt x="216" y="458"/>
                    </a:lnTo>
                    <a:lnTo>
                      <a:pt x="318" y="369"/>
                    </a:lnTo>
                    <a:lnTo>
                      <a:pt x="318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24" name="Freeform 470"/>
              <p:cNvSpPr>
                <a:spLocks/>
              </p:cNvSpPr>
              <p:nvPr/>
            </p:nvSpPr>
            <p:spPr bwMode="auto">
              <a:xfrm>
                <a:off x="4597" y="2672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3"/>
                  </a:cxn>
                  <a:cxn ang="0">
                    <a:pos x="385" y="144"/>
                  </a:cxn>
                  <a:cxn ang="0">
                    <a:pos x="489" y="62"/>
                  </a:cxn>
                  <a:cxn ang="0">
                    <a:pos x="525" y="34"/>
                  </a:cxn>
                  <a:cxn ang="0">
                    <a:pos x="562" y="13"/>
                  </a:cxn>
                  <a:cxn ang="0">
                    <a:pos x="575" y="6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8"/>
                  </a:cxn>
                  <a:cxn ang="0">
                    <a:pos x="601" y="17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8" y="216"/>
                  </a:cxn>
                  <a:cxn ang="0">
                    <a:pos x="369" y="318"/>
                  </a:cxn>
                  <a:cxn ang="0">
                    <a:pos x="369" y="318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3"/>
                    </a:lnTo>
                    <a:lnTo>
                      <a:pt x="385" y="144"/>
                    </a:lnTo>
                    <a:lnTo>
                      <a:pt x="489" y="62"/>
                    </a:lnTo>
                    <a:lnTo>
                      <a:pt x="525" y="34"/>
                    </a:lnTo>
                    <a:lnTo>
                      <a:pt x="562" y="13"/>
                    </a:lnTo>
                    <a:lnTo>
                      <a:pt x="575" y="6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8"/>
                    </a:lnTo>
                    <a:lnTo>
                      <a:pt x="601" y="17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8" y="216"/>
                    </a:lnTo>
                    <a:lnTo>
                      <a:pt x="369" y="318"/>
                    </a:lnTo>
                    <a:lnTo>
                      <a:pt x="369" y="318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25" name="Freeform 471"/>
              <p:cNvSpPr>
                <a:spLocks/>
              </p:cNvSpPr>
              <p:nvPr/>
            </p:nvSpPr>
            <p:spPr bwMode="auto">
              <a:xfrm>
                <a:off x="4398" y="2802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5"/>
                  </a:cxn>
                  <a:cxn ang="0">
                    <a:pos x="142" y="386"/>
                  </a:cxn>
                  <a:cxn ang="0">
                    <a:pos x="62" y="488"/>
                  </a:cxn>
                  <a:cxn ang="0">
                    <a:pos x="33" y="525"/>
                  </a:cxn>
                  <a:cxn ang="0">
                    <a:pos x="11" y="561"/>
                  </a:cxn>
                  <a:cxn ang="0">
                    <a:pos x="4" y="574"/>
                  </a:cxn>
                  <a:cxn ang="0">
                    <a:pos x="1" y="586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7" y="602"/>
                  </a:cxn>
                  <a:cxn ang="0">
                    <a:pos x="15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2" y="540"/>
                  </a:cxn>
                  <a:cxn ang="0">
                    <a:pos x="216" y="458"/>
                  </a:cxn>
                  <a:cxn ang="0">
                    <a:pos x="316" y="370"/>
                  </a:cxn>
                  <a:cxn ang="0">
                    <a:pos x="316" y="370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5"/>
                    </a:lnTo>
                    <a:lnTo>
                      <a:pt x="142" y="386"/>
                    </a:lnTo>
                    <a:lnTo>
                      <a:pt x="62" y="488"/>
                    </a:lnTo>
                    <a:lnTo>
                      <a:pt x="33" y="525"/>
                    </a:lnTo>
                    <a:lnTo>
                      <a:pt x="11" y="561"/>
                    </a:lnTo>
                    <a:lnTo>
                      <a:pt x="4" y="574"/>
                    </a:lnTo>
                    <a:lnTo>
                      <a:pt x="1" y="586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7" y="602"/>
                    </a:lnTo>
                    <a:lnTo>
                      <a:pt x="15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2" y="540"/>
                    </a:lnTo>
                    <a:lnTo>
                      <a:pt x="216" y="458"/>
                    </a:lnTo>
                    <a:lnTo>
                      <a:pt x="316" y="370"/>
                    </a:lnTo>
                    <a:lnTo>
                      <a:pt x="316" y="370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26" name="Freeform 472"/>
              <p:cNvSpPr>
                <a:spLocks/>
              </p:cNvSpPr>
              <p:nvPr/>
            </p:nvSpPr>
            <p:spPr bwMode="auto">
              <a:xfrm>
                <a:off x="4599" y="2674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1"/>
                  </a:cxn>
                  <a:cxn ang="0">
                    <a:pos x="386" y="142"/>
                  </a:cxn>
                  <a:cxn ang="0">
                    <a:pos x="488" y="62"/>
                  </a:cxn>
                  <a:cxn ang="0">
                    <a:pos x="525" y="33"/>
                  </a:cxn>
                  <a:cxn ang="0">
                    <a:pos x="561" y="11"/>
                  </a:cxn>
                  <a:cxn ang="0">
                    <a:pos x="574" y="4"/>
                  </a:cxn>
                  <a:cxn ang="0">
                    <a:pos x="586" y="1"/>
                  </a:cxn>
                  <a:cxn ang="0">
                    <a:pos x="595" y="0"/>
                  </a:cxn>
                  <a:cxn ang="0">
                    <a:pos x="599" y="2"/>
                  </a:cxn>
                  <a:cxn ang="0">
                    <a:pos x="599" y="2"/>
                  </a:cxn>
                  <a:cxn ang="0">
                    <a:pos x="602" y="7"/>
                  </a:cxn>
                  <a:cxn ang="0">
                    <a:pos x="600" y="15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2"/>
                  </a:cxn>
                  <a:cxn ang="0">
                    <a:pos x="458" y="216"/>
                  </a:cxn>
                  <a:cxn ang="0">
                    <a:pos x="370" y="316"/>
                  </a:cxn>
                  <a:cxn ang="0">
                    <a:pos x="370" y="316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1"/>
                    </a:lnTo>
                    <a:lnTo>
                      <a:pt x="386" y="142"/>
                    </a:lnTo>
                    <a:lnTo>
                      <a:pt x="488" y="62"/>
                    </a:lnTo>
                    <a:lnTo>
                      <a:pt x="525" y="33"/>
                    </a:lnTo>
                    <a:lnTo>
                      <a:pt x="561" y="11"/>
                    </a:lnTo>
                    <a:lnTo>
                      <a:pt x="574" y="4"/>
                    </a:lnTo>
                    <a:lnTo>
                      <a:pt x="586" y="1"/>
                    </a:lnTo>
                    <a:lnTo>
                      <a:pt x="595" y="0"/>
                    </a:lnTo>
                    <a:lnTo>
                      <a:pt x="599" y="2"/>
                    </a:lnTo>
                    <a:lnTo>
                      <a:pt x="599" y="2"/>
                    </a:lnTo>
                    <a:lnTo>
                      <a:pt x="602" y="7"/>
                    </a:lnTo>
                    <a:lnTo>
                      <a:pt x="600" y="15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2"/>
                    </a:lnTo>
                    <a:lnTo>
                      <a:pt x="458" y="216"/>
                    </a:lnTo>
                    <a:lnTo>
                      <a:pt x="370" y="316"/>
                    </a:lnTo>
                    <a:lnTo>
                      <a:pt x="370" y="316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27" name="Freeform 473"/>
              <p:cNvSpPr>
                <a:spLocks/>
              </p:cNvSpPr>
              <p:nvPr/>
            </p:nvSpPr>
            <p:spPr bwMode="auto">
              <a:xfrm>
                <a:off x="4469" y="2873"/>
                <a:ext cx="200" cy="200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4"/>
                  </a:cxn>
                  <a:cxn ang="0">
                    <a:pos x="143" y="386"/>
                  </a:cxn>
                  <a:cxn ang="0">
                    <a:pos x="62" y="489"/>
                  </a:cxn>
                  <a:cxn ang="0">
                    <a:pos x="33" y="526"/>
                  </a:cxn>
                  <a:cxn ang="0">
                    <a:pos x="12" y="562"/>
                  </a:cxn>
                  <a:cxn ang="0">
                    <a:pos x="5" y="575"/>
                  </a:cxn>
                  <a:cxn ang="0">
                    <a:pos x="2" y="587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1"/>
                  </a:cxn>
                  <a:cxn ang="0">
                    <a:pos x="28" y="597"/>
                  </a:cxn>
                  <a:cxn ang="0">
                    <a:pos x="39" y="591"/>
                  </a:cxn>
                  <a:cxn ang="0">
                    <a:pos x="77" y="568"/>
                  </a:cxn>
                  <a:cxn ang="0">
                    <a:pos x="113" y="540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3" y="0"/>
                    </a:moveTo>
                    <a:lnTo>
                      <a:pt x="232" y="284"/>
                    </a:lnTo>
                    <a:lnTo>
                      <a:pt x="143" y="386"/>
                    </a:lnTo>
                    <a:lnTo>
                      <a:pt x="62" y="489"/>
                    </a:lnTo>
                    <a:lnTo>
                      <a:pt x="33" y="526"/>
                    </a:lnTo>
                    <a:lnTo>
                      <a:pt x="12" y="562"/>
                    </a:lnTo>
                    <a:lnTo>
                      <a:pt x="5" y="575"/>
                    </a:lnTo>
                    <a:lnTo>
                      <a:pt x="2" y="587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1"/>
                    </a:lnTo>
                    <a:lnTo>
                      <a:pt x="28" y="597"/>
                    </a:lnTo>
                    <a:lnTo>
                      <a:pt x="39" y="591"/>
                    </a:lnTo>
                    <a:lnTo>
                      <a:pt x="77" y="568"/>
                    </a:lnTo>
                    <a:lnTo>
                      <a:pt x="113" y="540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28" name="Freeform 474"/>
              <p:cNvSpPr>
                <a:spLocks/>
              </p:cNvSpPr>
              <p:nvPr/>
            </p:nvSpPr>
            <p:spPr bwMode="auto">
              <a:xfrm>
                <a:off x="4669" y="2744"/>
                <a:ext cx="201" cy="201"/>
              </a:xfrm>
              <a:custGeom>
                <a:avLst/>
                <a:gdLst/>
                <a:ahLst/>
                <a:cxnLst>
                  <a:cxn ang="0">
                    <a:pos x="0" y="493"/>
                  </a:cxn>
                  <a:cxn ang="0">
                    <a:pos x="286" y="232"/>
                  </a:cxn>
                  <a:cxn ang="0">
                    <a:pos x="386" y="143"/>
                  </a:cxn>
                  <a:cxn ang="0">
                    <a:pos x="489" y="62"/>
                  </a:cxn>
                  <a:cxn ang="0">
                    <a:pos x="526" y="33"/>
                  </a:cxn>
                  <a:cxn ang="0">
                    <a:pos x="562" y="12"/>
                  </a:cxn>
                  <a:cxn ang="0">
                    <a:pos x="575" y="5"/>
                  </a:cxn>
                  <a:cxn ang="0">
                    <a:pos x="587" y="2"/>
                  </a:cxn>
                  <a:cxn ang="0">
                    <a:pos x="595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8"/>
                  </a:cxn>
                  <a:cxn ang="0">
                    <a:pos x="601" y="16"/>
                  </a:cxn>
                  <a:cxn ang="0">
                    <a:pos x="597" y="28"/>
                  </a:cxn>
                  <a:cxn ang="0">
                    <a:pos x="591" y="39"/>
                  </a:cxn>
                  <a:cxn ang="0">
                    <a:pos x="568" y="77"/>
                  </a:cxn>
                  <a:cxn ang="0">
                    <a:pos x="541" y="113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10" y="602"/>
                  </a:cxn>
                  <a:cxn ang="0">
                    <a:pos x="110" y="602"/>
                  </a:cxn>
                </a:cxnLst>
                <a:rect l="0" t="0" r="r" b="b"/>
                <a:pathLst>
                  <a:path w="602" h="602">
                    <a:moveTo>
                      <a:pt x="0" y="493"/>
                    </a:moveTo>
                    <a:lnTo>
                      <a:pt x="286" y="232"/>
                    </a:lnTo>
                    <a:lnTo>
                      <a:pt x="386" y="143"/>
                    </a:lnTo>
                    <a:lnTo>
                      <a:pt x="489" y="62"/>
                    </a:lnTo>
                    <a:lnTo>
                      <a:pt x="526" y="33"/>
                    </a:lnTo>
                    <a:lnTo>
                      <a:pt x="562" y="12"/>
                    </a:lnTo>
                    <a:lnTo>
                      <a:pt x="575" y="5"/>
                    </a:lnTo>
                    <a:lnTo>
                      <a:pt x="587" y="2"/>
                    </a:lnTo>
                    <a:lnTo>
                      <a:pt x="595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8"/>
                    </a:lnTo>
                    <a:lnTo>
                      <a:pt x="601" y="16"/>
                    </a:lnTo>
                    <a:lnTo>
                      <a:pt x="597" y="28"/>
                    </a:lnTo>
                    <a:lnTo>
                      <a:pt x="591" y="39"/>
                    </a:lnTo>
                    <a:lnTo>
                      <a:pt x="568" y="77"/>
                    </a:lnTo>
                    <a:lnTo>
                      <a:pt x="541" y="113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10" y="602"/>
                    </a:lnTo>
                    <a:lnTo>
                      <a:pt x="110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29" name="Freeform 475"/>
              <p:cNvSpPr>
                <a:spLocks/>
              </p:cNvSpPr>
              <p:nvPr/>
            </p:nvSpPr>
            <p:spPr bwMode="auto">
              <a:xfrm>
                <a:off x="4470" y="2875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4"/>
                  </a:cxn>
                  <a:cxn ang="0">
                    <a:pos x="144" y="385"/>
                  </a:cxn>
                  <a:cxn ang="0">
                    <a:pos x="62" y="488"/>
                  </a:cxn>
                  <a:cxn ang="0">
                    <a:pos x="34" y="524"/>
                  </a:cxn>
                  <a:cxn ang="0">
                    <a:pos x="11" y="562"/>
                  </a:cxn>
                  <a:cxn ang="0">
                    <a:pos x="5" y="573"/>
                  </a:cxn>
                  <a:cxn ang="0">
                    <a:pos x="1" y="585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599"/>
                  </a:cxn>
                  <a:cxn ang="0">
                    <a:pos x="27" y="596"/>
                  </a:cxn>
                  <a:cxn ang="0">
                    <a:pos x="40" y="589"/>
                  </a:cxn>
                  <a:cxn ang="0">
                    <a:pos x="76" y="568"/>
                  </a:cxn>
                  <a:cxn ang="0">
                    <a:pos x="113" y="539"/>
                  </a:cxn>
                  <a:cxn ang="0">
                    <a:pos x="216" y="457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4"/>
                    </a:lnTo>
                    <a:lnTo>
                      <a:pt x="144" y="385"/>
                    </a:lnTo>
                    <a:lnTo>
                      <a:pt x="62" y="488"/>
                    </a:lnTo>
                    <a:lnTo>
                      <a:pt x="34" y="524"/>
                    </a:lnTo>
                    <a:lnTo>
                      <a:pt x="11" y="562"/>
                    </a:lnTo>
                    <a:lnTo>
                      <a:pt x="5" y="573"/>
                    </a:lnTo>
                    <a:lnTo>
                      <a:pt x="1" y="585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599"/>
                    </a:lnTo>
                    <a:lnTo>
                      <a:pt x="27" y="596"/>
                    </a:lnTo>
                    <a:lnTo>
                      <a:pt x="40" y="589"/>
                    </a:lnTo>
                    <a:lnTo>
                      <a:pt x="76" y="568"/>
                    </a:lnTo>
                    <a:lnTo>
                      <a:pt x="113" y="539"/>
                    </a:lnTo>
                    <a:lnTo>
                      <a:pt x="216" y="457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30" name="Freeform 476"/>
              <p:cNvSpPr>
                <a:spLocks/>
              </p:cNvSpPr>
              <p:nvPr/>
            </p:nvSpPr>
            <p:spPr bwMode="auto">
              <a:xfrm>
                <a:off x="4671" y="2746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4"/>
                  </a:cxn>
                  <a:cxn ang="0">
                    <a:pos x="488" y="62"/>
                  </a:cxn>
                  <a:cxn ang="0">
                    <a:pos x="524" y="34"/>
                  </a:cxn>
                  <a:cxn ang="0">
                    <a:pos x="562" y="11"/>
                  </a:cxn>
                  <a:cxn ang="0">
                    <a:pos x="573" y="5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8"/>
                  </a:cxn>
                  <a:cxn ang="0">
                    <a:pos x="601" y="15"/>
                  </a:cxn>
                  <a:cxn ang="0">
                    <a:pos x="596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3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4"/>
                    </a:lnTo>
                    <a:lnTo>
                      <a:pt x="488" y="62"/>
                    </a:lnTo>
                    <a:lnTo>
                      <a:pt x="524" y="34"/>
                    </a:lnTo>
                    <a:lnTo>
                      <a:pt x="562" y="11"/>
                    </a:lnTo>
                    <a:lnTo>
                      <a:pt x="573" y="5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8"/>
                    </a:lnTo>
                    <a:lnTo>
                      <a:pt x="601" y="15"/>
                    </a:lnTo>
                    <a:lnTo>
                      <a:pt x="596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3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31" name="Freeform 478"/>
              <p:cNvSpPr>
                <a:spLocks/>
              </p:cNvSpPr>
              <p:nvPr/>
            </p:nvSpPr>
            <p:spPr bwMode="auto">
              <a:xfrm>
                <a:off x="4455" y="2532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3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5" y="35"/>
                  </a:cxn>
                  <a:cxn ang="0">
                    <a:pos x="561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7"/>
                  </a:cxn>
                  <a:cxn ang="0">
                    <a:pos x="596" y="29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70" y="318"/>
                  </a:cxn>
                  <a:cxn ang="0">
                    <a:pos x="370" y="318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3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5" y="35"/>
                    </a:lnTo>
                    <a:lnTo>
                      <a:pt x="561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7"/>
                    </a:lnTo>
                    <a:lnTo>
                      <a:pt x="596" y="29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70" y="318"/>
                    </a:lnTo>
                    <a:lnTo>
                      <a:pt x="370" y="318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32" name="Freeform 480"/>
              <p:cNvSpPr>
                <a:spLocks/>
              </p:cNvSpPr>
              <p:nvPr/>
            </p:nvSpPr>
            <p:spPr bwMode="auto">
              <a:xfrm>
                <a:off x="4457" y="2534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4"/>
                  </a:cxn>
                  <a:cxn ang="0">
                    <a:pos x="489" y="62"/>
                  </a:cxn>
                  <a:cxn ang="0">
                    <a:pos x="525" y="34"/>
                  </a:cxn>
                  <a:cxn ang="0">
                    <a:pos x="562" y="11"/>
                  </a:cxn>
                  <a:cxn ang="0">
                    <a:pos x="575" y="6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7"/>
                  </a:cxn>
                  <a:cxn ang="0">
                    <a:pos x="601" y="16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4"/>
                    </a:lnTo>
                    <a:lnTo>
                      <a:pt x="489" y="62"/>
                    </a:lnTo>
                    <a:lnTo>
                      <a:pt x="525" y="34"/>
                    </a:lnTo>
                    <a:lnTo>
                      <a:pt x="562" y="11"/>
                    </a:lnTo>
                    <a:lnTo>
                      <a:pt x="575" y="6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7"/>
                    </a:lnTo>
                    <a:lnTo>
                      <a:pt x="601" y="16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33" name="Freeform 481"/>
              <p:cNvSpPr>
                <a:spLocks/>
              </p:cNvSpPr>
              <p:nvPr/>
            </p:nvSpPr>
            <p:spPr bwMode="auto">
              <a:xfrm>
                <a:off x="4326" y="2734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1" y="285"/>
                  </a:cxn>
                  <a:cxn ang="0">
                    <a:pos x="144" y="386"/>
                  </a:cxn>
                  <a:cxn ang="0">
                    <a:pos x="62" y="488"/>
                  </a:cxn>
                  <a:cxn ang="0">
                    <a:pos x="34" y="525"/>
                  </a:cxn>
                  <a:cxn ang="0">
                    <a:pos x="11" y="561"/>
                  </a:cxn>
                  <a:cxn ang="0">
                    <a:pos x="5" y="574"/>
                  </a:cxn>
                  <a:cxn ang="0">
                    <a:pos x="1" y="586"/>
                  </a:cxn>
                  <a:cxn ang="0">
                    <a:pos x="0" y="594"/>
                  </a:cxn>
                  <a:cxn ang="0">
                    <a:pos x="2" y="599"/>
                  </a:cxn>
                  <a:cxn ang="0">
                    <a:pos x="8" y="602"/>
                  </a:cxn>
                  <a:cxn ang="0">
                    <a:pos x="15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3" y="540"/>
                  </a:cxn>
                  <a:cxn ang="0">
                    <a:pos x="216" y="458"/>
                  </a:cxn>
                  <a:cxn ang="0">
                    <a:pos x="316" y="370"/>
                  </a:cxn>
                  <a:cxn ang="0">
                    <a:pos x="316" y="370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1" y="285"/>
                    </a:lnTo>
                    <a:lnTo>
                      <a:pt x="144" y="386"/>
                    </a:lnTo>
                    <a:lnTo>
                      <a:pt x="62" y="488"/>
                    </a:lnTo>
                    <a:lnTo>
                      <a:pt x="34" y="525"/>
                    </a:lnTo>
                    <a:lnTo>
                      <a:pt x="11" y="561"/>
                    </a:lnTo>
                    <a:lnTo>
                      <a:pt x="5" y="574"/>
                    </a:lnTo>
                    <a:lnTo>
                      <a:pt x="1" y="586"/>
                    </a:lnTo>
                    <a:lnTo>
                      <a:pt x="0" y="594"/>
                    </a:lnTo>
                    <a:lnTo>
                      <a:pt x="2" y="599"/>
                    </a:lnTo>
                    <a:lnTo>
                      <a:pt x="8" y="602"/>
                    </a:lnTo>
                    <a:lnTo>
                      <a:pt x="15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3" y="540"/>
                    </a:lnTo>
                    <a:lnTo>
                      <a:pt x="216" y="458"/>
                    </a:lnTo>
                    <a:lnTo>
                      <a:pt x="316" y="370"/>
                    </a:lnTo>
                    <a:lnTo>
                      <a:pt x="316" y="370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34" name="Freeform 482"/>
              <p:cNvSpPr>
                <a:spLocks/>
              </p:cNvSpPr>
              <p:nvPr/>
            </p:nvSpPr>
            <p:spPr bwMode="auto">
              <a:xfrm>
                <a:off x="4527" y="2605"/>
                <a:ext cx="201" cy="201"/>
              </a:xfrm>
              <a:custGeom>
                <a:avLst/>
                <a:gdLst/>
                <a:ahLst/>
                <a:cxnLst>
                  <a:cxn ang="0">
                    <a:pos x="0" y="492"/>
                  </a:cxn>
                  <a:cxn ang="0">
                    <a:pos x="284" y="232"/>
                  </a:cxn>
                  <a:cxn ang="0">
                    <a:pos x="385" y="142"/>
                  </a:cxn>
                  <a:cxn ang="0">
                    <a:pos x="488" y="62"/>
                  </a:cxn>
                  <a:cxn ang="0">
                    <a:pos x="524" y="33"/>
                  </a:cxn>
                  <a:cxn ang="0">
                    <a:pos x="562" y="11"/>
                  </a:cxn>
                  <a:cxn ang="0">
                    <a:pos x="573" y="4"/>
                  </a:cxn>
                  <a:cxn ang="0">
                    <a:pos x="585" y="1"/>
                  </a:cxn>
                  <a:cxn ang="0">
                    <a:pos x="593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7"/>
                  </a:cxn>
                  <a:cxn ang="0">
                    <a:pos x="599" y="15"/>
                  </a:cxn>
                  <a:cxn ang="0">
                    <a:pos x="596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2"/>
                  </a:cxn>
                  <a:cxn ang="0">
                    <a:pos x="457" y="216"/>
                  </a:cxn>
                  <a:cxn ang="0">
                    <a:pos x="369" y="316"/>
                  </a:cxn>
                  <a:cxn ang="0">
                    <a:pos x="369" y="316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2"/>
                    </a:moveTo>
                    <a:lnTo>
                      <a:pt x="284" y="232"/>
                    </a:lnTo>
                    <a:lnTo>
                      <a:pt x="385" y="142"/>
                    </a:lnTo>
                    <a:lnTo>
                      <a:pt x="488" y="62"/>
                    </a:lnTo>
                    <a:lnTo>
                      <a:pt x="524" y="33"/>
                    </a:lnTo>
                    <a:lnTo>
                      <a:pt x="562" y="11"/>
                    </a:lnTo>
                    <a:lnTo>
                      <a:pt x="573" y="4"/>
                    </a:lnTo>
                    <a:lnTo>
                      <a:pt x="585" y="1"/>
                    </a:lnTo>
                    <a:lnTo>
                      <a:pt x="593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7"/>
                    </a:lnTo>
                    <a:lnTo>
                      <a:pt x="599" y="15"/>
                    </a:lnTo>
                    <a:lnTo>
                      <a:pt x="596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2"/>
                    </a:lnTo>
                    <a:lnTo>
                      <a:pt x="457" y="216"/>
                    </a:lnTo>
                    <a:lnTo>
                      <a:pt x="369" y="316"/>
                    </a:lnTo>
                    <a:lnTo>
                      <a:pt x="369" y="316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35" name="Freeform 483"/>
              <p:cNvSpPr>
                <a:spLocks/>
              </p:cNvSpPr>
              <p:nvPr/>
            </p:nvSpPr>
            <p:spPr bwMode="auto">
              <a:xfrm>
                <a:off x="4328" y="2735"/>
                <a:ext cx="201" cy="201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4"/>
                  </a:cxn>
                  <a:cxn ang="0">
                    <a:pos x="143" y="385"/>
                  </a:cxn>
                  <a:cxn ang="0">
                    <a:pos x="62" y="489"/>
                  </a:cxn>
                  <a:cxn ang="0">
                    <a:pos x="33" y="525"/>
                  </a:cxn>
                  <a:cxn ang="0">
                    <a:pos x="12" y="562"/>
                  </a:cxn>
                  <a:cxn ang="0">
                    <a:pos x="5" y="574"/>
                  </a:cxn>
                  <a:cxn ang="0">
                    <a:pos x="2" y="585"/>
                  </a:cxn>
                  <a:cxn ang="0">
                    <a:pos x="0" y="594"/>
                  </a:cxn>
                  <a:cxn ang="0">
                    <a:pos x="3" y="600"/>
                  </a:cxn>
                  <a:cxn ang="0">
                    <a:pos x="8" y="602"/>
                  </a:cxn>
                  <a:cxn ang="0">
                    <a:pos x="16" y="601"/>
                  </a:cxn>
                  <a:cxn ang="0">
                    <a:pos x="28" y="597"/>
                  </a:cxn>
                  <a:cxn ang="0">
                    <a:pos x="39" y="589"/>
                  </a:cxn>
                  <a:cxn ang="0">
                    <a:pos x="77" y="568"/>
                  </a:cxn>
                  <a:cxn ang="0">
                    <a:pos x="113" y="539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3" y="0"/>
                    </a:moveTo>
                    <a:lnTo>
                      <a:pt x="232" y="284"/>
                    </a:lnTo>
                    <a:lnTo>
                      <a:pt x="143" y="385"/>
                    </a:lnTo>
                    <a:lnTo>
                      <a:pt x="62" y="489"/>
                    </a:lnTo>
                    <a:lnTo>
                      <a:pt x="33" y="525"/>
                    </a:lnTo>
                    <a:lnTo>
                      <a:pt x="12" y="562"/>
                    </a:lnTo>
                    <a:lnTo>
                      <a:pt x="5" y="574"/>
                    </a:lnTo>
                    <a:lnTo>
                      <a:pt x="2" y="585"/>
                    </a:lnTo>
                    <a:lnTo>
                      <a:pt x="0" y="594"/>
                    </a:lnTo>
                    <a:lnTo>
                      <a:pt x="3" y="600"/>
                    </a:lnTo>
                    <a:lnTo>
                      <a:pt x="8" y="602"/>
                    </a:lnTo>
                    <a:lnTo>
                      <a:pt x="16" y="601"/>
                    </a:lnTo>
                    <a:lnTo>
                      <a:pt x="28" y="597"/>
                    </a:lnTo>
                    <a:lnTo>
                      <a:pt x="39" y="589"/>
                    </a:lnTo>
                    <a:lnTo>
                      <a:pt x="77" y="568"/>
                    </a:lnTo>
                    <a:lnTo>
                      <a:pt x="113" y="539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36" name="Freeform 484"/>
              <p:cNvSpPr>
                <a:spLocks/>
              </p:cNvSpPr>
              <p:nvPr/>
            </p:nvSpPr>
            <p:spPr bwMode="auto">
              <a:xfrm>
                <a:off x="4529" y="2606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3"/>
                  </a:cxn>
                  <a:cxn ang="0">
                    <a:pos x="386" y="144"/>
                  </a:cxn>
                  <a:cxn ang="0">
                    <a:pos x="489" y="62"/>
                  </a:cxn>
                  <a:cxn ang="0">
                    <a:pos x="526" y="35"/>
                  </a:cxn>
                  <a:cxn ang="0">
                    <a:pos x="562" y="13"/>
                  </a:cxn>
                  <a:cxn ang="0">
                    <a:pos x="575" y="6"/>
                  </a:cxn>
                  <a:cxn ang="0">
                    <a:pos x="587" y="1"/>
                  </a:cxn>
                  <a:cxn ang="0">
                    <a:pos x="595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9"/>
                  </a:cxn>
                  <a:cxn ang="0">
                    <a:pos x="601" y="17"/>
                  </a:cxn>
                  <a:cxn ang="0">
                    <a:pos x="597" y="27"/>
                  </a:cxn>
                  <a:cxn ang="0">
                    <a:pos x="591" y="40"/>
                  </a:cxn>
                  <a:cxn ang="0">
                    <a:pos x="568" y="76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69" y="318"/>
                  </a:cxn>
                  <a:cxn ang="0">
                    <a:pos x="369" y="318"/>
                  </a:cxn>
                  <a:cxn ang="0">
                    <a:pos x="110" y="602"/>
                  </a:cxn>
                  <a:cxn ang="0">
                    <a:pos x="110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3"/>
                    </a:lnTo>
                    <a:lnTo>
                      <a:pt x="386" y="144"/>
                    </a:lnTo>
                    <a:lnTo>
                      <a:pt x="489" y="62"/>
                    </a:lnTo>
                    <a:lnTo>
                      <a:pt x="526" y="35"/>
                    </a:lnTo>
                    <a:lnTo>
                      <a:pt x="562" y="13"/>
                    </a:lnTo>
                    <a:lnTo>
                      <a:pt x="575" y="6"/>
                    </a:lnTo>
                    <a:lnTo>
                      <a:pt x="587" y="1"/>
                    </a:lnTo>
                    <a:lnTo>
                      <a:pt x="595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9"/>
                    </a:lnTo>
                    <a:lnTo>
                      <a:pt x="601" y="17"/>
                    </a:lnTo>
                    <a:lnTo>
                      <a:pt x="597" y="27"/>
                    </a:lnTo>
                    <a:lnTo>
                      <a:pt x="591" y="40"/>
                    </a:lnTo>
                    <a:lnTo>
                      <a:pt x="568" y="76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69" y="318"/>
                    </a:lnTo>
                    <a:lnTo>
                      <a:pt x="369" y="318"/>
                    </a:lnTo>
                    <a:lnTo>
                      <a:pt x="110" y="602"/>
                    </a:lnTo>
                    <a:lnTo>
                      <a:pt x="110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37" name="Freeform 485"/>
              <p:cNvSpPr>
                <a:spLocks/>
              </p:cNvSpPr>
              <p:nvPr/>
            </p:nvSpPr>
            <p:spPr bwMode="auto">
              <a:xfrm>
                <a:off x="4400" y="2804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6"/>
                  </a:cxn>
                  <a:cxn ang="0">
                    <a:pos x="143" y="386"/>
                  </a:cxn>
                  <a:cxn ang="0">
                    <a:pos x="62" y="489"/>
                  </a:cxn>
                  <a:cxn ang="0">
                    <a:pos x="34" y="526"/>
                  </a:cxn>
                  <a:cxn ang="0">
                    <a:pos x="12" y="562"/>
                  </a:cxn>
                  <a:cxn ang="0">
                    <a:pos x="5" y="575"/>
                  </a:cxn>
                  <a:cxn ang="0">
                    <a:pos x="2" y="587"/>
                  </a:cxn>
                  <a:cxn ang="0">
                    <a:pos x="0" y="595"/>
                  </a:cxn>
                  <a:cxn ang="0">
                    <a:pos x="3" y="600"/>
                  </a:cxn>
                  <a:cxn ang="0">
                    <a:pos x="8" y="602"/>
                  </a:cxn>
                  <a:cxn ang="0">
                    <a:pos x="16" y="601"/>
                  </a:cxn>
                  <a:cxn ang="0">
                    <a:pos x="28" y="597"/>
                  </a:cxn>
                  <a:cxn ang="0">
                    <a:pos x="41" y="591"/>
                  </a:cxn>
                  <a:cxn ang="0">
                    <a:pos x="77" y="568"/>
                  </a:cxn>
                  <a:cxn ang="0">
                    <a:pos x="113" y="540"/>
                  </a:cxn>
                  <a:cxn ang="0">
                    <a:pos x="216" y="458"/>
                  </a:cxn>
                  <a:cxn ang="0">
                    <a:pos x="317" y="371"/>
                  </a:cxn>
                  <a:cxn ang="0">
                    <a:pos x="317" y="371"/>
                  </a:cxn>
                  <a:cxn ang="0">
                    <a:pos x="602" y="110"/>
                  </a:cxn>
                  <a:cxn ang="0">
                    <a:pos x="602" y="110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6"/>
                    </a:lnTo>
                    <a:lnTo>
                      <a:pt x="143" y="386"/>
                    </a:lnTo>
                    <a:lnTo>
                      <a:pt x="62" y="489"/>
                    </a:lnTo>
                    <a:lnTo>
                      <a:pt x="34" y="526"/>
                    </a:lnTo>
                    <a:lnTo>
                      <a:pt x="12" y="562"/>
                    </a:lnTo>
                    <a:lnTo>
                      <a:pt x="5" y="575"/>
                    </a:lnTo>
                    <a:lnTo>
                      <a:pt x="2" y="587"/>
                    </a:lnTo>
                    <a:lnTo>
                      <a:pt x="0" y="595"/>
                    </a:lnTo>
                    <a:lnTo>
                      <a:pt x="3" y="600"/>
                    </a:lnTo>
                    <a:lnTo>
                      <a:pt x="8" y="602"/>
                    </a:lnTo>
                    <a:lnTo>
                      <a:pt x="16" y="601"/>
                    </a:lnTo>
                    <a:lnTo>
                      <a:pt x="28" y="597"/>
                    </a:lnTo>
                    <a:lnTo>
                      <a:pt x="41" y="591"/>
                    </a:lnTo>
                    <a:lnTo>
                      <a:pt x="77" y="568"/>
                    </a:lnTo>
                    <a:lnTo>
                      <a:pt x="113" y="540"/>
                    </a:lnTo>
                    <a:lnTo>
                      <a:pt x="216" y="458"/>
                    </a:lnTo>
                    <a:lnTo>
                      <a:pt x="317" y="371"/>
                    </a:lnTo>
                    <a:lnTo>
                      <a:pt x="317" y="371"/>
                    </a:lnTo>
                    <a:lnTo>
                      <a:pt x="602" y="110"/>
                    </a:lnTo>
                    <a:lnTo>
                      <a:pt x="602" y="11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38" name="Freeform 486"/>
              <p:cNvSpPr>
                <a:spLocks/>
              </p:cNvSpPr>
              <p:nvPr/>
            </p:nvSpPr>
            <p:spPr bwMode="auto">
              <a:xfrm>
                <a:off x="4601" y="2675"/>
                <a:ext cx="200" cy="201"/>
              </a:xfrm>
              <a:custGeom>
                <a:avLst/>
                <a:gdLst/>
                <a:ahLst/>
                <a:cxnLst>
                  <a:cxn ang="0">
                    <a:pos x="0" y="493"/>
                  </a:cxn>
                  <a:cxn ang="0">
                    <a:pos x="286" y="232"/>
                  </a:cxn>
                  <a:cxn ang="0">
                    <a:pos x="386" y="143"/>
                  </a:cxn>
                  <a:cxn ang="0">
                    <a:pos x="489" y="62"/>
                  </a:cxn>
                  <a:cxn ang="0">
                    <a:pos x="526" y="33"/>
                  </a:cxn>
                  <a:cxn ang="0">
                    <a:pos x="562" y="12"/>
                  </a:cxn>
                  <a:cxn ang="0">
                    <a:pos x="575" y="5"/>
                  </a:cxn>
                  <a:cxn ang="0">
                    <a:pos x="587" y="2"/>
                  </a:cxn>
                  <a:cxn ang="0">
                    <a:pos x="595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8"/>
                  </a:cxn>
                  <a:cxn ang="0">
                    <a:pos x="601" y="16"/>
                  </a:cxn>
                  <a:cxn ang="0">
                    <a:pos x="597" y="28"/>
                  </a:cxn>
                  <a:cxn ang="0">
                    <a:pos x="591" y="41"/>
                  </a:cxn>
                  <a:cxn ang="0">
                    <a:pos x="568" y="77"/>
                  </a:cxn>
                  <a:cxn ang="0">
                    <a:pos x="541" y="113"/>
                  </a:cxn>
                  <a:cxn ang="0">
                    <a:pos x="458" y="216"/>
                  </a:cxn>
                  <a:cxn ang="0">
                    <a:pos x="371" y="317"/>
                  </a:cxn>
                  <a:cxn ang="0">
                    <a:pos x="371" y="317"/>
                  </a:cxn>
                  <a:cxn ang="0">
                    <a:pos x="110" y="602"/>
                  </a:cxn>
                  <a:cxn ang="0">
                    <a:pos x="110" y="602"/>
                  </a:cxn>
                </a:cxnLst>
                <a:rect l="0" t="0" r="r" b="b"/>
                <a:pathLst>
                  <a:path w="602" h="602">
                    <a:moveTo>
                      <a:pt x="0" y="493"/>
                    </a:moveTo>
                    <a:lnTo>
                      <a:pt x="286" y="232"/>
                    </a:lnTo>
                    <a:lnTo>
                      <a:pt x="386" y="143"/>
                    </a:lnTo>
                    <a:lnTo>
                      <a:pt x="489" y="62"/>
                    </a:lnTo>
                    <a:lnTo>
                      <a:pt x="526" y="33"/>
                    </a:lnTo>
                    <a:lnTo>
                      <a:pt x="562" y="12"/>
                    </a:lnTo>
                    <a:lnTo>
                      <a:pt x="575" y="5"/>
                    </a:lnTo>
                    <a:lnTo>
                      <a:pt x="587" y="2"/>
                    </a:lnTo>
                    <a:lnTo>
                      <a:pt x="595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8"/>
                    </a:lnTo>
                    <a:lnTo>
                      <a:pt x="601" y="16"/>
                    </a:lnTo>
                    <a:lnTo>
                      <a:pt x="597" y="28"/>
                    </a:lnTo>
                    <a:lnTo>
                      <a:pt x="591" y="41"/>
                    </a:lnTo>
                    <a:lnTo>
                      <a:pt x="568" y="77"/>
                    </a:lnTo>
                    <a:lnTo>
                      <a:pt x="541" y="113"/>
                    </a:lnTo>
                    <a:lnTo>
                      <a:pt x="458" y="216"/>
                    </a:lnTo>
                    <a:lnTo>
                      <a:pt x="371" y="317"/>
                    </a:lnTo>
                    <a:lnTo>
                      <a:pt x="371" y="317"/>
                    </a:lnTo>
                    <a:lnTo>
                      <a:pt x="110" y="602"/>
                    </a:lnTo>
                    <a:lnTo>
                      <a:pt x="110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39" name="Freeform 487"/>
              <p:cNvSpPr>
                <a:spLocks/>
              </p:cNvSpPr>
              <p:nvPr/>
            </p:nvSpPr>
            <p:spPr bwMode="auto">
              <a:xfrm>
                <a:off x="4402" y="2806"/>
                <a:ext cx="200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4"/>
                  </a:cxn>
                  <a:cxn ang="0">
                    <a:pos x="144" y="385"/>
                  </a:cxn>
                  <a:cxn ang="0">
                    <a:pos x="62" y="488"/>
                  </a:cxn>
                  <a:cxn ang="0">
                    <a:pos x="34" y="524"/>
                  </a:cxn>
                  <a:cxn ang="0">
                    <a:pos x="13" y="562"/>
                  </a:cxn>
                  <a:cxn ang="0">
                    <a:pos x="5" y="573"/>
                  </a:cxn>
                  <a:cxn ang="0">
                    <a:pos x="1" y="585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7" y="601"/>
                  </a:cxn>
                  <a:cxn ang="0">
                    <a:pos x="27" y="596"/>
                  </a:cxn>
                  <a:cxn ang="0">
                    <a:pos x="40" y="589"/>
                  </a:cxn>
                  <a:cxn ang="0">
                    <a:pos x="76" y="568"/>
                  </a:cxn>
                  <a:cxn ang="0">
                    <a:pos x="113" y="539"/>
                  </a:cxn>
                  <a:cxn ang="0">
                    <a:pos x="216" y="458"/>
                  </a:cxn>
                  <a:cxn ang="0">
                    <a:pos x="318" y="369"/>
                  </a:cxn>
                  <a:cxn ang="0">
                    <a:pos x="318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4"/>
                    </a:lnTo>
                    <a:lnTo>
                      <a:pt x="144" y="385"/>
                    </a:lnTo>
                    <a:lnTo>
                      <a:pt x="62" y="488"/>
                    </a:lnTo>
                    <a:lnTo>
                      <a:pt x="34" y="524"/>
                    </a:lnTo>
                    <a:lnTo>
                      <a:pt x="13" y="562"/>
                    </a:lnTo>
                    <a:lnTo>
                      <a:pt x="5" y="573"/>
                    </a:lnTo>
                    <a:lnTo>
                      <a:pt x="1" y="585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7" y="601"/>
                    </a:lnTo>
                    <a:lnTo>
                      <a:pt x="27" y="596"/>
                    </a:lnTo>
                    <a:lnTo>
                      <a:pt x="40" y="589"/>
                    </a:lnTo>
                    <a:lnTo>
                      <a:pt x="76" y="568"/>
                    </a:lnTo>
                    <a:lnTo>
                      <a:pt x="113" y="539"/>
                    </a:lnTo>
                    <a:lnTo>
                      <a:pt x="216" y="458"/>
                    </a:lnTo>
                    <a:lnTo>
                      <a:pt x="318" y="369"/>
                    </a:lnTo>
                    <a:lnTo>
                      <a:pt x="318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40" name="Freeform 488"/>
              <p:cNvSpPr>
                <a:spLocks/>
              </p:cNvSpPr>
              <p:nvPr/>
            </p:nvSpPr>
            <p:spPr bwMode="auto">
              <a:xfrm>
                <a:off x="4603" y="2677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3"/>
                  </a:cxn>
                  <a:cxn ang="0">
                    <a:pos x="385" y="144"/>
                  </a:cxn>
                  <a:cxn ang="0">
                    <a:pos x="488" y="62"/>
                  </a:cxn>
                  <a:cxn ang="0">
                    <a:pos x="526" y="34"/>
                  </a:cxn>
                  <a:cxn ang="0">
                    <a:pos x="562" y="13"/>
                  </a:cxn>
                  <a:cxn ang="0">
                    <a:pos x="575" y="5"/>
                  </a:cxn>
                  <a:cxn ang="0">
                    <a:pos x="586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8"/>
                  </a:cxn>
                  <a:cxn ang="0">
                    <a:pos x="601" y="17"/>
                  </a:cxn>
                  <a:cxn ang="0">
                    <a:pos x="596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40" y="113"/>
                  </a:cxn>
                  <a:cxn ang="0">
                    <a:pos x="458" y="216"/>
                  </a:cxn>
                  <a:cxn ang="0">
                    <a:pos x="369" y="318"/>
                  </a:cxn>
                  <a:cxn ang="0">
                    <a:pos x="369" y="318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3"/>
                    </a:lnTo>
                    <a:lnTo>
                      <a:pt x="385" y="144"/>
                    </a:lnTo>
                    <a:lnTo>
                      <a:pt x="488" y="62"/>
                    </a:lnTo>
                    <a:lnTo>
                      <a:pt x="526" y="34"/>
                    </a:lnTo>
                    <a:lnTo>
                      <a:pt x="562" y="13"/>
                    </a:lnTo>
                    <a:lnTo>
                      <a:pt x="575" y="5"/>
                    </a:lnTo>
                    <a:lnTo>
                      <a:pt x="586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8"/>
                    </a:lnTo>
                    <a:lnTo>
                      <a:pt x="601" y="17"/>
                    </a:lnTo>
                    <a:lnTo>
                      <a:pt x="596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40" y="113"/>
                    </a:lnTo>
                    <a:lnTo>
                      <a:pt x="458" y="216"/>
                    </a:lnTo>
                    <a:lnTo>
                      <a:pt x="369" y="318"/>
                    </a:lnTo>
                    <a:lnTo>
                      <a:pt x="369" y="318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41" name="Freeform 489"/>
              <p:cNvSpPr>
                <a:spLocks/>
              </p:cNvSpPr>
              <p:nvPr/>
            </p:nvSpPr>
            <p:spPr bwMode="auto">
              <a:xfrm>
                <a:off x="4472" y="2877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4" y="284"/>
                  </a:cxn>
                  <a:cxn ang="0">
                    <a:pos x="144" y="384"/>
                  </a:cxn>
                  <a:cxn ang="0">
                    <a:pos x="62" y="487"/>
                  </a:cxn>
                  <a:cxn ang="0">
                    <a:pos x="35" y="524"/>
                  </a:cxn>
                  <a:cxn ang="0">
                    <a:pos x="12" y="562"/>
                  </a:cxn>
                  <a:cxn ang="0">
                    <a:pos x="6" y="573"/>
                  </a:cxn>
                  <a:cxn ang="0">
                    <a:pos x="2" y="585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9" y="602"/>
                  </a:cxn>
                  <a:cxn ang="0">
                    <a:pos x="16" y="599"/>
                  </a:cxn>
                  <a:cxn ang="0">
                    <a:pos x="28" y="596"/>
                  </a:cxn>
                  <a:cxn ang="0">
                    <a:pos x="41" y="589"/>
                  </a:cxn>
                  <a:cxn ang="0">
                    <a:pos x="77" y="566"/>
                  </a:cxn>
                  <a:cxn ang="0">
                    <a:pos x="114" y="539"/>
                  </a:cxn>
                  <a:cxn ang="0">
                    <a:pos x="216" y="456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4" y="284"/>
                    </a:lnTo>
                    <a:lnTo>
                      <a:pt x="144" y="384"/>
                    </a:lnTo>
                    <a:lnTo>
                      <a:pt x="62" y="487"/>
                    </a:lnTo>
                    <a:lnTo>
                      <a:pt x="35" y="524"/>
                    </a:lnTo>
                    <a:lnTo>
                      <a:pt x="12" y="562"/>
                    </a:lnTo>
                    <a:lnTo>
                      <a:pt x="6" y="573"/>
                    </a:lnTo>
                    <a:lnTo>
                      <a:pt x="2" y="585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9" y="602"/>
                    </a:lnTo>
                    <a:lnTo>
                      <a:pt x="16" y="599"/>
                    </a:lnTo>
                    <a:lnTo>
                      <a:pt x="28" y="596"/>
                    </a:lnTo>
                    <a:lnTo>
                      <a:pt x="41" y="589"/>
                    </a:lnTo>
                    <a:lnTo>
                      <a:pt x="77" y="566"/>
                    </a:lnTo>
                    <a:lnTo>
                      <a:pt x="114" y="539"/>
                    </a:lnTo>
                    <a:lnTo>
                      <a:pt x="216" y="456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42" name="Freeform 490"/>
              <p:cNvSpPr>
                <a:spLocks/>
              </p:cNvSpPr>
              <p:nvPr/>
            </p:nvSpPr>
            <p:spPr bwMode="auto">
              <a:xfrm>
                <a:off x="4673" y="2747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4" y="144"/>
                  </a:cxn>
                  <a:cxn ang="0">
                    <a:pos x="488" y="62"/>
                  </a:cxn>
                  <a:cxn ang="0">
                    <a:pos x="524" y="35"/>
                  </a:cxn>
                  <a:cxn ang="0">
                    <a:pos x="562" y="12"/>
                  </a:cxn>
                  <a:cxn ang="0">
                    <a:pos x="573" y="6"/>
                  </a:cxn>
                  <a:cxn ang="0">
                    <a:pos x="585" y="2"/>
                  </a:cxn>
                  <a:cxn ang="0">
                    <a:pos x="593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1" y="16"/>
                  </a:cxn>
                  <a:cxn ang="0">
                    <a:pos x="596" y="28"/>
                  </a:cxn>
                  <a:cxn ang="0">
                    <a:pos x="589" y="41"/>
                  </a:cxn>
                  <a:cxn ang="0">
                    <a:pos x="567" y="77"/>
                  </a:cxn>
                  <a:cxn ang="0">
                    <a:pos x="539" y="114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4" y="144"/>
                    </a:lnTo>
                    <a:lnTo>
                      <a:pt x="488" y="62"/>
                    </a:lnTo>
                    <a:lnTo>
                      <a:pt x="524" y="35"/>
                    </a:lnTo>
                    <a:lnTo>
                      <a:pt x="562" y="12"/>
                    </a:lnTo>
                    <a:lnTo>
                      <a:pt x="573" y="6"/>
                    </a:lnTo>
                    <a:lnTo>
                      <a:pt x="585" y="2"/>
                    </a:lnTo>
                    <a:lnTo>
                      <a:pt x="593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1" y="16"/>
                    </a:lnTo>
                    <a:lnTo>
                      <a:pt x="596" y="28"/>
                    </a:lnTo>
                    <a:lnTo>
                      <a:pt x="589" y="41"/>
                    </a:lnTo>
                    <a:lnTo>
                      <a:pt x="567" y="77"/>
                    </a:lnTo>
                    <a:lnTo>
                      <a:pt x="539" y="114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43" name="Freeform 491"/>
              <p:cNvSpPr>
                <a:spLocks/>
              </p:cNvSpPr>
              <p:nvPr/>
            </p:nvSpPr>
            <p:spPr bwMode="auto">
              <a:xfrm>
                <a:off x="4474" y="2878"/>
                <a:ext cx="201" cy="201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4"/>
                  </a:cxn>
                  <a:cxn ang="0">
                    <a:pos x="143" y="386"/>
                  </a:cxn>
                  <a:cxn ang="0">
                    <a:pos x="62" y="488"/>
                  </a:cxn>
                  <a:cxn ang="0">
                    <a:pos x="33" y="526"/>
                  </a:cxn>
                  <a:cxn ang="0">
                    <a:pos x="12" y="562"/>
                  </a:cxn>
                  <a:cxn ang="0">
                    <a:pos x="5" y="575"/>
                  </a:cxn>
                  <a:cxn ang="0">
                    <a:pos x="2" y="586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7" y="602"/>
                  </a:cxn>
                  <a:cxn ang="0">
                    <a:pos x="16" y="601"/>
                  </a:cxn>
                  <a:cxn ang="0">
                    <a:pos x="28" y="596"/>
                  </a:cxn>
                  <a:cxn ang="0">
                    <a:pos x="41" y="591"/>
                  </a:cxn>
                  <a:cxn ang="0">
                    <a:pos x="77" y="568"/>
                  </a:cxn>
                  <a:cxn ang="0">
                    <a:pos x="113" y="540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10"/>
                  </a:cxn>
                  <a:cxn ang="0">
                    <a:pos x="602" y="110"/>
                  </a:cxn>
                </a:cxnLst>
                <a:rect l="0" t="0" r="r" b="b"/>
                <a:pathLst>
                  <a:path w="602" h="602">
                    <a:moveTo>
                      <a:pt x="493" y="0"/>
                    </a:moveTo>
                    <a:lnTo>
                      <a:pt x="232" y="284"/>
                    </a:lnTo>
                    <a:lnTo>
                      <a:pt x="143" y="386"/>
                    </a:lnTo>
                    <a:lnTo>
                      <a:pt x="62" y="488"/>
                    </a:lnTo>
                    <a:lnTo>
                      <a:pt x="33" y="526"/>
                    </a:lnTo>
                    <a:lnTo>
                      <a:pt x="12" y="562"/>
                    </a:lnTo>
                    <a:lnTo>
                      <a:pt x="5" y="575"/>
                    </a:lnTo>
                    <a:lnTo>
                      <a:pt x="2" y="586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7" y="602"/>
                    </a:lnTo>
                    <a:lnTo>
                      <a:pt x="16" y="601"/>
                    </a:lnTo>
                    <a:lnTo>
                      <a:pt x="28" y="596"/>
                    </a:lnTo>
                    <a:lnTo>
                      <a:pt x="41" y="591"/>
                    </a:lnTo>
                    <a:lnTo>
                      <a:pt x="77" y="568"/>
                    </a:lnTo>
                    <a:lnTo>
                      <a:pt x="113" y="540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10"/>
                    </a:lnTo>
                    <a:lnTo>
                      <a:pt x="602" y="110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44" name="Freeform 492"/>
              <p:cNvSpPr>
                <a:spLocks/>
              </p:cNvSpPr>
              <p:nvPr/>
            </p:nvSpPr>
            <p:spPr bwMode="auto">
              <a:xfrm>
                <a:off x="4675" y="2749"/>
                <a:ext cx="200" cy="201"/>
              </a:xfrm>
              <a:custGeom>
                <a:avLst/>
                <a:gdLst/>
                <a:ahLst/>
                <a:cxnLst>
                  <a:cxn ang="0">
                    <a:pos x="0" y="493"/>
                  </a:cxn>
                  <a:cxn ang="0">
                    <a:pos x="285" y="232"/>
                  </a:cxn>
                  <a:cxn ang="0">
                    <a:pos x="386" y="143"/>
                  </a:cxn>
                  <a:cxn ang="0">
                    <a:pos x="488" y="62"/>
                  </a:cxn>
                  <a:cxn ang="0">
                    <a:pos x="526" y="33"/>
                  </a:cxn>
                  <a:cxn ang="0">
                    <a:pos x="562" y="12"/>
                  </a:cxn>
                  <a:cxn ang="0">
                    <a:pos x="575" y="4"/>
                  </a:cxn>
                  <a:cxn ang="0">
                    <a:pos x="586" y="2"/>
                  </a:cxn>
                  <a:cxn ang="0">
                    <a:pos x="595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7"/>
                  </a:cxn>
                  <a:cxn ang="0">
                    <a:pos x="601" y="16"/>
                  </a:cxn>
                  <a:cxn ang="0">
                    <a:pos x="597" y="28"/>
                  </a:cxn>
                  <a:cxn ang="0">
                    <a:pos x="591" y="40"/>
                  </a:cxn>
                  <a:cxn ang="0">
                    <a:pos x="568" y="76"/>
                  </a:cxn>
                  <a:cxn ang="0">
                    <a:pos x="540" y="113"/>
                  </a:cxn>
                  <a:cxn ang="0">
                    <a:pos x="458" y="216"/>
                  </a:cxn>
                  <a:cxn ang="0">
                    <a:pos x="370" y="317"/>
                  </a:cxn>
                  <a:cxn ang="0">
                    <a:pos x="370" y="317"/>
                  </a:cxn>
                  <a:cxn ang="0">
                    <a:pos x="110" y="602"/>
                  </a:cxn>
                  <a:cxn ang="0">
                    <a:pos x="110" y="602"/>
                  </a:cxn>
                </a:cxnLst>
                <a:rect l="0" t="0" r="r" b="b"/>
                <a:pathLst>
                  <a:path w="602" h="602">
                    <a:moveTo>
                      <a:pt x="0" y="493"/>
                    </a:moveTo>
                    <a:lnTo>
                      <a:pt x="285" y="232"/>
                    </a:lnTo>
                    <a:lnTo>
                      <a:pt x="386" y="143"/>
                    </a:lnTo>
                    <a:lnTo>
                      <a:pt x="488" y="62"/>
                    </a:lnTo>
                    <a:lnTo>
                      <a:pt x="526" y="33"/>
                    </a:lnTo>
                    <a:lnTo>
                      <a:pt x="562" y="12"/>
                    </a:lnTo>
                    <a:lnTo>
                      <a:pt x="575" y="4"/>
                    </a:lnTo>
                    <a:lnTo>
                      <a:pt x="586" y="2"/>
                    </a:lnTo>
                    <a:lnTo>
                      <a:pt x="595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7"/>
                    </a:lnTo>
                    <a:lnTo>
                      <a:pt x="601" y="16"/>
                    </a:lnTo>
                    <a:lnTo>
                      <a:pt x="597" y="28"/>
                    </a:lnTo>
                    <a:lnTo>
                      <a:pt x="591" y="40"/>
                    </a:lnTo>
                    <a:lnTo>
                      <a:pt x="568" y="76"/>
                    </a:lnTo>
                    <a:lnTo>
                      <a:pt x="540" y="113"/>
                    </a:lnTo>
                    <a:lnTo>
                      <a:pt x="458" y="216"/>
                    </a:lnTo>
                    <a:lnTo>
                      <a:pt x="370" y="317"/>
                    </a:lnTo>
                    <a:lnTo>
                      <a:pt x="370" y="317"/>
                    </a:lnTo>
                    <a:lnTo>
                      <a:pt x="110" y="602"/>
                    </a:lnTo>
                    <a:lnTo>
                      <a:pt x="110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45" name="Freeform 493"/>
              <p:cNvSpPr>
                <a:spLocks/>
              </p:cNvSpPr>
              <p:nvPr/>
            </p:nvSpPr>
            <p:spPr bwMode="auto">
              <a:xfrm>
                <a:off x="4445" y="2627"/>
                <a:ext cx="45" cy="65"/>
              </a:xfrm>
              <a:custGeom>
                <a:avLst/>
                <a:gdLst/>
                <a:ahLst/>
                <a:cxnLst>
                  <a:cxn ang="0">
                    <a:pos x="69" y="197"/>
                  </a:cxn>
                  <a:cxn ang="0">
                    <a:pos x="69" y="197"/>
                  </a:cxn>
                  <a:cxn ang="0">
                    <a:pos x="70" y="196"/>
                  </a:cxn>
                  <a:cxn ang="0">
                    <a:pos x="72" y="196"/>
                  </a:cxn>
                  <a:cxn ang="0">
                    <a:pos x="72" y="194"/>
                  </a:cxn>
                  <a:cxn ang="0">
                    <a:pos x="76" y="191"/>
                  </a:cxn>
                  <a:cxn ang="0">
                    <a:pos x="80" y="189"/>
                  </a:cxn>
                  <a:cxn ang="0">
                    <a:pos x="80" y="189"/>
                  </a:cxn>
                  <a:cxn ang="0">
                    <a:pos x="80" y="189"/>
                  </a:cxn>
                  <a:cxn ang="0">
                    <a:pos x="80" y="189"/>
                  </a:cxn>
                  <a:cxn ang="0">
                    <a:pos x="93" y="179"/>
                  </a:cxn>
                  <a:cxn ang="0">
                    <a:pos x="106" y="167"/>
                  </a:cxn>
                  <a:cxn ang="0">
                    <a:pos x="106" y="167"/>
                  </a:cxn>
                  <a:cxn ang="0">
                    <a:pos x="106" y="167"/>
                  </a:cxn>
                  <a:cxn ang="0">
                    <a:pos x="118" y="153"/>
                  </a:cxn>
                  <a:cxn ang="0">
                    <a:pos x="128" y="135"/>
                  </a:cxn>
                  <a:cxn ang="0">
                    <a:pos x="128" y="135"/>
                  </a:cxn>
                  <a:cxn ang="0">
                    <a:pos x="135" y="119"/>
                  </a:cxn>
                  <a:cxn ang="0">
                    <a:pos x="134" y="101"/>
                  </a:cxn>
                  <a:cxn ang="0">
                    <a:pos x="125" y="82"/>
                  </a:cxn>
                  <a:cxn ang="0">
                    <a:pos x="108" y="66"/>
                  </a:cxn>
                  <a:cxn ang="0">
                    <a:pos x="86" y="47"/>
                  </a:cxn>
                  <a:cxn ang="0">
                    <a:pos x="62" y="33"/>
                  </a:cxn>
                  <a:cxn ang="0">
                    <a:pos x="62" y="33"/>
                  </a:cxn>
                  <a:cxn ang="0">
                    <a:pos x="42" y="20"/>
                  </a:cxn>
                  <a:cxn ang="0">
                    <a:pos x="19" y="9"/>
                  </a:cxn>
                  <a:cxn ang="0">
                    <a:pos x="19" y="9"/>
                  </a:cxn>
                  <a:cxn ang="0">
                    <a:pos x="13" y="6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3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35" h="197">
                    <a:moveTo>
                      <a:pt x="69" y="197"/>
                    </a:moveTo>
                    <a:lnTo>
                      <a:pt x="69" y="197"/>
                    </a:lnTo>
                    <a:lnTo>
                      <a:pt x="70" y="196"/>
                    </a:lnTo>
                    <a:lnTo>
                      <a:pt x="72" y="196"/>
                    </a:lnTo>
                    <a:lnTo>
                      <a:pt x="72" y="194"/>
                    </a:lnTo>
                    <a:lnTo>
                      <a:pt x="76" y="191"/>
                    </a:lnTo>
                    <a:lnTo>
                      <a:pt x="80" y="189"/>
                    </a:lnTo>
                    <a:lnTo>
                      <a:pt x="80" y="189"/>
                    </a:lnTo>
                    <a:lnTo>
                      <a:pt x="80" y="189"/>
                    </a:lnTo>
                    <a:lnTo>
                      <a:pt x="80" y="189"/>
                    </a:lnTo>
                    <a:lnTo>
                      <a:pt x="93" y="179"/>
                    </a:lnTo>
                    <a:lnTo>
                      <a:pt x="106" y="167"/>
                    </a:lnTo>
                    <a:lnTo>
                      <a:pt x="106" y="167"/>
                    </a:lnTo>
                    <a:lnTo>
                      <a:pt x="106" y="167"/>
                    </a:lnTo>
                    <a:lnTo>
                      <a:pt x="118" y="153"/>
                    </a:lnTo>
                    <a:lnTo>
                      <a:pt x="128" y="135"/>
                    </a:lnTo>
                    <a:lnTo>
                      <a:pt x="128" y="135"/>
                    </a:lnTo>
                    <a:lnTo>
                      <a:pt x="135" y="119"/>
                    </a:lnTo>
                    <a:lnTo>
                      <a:pt x="134" y="101"/>
                    </a:lnTo>
                    <a:lnTo>
                      <a:pt x="125" y="82"/>
                    </a:lnTo>
                    <a:lnTo>
                      <a:pt x="108" y="66"/>
                    </a:lnTo>
                    <a:lnTo>
                      <a:pt x="86" y="47"/>
                    </a:lnTo>
                    <a:lnTo>
                      <a:pt x="62" y="33"/>
                    </a:lnTo>
                    <a:lnTo>
                      <a:pt x="62" y="33"/>
                    </a:lnTo>
                    <a:lnTo>
                      <a:pt x="42" y="20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3" y="6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46" name="Freeform 494"/>
              <p:cNvSpPr>
                <a:spLocks/>
              </p:cNvSpPr>
              <p:nvPr/>
            </p:nvSpPr>
            <p:spPr bwMode="auto">
              <a:xfrm>
                <a:off x="4430" y="2629"/>
                <a:ext cx="45" cy="65"/>
              </a:xfrm>
              <a:custGeom>
                <a:avLst/>
                <a:gdLst/>
                <a:ahLst/>
                <a:cxnLst>
                  <a:cxn ang="0">
                    <a:pos x="69" y="196"/>
                  </a:cxn>
                  <a:cxn ang="0">
                    <a:pos x="70" y="196"/>
                  </a:cxn>
                  <a:cxn ang="0">
                    <a:pos x="70" y="196"/>
                  </a:cxn>
                  <a:cxn ang="0">
                    <a:pos x="72" y="194"/>
                  </a:cxn>
                  <a:cxn ang="0">
                    <a:pos x="73" y="194"/>
                  </a:cxn>
                  <a:cxn ang="0">
                    <a:pos x="73" y="194"/>
                  </a:cxn>
                  <a:cxn ang="0">
                    <a:pos x="78" y="191"/>
                  </a:cxn>
                  <a:cxn ang="0">
                    <a:pos x="80" y="187"/>
                  </a:cxn>
                  <a:cxn ang="0">
                    <a:pos x="80" y="187"/>
                  </a:cxn>
                  <a:cxn ang="0">
                    <a:pos x="80" y="187"/>
                  </a:cxn>
                  <a:cxn ang="0">
                    <a:pos x="80" y="187"/>
                  </a:cxn>
                  <a:cxn ang="0">
                    <a:pos x="93" y="177"/>
                  </a:cxn>
                  <a:cxn ang="0">
                    <a:pos x="106" y="165"/>
                  </a:cxn>
                  <a:cxn ang="0">
                    <a:pos x="106" y="165"/>
                  </a:cxn>
                  <a:cxn ang="0">
                    <a:pos x="106" y="165"/>
                  </a:cxn>
                  <a:cxn ang="0">
                    <a:pos x="106" y="165"/>
                  </a:cxn>
                  <a:cxn ang="0">
                    <a:pos x="119" y="152"/>
                  </a:cxn>
                  <a:cxn ang="0">
                    <a:pos x="128" y="135"/>
                  </a:cxn>
                  <a:cxn ang="0">
                    <a:pos x="128" y="135"/>
                  </a:cxn>
                  <a:cxn ang="0">
                    <a:pos x="135" y="119"/>
                  </a:cxn>
                  <a:cxn ang="0">
                    <a:pos x="134" y="100"/>
                  </a:cxn>
                  <a:cxn ang="0">
                    <a:pos x="134" y="100"/>
                  </a:cxn>
                  <a:cxn ang="0">
                    <a:pos x="125" y="80"/>
                  </a:cxn>
                  <a:cxn ang="0">
                    <a:pos x="108" y="64"/>
                  </a:cxn>
                  <a:cxn ang="0">
                    <a:pos x="86" y="47"/>
                  </a:cxn>
                  <a:cxn ang="0">
                    <a:pos x="63" y="3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35" h="196">
                    <a:moveTo>
                      <a:pt x="69" y="196"/>
                    </a:moveTo>
                    <a:lnTo>
                      <a:pt x="70" y="196"/>
                    </a:lnTo>
                    <a:lnTo>
                      <a:pt x="70" y="196"/>
                    </a:lnTo>
                    <a:lnTo>
                      <a:pt x="72" y="194"/>
                    </a:lnTo>
                    <a:lnTo>
                      <a:pt x="73" y="194"/>
                    </a:lnTo>
                    <a:lnTo>
                      <a:pt x="73" y="194"/>
                    </a:lnTo>
                    <a:lnTo>
                      <a:pt x="78" y="191"/>
                    </a:lnTo>
                    <a:lnTo>
                      <a:pt x="80" y="187"/>
                    </a:lnTo>
                    <a:lnTo>
                      <a:pt x="80" y="187"/>
                    </a:lnTo>
                    <a:lnTo>
                      <a:pt x="80" y="187"/>
                    </a:lnTo>
                    <a:lnTo>
                      <a:pt x="80" y="187"/>
                    </a:lnTo>
                    <a:lnTo>
                      <a:pt x="93" y="177"/>
                    </a:lnTo>
                    <a:lnTo>
                      <a:pt x="106" y="165"/>
                    </a:lnTo>
                    <a:lnTo>
                      <a:pt x="106" y="165"/>
                    </a:lnTo>
                    <a:lnTo>
                      <a:pt x="106" y="165"/>
                    </a:lnTo>
                    <a:lnTo>
                      <a:pt x="106" y="165"/>
                    </a:lnTo>
                    <a:lnTo>
                      <a:pt x="119" y="152"/>
                    </a:lnTo>
                    <a:lnTo>
                      <a:pt x="128" y="135"/>
                    </a:lnTo>
                    <a:lnTo>
                      <a:pt x="128" y="135"/>
                    </a:lnTo>
                    <a:lnTo>
                      <a:pt x="135" y="119"/>
                    </a:lnTo>
                    <a:lnTo>
                      <a:pt x="134" y="100"/>
                    </a:lnTo>
                    <a:lnTo>
                      <a:pt x="134" y="100"/>
                    </a:lnTo>
                    <a:lnTo>
                      <a:pt x="125" y="80"/>
                    </a:lnTo>
                    <a:lnTo>
                      <a:pt x="108" y="64"/>
                    </a:lnTo>
                    <a:lnTo>
                      <a:pt x="86" y="47"/>
                    </a:lnTo>
                    <a:lnTo>
                      <a:pt x="63" y="3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47" name="Freeform 495"/>
              <p:cNvSpPr>
                <a:spLocks/>
              </p:cNvSpPr>
              <p:nvPr/>
            </p:nvSpPr>
            <p:spPr bwMode="auto">
              <a:xfrm>
                <a:off x="4434" y="2629"/>
                <a:ext cx="45" cy="65"/>
              </a:xfrm>
              <a:custGeom>
                <a:avLst/>
                <a:gdLst/>
                <a:ahLst/>
                <a:cxnLst>
                  <a:cxn ang="0">
                    <a:pos x="69" y="197"/>
                  </a:cxn>
                  <a:cxn ang="0">
                    <a:pos x="69" y="197"/>
                  </a:cxn>
                  <a:cxn ang="0">
                    <a:pos x="70" y="197"/>
                  </a:cxn>
                  <a:cxn ang="0">
                    <a:pos x="72" y="196"/>
                  </a:cxn>
                  <a:cxn ang="0">
                    <a:pos x="72" y="194"/>
                  </a:cxn>
                  <a:cxn ang="0">
                    <a:pos x="76" y="191"/>
                  </a:cxn>
                  <a:cxn ang="0">
                    <a:pos x="80" y="188"/>
                  </a:cxn>
                  <a:cxn ang="0">
                    <a:pos x="80" y="188"/>
                  </a:cxn>
                  <a:cxn ang="0">
                    <a:pos x="80" y="188"/>
                  </a:cxn>
                  <a:cxn ang="0">
                    <a:pos x="80" y="188"/>
                  </a:cxn>
                  <a:cxn ang="0">
                    <a:pos x="93" y="178"/>
                  </a:cxn>
                  <a:cxn ang="0">
                    <a:pos x="106" y="167"/>
                  </a:cxn>
                  <a:cxn ang="0">
                    <a:pos x="106" y="167"/>
                  </a:cxn>
                  <a:cxn ang="0">
                    <a:pos x="119" y="152"/>
                  </a:cxn>
                  <a:cxn ang="0">
                    <a:pos x="128" y="136"/>
                  </a:cxn>
                  <a:cxn ang="0">
                    <a:pos x="128" y="136"/>
                  </a:cxn>
                  <a:cxn ang="0">
                    <a:pos x="128" y="136"/>
                  </a:cxn>
                  <a:cxn ang="0">
                    <a:pos x="128" y="136"/>
                  </a:cxn>
                  <a:cxn ang="0">
                    <a:pos x="135" y="119"/>
                  </a:cxn>
                  <a:cxn ang="0">
                    <a:pos x="134" y="102"/>
                  </a:cxn>
                  <a:cxn ang="0">
                    <a:pos x="125" y="82"/>
                  </a:cxn>
                  <a:cxn ang="0">
                    <a:pos x="108" y="66"/>
                  </a:cxn>
                  <a:cxn ang="0">
                    <a:pos x="86" y="49"/>
                  </a:cxn>
                  <a:cxn ang="0">
                    <a:pos x="63" y="3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35" h="197">
                    <a:moveTo>
                      <a:pt x="69" y="197"/>
                    </a:moveTo>
                    <a:lnTo>
                      <a:pt x="69" y="197"/>
                    </a:lnTo>
                    <a:lnTo>
                      <a:pt x="70" y="197"/>
                    </a:lnTo>
                    <a:lnTo>
                      <a:pt x="72" y="196"/>
                    </a:lnTo>
                    <a:lnTo>
                      <a:pt x="72" y="194"/>
                    </a:lnTo>
                    <a:lnTo>
                      <a:pt x="76" y="191"/>
                    </a:lnTo>
                    <a:lnTo>
                      <a:pt x="80" y="188"/>
                    </a:lnTo>
                    <a:lnTo>
                      <a:pt x="80" y="188"/>
                    </a:lnTo>
                    <a:lnTo>
                      <a:pt x="80" y="188"/>
                    </a:lnTo>
                    <a:lnTo>
                      <a:pt x="80" y="188"/>
                    </a:lnTo>
                    <a:lnTo>
                      <a:pt x="93" y="178"/>
                    </a:lnTo>
                    <a:lnTo>
                      <a:pt x="106" y="167"/>
                    </a:lnTo>
                    <a:lnTo>
                      <a:pt x="106" y="167"/>
                    </a:lnTo>
                    <a:lnTo>
                      <a:pt x="119" y="152"/>
                    </a:lnTo>
                    <a:lnTo>
                      <a:pt x="128" y="136"/>
                    </a:lnTo>
                    <a:lnTo>
                      <a:pt x="128" y="136"/>
                    </a:lnTo>
                    <a:lnTo>
                      <a:pt x="128" y="136"/>
                    </a:lnTo>
                    <a:lnTo>
                      <a:pt x="128" y="136"/>
                    </a:lnTo>
                    <a:lnTo>
                      <a:pt x="135" y="119"/>
                    </a:lnTo>
                    <a:lnTo>
                      <a:pt x="134" y="102"/>
                    </a:lnTo>
                    <a:lnTo>
                      <a:pt x="125" y="82"/>
                    </a:lnTo>
                    <a:lnTo>
                      <a:pt x="108" y="66"/>
                    </a:lnTo>
                    <a:lnTo>
                      <a:pt x="86" y="49"/>
                    </a:lnTo>
                    <a:lnTo>
                      <a:pt x="63" y="3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48" name="Freeform 496"/>
              <p:cNvSpPr>
                <a:spLocks/>
              </p:cNvSpPr>
              <p:nvPr/>
            </p:nvSpPr>
            <p:spPr bwMode="auto">
              <a:xfrm>
                <a:off x="4694" y="2932"/>
                <a:ext cx="48" cy="64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1"/>
                  </a:cxn>
                  <a:cxn ang="0">
                    <a:pos x="56" y="1"/>
                  </a:cxn>
                  <a:cxn ang="0">
                    <a:pos x="55" y="3"/>
                  </a:cxn>
                  <a:cxn ang="0">
                    <a:pos x="55" y="3"/>
                  </a:cxn>
                  <a:cxn ang="0">
                    <a:pos x="50" y="7"/>
                  </a:cxn>
                  <a:cxn ang="0">
                    <a:pos x="46" y="10"/>
                  </a:cxn>
                  <a:cxn ang="0">
                    <a:pos x="46" y="10"/>
                  </a:cxn>
                  <a:cxn ang="0">
                    <a:pos x="46" y="10"/>
                  </a:cxn>
                  <a:cxn ang="0">
                    <a:pos x="46" y="10"/>
                  </a:cxn>
                  <a:cxn ang="0">
                    <a:pos x="34" y="22"/>
                  </a:cxn>
                  <a:cxn ang="0">
                    <a:pos x="24" y="34"/>
                  </a:cxn>
                  <a:cxn ang="0">
                    <a:pos x="24" y="34"/>
                  </a:cxn>
                  <a:cxn ang="0">
                    <a:pos x="24" y="34"/>
                  </a:cxn>
                  <a:cxn ang="0">
                    <a:pos x="13" y="49"/>
                  </a:cxn>
                  <a:cxn ang="0">
                    <a:pos x="4" y="68"/>
                  </a:cxn>
                  <a:cxn ang="0">
                    <a:pos x="4" y="68"/>
                  </a:cxn>
                  <a:cxn ang="0">
                    <a:pos x="0" y="83"/>
                  </a:cxn>
                  <a:cxn ang="0">
                    <a:pos x="3" y="102"/>
                  </a:cxn>
                  <a:cxn ang="0">
                    <a:pos x="13" y="121"/>
                  </a:cxn>
                  <a:cxn ang="0">
                    <a:pos x="32" y="135"/>
                  </a:cxn>
                  <a:cxn ang="0">
                    <a:pos x="55" y="150"/>
                  </a:cxn>
                  <a:cxn ang="0">
                    <a:pos x="79" y="163"/>
                  </a:cxn>
                  <a:cxn ang="0">
                    <a:pos x="79" y="163"/>
                  </a:cxn>
                  <a:cxn ang="0">
                    <a:pos x="102" y="173"/>
                  </a:cxn>
                  <a:cxn ang="0">
                    <a:pos x="125" y="183"/>
                  </a:cxn>
                  <a:cxn ang="0">
                    <a:pos x="125" y="183"/>
                  </a:cxn>
                  <a:cxn ang="0">
                    <a:pos x="132" y="186"/>
                  </a:cxn>
                  <a:cxn ang="0">
                    <a:pos x="140" y="187"/>
                  </a:cxn>
                  <a:cxn ang="0">
                    <a:pos x="140" y="187"/>
                  </a:cxn>
                  <a:cxn ang="0">
                    <a:pos x="140" y="187"/>
                  </a:cxn>
                  <a:cxn ang="0">
                    <a:pos x="142" y="189"/>
                  </a:cxn>
                  <a:cxn ang="0">
                    <a:pos x="144" y="190"/>
                  </a:cxn>
                  <a:cxn ang="0">
                    <a:pos x="144" y="190"/>
                  </a:cxn>
                  <a:cxn ang="0">
                    <a:pos x="144" y="190"/>
                  </a:cxn>
                  <a:cxn ang="0">
                    <a:pos x="145" y="190"/>
                  </a:cxn>
                  <a:cxn ang="0">
                    <a:pos x="145" y="190"/>
                  </a:cxn>
                  <a:cxn ang="0">
                    <a:pos x="145" y="190"/>
                  </a:cxn>
                </a:cxnLst>
                <a:rect l="0" t="0" r="r" b="b"/>
                <a:pathLst>
                  <a:path w="145" h="190">
                    <a:moveTo>
                      <a:pt x="57" y="0"/>
                    </a:moveTo>
                    <a:lnTo>
                      <a:pt x="57" y="1"/>
                    </a:lnTo>
                    <a:lnTo>
                      <a:pt x="56" y="1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0" y="7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34" y="22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13" y="49"/>
                    </a:lnTo>
                    <a:lnTo>
                      <a:pt x="4" y="68"/>
                    </a:lnTo>
                    <a:lnTo>
                      <a:pt x="4" y="68"/>
                    </a:lnTo>
                    <a:lnTo>
                      <a:pt x="0" y="83"/>
                    </a:lnTo>
                    <a:lnTo>
                      <a:pt x="3" y="102"/>
                    </a:lnTo>
                    <a:lnTo>
                      <a:pt x="13" y="121"/>
                    </a:lnTo>
                    <a:lnTo>
                      <a:pt x="32" y="135"/>
                    </a:lnTo>
                    <a:lnTo>
                      <a:pt x="55" y="150"/>
                    </a:lnTo>
                    <a:lnTo>
                      <a:pt x="79" y="163"/>
                    </a:lnTo>
                    <a:lnTo>
                      <a:pt x="79" y="163"/>
                    </a:lnTo>
                    <a:lnTo>
                      <a:pt x="102" y="173"/>
                    </a:lnTo>
                    <a:lnTo>
                      <a:pt x="125" y="183"/>
                    </a:lnTo>
                    <a:lnTo>
                      <a:pt x="125" y="183"/>
                    </a:lnTo>
                    <a:lnTo>
                      <a:pt x="132" y="186"/>
                    </a:lnTo>
                    <a:lnTo>
                      <a:pt x="140" y="187"/>
                    </a:lnTo>
                    <a:lnTo>
                      <a:pt x="140" y="187"/>
                    </a:lnTo>
                    <a:lnTo>
                      <a:pt x="140" y="187"/>
                    </a:lnTo>
                    <a:lnTo>
                      <a:pt x="142" y="189"/>
                    </a:lnTo>
                    <a:lnTo>
                      <a:pt x="144" y="190"/>
                    </a:lnTo>
                    <a:lnTo>
                      <a:pt x="144" y="190"/>
                    </a:lnTo>
                    <a:lnTo>
                      <a:pt x="144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49" name="Freeform 497"/>
              <p:cNvSpPr>
                <a:spLocks/>
              </p:cNvSpPr>
              <p:nvPr/>
            </p:nvSpPr>
            <p:spPr bwMode="auto">
              <a:xfrm>
                <a:off x="4701" y="2930"/>
                <a:ext cx="49" cy="63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58" y="0"/>
                  </a:cxn>
                  <a:cxn ang="0">
                    <a:pos x="58" y="1"/>
                  </a:cxn>
                  <a:cxn ang="0">
                    <a:pos x="57" y="1"/>
                  </a:cxn>
                  <a:cxn ang="0">
                    <a:pos x="55" y="3"/>
                  </a:cxn>
                  <a:cxn ang="0">
                    <a:pos x="55" y="3"/>
                  </a:cxn>
                  <a:cxn ang="0">
                    <a:pos x="51" y="5"/>
                  </a:cxn>
                  <a:cxn ang="0">
                    <a:pos x="48" y="10"/>
                  </a:cxn>
                  <a:cxn ang="0">
                    <a:pos x="48" y="10"/>
                  </a:cxn>
                  <a:cxn ang="0">
                    <a:pos x="48" y="10"/>
                  </a:cxn>
                  <a:cxn ang="0">
                    <a:pos x="48" y="10"/>
                  </a:cxn>
                  <a:cxn ang="0">
                    <a:pos x="35" y="21"/>
                  </a:cxn>
                  <a:cxn ang="0">
                    <a:pos x="25" y="34"/>
                  </a:cxn>
                  <a:cxn ang="0">
                    <a:pos x="25" y="34"/>
                  </a:cxn>
                  <a:cxn ang="0">
                    <a:pos x="25" y="34"/>
                  </a:cxn>
                  <a:cxn ang="0">
                    <a:pos x="25" y="34"/>
                  </a:cxn>
                  <a:cxn ang="0">
                    <a:pos x="13" y="49"/>
                  </a:cxn>
                  <a:cxn ang="0">
                    <a:pos x="5" y="66"/>
                  </a:cxn>
                  <a:cxn ang="0">
                    <a:pos x="5" y="66"/>
                  </a:cxn>
                  <a:cxn ang="0">
                    <a:pos x="0" y="83"/>
                  </a:cxn>
                  <a:cxn ang="0">
                    <a:pos x="3" y="102"/>
                  </a:cxn>
                  <a:cxn ang="0">
                    <a:pos x="3" y="102"/>
                  </a:cxn>
                  <a:cxn ang="0">
                    <a:pos x="15" y="121"/>
                  </a:cxn>
                  <a:cxn ang="0">
                    <a:pos x="32" y="134"/>
                  </a:cxn>
                  <a:cxn ang="0">
                    <a:pos x="57" y="150"/>
                  </a:cxn>
                  <a:cxn ang="0">
                    <a:pos x="81" y="162"/>
                  </a:cxn>
                  <a:cxn ang="0">
                    <a:pos x="147" y="190"/>
                  </a:cxn>
                  <a:cxn ang="0">
                    <a:pos x="147" y="190"/>
                  </a:cxn>
                </a:cxnLst>
                <a:rect l="0" t="0" r="r" b="b"/>
                <a:pathLst>
                  <a:path w="147" h="190">
                    <a:moveTo>
                      <a:pt x="58" y="0"/>
                    </a:moveTo>
                    <a:lnTo>
                      <a:pt x="58" y="0"/>
                    </a:lnTo>
                    <a:lnTo>
                      <a:pt x="58" y="1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1" y="5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35" y="21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13" y="49"/>
                    </a:lnTo>
                    <a:lnTo>
                      <a:pt x="5" y="66"/>
                    </a:lnTo>
                    <a:lnTo>
                      <a:pt x="5" y="66"/>
                    </a:lnTo>
                    <a:lnTo>
                      <a:pt x="0" y="83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15" y="121"/>
                    </a:lnTo>
                    <a:lnTo>
                      <a:pt x="32" y="134"/>
                    </a:lnTo>
                    <a:lnTo>
                      <a:pt x="57" y="150"/>
                    </a:lnTo>
                    <a:lnTo>
                      <a:pt x="81" y="162"/>
                    </a:lnTo>
                    <a:lnTo>
                      <a:pt x="147" y="190"/>
                    </a:lnTo>
                    <a:lnTo>
                      <a:pt x="147" y="190"/>
                    </a:lnTo>
                  </a:path>
                </a:pathLst>
              </a:custGeom>
              <a:noFill/>
              <a:ln w="11113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50" name="Freeform 498"/>
              <p:cNvSpPr>
                <a:spLocks/>
              </p:cNvSpPr>
              <p:nvPr/>
            </p:nvSpPr>
            <p:spPr bwMode="auto">
              <a:xfrm>
                <a:off x="4705" y="2929"/>
                <a:ext cx="48" cy="63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7" y="0"/>
                  </a:cxn>
                  <a:cxn ang="0">
                    <a:pos x="56" y="2"/>
                  </a:cxn>
                  <a:cxn ang="0">
                    <a:pos x="54" y="3"/>
                  </a:cxn>
                  <a:cxn ang="0">
                    <a:pos x="50" y="6"/>
                  </a:cxn>
                  <a:cxn ang="0">
                    <a:pos x="47" y="10"/>
                  </a:cxn>
                  <a:cxn ang="0">
                    <a:pos x="47" y="10"/>
                  </a:cxn>
                  <a:cxn ang="0">
                    <a:pos x="47" y="10"/>
                  </a:cxn>
                  <a:cxn ang="0">
                    <a:pos x="47" y="10"/>
                  </a:cxn>
                  <a:cxn ang="0">
                    <a:pos x="34" y="22"/>
                  </a:cxn>
                  <a:cxn ang="0">
                    <a:pos x="24" y="33"/>
                  </a:cxn>
                  <a:cxn ang="0">
                    <a:pos x="24" y="33"/>
                  </a:cxn>
                  <a:cxn ang="0">
                    <a:pos x="12" y="49"/>
                  </a:cxn>
                  <a:cxn ang="0">
                    <a:pos x="4" y="67"/>
                  </a:cxn>
                  <a:cxn ang="0">
                    <a:pos x="4" y="67"/>
                  </a:cxn>
                  <a:cxn ang="0">
                    <a:pos x="4" y="67"/>
                  </a:cxn>
                  <a:cxn ang="0">
                    <a:pos x="4" y="67"/>
                  </a:cxn>
                  <a:cxn ang="0">
                    <a:pos x="0" y="84"/>
                  </a:cxn>
                  <a:cxn ang="0">
                    <a:pos x="2" y="101"/>
                  </a:cxn>
                  <a:cxn ang="0">
                    <a:pos x="14" y="120"/>
                  </a:cxn>
                  <a:cxn ang="0">
                    <a:pos x="31" y="134"/>
                  </a:cxn>
                  <a:cxn ang="0">
                    <a:pos x="56" y="150"/>
                  </a:cxn>
                  <a:cxn ang="0">
                    <a:pos x="80" y="163"/>
                  </a:cxn>
                  <a:cxn ang="0">
                    <a:pos x="145" y="189"/>
                  </a:cxn>
                  <a:cxn ang="0">
                    <a:pos x="145" y="189"/>
                  </a:cxn>
                </a:cxnLst>
                <a:rect l="0" t="0" r="r" b="b"/>
                <a:pathLst>
                  <a:path w="145" h="189">
                    <a:moveTo>
                      <a:pt x="57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56" y="2"/>
                    </a:lnTo>
                    <a:lnTo>
                      <a:pt x="54" y="3"/>
                    </a:lnTo>
                    <a:lnTo>
                      <a:pt x="50" y="6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34" y="22"/>
                    </a:lnTo>
                    <a:lnTo>
                      <a:pt x="24" y="33"/>
                    </a:lnTo>
                    <a:lnTo>
                      <a:pt x="24" y="33"/>
                    </a:lnTo>
                    <a:lnTo>
                      <a:pt x="12" y="49"/>
                    </a:lnTo>
                    <a:lnTo>
                      <a:pt x="4" y="67"/>
                    </a:lnTo>
                    <a:lnTo>
                      <a:pt x="4" y="67"/>
                    </a:lnTo>
                    <a:lnTo>
                      <a:pt x="4" y="67"/>
                    </a:lnTo>
                    <a:lnTo>
                      <a:pt x="4" y="67"/>
                    </a:lnTo>
                    <a:lnTo>
                      <a:pt x="0" y="84"/>
                    </a:lnTo>
                    <a:lnTo>
                      <a:pt x="2" y="101"/>
                    </a:lnTo>
                    <a:lnTo>
                      <a:pt x="14" y="120"/>
                    </a:lnTo>
                    <a:lnTo>
                      <a:pt x="31" y="134"/>
                    </a:lnTo>
                    <a:lnTo>
                      <a:pt x="56" y="150"/>
                    </a:lnTo>
                    <a:lnTo>
                      <a:pt x="80" y="163"/>
                    </a:lnTo>
                    <a:lnTo>
                      <a:pt x="145" y="189"/>
                    </a:lnTo>
                    <a:lnTo>
                      <a:pt x="145" y="189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  <p:sp>
          <p:nvSpPr>
            <p:cNvPr id="365" name="矩形 364"/>
            <p:cNvSpPr/>
            <p:nvPr/>
          </p:nvSpPr>
          <p:spPr>
            <a:xfrm>
              <a:off x="5400092" y="2606400"/>
              <a:ext cx="72008" cy="135360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grpSp>
        <p:nvGrpSpPr>
          <p:cNvPr id="346" name="群組 345"/>
          <p:cNvGrpSpPr/>
          <p:nvPr/>
        </p:nvGrpSpPr>
        <p:grpSpPr>
          <a:xfrm>
            <a:off x="4067944" y="3733997"/>
            <a:ext cx="1332148" cy="444442"/>
            <a:chOff x="3743908" y="3212976"/>
            <a:chExt cx="1728192" cy="444442"/>
          </a:xfrm>
        </p:grpSpPr>
        <p:grpSp>
          <p:nvGrpSpPr>
            <p:cNvPr id="347" name="群組 10"/>
            <p:cNvGrpSpPr>
              <a:grpSpLocks noChangeAspect="1"/>
            </p:cNvGrpSpPr>
            <p:nvPr/>
          </p:nvGrpSpPr>
          <p:grpSpPr>
            <a:xfrm flipH="1">
              <a:off x="3743908" y="3212976"/>
              <a:ext cx="1728192" cy="444442"/>
              <a:chOff x="3245848" y="3962502"/>
              <a:chExt cx="4356477" cy="1014670"/>
            </a:xfrm>
          </p:grpSpPr>
          <p:sp>
            <p:nvSpPr>
              <p:cNvPr id="349" name="Rectangle 232"/>
              <p:cNvSpPr>
                <a:spLocks noChangeArrowheads="1"/>
              </p:cNvSpPr>
              <p:nvPr/>
            </p:nvSpPr>
            <p:spPr bwMode="auto">
              <a:xfrm rot="5400000">
                <a:off x="5114773" y="2489619"/>
                <a:ext cx="1014670" cy="3960435"/>
              </a:xfrm>
              <a:prstGeom prst="rect">
                <a:avLst/>
              </a:prstGeom>
              <a:solidFill>
                <a:srgbClr val="FF6600"/>
              </a:solidFill>
              <a:ln w="38100">
                <a:solidFill>
                  <a:srgbClr val="0000FF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350" name="Rectangle 232"/>
              <p:cNvSpPr>
                <a:spLocks noChangeArrowheads="1"/>
              </p:cNvSpPr>
              <p:nvPr/>
            </p:nvSpPr>
            <p:spPr bwMode="auto">
              <a:xfrm rot="5400000">
                <a:off x="3173840" y="4293096"/>
                <a:ext cx="540060" cy="396043"/>
              </a:xfrm>
              <a:prstGeom prst="rect">
                <a:avLst/>
              </a:prstGeom>
              <a:solidFill>
                <a:srgbClr val="FF6600"/>
              </a:solidFill>
              <a:ln w="38100">
                <a:solidFill>
                  <a:srgbClr val="0000FF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  <p:sp>
          <p:nvSpPr>
            <p:cNvPr id="348" name="Text Box 234"/>
            <p:cNvSpPr txBox="1">
              <a:spLocks noChangeArrowheads="1"/>
            </p:cNvSpPr>
            <p:nvPr/>
          </p:nvSpPr>
          <p:spPr bwMode="auto">
            <a:xfrm>
              <a:off x="4107738" y="3212976"/>
              <a:ext cx="896310" cy="3960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lvl="0" indent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tabLst/>
              </a:pPr>
              <a:r>
                <a:rPr kumimoji="1" lang="en-US" altLang="zh-TW" sz="2000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新細明體" pitchFamily="18" charset="-120"/>
                </a:rPr>
                <a:t>1.5</a:t>
              </a:r>
              <a:r>
                <a:rPr kumimoji="1" lang="en-US" altLang="zh-TW" sz="2000" b="0" i="0" u="none" strike="noStrike" cap="none" normalizeH="0" baseline="0" dirty="0">
                  <a:ln>
                    <a:noFill/>
                  </a:ln>
                  <a:solidFill>
                    <a:srgbClr val="FFFF00"/>
                  </a:solidFill>
                  <a:effectLst/>
                  <a:latin typeface="標楷體" pitchFamily="65" charset="-120"/>
                  <a:ea typeface="標楷體" pitchFamily="65" charset="-120"/>
                  <a:cs typeface="新細明體" pitchFamily="18" charset="-120"/>
                </a:rPr>
                <a:t>V</a:t>
              </a:r>
              <a:endParaRPr kumimoji="1" lang="zh-TW" altLang="zh-TW" sz="2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新細明體" pitchFamily="18" charset="-120"/>
                <a:cs typeface="新細明體" pitchFamily="18" charset="-120"/>
              </a:endParaRPr>
            </a:p>
          </p:txBody>
        </p:sp>
      </p:grpSp>
      <p:grpSp>
        <p:nvGrpSpPr>
          <p:cNvPr id="356" name="群組 355"/>
          <p:cNvGrpSpPr/>
          <p:nvPr/>
        </p:nvGrpSpPr>
        <p:grpSpPr>
          <a:xfrm flipH="1">
            <a:off x="3599892" y="3055242"/>
            <a:ext cx="1332148" cy="444442"/>
            <a:chOff x="3743908" y="3212976"/>
            <a:chExt cx="1728192" cy="444442"/>
          </a:xfrm>
        </p:grpSpPr>
        <p:grpSp>
          <p:nvGrpSpPr>
            <p:cNvPr id="357" name="群組 10"/>
            <p:cNvGrpSpPr>
              <a:grpSpLocks noChangeAspect="1"/>
            </p:cNvGrpSpPr>
            <p:nvPr/>
          </p:nvGrpSpPr>
          <p:grpSpPr>
            <a:xfrm flipH="1">
              <a:off x="3743908" y="3212976"/>
              <a:ext cx="1728192" cy="444442"/>
              <a:chOff x="3245848" y="3962502"/>
              <a:chExt cx="4356477" cy="1014670"/>
            </a:xfrm>
          </p:grpSpPr>
          <p:sp>
            <p:nvSpPr>
              <p:cNvPr id="359" name="Rectangle 232"/>
              <p:cNvSpPr>
                <a:spLocks noChangeArrowheads="1"/>
              </p:cNvSpPr>
              <p:nvPr/>
            </p:nvSpPr>
            <p:spPr bwMode="auto">
              <a:xfrm rot="5400000">
                <a:off x="5114773" y="2489619"/>
                <a:ext cx="1014670" cy="3960435"/>
              </a:xfrm>
              <a:prstGeom prst="rect">
                <a:avLst/>
              </a:prstGeom>
              <a:solidFill>
                <a:srgbClr val="FF6600"/>
              </a:solidFill>
              <a:ln w="38100">
                <a:solidFill>
                  <a:srgbClr val="0000FF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360" name="Rectangle 232"/>
              <p:cNvSpPr>
                <a:spLocks noChangeArrowheads="1"/>
              </p:cNvSpPr>
              <p:nvPr/>
            </p:nvSpPr>
            <p:spPr bwMode="auto">
              <a:xfrm rot="5400000">
                <a:off x="3173840" y="4293096"/>
                <a:ext cx="540060" cy="396043"/>
              </a:xfrm>
              <a:prstGeom prst="rect">
                <a:avLst/>
              </a:prstGeom>
              <a:solidFill>
                <a:srgbClr val="FF6600"/>
              </a:solidFill>
              <a:ln w="38100">
                <a:solidFill>
                  <a:srgbClr val="0000FF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  <p:sp>
          <p:nvSpPr>
            <p:cNvPr id="358" name="Text Box 234"/>
            <p:cNvSpPr txBox="1">
              <a:spLocks noChangeArrowheads="1"/>
            </p:cNvSpPr>
            <p:nvPr/>
          </p:nvSpPr>
          <p:spPr bwMode="auto">
            <a:xfrm>
              <a:off x="4107738" y="3212976"/>
              <a:ext cx="896310" cy="3960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lvl="0" indent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tabLst/>
              </a:pPr>
              <a:r>
                <a:rPr kumimoji="1" lang="en-US" altLang="zh-TW" sz="2000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新細明體" pitchFamily="18" charset="-120"/>
                </a:rPr>
                <a:t>1.5</a:t>
              </a:r>
              <a:r>
                <a:rPr kumimoji="1" lang="en-US" altLang="zh-TW" sz="2000" b="0" i="0" u="none" strike="noStrike" cap="none" normalizeH="0" baseline="0" dirty="0">
                  <a:ln>
                    <a:noFill/>
                  </a:ln>
                  <a:solidFill>
                    <a:srgbClr val="FFFF00"/>
                  </a:solidFill>
                  <a:effectLst/>
                  <a:latin typeface="標楷體" pitchFamily="65" charset="-120"/>
                  <a:ea typeface="標楷體" pitchFamily="65" charset="-120"/>
                  <a:cs typeface="新細明體" pitchFamily="18" charset="-120"/>
                </a:rPr>
                <a:t>V</a:t>
              </a:r>
              <a:endParaRPr kumimoji="1" lang="zh-TW" altLang="zh-TW" sz="2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新細明體" pitchFamily="18" charset="-120"/>
                <a:cs typeface="新細明體" pitchFamily="18" charset="-120"/>
              </a:endParaRPr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群組 23"/>
          <p:cNvGrpSpPr/>
          <p:nvPr/>
        </p:nvGrpSpPr>
        <p:grpSpPr>
          <a:xfrm>
            <a:off x="359532" y="3026095"/>
            <a:ext cx="8630588" cy="1135910"/>
            <a:chOff x="369904" y="3013170"/>
            <a:chExt cx="8630588" cy="1135910"/>
          </a:xfrm>
        </p:grpSpPr>
        <p:sp>
          <p:nvSpPr>
            <p:cNvPr id="1027" name="Rectangle 3"/>
            <p:cNvSpPr>
              <a:spLocks noChangeArrowheads="1"/>
            </p:cNvSpPr>
            <p:nvPr/>
          </p:nvSpPr>
          <p:spPr bwMode="auto">
            <a:xfrm>
              <a:off x="503548" y="3099208"/>
              <a:ext cx="8496944" cy="94185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1028" name="Arc 4"/>
            <p:cNvSpPr>
              <a:spLocks/>
            </p:cNvSpPr>
            <p:nvPr/>
          </p:nvSpPr>
          <p:spPr bwMode="auto">
            <a:xfrm rot="19516182">
              <a:off x="369904" y="3013170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38" name="Arc 4"/>
            <p:cNvSpPr>
              <a:spLocks/>
            </p:cNvSpPr>
            <p:nvPr/>
          </p:nvSpPr>
          <p:spPr bwMode="auto">
            <a:xfrm rot="19516182">
              <a:off x="1002307" y="3013170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39" name="Arc 4"/>
            <p:cNvSpPr>
              <a:spLocks/>
            </p:cNvSpPr>
            <p:nvPr/>
          </p:nvSpPr>
          <p:spPr bwMode="auto">
            <a:xfrm rot="19516182">
              <a:off x="1614375" y="3013170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41" name="Arc 4"/>
            <p:cNvSpPr>
              <a:spLocks/>
            </p:cNvSpPr>
            <p:nvPr/>
          </p:nvSpPr>
          <p:spPr bwMode="auto">
            <a:xfrm rot="19516182">
              <a:off x="6670604" y="3029387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42" name="Arc 4"/>
            <p:cNvSpPr>
              <a:spLocks/>
            </p:cNvSpPr>
            <p:nvPr/>
          </p:nvSpPr>
          <p:spPr bwMode="auto">
            <a:xfrm rot="19516182">
              <a:off x="7339011" y="3029387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43" name="Arc 4"/>
            <p:cNvSpPr>
              <a:spLocks/>
            </p:cNvSpPr>
            <p:nvPr/>
          </p:nvSpPr>
          <p:spPr bwMode="auto">
            <a:xfrm rot="19516182">
              <a:off x="7894741" y="3029387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48" name="Arc 4"/>
            <p:cNvSpPr>
              <a:spLocks/>
            </p:cNvSpPr>
            <p:nvPr/>
          </p:nvSpPr>
          <p:spPr bwMode="auto">
            <a:xfrm rot="19516182">
              <a:off x="6012159" y="3013170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49" name="Arc 4"/>
            <p:cNvSpPr>
              <a:spLocks/>
            </p:cNvSpPr>
            <p:nvPr/>
          </p:nvSpPr>
          <p:spPr bwMode="auto">
            <a:xfrm rot="19516182">
              <a:off x="2154435" y="3013170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50" name="Arc 4"/>
            <p:cNvSpPr>
              <a:spLocks/>
            </p:cNvSpPr>
            <p:nvPr/>
          </p:nvSpPr>
          <p:spPr bwMode="auto">
            <a:xfrm rot="19516182">
              <a:off x="5410464" y="3029388"/>
              <a:ext cx="1039041" cy="1119692"/>
            </a:xfrm>
            <a:custGeom>
              <a:avLst/>
              <a:gdLst>
                <a:gd name="G0" fmla="+- 20285 0 0"/>
                <a:gd name="G1" fmla="+- 21600 0 0"/>
                <a:gd name="G2" fmla="+- 21600 0 0"/>
                <a:gd name="T0" fmla="*/ 20285 w 41885"/>
                <a:gd name="T1" fmla="*/ 0 h 43200"/>
                <a:gd name="T2" fmla="*/ 0 w 41885"/>
                <a:gd name="T3" fmla="*/ 29021 h 43200"/>
                <a:gd name="T4" fmla="*/ 20285 w 4188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885" h="43200" fill="none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</a:path>
                <a:path w="41885" h="43200" stroke="0" extrusionOk="0">
                  <a:moveTo>
                    <a:pt x="20284" y="0"/>
                  </a:moveTo>
                  <a:cubicBezTo>
                    <a:pt x="32214" y="0"/>
                    <a:pt x="41885" y="9670"/>
                    <a:pt x="41885" y="21600"/>
                  </a:cubicBezTo>
                  <a:cubicBezTo>
                    <a:pt x="41885" y="33529"/>
                    <a:pt x="32214" y="43200"/>
                    <a:pt x="20285" y="43200"/>
                  </a:cubicBezTo>
                  <a:cubicBezTo>
                    <a:pt x="11217" y="43200"/>
                    <a:pt x="3115" y="37536"/>
                    <a:pt x="-1" y="29021"/>
                  </a:cubicBezTo>
                  <a:lnTo>
                    <a:pt x="20285" y="21600"/>
                  </a:lnTo>
                  <a:close/>
                </a:path>
              </a:pathLst>
            </a:custGeom>
            <a:noFill/>
            <a:ln w="5715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</p:grp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61976" y="22484"/>
            <a:ext cx="2134580" cy="1143000"/>
          </a:xfrm>
        </p:spPr>
        <p:txBody>
          <a:bodyPr/>
          <a:lstStyle/>
          <a:p>
            <a:r>
              <a:rPr lang="en-US" altLang="zh-TW" dirty="0">
                <a:latin typeface="Adobe Gothic Std B" pitchFamily="34" charset="-128"/>
                <a:ea typeface="Adobe Gothic Std B" pitchFamily="34" charset="-128"/>
              </a:rPr>
              <a:t>STEP</a:t>
            </a:r>
            <a:r>
              <a:rPr lang="zh-TW" altLang="en-US" dirty="0">
                <a:latin typeface="Adobe Gothic Std B" pitchFamily="34" charset="-128"/>
              </a:rPr>
              <a:t> </a:t>
            </a:r>
            <a:r>
              <a:rPr lang="en-US" altLang="zh-TW" dirty="0">
                <a:latin typeface="Adobe Gothic Std B" pitchFamily="34" charset="-128"/>
                <a:ea typeface="Adobe Gothic Std B" pitchFamily="34" charset="-128"/>
              </a:rPr>
              <a:t>7</a:t>
            </a:r>
            <a:endParaRPr lang="zh-TW" altLang="en-US" dirty="0">
              <a:latin typeface="Adobe Gothic Std B" pitchFamily="34" charset="-128"/>
            </a:endParaRPr>
          </a:p>
        </p:txBody>
      </p:sp>
      <p:grpSp>
        <p:nvGrpSpPr>
          <p:cNvPr id="4" name="群組 365"/>
          <p:cNvGrpSpPr/>
          <p:nvPr/>
        </p:nvGrpSpPr>
        <p:grpSpPr>
          <a:xfrm>
            <a:off x="1763688" y="2306017"/>
            <a:ext cx="3771122" cy="2275111"/>
            <a:chOff x="1763688" y="1729953"/>
            <a:chExt cx="3771122" cy="2275111"/>
          </a:xfrm>
        </p:grpSpPr>
        <p:cxnSp>
          <p:nvCxnSpPr>
            <p:cNvPr id="52" name="弧形接點 51"/>
            <p:cNvCxnSpPr/>
            <p:nvPr/>
          </p:nvCxnSpPr>
          <p:spPr>
            <a:xfrm rot="10800000">
              <a:off x="1799692" y="1729953"/>
              <a:ext cx="1476164" cy="1008112"/>
            </a:xfrm>
            <a:prstGeom prst="curvedConnector3">
              <a:avLst>
                <a:gd name="adj1" fmla="val 21772"/>
              </a:avLst>
            </a:prstGeom>
            <a:ln w="57150">
              <a:solidFill>
                <a:srgbClr val="FFCC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弧形接點 52"/>
            <p:cNvCxnSpPr/>
            <p:nvPr/>
          </p:nvCxnSpPr>
          <p:spPr>
            <a:xfrm rot="10800000">
              <a:off x="1763688" y="1981981"/>
              <a:ext cx="1476164" cy="1008112"/>
            </a:xfrm>
            <a:prstGeom prst="curvedConnector3">
              <a:avLst>
                <a:gd name="adj1" fmla="val 25693"/>
              </a:avLst>
            </a:prstGeom>
            <a:ln w="57150">
              <a:solidFill>
                <a:srgbClr val="B2B2B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Rectangle 3"/>
            <p:cNvSpPr>
              <a:spLocks noChangeArrowheads="1"/>
            </p:cNvSpPr>
            <p:nvPr/>
          </p:nvSpPr>
          <p:spPr bwMode="auto">
            <a:xfrm>
              <a:off x="3275857" y="2558047"/>
              <a:ext cx="2240557" cy="1447017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 w="76200">
              <a:solidFill>
                <a:srgbClr val="0070C0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842" name="矩形 841"/>
            <p:cNvSpPr/>
            <p:nvPr/>
          </p:nvSpPr>
          <p:spPr>
            <a:xfrm>
              <a:off x="3491880" y="2606400"/>
              <a:ext cx="72008" cy="135360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5" name="Group 4"/>
            <p:cNvGrpSpPr>
              <a:grpSpLocks noChangeAspect="1"/>
            </p:cNvGrpSpPr>
            <p:nvPr/>
          </p:nvGrpSpPr>
          <p:grpSpPr bwMode="auto">
            <a:xfrm rot="18973153">
              <a:off x="4813192" y="2527362"/>
              <a:ext cx="721618" cy="721618"/>
              <a:chOff x="4286" y="2523"/>
              <a:chExt cx="660" cy="660"/>
            </a:xfrm>
          </p:grpSpPr>
          <p:sp>
            <p:nvSpPr>
              <p:cNvPr id="530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4286" y="2523"/>
                <a:ext cx="660" cy="6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grpSp>
            <p:nvGrpSpPr>
              <p:cNvPr id="6" name="Group 205"/>
              <p:cNvGrpSpPr>
                <a:grpSpLocks/>
              </p:cNvGrpSpPr>
              <p:nvPr/>
            </p:nvGrpSpPr>
            <p:grpSpPr bwMode="auto">
              <a:xfrm>
                <a:off x="4314" y="2535"/>
                <a:ext cx="402" cy="402"/>
                <a:chOff x="4314" y="2535"/>
                <a:chExt cx="402" cy="402"/>
              </a:xfrm>
            </p:grpSpPr>
            <p:sp>
              <p:nvSpPr>
                <p:cNvPr id="680" name="Freeform 198"/>
                <p:cNvSpPr>
                  <a:spLocks/>
                </p:cNvSpPr>
                <p:nvPr/>
              </p:nvSpPr>
              <p:spPr bwMode="auto">
                <a:xfrm>
                  <a:off x="4443" y="253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4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7"/>
                    </a:cxn>
                    <a:cxn ang="0">
                      <a:pos x="596" y="29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4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7"/>
                      </a:lnTo>
                      <a:lnTo>
                        <a:pt x="596" y="29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81" name="Freeform 200"/>
                <p:cNvSpPr>
                  <a:spLocks/>
                </p:cNvSpPr>
                <p:nvPr/>
              </p:nvSpPr>
              <p:spPr bwMode="auto">
                <a:xfrm>
                  <a:off x="4445" y="253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1"/>
                    </a:cxn>
                    <a:cxn ang="0">
                      <a:pos x="385" y="144"/>
                    </a:cxn>
                    <a:cxn ang="0">
                      <a:pos x="489" y="61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4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1"/>
                      </a:lnTo>
                      <a:lnTo>
                        <a:pt x="385" y="144"/>
                      </a:lnTo>
                      <a:lnTo>
                        <a:pt x="489" y="61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4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82" name="Freeform 202"/>
                <p:cNvSpPr>
                  <a:spLocks/>
                </p:cNvSpPr>
                <p:nvPr/>
              </p:nvSpPr>
              <p:spPr bwMode="auto">
                <a:xfrm>
                  <a:off x="4447" y="253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8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8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83" name="Freeform 203"/>
                <p:cNvSpPr>
                  <a:spLocks/>
                </p:cNvSpPr>
                <p:nvPr/>
              </p:nvSpPr>
              <p:spPr bwMode="auto">
                <a:xfrm>
                  <a:off x="4314" y="273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1" y="285"/>
                    </a:cxn>
                    <a:cxn ang="0">
                      <a:pos x="144" y="386"/>
                    </a:cxn>
                    <a:cxn ang="0">
                      <a:pos x="62" y="489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5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2" y="599"/>
                    </a:cxn>
                    <a:cxn ang="0">
                      <a:pos x="8" y="602"/>
                    </a:cxn>
                    <a:cxn ang="0">
                      <a:pos x="15" y="601"/>
                    </a:cxn>
                    <a:cxn ang="0">
                      <a:pos x="27" y="597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6" y="369"/>
                    </a:cxn>
                    <a:cxn ang="0">
                      <a:pos x="316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1" y="285"/>
                      </a:lnTo>
                      <a:lnTo>
                        <a:pt x="144" y="386"/>
                      </a:lnTo>
                      <a:lnTo>
                        <a:pt x="62" y="489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5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2" y="599"/>
                      </a:lnTo>
                      <a:lnTo>
                        <a:pt x="8" y="602"/>
                      </a:lnTo>
                      <a:lnTo>
                        <a:pt x="15" y="601"/>
                      </a:lnTo>
                      <a:lnTo>
                        <a:pt x="27" y="597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6" y="369"/>
                      </a:lnTo>
                      <a:lnTo>
                        <a:pt x="316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84" name="Freeform 204"/>
                <p:cNvSpPr>
                  <a:spLocks/>
                </p:cNvSpPr>
                <p:nvPr/>
              </p:nvSpPr>
              <p:spPr bwMode="auto">
                <a:xfrm>
                  <a:off x="4515" y="2608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7" y="62"/>
                    </a:cxn>
                    <a:cxn ang="0">
                      <a:pos x="524" y="33"/>
                    </a:cxn>
                    <a:cxn ang="0">
                      <a:pos x="560" y="12"/>
                    </a:cxn>
                    <a:cxn ang="0">
                      <a:pos x="573" y="5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1" y="7"/>
                    </a:cxn>
                    <a:cxn ang="0">
                      <a:pos x="599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6" y="77"/>
                    </a:cxn>
                    <a:cxn ang="0">
                      <a:pos x="539" y="113"/>
                    </a:cxn>
                    <a:cxn ang="0">
                      <a:pos x="457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1" h="602">
                      <a:moveTo>
                        <a:pt x="0" y="493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7" y="62"/>
                      </a:lnTo>
                      <a:lnTo>
                        <a:pt x="524" y="33"/>
                      </a:lnTo>
                      <a:lnTo>
                        <a:pt x="560" y="12"/>
                      </a:lnTo>
                      <a:lnTo>
                        <a:pt x="573" y="5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1" y="7"/>
                      </a:lnTo>
                      <a:lnTo>
                        <a:pt x="599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6" y="77"/>
                      </a:lnTo>
                      <a:lnTo>
                        <a:pt x="539" y="113"/>
                      </a:lnTo>
                      <a:lnTo>
                        <a:pt x="457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grpSp>
            <p:nvGrpSpPr>
              <p:cNvPr id="7" name="Group 406"/>
              <p:cNvGrpSpPr>
                <a:grpSpLocks/>
              </p:cNvGrpSpPr>
              <p:nvPr/>
            </p:nvGrpSpPr>
            <p:grpSpPr bwMode="auto">
              <a:xfrm>
                <a:off x="4316" y="2539"/>
                <a:ext cx="557" cy="552"/>
                <a:chOff x="4316" y="2539"/>
                <a:chExt cx="557" cy="552"/>
              </a:xfrm>
            </p:grpSpPr>
            <p:sp>
              <p:nvSpPr>
                <p:cNvPr id="595" name="Freeform 206"/>
                <p:cNvSpPr>
                  <a:spLocks/>
                </p:cNvSpPr>
                <p:nvPr/>
              </p:nvSpPr>
              <p:spPr bwMode="auto">
                <a:xfrm>
                  <a:off x="4316" y="273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5"/>
                    </a:cxn>
                    <a:cxn ang="0">
                      <a:pos x="62" y="488"/>
                    </a:cxn>
                    <a:cxn ang="0">
                      <a:pos x="33" y="524"/>
                    </a:cxn>
                    <a:cxn ang="0">
                      <a:pos x="12" y="562"/>
                    </a:cxn>
                    <a:cxn ang="0">
                      <a:pos x="5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5"/>
                      </a:lnTo>
                      <a:lnTo>
                        <a:pt x="62" y="488"/>
                      </a:lnTo>
                      <a:lnTo>
                        <a:pt x="33" y="524"/>
                      </a:lnTo>
                      <a:lnTo>
                        <a:pt x="12" y="562"/>
                      </a:lnTo>
                      <a:lnTo>
                        <a:pt x="5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96" name="Freeform 207"/>
                <p:cNvSpPr>
                  <a:spLocks/>
                </p:cNvSpPr>
                <p:nvPr/>
              </p:nvSpPr>
              <p:spPr bwMode="auto">
                <a:xfrm>
                  <a:off x="4517" y="260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6" y="144"/>
                    </a:cxn>
                    <a:cxn ang="0">
                      <a:pos x="489" y="62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7" y="1"/>
                    </a:cxn>
                    <a:cxn ang="0">
                      <a:pos x="595" y="0"/>
                    </a:cxn>
                    <a:cxn ang="0">
                      <a:pos x="600" y="2"/>
                    </a:cxn>
                    <a:cxn ang="0">
                      <a:pos x="600" y="2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6" y="144"/>
                      </a:lnTo>
                      <a:lnTo>
                        <a:pt x="489" y="62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7" y="1"/>
                      </a:lnTo>
                      <a:lnTo>
                        <a:pt x="595" y="0"/>
                      </a:lnTo>
                      <a:lnTo>
                        <a:pt x="600" y="2"/>
                      </a:lnTo>
                      <a:lnTo>
                        <a:pt x="600" y="2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97" name="Freeform 208"/>
                <p:cNvSpPr>
                  <a:spLocks/>
                </p:cNvSpPr>
                <p:nvPr/>
              </p:nvSpPr>
              <p:spPr bwMode="auto">
                <a:xfrm>
                  <a:off x="4318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3" y="524"/>
                    </a:cxn>
                    <a:cxn ang="0">
                      <a:pos x="12" y="562"/>
                    </a:cxn>
                    <a:cxn ang="0">
                      <a:pos x="4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3" y="524"/>
                      </a:lnTo>
                      <a:lnTo>
                        <a:pt x="12" y="562"/>
                      </a:lnTo>
                      <a:lnTo>
                        <a:pt x="4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98" name="Freeform 209"/>
                <p:cNvSpPr>
                  <a:spLocks/>
                </p:cNvSpPr>
                <p:nvPr/>
              </p:nvSpPr>
              <p:spPr bwMode="auto">
                <a:xfrm>
                  <a:off x="4519" y="261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8"/>
                    </a:cxn>
                    <a:cxn ang="0">
                      <a:pos x="596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9"/>
                    </a:cxn>
                    <a:cxn ang="0">
                      <a:pos x="369" y="319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8"/>
                      </a:lnTo>
                      <a:lnTo>
                        <a:pt x="596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9"/>
                      </a:lnTo>
                      <a:lnTo>
                        <a:pt x="369" y="319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99" name="Freeform 210"/>
                <p:cNvSpPr>
                  <a:spLocks/>
                </p:cNvSpPr>
                <p:nvPr/>
              </p:nvSpPr>
              <p:spPr bwMode="auto">
                <a:xfrm>
                  <a:off x="4388" y="280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00" name="Freeform 211"/>
                <p:cNvSpPr>
                  <a:spLocks/>
                </p:cNvSpPr>
                <p:nvPr/>
              </p:nvSpPr>
              <p:spPr bwMode="auto">
                <a:xfrm>
                  <a:off x="4589" y="2678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7" y="1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1" y="112"/>
                    </a:cxn>
                    <a:cxn ang="0">
                      <a:pos x="458" y="216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7" y="1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1" y="112"/>
                      </a:lnTo>
                      <a:lnTo>
                        <a:pt x="458" y="216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01" name="Freeform 212"/>
                <p:cNvSpPr>
                  <a:spLocks/>
                </p:cNvSpPr>
                <p:nvPr/>
              </p:nvSpPr>
              <p:spPr bwMode="auto">
                <a:xfrm>
                  <a:off x="4390" y="280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3" y="561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7" y="600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7"/>
                    </a:cxn>
                    <a:cxn ang="0">
                      <a:pos x="113" y="538"/>
                    </a:cxn>
                    <a:cxn ang="0">
                      <a:pos x="216" y="458"/>
                    </a:cxn>
                    <a:cxn ang="0">
                      <a:pos x="318" y="368"/>
                    </a:cxn>
                    <a:cxn ang="0">
                      <a:pos x="318" y="368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3" y="561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7" y="600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7"/>
                      </a:lnTo>
                      <a:lnTo>
                        <a:pt x="113" y="538"/>
                      </a:lnTo>
                      <a:lnTo>
                        <a:pt x="216" y="458"/>
                      </a:lnTo>
                      <a:lnTo>
                        <a:pt x="318" y="368"/>
                      </a:lnTo>
                      <a:lnTo>
                        <a:pt x="318" y="368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02" name="Freeform 213"/>
                <p:cNvSpPr>
                  <a:spLocks/>
                </p:cNvSpPr>
                <p:nvPr/>
              </p:nvSpPr>
              <p:spPr bwMode="auto">
                <a:xfrm>
                  <a:off x="4591" y="2680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8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8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9"/>
                    </a:cxn>
                    <a:cxn ang="0">
                      <a:pos x="369" y="319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8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8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9"/>
                      </a:lnTo>
                      <a:lnTo>
                        <a:pt x="369" y="319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03" name="Freeform 214"/>
                <p:cNvSpPr>
                  <a:spLocks/>
                </p:cNvSpPr>
                <p:nvPr/>
              </p:nvSpPr>
              <p:spPr bwMode="auto">
                <a:xfrm>
                  <a:off x="4391" y="281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8" y="600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7"/>
                    </a:cxn>
                    <a:cxn ang="0">
                      <a:pos x="114" y="538"/>
                    </a:cxn>
                    <a:cxn ang="0">
                      <a:pos x="217" y="458"/>
                    </a:cxn>
                    <a:cxn ang="0">
                      <a:pos x="319" y="368"/>
                    </a:cxn>
                    <a:cxn ang="0">
                      <a:pos x="319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4" y="0"/>
                      </a:moveTo>
                      <a:lnTo>
                        <a:pt x="234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8" y="600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7"/>
                      </a:lnTo>
                      <a:lnTo>
                        <a:pt x="114" y="538"/>
                      </a:lnTo>
                      <a:lnTo>
                        <a:pt x="217" y="458"/>
                      </a:lnTo>
                      <a:lnTo>
                        <a:pt x="319" y="368"/>
                      </a:lnTo>
                      <a:lnTo>
                        <a:pt x="319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04" name="Freeform 215"/>
                <p:cNvSpPr>
                  <a:spLocks/>
                </p:cNvSpPr>
                <p:nvPr/>
              </p:nvSpPr>
              <p:spPr bwMode="auto">
                <a:xfrm>
                  <a:off x="4593" y="2682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05" name="Freeform 216"/>
                <p:cNvSpPr>
                  <a:spLocks/>
                </p:cNvSpPr>
                <p:nvPr/>
              </p:nvSpPr>
              <p:spPr bwMode="auto">
                <a:xfrm>
                  <a:off x="4460" y="287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5"/>
                    </a:cxn>
                    <a:cxn ang="0">
                      <a:pos x="62" y="487"/>
                    </a:cxn>
                    <a:cxn ang="0">
                      <a:pos x="35" y="525"/>
                    </a:cxn>
                    <a:cxn ang="0">
                      <a:pos x="12" y="561"/>
                    </a:cxn>
                    <a:cxn ang="0">
                      <a:pos x="6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9" y="603"/>
                    </a:cxn>
                    <a:cxn ang="0">
                      <a:pos x="16" y="600"/>
                    </a:cxn>
                    <a:cxn ang="0">
                      <a:pos x="28" y="597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4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3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5"/>
                      </a:lnTo>
                      <a:lnTo>
                        <a:pt x="62" y="487"/>
                      </a:lnTo>
                      <a:lnTo>
                        <a:pt x="35" y="525"/>
                      </a:lnTo>
                      <a:lnTo>
                        <a:pt x="12" y="561"/>
                      </a:lnTo>
                      <a:lnTo>
                        <a:pt x="6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9" y="603"/>
                      </a:lnTo>
                      <a:lnTo>
                        <a:pt x="16" y="600"/>
                      </a:lnTo>
                      <a:lnTo>
                        <a:pt x="28" y="597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4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06" name="Freeform 217"/>
                <p:cNvSpPr>
                  <a:spLocks/>
                </p:cNvSpPr>
                <p:nvPr/>
              </p:nvSpPr>
              <p:spPr bwMode="auto">
                <a:xfrm>
                  <a:off x="4661" y="275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07" name="Freeform 218"/>
                <p:cNvSpPr>
                  <a:spLocks/>
                </p:cNvSpPr>
                <p:nvPr/>
              </p:nvSpPr>
              <p:spPr bwMode="auto">
                <a:xfrm>
                  <a:off x="4462" y="288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4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4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08" name="Freeform 219"/>
                <p:cNvSpPr>
                  <a:spLocks/>
                </p:cNvSpPr>
                <p:nvPr/>
              </p:nvSpPr>
              <p:spPr bwMode="auto">
                <a:xfrm>
                  <a:off x="4663" y="2752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09" name="Freeform 220"/>
                <p:cNvSpPr>
                  <a:spLocks/>
                </p:cNvSpPr>
                <p:nvPr/>
              </p:nvSpPr>
              <p:spPr bwMode="auto">
                <a:xfrm>
                  <a:off x="4464" y="288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10" name="Freeform 221"/>
                <p:cNvSpPr>
                  <a:spLocks/>
                </p:cNvSpPr>
                <p:nvPr/>
              </p:nvSpPr>
              <p:spPr bwMode="auto">
                <a:xfrm>
                  <a:off x="4665" y="275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11" name="Freeform 223"/>
                <p:cNvSpPr>
                  <a:spLocks/>
                </p:cNvSpPr>
                <p:nvPr/>
              </p:nvSpPr>
              <p:spPr bwMode="auto">
                <a:xfrm>
                  <a:off x="4447" y="253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8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8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12" name="Freeform 225"/>
                <p:cNvSpPr>
                  <a:spLocks/>
                </p:cNvSpPr>
                <p:nvPr/>
              </p:nvSpPr>
              <p:spPr bwMode="auto">
                <a:xfrm>
                  <a:off x="4448" y="254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1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7" y="0"/>
                    </a:cxn>
                    <a:cxn ang="0">
                      <a:pos x="595" y="0"/>
                    </a:cxn>
                    <a:cxn ang="0">
                      <a:pos x="600" y="2"/>
                    </a:cxn>
                    <a:cxn ang="0">
                      <a:pos x="600" y="2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39"/>
                    </a:cxn>
                    <a:cxn ang="0">
                      <a:pos x="568" y="75"/>
                    </a:cxn>
                    <a:cxn ang="0">
                      <a:pos x="541" y="112"/>
                    </a:cxn>
                    <a:cxn ang="0">
                      <a:pos x="458" y="215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1"/>
                    </a:cxn>
                    <a:cxn ang="0">
                      <a:pos x="110" y="601"/>
                    </a:cxn>
                  </a:cxnLst>
                  <a:rect l="0" t="0" r="r" b="b"/>
                  <a:pathLst>
                    <a:path w="602" h="601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1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7" y="0"/>
                      </a:lnTo>
                      <a:lnTo>
                        <a:pt x="595" y="0"/>
                      </a:lnTo>
                      <a:lnTo>
                        <a:pt x="600" y="2"/>
                      </a:lnTo>
                      <a:lnTo>
                        <a:pt x="600" y="2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39"/>
                      </a:lnTo>
                      <a:lnTo>
                        <a:pt x="568" y="75"/>
                      </a:lnTo>
                      <a:lnTo>
                        <a:pt x="541" y="112"/>
                      </a:lnTo>
                      <a:lnTo>
                        <a:pt x="458" y="215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1"/>
                      </a:lnTo>
                      <a:lnTo>
                        <a:pt x="110" y="601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13" name="Freeform 227"/>
                <p:cNvSpPr>
                  <a:spLocks/>
                </p:cNvSpPr>
                <p:nvPr/>
              </p:nvSpPr>
              <p:spPr bwMode="auto">
                <a:xfrm>
                  <a:off x="4450" y="2543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0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0"/>
                    </a:cxn>
                    <a:cxn ang="0">
                      <a:pos x="595" y="0"/>
                    </a:cxn>
                    <a:cxn ang="0">
                      <a:pos x="599" y="1"/>
                    </a:cxn>
                    <a:cxn ang="0">
                      <a:pos x="599" y="1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6" y="27"/>
                    </a:cxn>
                    <a:cxn ang="0">
                      <a:pos x="591" y="39"/>
                    </a:cxn>
                    <a:cxn ang="0">
                      <a:pos x="568" y="75"/>
                    </a:cxn>
                    <a:cxn ang="0">
                      <a:pos x="540" y="112"/>
                    </a:cxn>
                    <a:cxn ang="0">
                      <a:pos x="458" y="214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0"/>
                    </a:cxn>
                    <a:cxn ang="0">
                      <a:pos x="110" y="600"/>
                    </a:cxn>
                  </a:cxnLst>
                  <a:rect l="0" t="0" r="r" b="b"/>
                  <a:pathLst>
                    <a:path w="602" h="600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0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0"/>
                      </a:lnTo>
                      <a:lnTo>
                        <a:pt x="595" y="0"/>
                      </a:lnTo>
                      <a:lnTo>
                        <a:pt x="599" y="1"/>
                      </a:lnTo>
                      <a:lnTo>
                        <a:pt x="599" y="1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6" y="27"/>
                      </a:lnTo>
                      <a:lnTo>
                        <a:pt x="591" y="39"/>
                      </a:lnTo>
                      <a:lnTo>
                        <a:pt x="568" y="75"/>
                      </a:lnTo>
                      <a:lnTo>
                        <a:pt x="540" y="112"/>
                      </a:lnTo>
                      <a:lnTo>
                        <a:pt x="458" y="214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0"/>
                      </a:lnTo>
                      <a:lnTo>
                        <a:pt x="110" y="60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14" name="Freeform 228"/>
                <p:cNvSpPr>
                  <a:spLocks/>
                </p:cNvSpPr>
                <p:nvPr/>
              </p:nvSpPr>
              <p:spPr bwMode="auto">
                <a:xfrm>
                  <a:off x="4318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3" y="524"/>
                    </a:cxn>
                    <a:cxn ang="0">
                      <a:pos x="12" y="562"/>
                    </a:cxn>
                    <a:cxn ang="0">
                      <a:pos x="4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3" y="524"/>
                      </a:lnTo>
                      <a:lnTo>
                        <a:pt x="12" y="562"/>
                      </a:lnTo>
                      <a:lnTo>
                        <a:pt x="4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15" name="Freeform 229"/>
                <p:cNvSpPr>
                  <a:spLocks/>
                </p:cNvSpPr>
                <p:nvPr/>
              </p:nvSpPr>
              <p:spPr bwMode="auto">
                <a:xfrm>
                  <a:off x="4519" y="261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8"/>
                    </a:cxn>
                    <a:cxn ang="0">
                      <a:pos x="596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9"/>
                    </a:cxn>
                    <a:cxn ang="0">
                      <a:pos x="369" y="319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8"/>
                      </a:lnTo>
                      <a:lnTo>
                        <a:pt x="596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9"/>
                      </a:lnTo>
                      <a:lnTo>
                        <a:pt x="369" y="319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16" name="Freeform 230"/>
                <p:cNvSpPr>
                  <a:spLocks/>
                </p:cNvSpPr>
                <p:nvPr/>
              </p:nvSpPr>
              <p:spPr bwMode="auto">
                <a:xfrm>
                  <a:off x="4319" y="274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2" y="562"/>
                    </a:cxn>
                    <a:cxn ang="0">
                      <a:pos x="6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2" y="562"/>
                      </a:lnTo>
                      <a:lnTo>
                        <a:pt x="6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17" name="Freeform 231"/>
                <p:cNvSpPr>
                  <a:spLocks/>
                </p:cNvSpPr>
                <p:nvPr/>
              </p:nvSpPr>
              <p:spPr bwMode="auto">
                <a:xfrm>
                  <a:off x="4521" y="2613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3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2" y="12"/>
                    </a:cxn>
                    <a:cxn ang="0">
                      <a:pos x="573" y="4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3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2" y="12"/>
                      </a:lnTo>
                      <a:lnTo>
                        <a:pt x="573" y="4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18" name="Freeform 232"/>
                <p:cNvSpPr>
                  <a:spLocks/>
                </p:cNvSpPr>
                <p:nvPr/>
              </p:nvSpPr>
              <p:spPr bwMode="auto">
                <a:xfrm>
                  <a:off x="4321" y="274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2" y="562"/>
                    </a:cxn>
                    <a:cxn ang="0">
                      <a:pos x="6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2" y="562"/>
                      </a:lnTo>
                      <a:lnTo>
                        <a:pt x="6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19" name="Freeform 233"/>
                <p:cNvSpPr>
                  <a:spLocks/>
                </p:cNvSpPr>
                <p:nvPr/>
              </p:nvSpPr>
              <p:spPr bwMode="auto">
                <a:xfrm>
                  <a:off x="4523" y="261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1" y="11"/>
                    </a:cxn>
                    <a:cxn ang="0">
                      <a:pos x="573" y="4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2"/>
                    </a:cxn>
                    <a:cxn ang="0">
                      <a:pos x="456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1" y="11"/>
                      </a:lnTo>
                      <a:lnTo>
                        <a:pt x="573" y="4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2"/>
                      </a:lnTo>
                      <a:lnTo>
                        <a:pt x="456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20" name="Freeform 234"/>
                <p:cNvSpPr>
                  <a:spLocks/>
                </p:cNvSpPr>
                <p:nvPr/>
              </p:nvSpPr>
              <p:spPr bwMode="auto">
                <a:xfrm>
                  <a:off x="4391" y="281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8" y="600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7"/>
                    </a:cxn>
                    <a:cxn ang="0">
                      <a:pos x="114" y="538"/>
                    </a:cxn>
                    <a:cxn ang="0">
                      <a:pos x="217" y="458"/>
                    </a:cxn>
                    <a:cxn ang="0">
                      <a:pos x="319" y="368"/>
                    </a:cxn>
                    <a:cxn ang="0">
                      <a:pos x="319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4" y="0"/>
                      </a:moveTo>
                      <a:lnTo>
                        <a:pt x="234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8" y="600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7"/>
                      </a:lnTo>
                      <a:lnTo>
                        <a:pt x="114" y="538"/>
                      </a:lnTo>
                      <a:lnTo>
                        <a:pt x="217" y="458"/>
                      </a:lnTo>
                      <a:lnTo>
                        <a:pt x="319" y="368"/>
                      </a:lnTo>
                      <a:lnTo>
                        <a:pt x="319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21" name="Freeform 235"/>
                <p:cNvSpPr>
                  <a:spLocks/>
                </p:cNvSpPr>
                <p:nvPr/>
              </p:nvSpPr>
              <p:spPr bwMode="auto">
                <a:xfrm>
                  <a:off x="4593" y="2682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22" name="Freeform 236"/>
                <p:cNvSpPr>
                  <a:spLocks/>
                </p:cNvSpPr>
                <p:nvPr/>
              </p:nvSpPr>
              <p:spPr bwMode="auto">
                <a:xfrm>
                  <a:off x="4393" y="281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23" name="Freeform 237"/>
                <p:cNvSpPr>
                  <a:spLocks/>
                </p:cNvSpPr>
                <p:nvPr/>
              </p:nvSpPr>
              <p:spPr bwMode="auto">
                <a:xfrm>
                  <a:off x="4594" y="268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9" y="62"/>
                    </a:cxn>
                    <a:cxn ang="0">
                      <a:pos x="526" y="34"/>
                    </a:cxn>
                    <a:cxn ang="0">
                      <a:pos x="562" y="11"/>
                    </a:cxn>
                    <a:cxn ang="0">
                      <a:pos x="575" y="6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9" y="62"/>
                      </a:lnTo>
                      <a:lnTo>
                        <a:pt x="526" y="34"/>
                      </a:lnTo>
                      <a:lnTo>
                        <a:pt x="562" y="11"/>
                      </a:lnTo>
                      <a:lnTo>
                        <a:pt x="575" y="6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24" name="Freeform 238"/>
                <p:cNvSpPr>
                  <a:spLocks/>
                </p:cNvSpPr>
                <p:nvPr/>
              </p:nvSpPr>
              <p:spPr bwMode="auto">
                <a:xfrm>
                  <a:off x="4395" y="281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2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2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25" name="Freeform 239"/>
                <p:cNvSpPr>
                  <a:spLocks/>
                </p:cNvSpPr>
                <p:nvPr/>
              </p:nvSpPr>
              <p:spPr bwMode="auto">
                <a:xfrm>
                  <a:off x="4596" y="268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1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1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26" name="Freeform 240"/>
                <p:cNvSpPr>
                  <a:spLocks/>
                </p:cNvSpPr>
                <p:nvPr/>
              </p:nvSpPr>
              <p:spPr bwMode="auto">
                <a:xfrm>
                  <a:off x="4464" y="288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27" name="Freeform 241"/>
                <p:cNvSpPr>
                  <a:spLocks/>
                </p:cNvSpPr>
                <p:nvPr/>
              </p:nvSpPr>
              <p:spPr bwMode="auto">
                <a:xfrm>
                  <a:off x="4665" y="275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28" name="Freeform 242"/>
                <p:cNvSpPr>
                  <a:spLocks/>
                </p:cNvSpPr>
                <p:nvPr/>
              </p:nvSpPr>
              <p:spPr bwMode="auto">
                <a:xfrm>
                  <a:off x="4465" y="288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5" y="525"/>
                    </a:cxn>
                    <a:cxn ang="0">
                      <a:pos x="12" y="562"/>
                    </a:cxn>
                    <a:cxn ang="0">
                      <a:pos x="6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41" y="589"/>
                    </a:cxn>
                    <a:cxn ang="0">
                      <a:pos x="77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5" y="525"/>
                      </a:lnTo>
                      <a:lnTo>
                        <a:pt x="12" y="562"/>
                      </a:lnTo>
                      <a:lnTo>
                        <a:pt x="6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41" y="589"/>
                      </a:lnTo>
                      <a:lnTo>
                        <a:pt x="77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29" name="Freeform 243"/>
                <p:cNvSpPr>
                  <a:spLocks/>
                </p:cNvSpPr>
                <p:nvPr/>
              </p:nvSpPr>
              <p:spPr bwMode="auto">
                <a:xfrm>
                  <a:off x="4667" y="2756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6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6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30" name="Freeform 244"/>
                <p:cNvSpPr>
                  <a:spLocks/>
                </p:cNvSpPr>
                <p:nvPr/>
              </p:nvSpPr>
              <p:spPr bwMode="auto">
                <a:xfrm>
                  <a:off x="4467" y="288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31" name="Freeform 245"/>
                <p:cNvSpPr>
                  <a:spLocks/>
                </p:cNvSpPr>
                <p:nvPr/>
              </p:nvSpPr>
              <p:spPr bwMode="auto">
                <a:xfrm>
                  <a:off x="4669" y="275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5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3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5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3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32" name="Freeform 247"/>
                <p:cNvSpPr>
                  <a:spLocks/>
                </p:cNvSpPr>
                <p:nvPr/>
              </p:nvSpPr>
              <p:spPr bwMode="auto">
                <a:xfrm>
                  <a:off x="4447" y="253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8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8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33" name="Freeform 249"/>
                <p:cNvSpPr>
                  <a:spLocks/>
                </p:cNvSpPr>
                <p:nvPr/>
              </p:nvSpPr>
              <p:spPr bwMode="auto">
                <a:xfrm>
                  <a:off x="4448" y="254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1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7" y="0"/>
                    </a:cxn>
                    <a:cxn ang="0">
                      <a:pos x="595" y="0"/>
                    </a:cxn>
                    <a:cxn ang="0">
                      <a:pos x="600" y="2"/>
                    </a:cxn>
                    <a:cxn ang="0">
                      <a:pos x="600" y="2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39"/>
                    </a:cxn>
                    <a:cxn ang="0">
                      <a:pos x="568" y="75"/>
                    </a:cxn>
                    <a:cxn ang="0">
                      <a:pos x="541" y="112"/>
                    </a:cxn>
                    <a:cxn ang="0">
                      <a:pos x="458" y="215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1"/>
                    </a:cxn>
                    <a:cxn ang="0">
                      <a:pos x="110" y="601"/>
                    </a:cxn>
                  </a:cxnLst>
                  <a:rect l="0" t="0" r="r" b="b"/>
                  <a:pathLst>
                    <a:path w="602" h="601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1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7" y="0"/>
                      </a:lnTo>
                      <a:lnTo>
                        <a:pt x="595" y="0"/>
                      </a:lnTo>
                      <a:lnTo>
                        <a:pt x="600" y="2"/>
                      </a:lnTo>
                      <a:lnTo>
                        <a:pt x="600" y="2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39"/>
                      </a:lnTo>
                      <a:lnTo>
                        <a:pt x="568" y="75"/>
                      </a:lnTo>
                      <a:lnTo>
                        <a:pt x="541" y="112"/>
                      </a:lnTo>
                      <a:lnTo>
                        <a:pt x="458" y="215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1"/>
                      </a:lnTo>
                      <a:lnTo>
                        <a:pt x="110" y="601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34" name="Freeform 251"/>
                <p:cNvSpPr>
                  <a:spLocks/>
                </p:cNvSpPr>
                <p:nvPr/>
              </p:nvSpPr>
              <p:spPr bwMode="auto">
                <a:xfrm>
                  <a:off x="4450" y="2543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0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0"/>
                    </a:cxn>
                    <a:cxn ang="0">
                      <a:pos x="595" y="0"/>
                    </a:cxn>
                    <a:cxn ang="0">
                      <a:pos x="599" y="1"/>
                    </a:cxn>
                    <a:cxn ang="0">
                      <a:pos x="599" y="1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6" y="27"/>
                    </a:cxn>
                    <a:cxn ang="0">
                      <a:pos x="591" y="39"/>
                    </a:cxn>
                    <a:cxn ang="0">
                      <a:pos x="568" y="75"/>
                    </a:cxn>
                    <a:cxn ang="0">
                      <a:pos x="540" y="112"/>
                    </a:cxn>
                    <a:cxn ang="0">
                      <a:pos x="458" y="214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0"/>
                    </a:cxn>
                    <a:cxn ang="0">
                      <a:pos x="110" y="600"/>
                    </a:cxn>
                  </a:cxnLst>
                  <a:rect l="0" t="0" r="r" b="b"/>
                  <a:pathLst>
                    <a:path w="602" h="600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0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0"/>
                      </a:lnTo>
                      <a:lnTo>
                        <a:pt x="595" y="0"/>
                      </a:lnTo>
                      <a:lnTo>
                        <a:pt x="599" y="1"/>
                      </a:lnTo>
                      <a:lnTo>
                        <a:pt x="599" y="1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6" y="27"/>
                      </a:lnTo>
                      <a:lnTo>
                        <a:pt x="591" y="39"/>
                      </a:lnTo>
                      <a:lnTo>
                        <a:pt x="568" y="75"/>
                      </a:lnTo>
                      <a:lnTo>
                        <a:pt x="540" y="112"/>
                      </a:lnTo>
                      <a:lnTo>
                        <a:pt x="458" y="214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0"/>
                      </a:lnTo>
                      <a:lnTo>
                        <a:pt x="110" y="60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35" name="Freeform 252"/>
                <p:cNvSpPr>
                  <a:spLocks/>
                </p:cNvSpPr>
                <p:nvPr/>
              </p:nvSpPr>
              <p:spPr bwMode="auto">
                <a:xfrm>
                  <a:off x="4318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3" y="524"/>
                    </a:cxn>
                    <a:cxn ang="0">
                      <a:pos x="12" y="562"/>
                    </a:cxn>
                    <a:cxn ang="0">
                      <a:pos x="4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3" y="524"/>
                      </a:lnTo>
                      <a:lnTo>
                        <a:pt x="12" y="562"/>
                      </a:lnTo>
                      <a:lnTo>
                        <a:pt x="4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36" name="Freeform 253"/>
                <p:cNvSpPr>
                  <a:spLocks/>
                </p:cNvSpPr>
                <p:nvPr/>
              </p:nvSpPr>
              <p:spPr bwMode="auto">
                <a:xfrm>
                  <a:off x="4519" y="261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8"/>
                    </a:cxn>
                    <a:cxn ang="0">
                      <a:pos x="596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9"/>
                    </a:cxn>
                    <a:cxn ang="0">
                      <a:pos x="369" y="319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8"/>
                      </a:lnTo>
                      <a:lnTo>
                        <a:pt x="596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9"/>
                      </a:lnTo>
                      <a:lnTo>
                        <a:pt x="369" y="319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37" name="Freeform 254"/>
                <p:cNvSpPr>
                  <a:spLocks/>
                </p:cNvSpPr>
                <p:nvPr/>
              </p:nvSpPr>
              <p:spPr bwMode="auto">
                <a:xfrm>
                  <a:off x="4319" y="274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2" y="562"/>
                    </a:cxn>
                    <a:cxn ang="0">
                      <a:pos x="6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2" y="562"/>
                      </a:lnTo>
                      <a:lnTo>
                        <a:pt x="6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38" name="Freeform 255"/>
                <p:cNvSpPr>
                  <a:spLocks/>
                </p:cNvSpPr>
                <p:nvPr/>
              </p:nvSpPr>
              <p:spPr bwMode="auto">
                <a:xfrm>
                  <a:off x="4521" y="2613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3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2" y="12"/>
                    </a:cxn>
                    <a:cxn ang="0">
                      <a:pos x="573" y="4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3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2" y="12"/>
                      </a:lnTo>
                      <a:lnTo>
                        <a:pt x="573" y="4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39" name="Freeform 256"/>
                <p:cNvSpPr>
                  <a:spLocks/>
                </p:cNvSpPr>
                <p:nvPr/>
              </p:nvSpPr>
              <p:spPr bwMode="auto">
                <a:xfrm>
                  <a:off x="4321" y="274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2" y="562"/>
                    </a:cxn>
                    <a:cxn ang="0">
                      <a:pos x="6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2" y="562"/>
                      </a:lnTo>
                      <a:lnTo>
                        <a:pt x="6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40" name="Freeform 257"/>
                <p:cNvSpPr>
                  <a:spLocks/>
                </p:cNvSpPr>
                <p:nvPr/>
              </p:nvSpPr>
              <p:spPr bwMode="auto">
                <a:xfrm>
                  <a:off x="4523" y="261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1" y="11"/>
                    </a:cxn>
                    <a:cxn ang="0">
                      <a:pos x="573" y="4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2"/>
                    </a:cxn>
                    <a:cxn ang="0">
                      <a:pos x="456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1" y="11"/>
                      </a:lnTo>
                      <a:lnTo>
                        <a:pt x="573" y="4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2"/>
                      </a:lnTo>
                      <a:lnTo>
                        <a:pt x="456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41" name="Freeform 258"/>
                <p:cNvSpPr>
                  <a:spLocks/>
                </p:cNvSpPr>
                <p:nvPr/>
              </p:nvSpPr>
              <p:spPr bwMode="auto">
                <a:xfrm>
                  <a:off x="4391" y="281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8" y="600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7"/>
                    </a:cxn>
                    <a:cxn ang="0">
                      <a:pos x="114" y="538"/>
                    </a:cxn>
                    <a:cxn ang="0">
                      <a:pos x="217" y="458"/>
                    </a:cxn>
                    <a:cxn ang="0">
                      <a:pos x="319" y="368"/>
                    </a:cxn>
                    <a:cxn ang="0">
                      <a:pos x="319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4" y="0"/>
                      </a:moveTo>
                      <a:lnTo>
                        <a:pt x="234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8" y="600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7"/>
                      </a:lnTo>
                      <a:lnTo>
                        <a:pt x="114" y="538"/>
                      </a:lnTo>
                      <a:lnTo>
                        <a:pt x="217" y="458"/>
                      </a:lnTo>
                      <a:lnTo>
                        <a:pt x="319" y="368"/>
                      </a:lnTo>
                      <a:lnTo>
                        <a:pt x="319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42" name="Freeform 259"/>
                <p:cNvSpPr>
                  <a:spLocks/>
                </p:cNvSpPr>
                <p:nvPr/>
              </p:nvSpPr>
              <p:spPr bwMode="auto">
                <a:xfrm>
                  <a:off x="4593" y="2682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43" name="Freeform 260"/>
                <p:cNvSpPr>
                  <a:spLocks/>
                </p:cNvSpPr>
                <p:nvPr/>
              </p:nvSpPr>
              <p:spPr bwMode="auto">
                <a:xfrm>
                  <a:off x="4393" y="281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44" name="Freeform 261"/>
                <p:cNvSpPr>
                  <a:spLocks/>
                </p:cNvSpPr>
                <p:nvPr/>
              </p:nvSpPr>
              <p:spPr bwMode="auto">
                <a:xfrm>
                  <a:off x="4594" y="268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9" y="62"/>
                    </a:cxn>
                    <a:cxn ang="0">
                      <a:pos x="526" y="34"/>
                    </a:cxn>
                    <a:cxn ang="0">
                      <a:pos x="562" y="11"/>
                    </a:cxn>
                    <a:cxn ang="0">
                      <a:pos x="575" y="6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9" y="62"/>
                      </a:lnTo>
                      <a:lnTo>
                        <a:pt x="526" y="34"/>
                      </a:lnTo>
                      <a:lnTo>
                        <a:pt x="562" y="11"/>
                      </a:lnTo>
                      <a:lnTo>
                        <a:pt x="575" y="6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45" name="Freeform 262"/>
                <p:cNvSpPr>
                  <a:spLocks/>
                </p:cNvSpPr>
                <p:nvPr/>
              </p:nvSpPr>
              <p:spPr bwMode="auto">
                <a:xfrm>
                  <a:off x="4395" y="281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2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2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46" name="Freeform 263"/>
                <p:cNvSpPr>
                  <a:spLocks/>
                </p:cNvSpPr>
                <p:nvPr/>
              </p:nvSpPr>
              <p:spPr bwMode="auto">
                <a:xfrm>
                  <a:off x="4596" y="268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1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1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47" name="Freeform 264"/>
                <p:cNvSpPr>
                  <a:spLocks/>
                </p:cNvSpPr>
                <p:nvPr/>
              </p:nvSpPr>
              <p:spPr bwMode="auto">
                <a:xfrm>
                  <a:off x="4464" y="288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48" name="Freeform 265"/>
                <p:cNvSpPr>
                  <a:spLocks/>
                </p:cNvSpPr>
                <p:nvPr/>
              </p:nvSpPr>
              <p:spPr bwMode="auto">
                <a:xfrm>
                  <a:off x="4665" y="275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49" name="Freeform 266"/>
                <p:cNvSpPr>
                  <a:spLocks/>
                </p:cNvSpPr>
                <p:nvPr/>
              </p:nvSpPr>
              <p:spPr bwMode="auto">
                <a:xfrm>
                  <a:off x="4465" y="288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5" y="525"/>
                    </a:cxn>
                    <a:cxn ang="0">
                      <a:pos x="12" y="562"/>
                    </a:cxn>
                    <a:cxn ang="0">
                      <a:pos x="6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41" y="589"/>
                    </a:cxn>
                    <a:cxn ang="0">
                      <a:pos x="77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5" y="525"/>
                      </a:lnTo>
                      <a:lnTo>
                        <a:pt x="12" y="562"/>
                      </a:lnTo>
                      <a:lnTo>
                        <a:pt x="6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41" y="589"/>
                      </a:lnTo>
                      <a:lnTo>
                        <a:pt x="77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50" name="Freeform 267"/>
                <p:cNvSpPr>
                  <a:spLocks/>
                </p:cNvSpPr>
                <p:nvPr/>
              </p:nvSpPr>
              <p:spPr bwMode="auto">
                <a:xfrm>
                  <a:off x="4667" y="2756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6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6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51" name="Freeform 268"/>
                <p:cNvSpPr>
                  <a:spLocks/>
                </p:cNvSpPr>
                <p:nvPr/>
              </p:nvSpPr>
              <p:spPr bwMode="auto">
                <a:xfrm>
                  <a:off x="4467" y="288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52" name="Freeform 269"/>
                <p:cNvSpPr>
                  <a:spLocks/>
                </p:cNvSpPr>
                <p:nvPr/>
              </p:nvSpPr>
              <p:spPr bwMode="auto">
                <a:xfrm>
                  <a:off x="4669" y="275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5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3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5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3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53" name="Freeform 271"/>
                <p:cNvSpPr>
                  <a:spLocks/>
                </p:cNvSpPr>
                <p:nvPr/>
              </p:nvSpPr>
              <p:spPr bwMode="auto">
                <a:xfrm>
                  <a:off x="4450" y="2543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0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0"/>
                    </a:cxn>
                    <a:cxn ang="0">
                      <a:pos x="595" y="0"/>
                    </a:cxn>
                    <a:cxn ang="0">
                      <a:pos x="599" y="1"/>
                    </a:cxn>
                    <a:cxn ang="0">
                      <a:pos x="599" y="1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6" y="27"/>
                    </a:cxn>
                    <a:cxn ang="0">
                      <a:pos x="591" y="39"/>
                    </a:cxn>
                    <a:cxn ang="0">
                      <a:pos x="568" y="75"/>
                    </a:cxn>
                    <a:cxn ang="0">
                      <a:pos x="540" y="112"/>
                    </a:cxn>
                    <a:cxn ang="0">
                      <a:pos x="458" y="214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0"/>
                    </a:cxn>
                    <a:cxn ang="0">
                      <a:pos x="110" y="600"/>
                    </a:cxn>
                  </a:cxnLst>
                  <a:rect l="0" t="0" r="r" b="b"/>
                  <a:pathLst>
                    <a:path w="602" h="600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0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0"/>
                      </a:lnTo>
                      <a:lnTo>
                        <a:pt x="595" y="0"/>
                      </a:lnTo>
                      <a:lnTo>
                        <a:pt x="599" y="1"/>
                      </a:lnTo>
                      <a:lnTo>
                        <a:pt x="599" y="1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6" y="27"/>
                      </a:lnTo>
                      <a:lnTo>
                        <a:pt x="591" y="39"/>
                      </a:lnTo>
                      <a:lnTo>
                        <a:pt x="568" y="75"/>
                      </a:lnTo>
                      <a:lnTo>
                        <a:pt x="540" y="112"/>
                      </a:lnTo>
                      <a:lnTo>
                        <a:pt x="458" y="214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0"/>
                      </a:lnTo>
                      <a:lnTo>
                        <a:pt x="110" y="60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54" name="Freeform 273"/>
                <p:cNvSpPr>
                  <a:spLocks/>
                </p:cNvSpPr>
                <p:nvPr/>
              </p:nvSpPr>
              <p:spPr bwMode="auto">
                <a:xfrm>
                  <a:off x="4452" y="25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5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5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55" name="Freeform 275"/>
                <p:cNvSpPr>
                  <a:spLocks/>
                </p:cNvSpPr>
                <p:nvPr/>
              </p:nvSpPr>
              <p:spPr bwMode="auto">
                <a:xfrm>
                  <a:off x="4454" y="254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6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6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56" name="Freeform 276"/>
                <p:cNvSpPr>
                  <a:spLocks/>
                </p:cNvSpPr>
                <p:nvPr/>
              </p:nvSpPr>
              <p:spPr bwMode="auto">
                <a:xfrm>
                  <a:off x="4321" y="274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2" y="562"/>
                    </a:cxn>
                    <a:cxn ang="0">
                      <a:pos x="6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2" y="562"/>
                      </a:lnTo>
                      <a:lnTo>
                        <a:pt x="6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57" name="Freeform 277"/>
                <p:cNvSpPr>
                  <a:spLocks/>
                </p:cNvSpPr>
                <p:nvPr/>
              </p:nvSpPr>
              <p:spPr bwMode="auto">
                <a:xfrm>
                  <a:off x="4523" y="261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1" y="11"/>
                    </a:cxn>
                    <a:cxn ang="0">
                      <a:pos x="573" y="4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2"/>
                    </a:cxn>
                    <a:cxn ang="0">
                      <a:pos x="456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1" y="11"/>
                      </a:lnTo>
                      <a:lnTo>
                        <a:pt x="573" y="4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2"/>
                      </a:lnTo>
                      <a:lnTo>
                        <a:pt x="456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58" name="Freeform 278"/>
                <p:cNvSpPr>
                  <a:spLocks/>
                </p:cNvSpPr>
                <p:nvPr/>
              </p:nvSpPr>
              <p:spPr bwMode="auto">
                <a:xfrm>
                  <a:off x="4323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2" y="488"/>
                    </a:cxn>
                    <a:cxn ang="0">
                      <a:pos x="33" y="524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2" y="488"/>
                      </a:lnTo>
                      <a:lnTo>
                        <a:pt x="33" y="524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59" name="Freeform 279"/>
                <p:cNvSpPr>
                  <a:spLocks/>
                </p:cNvSpPr>
                <p:nvPr/>
              </p:nvSpPr>
              <p:spPr bwMode="auto">
                <a:xfrm>
                  <a:off x="4524" y="261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6" y="28"/>
                    </a:cxn>
                    <a:cxn ang="0">
                      <a:pos x="591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9"/>
                    </a:cxn>
                    <a:cxn ang="0">
                      <a:pos x="369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6" y="28"/>
                      </a:lnTo>
                      <a:lnTo>
                        <a:pt x="591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9"/>
                      </a:lnTo>
                      <a:lnTo>
                        <a:pt x="369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60" name="Freeform 280"/>
                <p:cNvSpPr>
                  <a:spLocks/>
                </p:cNvSpPr>
                <p:nvPr/>
              </p:nvSpPr>
              <p:spPr bwMode="auto">
                <a:xfrm>
                  <a:off x="4325" y="274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4"/>
                    </a:cxn>
                    <a:cxn ang="0">
                      <a:pos x="142" y="385"/>
                    </a:cxn>
                    <a:cxn ang="0">
                      <a:pos x="62" y="489"/>
                    </a:cxn>
                    <a:cxn ang="0">
                      <a:pos x="33" y="525"/>
                    </a:cxn>
                    <a:cxn ang="0">
                      <a:pos x="11" y="562"/>
                    </a:cxn>
                    <a:cxn ang="0">
                      <a:pos x="4" y="575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7" y="602"/>
                    </a:cxn>
                    <a:cxn ang="0">
                      <a:pos x="16" y="601"/>
                    </a:cxn>
                    <a:cxn ang="0">
                      <a:pos x="27" y="597"/>
                    </a:cxn>
                    <a:cxn ang="0">
                      <a:pos x="39" y="589"/>
                    </a:cxn>
                    <a:cxn ang="0">
                      <a:pos x="76" y="568"/>
                    </a:cxn>
                    <a:cxn ang="0">
                      <a:pos x="112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4"/>
                      </a:lnTo>
                      <a:lnTo>
                        <a:pt x="142" y="385"/>
                      </a:lnTo>
                      <a:lnTo>
                        <a:pt x="62" y="489"/>
                      </a:lnTo>
                      <a:lnTo>
                        <a:pt x="33" y="525"/>
                      </a:lnTo>
                      <a:lnTo>
                        <a:pt x="11" y="562"/>
                      </a:lnTo>
                      <a:lnTo>
                        <a:pt x="4" y="575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7" y="602"/>
                      </a:lnTo>
                      <a:lnTo>
                        <a:pt x="16" y="601"/>
                      </a:lnTo>
                      <a:lnTo>
                        <a:pt x="27" y="597"/>
                      </a:lnTo>
                      <a:lnTo>
                        <a:pt x="39" y="589"/>
                      </a:lnTo>
                      <a:lnTo>
                        <a:pt x="76" y="568"/>
                      </a:lnTo>
                      <a:lnTo>
                        <a:pt x="112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61" name="Freeform 281"/>
                <p:cNvSpPr>
                  <a:spLocks/>
                </p:cNvSpPr>
                <p:nvPr/>
              </p:nvSpPr>
              <p:spPr bwMode="auto">
                <a:xfrm>
                  <a:off x="4526" y="261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62" name="Freeform 282"/>
                <p:cNvSpPr>
                  <a:spLocks/>
                </p:cNvSpPr>
                <p:nvPr/>
              </p:nvSpPr>
              <p:spPr bwMode="auto">
                <a:xfrm>
                  <a:off x="4395" y="281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2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2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63" name="Freeform 283"/>
                <p:cNvSpPr>
                  <a:spLocks/>
                </p:cNvSpPr>
                <p:nvPr/>
              </p:nvSpPr>
              <p:spPr bwMode="auto">
                <a:xfrm>
                  <a:off x="4596" y="268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1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1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64" name="Freeform 284"/>
                <p:cNvSpPr>
                  <a:spLocks/>
                </p:cNvSpPr>
                <p:nvPr/>
              </p:nvSpPr>
              <p:spPr bwMode="auto">
                <a:xfrm>
                  <a:off x="4397" y="281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5" y="525"/>
                    </a:cxn>
                    <a:cxn ang="0">
                      <a:pos x="13" y="562"/>
                    </a:cxn>
                    <a:cxn ang="0">
                      <a:pos x="6" y="575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9" y="602"/>
                    </a:cxn>
                    <a:cxn ang="0">
                      <a:pos x="18" y="601"/>
                    </a:cxn>
                    <a:cxn ang="0">
                      <a:pos x="28" y="597"/>
                    </a:cxn>
                    <a:cxn ang="0">
                      <a:pos x="41" y="589"/>
                    </a:cxn>
                    <a:cxn ang="0">
                      <a:pos x="77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9" y="369"/>
                    </a:cxn>
                    <a:cxn ang="0">
                      <a:pos x="319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5" y="525"/>
                      </a:lnTo>
                      <a:lnTo>
                        <a:pt x="13" y="562"/>
                      </a:lnTo>
                      <a:lnTo>
                        <a:pt x="6" y="575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9" y="602"/>
                      </a:lnTo>
                      <a:lnTo>
                        <a:pt x="18" y="601"/>
                      </a:lnTo>
                      <a:lnTo>
                        <a:pt x="28" y="597"/>
                      </a:lnTo>
                      <a:lnTo>
                        <a:pt x="41" y="589"/>
                      </a:lnTo>
                      <a:lnTo>
                        <a:pt x="77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9" y="369"/>
                      </a:lnTo>
                      <a:lnTo>
                        <a:pt x="319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65" name="Freeform 285"/>
                <p:cNvSpPr>
                  <a:spLocks/>
                </p:cNvSpPr>
                <p:nvPr/>
              </p:nvSpPr>
              <p:spPr bwMode="auto">
                <a:xfrm>
                  <a:off x="4598" y="268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9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9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66" name="Freeform 286"/>
                <p:cNvSpPr>
                  <a:spLocks/>
                </p:cNvSpPr>
                <p:nvPr/>
              </p:nvSpPr>
              <p:spPr bwMode="auto">
                <a:xfrm>
                  <a:off x="4399" y="2818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2"/>
                    </a:cxn>
                    <a:cxn ang="0">
                      <a:pos x="6" y="575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2"/>
                      </a:lnTo>
                      <a:lnTo>
                        <a:pt x="6" y="575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67" name="Freeform 287"/>
                <p:cNvSpPr>
                  <a:spLocks/>
                </p:cNvSpPr>
                <p:nvPr/>
              </p:nvSpPr>
              <p:spPr bwMode="auto">
                <a:xfrm>
                  <a:off x="4600" y="268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5" y="34"/>
                    </a:cxn>
                    <a:cxn ang="0">
                      <a:pos x="561" y="13"/>
                    </a:cxn>
                    <a:cxn ang="0">
                      <a:pos x="574" y="5"/>
                    </a:cxn>
                    <a:cxn ang="0">
                      <a:pos x="586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3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5" y="34"/>
                      </a:lnTo>
                      <a:lnTo>
                        <a:pt x="561" y="13"/>
                      </a:lnTo>
                      <a:lnTo>
                        <a:pt x="574" y="5"/>
                      </a:lnTo>
                      <a:lnTo>
                        <a:pt x="586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3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68" name="Freeform 288"/>
                <p:cNvSpPr>
                  <a:spLocks/>
                </p:cNvSpPr>
                <p:nvPr/>
              </p:nvSpPr>
              <p:spPr bwMode="auto">
                <a:xfrm>
                  <a:off x="4467" y="288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69" name="Freeform 289"/>
                <p:cNvSpPr>
                  <a:spLocks/>
                </p:cNvSpPr>
                <p:nvPr/>
              </p:nvSpPr>
              <p:spPr bwMode="auto">
                <a:xfrm>
                  <a:off x="4669" y="275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5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3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5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3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70" name="Freeform 290"/>
                <p:cNvSpPr>
                  <a:spLocks/>
                </p:cNvSpPr>
                <p:nvPr/>
              </p:nvSpPr>
              <p:spPr bwMode="auto">
                <a:xfrm>
                  <a:off x="4469" y="288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6"/>
                    </a:cxn>
                    <a:cxn ang="0">
                      <a:pos x="142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1" y="562"/>
                    </a:cxn>
                    <a:cxn ang="0">
                      <a:pos x="4" y="575"/>
                    </a:cxn>
                    <a:cxn ang="0">
                      <a:pos x="1" y="587"/>
                    </a:cxn>
                    <a:cxn ang="0">
                      <a:pos x="0" y="595"/>
                    </a:cxn>
                    <a:cxn ang="0">
                      <a:pos x="3" y="600"/>
                    </a:cxn>
                    <a:cxn ang="0">
                      <a:pos x="7" y="602"/>
                    </a:cxn>
                    <a:cxn ang="0">
                      <a:pos x="16" y="601"/>
                    </a:cxn>
                    <a:cxn ang="0">
                      <a:pos x="27" y="597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2" y="541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6"/>
                      </a:lnTo>
                      <a:lnTo>
                        <a:pt x="142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1" y="562"/>
                      </a:lnTo>
                      <a:lnTo>
                        <a:pt x="4" y="575"/>
                      </a:lnTo>
                      <a:lnTo>
                        <a:pt x="1" y="587"/>
                      </a:lnTo>
                      <a:lnTo>
                        <a:pt x="0" y="595"/>
                      </a:lnTo>
                      <a:lnTo>
                        <a:pt x="3" y="600"/>
                      </a:lnTo>
                      <a:lnTo>
                        <a:pt x="7" y="602"/>
                      </a:lnTo>
                      <a:lnTo>
                        <a:pt x="16" y="601"/>
                      </a:lnTo>
                      <a:lnTo>
                        <a:pt x="27" y="597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2" y="541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71" name="Freeform 291"/>
                <p:cNvSpPr>
                  <a:spLocks/>
                </p:cNvSpPr>
                <p:nvPr/>
              </p:nvSpPr>
              <p:spPr bwMode="auto">
                <a:xfrm>
                  <a:off x="4670" y="275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5" y="232"/>
                    </a:cxn>
                    <a:cxn ang="0">
                      <a:pos x="386" y="143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5" y="232"/>
                      </a:lnTo>
                      <a:lnTo>
                        <a:pt x="386" y="143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72" name="Freeform 292"/>
                <p:cNvSpPr>
                  <a:spLocks/>
                </p:cNvSpPr>
                <p:nvPr/>
              </p:nvSpPr>
              <p:spPr bwMode="auto">
                <a:xfrm>
                  <a:off x="4471" y="289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1" y="285"/>
                    </a:cxn>
                    <a:cxn ang="0">
                      <a:pos x="142" y="386"/>
                    </a:cxn>
                    <a:cxn ang="0">
                      <a:pos x="61" y="488"/>
                    </a:cxn>
                    <a:cxn ang="0">
                      <a:pos x="33" y="526"/>
                    </a:cxn>
                    <a:cxn ang="0">
                      <a:pos x="11" y="562"/>
                    </a:cxn>
                    <a:cxn ang="0">
                      <a:pos x="4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2" y="599"/>
                    </a:cxn>
                    <a:cxn ang="0">
                      <a:pos x="7" y="602"/>
                    </a:cxn>
                    <a:cxn ang="0">
                      <a:pos x="15" y="601"/>
                    </a:cxn>
                    <a:cxn ang="0">
                      <a:pos x="27" y="596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69"/>
                    </a:cxn>
                    <a:cxn ang="0">
                      <a:pos x="316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1" y="285"/>
                      </a:lnTo>
                      <a:lnTo>
                        <a:pt x="142" y="386"/>
                      </a:lnTo>
                      <a:lnTo>
                        <a:pt x="61" y="488"/>
                      </a:lnTo>
                      <a:lnTo>
                        <a:pt x="33" y="526"/>
                      </a:lnTo>
                      <a:lnTo>
                        <a:pt x="11" y="562"/>
                      </a:lnTo>
                      <a:lnTo>
                        <a:pt x="4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2" y="599"/>
                      </a:lnTo>
                      <a:lnTo>
                        <a:pt x="7" y="602"/>
                      </a:lnTo>
                      <a:lnTo>
                        <a:pt x="15" y="601"/>
                      </a:lnTo>
                      <a:lnTo>
                        <a:pt x="27" y="596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69"/>
                      </a:lnTo>
                      <a:lnTo>
                        <a:pt x="316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73" name="Freeform 293"/>
                <p:cNvSpPr>
                  <a:spLocks/>
                </p:cNvSpPr>
                <p:nvPr/>
              </p:nvSpPr>
              <p:spPr bwMode="auto">
                <a:xfrm>
                  <a:off x="4672" y="276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5" y="232"/>
                    </a:cxn>
                    <a:cxn ang="0">
                      <a:pos x="386" y="143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2"/>
                    </a:cxn>
                    <a:cxn ang="0">
                      <a:pos x="574" y="4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90" y="40"/>
                    </a:cxn>
                    <a:cxn ang="0">
                      <a:pos x="567" y="77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5" y="232"/>
                      </a:lnTo>
                      <a:lnTo>
                        <a:pt x="386" y="143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2"/>
                      </a:lnTo>
                      <a:lnTo>
                        <a:pt x="574" y="4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90" y="40"/>
                      </a:lnTo>
                      <a:lnTo>
                        <a:pt x="567" y="77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74" name="Freeform 294"/>
                <p:cNvSpPr>
                  <a:spLocks/>
                </p:cNvSpPr>
                <p:nvPr/>
              </p:nvSpPr>
              <p:spPr bwMode="auto">
                <a:xfrm>
                  <a:off x="4433" y="2637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70" y="197"/>
                    </a:cxn>
                    <a:cxn ang="0">
                      <a:pos x="70" y="197"/>
                    </a:cxn>
                    <a:cxn ang="0">
                      <a:pos x="71" y="196"/>
                    </a:cxn>
                    <a:cxn ang="0">
                      <a:pos x="72" y="196"/>
                    </a:cxn>
                    <a:cxn ang="0">
                      <a:pos x="72" y="195"/>
                    </a:cxn>
                    <a:cxn ang="0">
                      <a:pos x="77" y="192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94" y="179"/>
                    </a:cxn>
                    <a:cxn ang="0">
                      <a:pos x="107" y="167"/>
                    </a:cxn>
                    <a:cxn ang="0">
                      <a:pos x="107" y="167"/>
                    </a:cxn>
                    <a:cxn ang="0">
                      <a:pos x="107" y="167"/>
                    </a:cxn>
                    <a:cxn ang="0">
                      <a:pos x="119" y="153"/>
                    </a:cxn>
                    <a:cxn ang="0">
                      <a:pos x="129" y="136"/>
                    </a:cxn>
                    <a:cxn ang="0">
                      <a:pos x="129" y="136"/>
                    </a:cxn>
                    <a:cxn ang="0">
                      <a:pos x="136" y="120"/>
                    </a:cxn>
                    <a:cxn ang="0">
                      <a:pos x="134" y="101"/>
                    </a:cxn>
                    <a:cxn ang="0">
                      <a:pos x="126" y="82"/>
                    </a:cxn>
                    <a:cxn ang="0">
                      <a:pos x="108" y="66"/>
                    </a:cxn>
                    <a:cxn ang="0">
                      <a:pos x="87" y="48"/>
                    </a:cxn>
                    <a:cxn ang="0">
                      <a:pos x="62" y="33"/>
                    </a:cxn>
                    <a:cxn ang="0">
                      <a:pos x="62" y="33"/>
                    </a:cxn>
                    <a:cxn ang="0">
                      <a:pos x="42" y="20"/>
                    </a:cxn>
                    <a:cxn ang="0">
                      <a:pos x="19" y="10"/>
                    </a:cxn>
                    <a:cxn ang="0">
                      <a:pos x="19" y="10"/>
                    </a:cxn>
                    <a:cxn ang="0">
                      <a:pos x="13" y="6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3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6" h="197">
                      <a:moveTo>
                        <a:pt x="70" y="197"/>
                      </a:moveTo>
                      <a:lnTo>
                        <a:pt x="70" y="197"/>
                      </a:lnTo>
                      <a:lnTo>
                        <a:pt x="71" y="196"/>
                      </a:lnTo>
                      <a:lnTo>
                        <a:pt x="72" y="196"/>
                      </a:lnTo>
                      <a:lnTo>
                        <a:pt x="72" y="195"/>
                      </a:lnTo>
                      <a:lnTo>
                        <a:pt x="77" y="192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94" y="179"/>
                      </a:lnTo>
                      <a:lnTo>
                        <a:pt x="107" y="167"/>
                      </a:lnTo>
                      <a:lnTo>
                        <a:pt x="107" y="167"/>
                      </a:lnTo>
                      <a:lnTo>
                        <a:pt x="107" y="167"/>
                      </a:lnTo>
                      <a:lnTo>
                        <a:pt x="119" y="153"/>
                      </a:lnTo>
                      <a:lnTo>
                        <a:pt x="129" y="136"/>
                      </a:lnTo>
                      <a:lnTo>
                        <a:pt x="129" y="136"/>
                      </a:lnTo>
                      <a:lnTo>
                        <a:pt x="136" y="120"/>
                      </a:lnTo>
                      <a:lnTo>
                        <a:pt x="134" y="101"/>
                      </a:lnTo>
                      <a:lnTo>
                        <a:pt x="126" y="82"/>
                      </a:lnTo>
                      <a:lnTo>
                        <a:pt x="108" y="66"/>
                      </a:lnTo>
                      <a:lnTo>
                        <a:pt x="87" y="48"/>
                      </a:lnTo>
                      <a:lnTo>
                        <a:pt x="62" y="33"/>
                      </a:lnTo>
                      <a:lnTo>
                        <a:pt x="62" y="33"/>
                      </a:lnTo>
                      <a:lnTo>
                        <a:pt x="42" y="20"/>
                      </a:lnTo>
                      <a:lnTo>
                        <a:pt x="19" y="10"/>
                      </a:lnTo>
                      <a:lnTo>
                        <a:pt x="19" y="10"/>
                      </a:lnTo>
                      <a:lnTo>
                        <a:pt x="13" y="6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75" name="Freeform 295"/>
                <p:cNvSpPr>
                  <a:spLocks/>
                </p:cNvSpPr>
                <p:nvPr/>
              </p:nvSpPr>
              <p:spPr bwMode="auto">
                <a:xfrm>
                  <a:off x="4432" y="263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70" y="196"/>
                    </a:cxn>
                    <a:cxn ang="0">
                      <a:pos x="71" y="196"/>
                    </a:cxn>
                    <a:cxn ang="0">
                      <a:pos x="71" y="196"/>
                    </a:cxn>
                    <a:cxn ang="0">
                      <a:pos x="72" y="194"/>
                    </a:cxn>
                    <a:cxn ang="0">
                      <a:pos x="74" y="194"/>
                    </a:cxn>
                    <a:cxn ang="0">
                      <a:pos x="74" y="194"/>
                    </a:cxn>
                    <a:cxn ang="0">
                      <a:pos x="78" y="191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94" y="177"/>
                    </a:cxn>
                    <a:cxn ang="0">
                      <a:pos x="107" y="166"/>
                    </a:cxn>
                    <a:cxn ang="0">
                      <a:pos x="107" y="166"/>
                    </a:cxn>
                    <a:cxn ang="0">
                      <a:pos x="107" y="166"/>
                    </a:cxn>
                    <a:cxn ang="0">
                      <a:pos x="107" y="166"/>
                    </a:cxn>
                    <a:cxn ang="0">
                      <a:pos x="120" y="153"/>
                    </a:cxn>
                    <a:cxn ang="0">
                      <a:pos x="129" y="135"/>
                    </a:cxn>
                    <a:cxn ang="0">
                      <a:pos x="129" y="135"/>
                    </a:cxn>
                    <a:cxn ang="0">
                      <a:pos x="136" y="119"/>
                    </a:cxn>
                    <a:cxn ang="0">
                      <a:pos x="134" y="101"/>
                    </a:cxn>
                    <a:cxn ang="0">
                      <a:pos x="134" y="101"/>
                    </a:cxn>
                    <a:cxn ang="0">
                      <a:pos x="126" y="81"/>
                    </a:cxn>
                    <a:cxn ang="0">
                      <a:pos x="108" y="65"/>
                    </a:cxn>
                    <a:cxn ang="0">
                      <a:pos x="87" y="47"/>
                    </a:cxn>
                    <a:cxn ang="0">
                      <a:pos x="64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6" h="196">
                      <a:moveTo>
                        <a:pt x="70" y="196"/>
                      </a:moveTo>
                      <a:lnTo>
                        <a:pt x="71" y="196"/>
                      </a:lnTo>
                      <a:lnTo>
                        <a:pt x="71" y="196"/>
                      </a:lnTo>
                      <a:lnTo>
                        <a:pt x="72" y="194"/>
                      </a:lnTo>
                      <a:lnTo>
                        <a:pt x="74" y="194"/>
                      </a:lnTo>
                      <a:lnTo>
                        <a:pt x="74" y="194"/>
                      </a:lnTo>
                      <a:lnTo>
                        <a:pt x="78" y="191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94" y="177"/>
                      </a:lnTo>
                      <a:lnTo>
                        <a:pt x="107" y="166"/>
                      </a:lnTo>
                      <a:lnTo>
                        <a:pt x="107" y="166"/>
                      </a:lnTo>
                      <a:lnTo>
                        <a:pt x="107" y="166"/>
                      </a:lnTo>
                      <a:lnTo>
                        <a:pt x="107" y="166"/>
                      </a:lnTo>
                      <a:lnTo>
                        <a:pt x="120" y="153"/>
                      </a:lnTo>
                      <a:lnTo>
                        <a:pt x="129" y="135"/>
                      </a:lnTo>
                      <a:lnTo>
                        <a:pt x="129" y="135"/>
                      </a:lnTo>
                      <a:lnTo>
                        <a:pt x="136" y="119"/>
                      </a:lnTo>
                      <a:lnTo>
                        <a:pt x="134" y="101"/>
                      </a:lnTo>
                      <a:lnTo>
                        <a:pt x="134" y="101"/>
                      </a:lnTo>
                      <a:lnTo>
                        <a:pt x="126" y="81"/>
                      </a:lnTo>
                      <a:lnTo>
                        <a:pt x="108" y="65"/>
                      </a:lnTo>
                      <a:lnTo>
                        <a:pt x="87" y="47"/>
                      </a:lnTo>
                      <a:lnTo>
                        <a:pt x="64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76" name="Freeform 296"/>
                <p:cNvSpPr>
                  <a:spLocks/>
                </p:cNvSpPr>
                <p:nvPr/>
              </p:nvSpPr>
              <p:spPr bwMode="auto">
                <a:xfrm>
                  <a:off x="4422" y="263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1" y="197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7" y="191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94" y="179"/>
                    </a:cxn>
                    <a:cxn ang="0">
                      <a:pos x="107" y="167"/>
                    </a:cxn>
                    <a:cxn ang="0">
                      <a:pos x="107" y="167"/>
                    </a:cxn>
                    <a:cxn ang="0">
                      <a:pos x="120" y="153"/>
                    </a:cxn>
                    <a:cxn ang="0">
                      <a:pos x="128" y="137"/>
                    </a:cxn>
                    <a:cxn ang="0">
                      <a:pos x="128" y="137"/>
                    </a:cxn>
                    <a:cxn ang="0">
                      <a:pos x="128" y="137"/>
                    </a:cxn>
                    <a:cxn ang="0">
                      <a:pos x="128" y="137"/>
                    </a:cxn>
                    <a:cxn ang="0">
                      <a:pos x="136" y="119"/>
                    </a:cxn>
                    <a:cxn ang="0">
                      <a:pos x="134" y="102"/>
                    </a:cxn>
                    <a:cxn ang="0">
                      <a:pos x="126" y="82"/>
                    </a:cxn>
                    <a:cxn ang="0">
                      <a:pos x="108" y="66"/>
                    </a:cxn>
                    <a:cxn ang="0">
                      <a:pos x="87" y="49"/>
                    </a:cxn>
                    <a:cxn ang="0">
                      <a:pos x="64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6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1" y="197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7" y="191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94" y="179"/>
                      </a:lnTo>
                      <a:lnTo>
                        <a:pt x="107" y="167"/>
                      </a:lnTo>
                      <a:lnTo>
                        <a:pt x="107" y="167"/>
                      </a:lnTo>
                      <a:lnTo>
                        <a:pt x="120" y="153"/>
                      </a:lnTo>
                      <a:lnTo>
                        <a:pt x="128" y="137"/>
                      </a:lnTo>
                      <a:lnTo>
                        <a:pt x="128" y="137"/>
                      </a:lnTo>
                      <a:lnTo>
                        <a:pt x="128" y="137"/>
                      </a:lnTo>
                      <a:lnTo>
                        <a:pt x="128" y="137"/>
                      </a:lnTo>
                      <a:lnTo>
                        <a:pt x="136" y="119"/>
                      </a:lnTo>
                      <a:lnTo>
                        <a:pt x="134" y="102"/>
                      </a:lnTo>
                      <a:lnTo>
                        <a:pt x="126" y="82"/>
                      </a:lnTo>
                      <a:lnTo>
                        <a:pt x="108" y="66"/>
                      </a:lnTo>
                      <a:lnTo>
                        <a:pt x="87" y="49"/>
                      </a:lnTo>
                      <a:lnTo>
                        <a:pt x="64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77" name="Freeform 297"/>
                <p:cNvSpPr>
                  <a:spLocks/>
                </p:cNvSpPr>
                <p:nvPr/>
              </p:nvSpPr>
              <p:spPr bwMode="auto">
                <a:xfrm>
                  <a:off x="4689" y="2942"/>
                  <a:ext cx="49" cy="64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2"/>
                    </a:cxn>
                    <a:cxn ang="0">
                      <a:pos x="57" y="2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1" y="7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35" y="22"/>
                    </a:cxn>
                    <a:cxn ang="0">
                      <a:pos x="25" y="35"/>
                    </a:cxn>
                    <a:cxn ang="0">
                      <a:pos x="25" y="35"/>
                    </a:cxn>
                    <a:cxn ang="0">
                      <a:pos x="25" y="35"/>
                    </a:cxn>
                    <a:cxn ang="0">
                      <a:pos x="13" y="51"/>
                    </a:cxn>
                    <a:cxn ang="0">
                      <a:pos x="5" y="68"/>
                    </a:cxn>
                    <a:cxn ang="0">
                      <a:pos x="5" y="68"/>
                    </a:cxn>
                    <a:cxn ang="0">
                      <a:pos x="0" y="84"/>
                    </a:cxn>
                    <a:cxn ang="0">
                      <a:pos x="3" y="102"/>
                    </a:cxn>
                    <a:cxn ang="0">
                      <a:pos x="13" y="121"/>
                    </a:cxn>
                    <a:cxn ang="0">
                      <a:pos x="32" y="136"/>
                    </a:cxn>
                    <a:cxn ang="0">
                      <a:pos x="55" y="150"/>
                    </a:cxn>
                    <a:cxn ang="0">
                      <a:pos x="80" y="163"/>
                    </a:cxn>
                    <a:cxn ang="0">
                      <a:pos x="80" y="163"/>
                    </a:cxn>
                    <a:cxn ang="0">
                      <a:pos x="103" y="173"/>
                    </a:cxn>
                    <a:cxn ang="0">
                      <a:pos x="126" y="183"/>
                    </a:cxn>
                    <a:cxn ang="0">
                      <a:pos x="126" y="183"/>
                    </a:cxn>
                    <a:cxn ang="0">
                      <a:pos x="133" y="186"/>
                    </a:cxn>
                    <a:cxn ang="0">
                      <a:pos x="140" y="189"/>
                    </a:cxn>
                    <a:cxn ang="0">
                      <a:pos x="140" y="189"/>
                    </a:cxn>
                    <a:cxn ang="0">
                      <a:pos x="140" y="189"/>
                    </a:cxn>
                    <a:cxn ang="0">
                      <a:pos x="143" y="189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6" y="190"/>
                    </a:cxn>
                    <a:cxn ang="0">
                      <a:pos x="146" y="190"/>
                    </a:cxn>
                    <a:cxn ang="0">
                      <a:pos x="146" y="190"/>
                    </a:cxn>
                  </a:cxnLst>
                  <a:rect l="0" t="0" r="r" b="b"/>
                  <a:pathLst>
                    <a:path w="146" h="190">
                      <a:moveTo>
                        <a:pt x="58" y="0"/>
                      </a:moveTo>
                      <a:lnTo>
                        <a:pt x="58" y="2"/>
                      </a:lnTo>
                      <a:lnTo>
                        <a:pt x="57" y="2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1" y="7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35" y="22"/>
                      </a:lnTo>
                      <a:lnTo>
                        <a:pt x="25" y="35"/>
                      </a:lnTo>
                      <a:lnTo>
                        <a:pt x="25" y="35"/>
                      </a:lnTo>
                      <a:lnTo>
                        <a:pt x="25" y="35"/>
                      </a:lnTo>
                      <a:lnTo>
                        <a:pt x="13" y="51"/>
                      </a:lnTo>
                      <a:lnTo>
                        <a:pt x="5" y="68"/>
                      </a:lnTo>
                      <a:lnTo>
                        <a:pt x="5" y="68"/>
                      </a:lnTo>
                      <a:lnTo>
                        <a:pt x="0" y="84"/>
                      </a:lnTo>
                      <a:lnTo>
                        <a:pt x="3" y="102"/>
                      </a:lnTo>
                      <a:lnTo>
                        <a:pt x="13" y="121"/>
                      </a:lnTo>
                      <a:lnTo>
                        <a:pt x="32" y="136"/>
                      </a:lnTo>
                      <a:lnTo>
                        <a:pt x="55" y="150"/>
                      </a:lnTo>
                      <a:lnTo>
                        <a:pt x="80" y="163"/>
                      </a:lnTo>
                      <a:lnTo>
                        <a:pt x="80" y="163"/>
                      </a:lnTo>
                      <a:lnTo>
                        <a:pt x="103" y="173"/>
                      </a:lnTo>
                      <a:lnTo>
                        <a:pt x="126" y="183"/>
                      </a:lnTo>
                      <a:lnTo>
                        <a:pt x="126" y="183"/>
                      </a:lnTo>
                      <a:lnTo>
                        <a:pt x="133" y="186"/>
                      </a:lnTo>
                      <a:lnTo>
                        <a:pt x="140" y="189"/>
                      </a:lnTo>
                      <a:lnTo>
                        <a:pt x="140" y="189"/>
                      </a:lnTo>
                      <a:lnTo>
                        <a:pt x="140" y="189"/>
                      </a:lnTo>
                      <a:lnTo>
                        <a:pt x="143" y="189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6" y="190"/>
                      </a:lnTo>
                      <a:lnTo>
                        <a:pt x="146" y="190"/>
                      </a:lnTo>
                      <a:lnTo>
                        <a:pt x="146" y="19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78" name="Freeform 298"/>
                <p:cNvSpPr>
                  <a:spLocks/>
                </p:cNvSpPr>
                <p:nvPr/>
              </p:nvSpPr>
              <p:spPr bwMode="auto">
                <a:xfrm>
                  <a:off x="4696" y="2940"/>
                  <a:ext cx="49" cy="63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1"/>
                    </a:cxn>
                    <a:cxn ang="0">
                      <a:pos x="58" y="1"/>
                    </a:cxn>
                    <a:cxn ang="0">
                      <a:pos x="56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0" y="6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35" y="22"/>
                    </a:cxn>
                    <a:cxn ang="0">
                      <a:pos x="25" y="35"/>
                    </a:cxn>
                    <a:cxn ang="0">
                      <a:pos x="25" y="35"/>
                    </a:cxn>
                    <a:cxn ang="0">
                      <a:pos x="25" y="35"/>
                    </a:cxn>
                    <a:cxn ang="0">
                      <a:pos x="25" y="35"/>
                    </a:cxn>
                    <a:cxn ang="0">
                      <a:pos x="13" y="49"/>
                    </a:cxn>
                    <a:cxn ang="0">
                      <a:pos x="4" y="66"/>
                    </a:cxn>
                    <a:cxn ang="0">
                      <a:pos x="4" y="66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3" y="102"/>
                    </a:cxn>
                    <a:cxn ang="0">
                      <a:pos x="14" y="121"/>
                    </a:cxn>
                    <a:cxn ang="0">
                      <a:pos x="32" y="134"/>
                    </a:cxn>
                    <a:cxn ang="0">
                      <a:pos x="56" y="150"/>
                    </a:cxn>
                    <a:cxn ang="0">
                      <a:pos x="81" y="163"/>
                    </a:cxn>
                    <a:cxn ang="0">
                      <a:pos x="147" y="190"/>
                    </a:cxn>
                    <a:cxn ang="0">
                      <a:pos x="147" y="190"/>
                    </a:cxn>
                  </a:cxnLst>
                  <a:rect l="0" t="0" r="r" b="b"/>
                  <a:pathLst>
                    <a:path w="147" h="190">
                      <a:moveTo>
                        <a:pt x="58" y="0"/>
                      </a:moveTo>
                      <a:lnTo>
                        <a:pt x="58" y="1"/>
                      </a:lnTo>
                      <a:lnTo>
                        <a:pt x="58" y="1"/>
                      </a:lnTo>
                      <a:lnTo>
                        <a:pt x="56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0" y="6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35" y="22"/>
                      </a:lnTo>
                      <a:lnTo>
                        <a:pt x="25" y="35"/>
                      </a:lnTo>
                      <a:lnTo>
                        <a:pt x="25" y="35"/>
                      </a:lnTo>
                      <a:lnTo>
                        <a:pt x="25" y="35"/>
                      </a:lnTo>
                      <a:lnTo>
                        <a:pt x="25" y="35"/>
                      </a:lnTo>
                      <a:lnTo>
                        <a:pt x="13" y="49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14" y="121"/>
                      </a:lnTo>
                      <a:lnTo>
                        <a:pt x="32" y="134"/>
                      </a:lnTo>
                      <a:lnTo>
                        <a:pt x="56" y="150"/>
                      </a:lnTo>
                      <a:lnTo>
                        <a:pt x="81" y="163"/>
                      </a:lnTo>
                      <a:lnTo>
                        <a:pt x="147" y="190"/>
                      </a:lnTo>
                      <a:lnTo>
                        <a:pt x="147" y="19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79" name="Freeform 299"/>
                <p:cNvSpPr>
                  <a:spLocks/>
                </p:cNvSpPr>
                <p:nvPr/>
              </p:nvSpPr>
              <p:spPr bwMode="auto">
                <a:xfrm>
                  <a:off x="4700" y="2940"/>
                  <a:ext cx="48" cy="63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58" y="1"/>
                    </a:cxn>
                    <a:cxn ang="0">
                      <a:pos x="56" y="1"/>
                    </a:cxn>
                    <a:cxn ang="0">
                      <a:pos x="55" y="2"/>
                    </a:cxn>
                    <a:cxn ang="0">
                      <a:pos x="51" y="5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35" y="21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13" y="48"/>
                    </a:cxn>
                    <a:cxn ang="0">
                      <a:pos x="4" y="66"/>
                    </a:cxn>
                    <a:cxn ang="0">
                      <a:pos x="4" y="66"/>
                    </a:cxn>
                    <a:cxn ang="0">
                      <a:pos x="4" y="66"/>
                    </a:cxn>
                    <a:cxn ang="0">
                      <a:pos x="4" y="66"/>
                    </a:cxn>
                    <a:cxn ang="0">
                      <a:pos x="0" y="83"/>
                    </a:cxn>
                    <a:cxn ang="0">
                      <a:pos x="3" y="100"/>
                    </a:cxn>
                    <a:cxn ang="0">
                      <a:pos x="15" y="119"/>
                    </a:cxn>
                    <a:cxn ang="0">
                      <a:pos x="32" y="133"/>
                    </a:cxn>
                    <a:cxn ang="0">
                      <a:pos x="56" y="149"/>
                    </a:cxn>
                    <a:cxn ang="0">
                      <a:pos x="81" y="162"/>
                    </a:cxn>
                    <a:cxn ang="0">
                      <a:pos x="146" y="190"/>
                    </a:cxn>
                    <a:cxn ang="0">
                      <a:pos x="146" y="190"/>
                    </a:cxn>
                  </a:cxnLst>
                  <a:rect l="0" t="0" r="r" b="b"/>
                  <a:pathLst>
                    <a:path w="146" h="190">
                      <a:moveTo>
                        <a:pt x="58" y="0"/>
                      </a:moveTo>
                      <a:lnTo>
                        <a:pt x="58" y="0"/>
                      </a:lnTo>
                      <a:lnTo>
                        <a:pt x="58" y="1"/>
                      </a:lnTo>
                      <a:lnTo>
                        <a:pt x="56" y="1"/>
                      </a:lnTo>
                      <a:lnTo>
                        <a:pt x="55" y="2"/>
                      </a:lnTo>
                      <a:lnTo>
                        <a:pt x="51" y="5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35" y="21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13" y="48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0" y="83"/>
                      </a:lnTo>
                      <a:lnTo>
                        <a:pt x="3" y="100"/>
                      </a:lnTo>
                      <a:lnTo>
                        <a:pt x="15" y="119"/>
                      </a:lnTo>
                      <a:lnTo>
                        <a:pt x="32" y="133"/>
                      </a:lnTo>
                      <a:lnTo>
                        <a:pt x="56" y="149"/>
                      </a:lnTo>
                      <a:lnTo>
                        <a:pt x="81" y="162"/>
                      </a:lnTo>
                      <a:lnTo>
                        <a:pt x="146" y="190"/>
                      </a:lnTo>
                      <a:lnTo>
                        <a:pt x="146" y="19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sp>
            <p:nvSpPr>
              <p:cNvPr id="533" name="Freeform 430"/>
              <p:cNvSpPr>
                <a:spLocks/>
              </p:cNvSpPr>
              <p:nvPr/>
            </p:nvSpPr>
            <p:spPr bwMode="auto">
              <a:xfrm>
                <a:off x="4448" y="2525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3"/>
                  </a:cxn>
                  <a:cxn ang="0">
                    <a:pos x="386" y="144"/>
                  </a:cxn>
                  <a:cxn ang="0">
                    <a:pos x="488" y="61"/>
                  </a:cxn>
                  <a:cxn ang="0">
                    <a:pos x="526" y="34"/>
                  </a:cxn>
                  <a:cxn ang="0">
                    <a:pos x="562" y="13"/>
                  </a:cxn>
                  <a:cxn ang="0">
                    <a:pos x="575" y="5"/>
                  </a:cxn>
                  <a:cxn ang="0">
                    <a:pos x="586" y="1"/>
                  </a:cxn>
                  <a:cxn ang="0">
                    <a:pos x="595" y="0"/>
                  </a:cxn>
                  <a:cxn ang="0">
                    <a:pos x="599" y="2"/>
                  </a:cxn>
                  <a:cxn ang="0">
                    <a:pos x="599" y="2"/>
                  </a:cxn>
                  <a:cxn ang="0">
                    <a:pos x="602" y="8"/>
                  </a:cxn>
                  <a:cxn ang="0">
                    <a:pos x="601" y="17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3"/>
                  </a:cxn>
                  <a:cxn ang="0">
                    <a:pos x="458" y="216"/>
                  </a:cxn>
                  <a:cxn ang="0">
                    <a:pos x="369" y="318"/>
                  </a:cxn>
                  <a:cxn ang="0">
                    <a:pos x="369" y="318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3"/>
                    </a:lnTo>
                    <a:lnTo>
                      <a:pt x="386" y="144"/>
                    </a:lnTo>
                    <a:lnTo>
                      <a:pt x="488" y="61"/>
                    </a:lnTo>
                    <a:lnTo>
                      <a:pt x="526" y="34"/>
                    </a:lnTo>
                    <a:lnTo>
                      <a:pt x="562" y="13"/>
                    </a:lnTo>
                    <a:lnTo>
                      <a:pt x="575" y="5"/>
                    </a:lnTo>
                    <a:lnTo>
                      <a:pt x="586" y="1"/>
                    </a:lnTo>
                    <a:lnTo>
                      <a:pt x="595" y="0"/>
                    </a:lnTo>
                    <a:lnTo>
                      <a:pt x="599" y="2"/>
                    </a:lnTo>
                    <a:lnTo>
                      <a:pt x="599" y="2"/>
                    </a:lnTo>
                    <a:lnTo>
                      <a:pt x="602" y="8"/>
                    </a:lnTo>
                    <a:lnTo>
                      <a:pt x="601" y="17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3"/>
                    </a:lnTo>
                    <a:lnTo>
                      <a:pt x="458" y="216"/>
                    </a:lnTo>
                    <a:lnTo>
                      <a:pt x="369" y="318"/>
                    </a:lnTo>
                    <a:lnTo>
                      <a:pt x="369" y="318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34" name="Freeform 432"/>
              <p:cNvSpPr>
                <a:spLocks/>
              </p:cNvSpPr>
              <p:nvPr/>
            </p:nvSpPr>
            <p:spPr bwMode="auto">
              <a:xfrm>
                <a:off x="4450" y="2527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3" y="232"/>
                  </a:cxn>
                  <a:cxn ang="0">
                    <a:pos x="384" y="143"/>
                  </a:cxn>
                  <a:cxn ang="0">
                    <a:pos x="488" y="62"/>
                  </a:cxn>
                  <a:cxn ang="0">
                    <a:pos x="524" y="35"/>
                  </a:cxn>
                  <a:cxn ang="0">
                    <a:pos x="561" y="12"/>
                  </a:cxn>
                  <a:cxn ang="0">
                    <a:pos x="573" y="6"/>
                  </a:cxn>
                  <a:cxn ang="0">
                    <a:pos x="584" y="2"/>
                  </a:cxn>
                  <a:cxn ang="0">
                    <a:pos x="593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8"/>
                  </a:cxn>
                  <a:cxn ang="0">
                    <a:pos x="600" y="16"/>
                  </a:cxn>
                  <a:cxn ang="0">
                    <a:pos x="596" y="28"/>
                  </a:cxn>
                  <a:cxn ang="0">
                    <a:pos x="589" y="41"/>
                  </a:cxn>
                  <a:cxn ang="0">
                    <a:pos x="567" y="77"/>
                  </a:cxn>
                  <a:cxn ang="0">
                    <a:pos x="538" y="114"/>
                  </a:cxn>
                  <a:cxn ang="0">
                    <a:pos x="458" y="216"/>
                  </a:cxn>
                  <a:cxn ang="0">
                    <a:pos x="368" y="317"/>
                  </a:cxn>
                  <a:cxn ang="0">
                    <a:pos x="368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3" y="232"/>
                    </a:lnTo>
                    <a:lnTo>
                      <a:pt x="384" y="143"/>
                    </a:lnTo>
                    <a:lnTo>
                      <a:pt x="488" y="62"/>
                    </a:lnTo>
                    <a:lnTo>
                      <a:pt x="524" y="35"/>
                    </a:lnTo>
                    <a:lnTo>
                      <a:pt x="561" y="12"/>
                    </a:lnTo>
                    <a:lnTo>
                      <a:pt x="573" y="6"/>
                    </a:lnTo>
                    <a:lnTo>
                      <a:pt x="584" y="2"/>
                    </a:lnTo>
                    <a:lnTo>
                      <a:pt x="593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8"/>
                    </a:lnTo>
                    <a:lnTo>
                      <a:pt x="600" y="16"/>
                    </a:lnTo>
                    <a:lnTo>
                      <a:pt x="596" y="28"/>
                    </a:lnTo>
                    <a:lnTo>
                      <a:pt x="589" y="41"/>
                    </a:lnTo>
                    <a:lnTo>
                      <a:pt x="567" y="77"/>
                    </a:lnTo>
                    <a:lnTo>
                      <a:pt x="538" y="114"/>
                    </a:lnTo>
                    <a:lnTo>
                      <a:pt x="458" y="216"/>
                    </a:lnTo>
                    <a:lnTo>
                      <a:pt x="368" y="317"/>
                    </a:lnTo>
                    <a:lnTo>
                      <a:pt x="368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35" name="Freeform 433"/>
              <p:cNvSpPr>
                <a:spLocks/>
              </p:cNvSpPr>
              <p:nvPr/>
            </p:nvSpPr>
            <p:spPr bwMode="auto">
              <a:xfrm>
                <a:off x="4319" y="2726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4"/>
                  </a:cxn>
                  <a:cxn ang="0">
                    <a:pos x="144" y="386"/>
                  </a:cxn>
                  <a:cxn ang="0">
                    <a:pos x="62" y="488"/>
                  </a:cxn>
                  <a:cxn ang="0">
                    <a:pos x="35" y="526"/>
                  </a:cxn>
                  <a:cxn ang="0">
                    <a:pos x="11" y="562"/>
                  </a:cxn>
                  <a:cxn ang="0">
                    <a:pos x="6" y="575"/>
                  </a:cxn>
                  <a:cxn ang="0">
                    <a:pos x="1" y="586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9" y="602"/>
                  </a:cxn>
                  <a:cxn ang="0">
                    <a:pos x="16" y="601"/>
                  </a:cxn>
                  <a:cxn ang="0">
                    <a:pos x="27" y="596"/>
                  </a:cxn>
                  <a:cxn ang="0">
                    <a:pos x="40" y="591"/>
                  </a:cxn>
                  <a:cxn ang="0">
                    <a:pos x="76" y="568"/>
                  </a:cxn>
                  <a:cxn ang="0">
                    <a:pos x="114" y="540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4"/>
                    </a:lnTo>
                    <a:lnTo>
                      <a:pt x="144" y="386"/>
                    </a:lnTo>
                    <a:lnTo>
                      <a:pt x="62" y="488"/>
                    </a:lnTo>
                    <a:lnTo>
                      <a:pt x="35" y="526"/>
                    </a:lnTo>
                    <a:lnTo>
                      <a:pt x="11" y="562"/>
                    </a:lnTo>
                    <a:lnTo>
                      <a:pt x="6" y="575"/>
                    </a:lnTo>
                    <a:lnTo>
                      <a:pt x="1" y="586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9" y="602"/>
                    </a:lnTo>
                    <a:lnTo>
                      <a:pt x="16" y="601"/>
                    </a:lnTo>
                    <a:lnTo>
                      <a:pt x="27" y="596"/>
                    </a:lnTo>
                    <a:lnTo>
                      <a:pt x="40" y="591"/>
                    </a:lnTo>
                    <a:lnTo>
                      <a:pt x="76" y="568"/>
                    </a:lnTo>
                    <a:lnTo>
                      <a:pt x="114" y="540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36" name="Freeform 434"/>
              <p:cNvSpPr>
                <a:spLocks/>
              </p:cNvSpPr>
              <p:nvPr/>
            </p:nvSpPr>
            <p:spPr bwMode="auto">
              <a:xfrm>
                <a:off x="4520" y="2598"/>
                <a:ext cx="200" cy="200"/>
              </a:xfrm>
              <a:custGeom>
                <a:avLst/>
                <a:gdLst/>
                <a:ahLst/>
                <a:cxnLst>
                  <a:cxn ang="0">
                    <a:pos x="0" y="493"/>
                  </a:cxn>
                  <a:cxn ang="0">
                    <a:pos x="284" y="232"/>
                  </a:cxn>
                  <a:cxn ang="0">
                    <a:pos x="385" y="143"/>
                  </a:cxn>
                  <a:cxn ang="0">
                    <a:pos x="487" y="62"/>
                  </a:cxn>
                  <a:cxn ang="0">
                    <a:pos x="525" y="33"/>
                  </a:cxn>
                  <a:cxn ang="0">
                    <a:pos x="561" y="12"/>
                  </a:cxn>
                  <a:cxn ang="0">
                    <a:pos x="574" y="4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1" y="7"/>
                  </a:cxn>
                  <a:cxn ang="0">
                    <a:pos x="600" y="16"/>
                  </a:cxn>
                  <a:cxn ang="0">
                    <a:pos x="597" y="27"/>
                  </a:cxn>
                  <a:cxn ang="0">
                    <a:pos x="590" y="40"/>
                  </a:cxn>
                  <a:cxn ang="0">
                    <a:pos x="566" y="76"/>
                  </a:cxn>
                  <a:cxn ang="0">
                    <a:pos x="539" y="112"/>
                  </a:cxn>
                  <a:cxn ang="0">
                    <a:pos x="457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1" h="602">
                    <a:moveTo>
                      <a:pt x="0" y="493"/>
                    </a:moveTo>
                    <a:lnTo>
                      <a:pt x="284" y="232"/>
                    </a:lnTo>
                    <a:lnTo>
                      <a:pt x="385" y="143"/>
                    </a:lnTo>
                    <a:lnTo>
                      <a:pt x="487" y="62"/>
                    </a:lnTo>
                    <a:lnTo>
                      <a:pt x="525" y="33"/>
                    </a:lnTo>
                    <a:lnTo>
                      <a:pt x="561" y="12"/>
                    </a:lnTo>
                    <a:lnTo>
                      <a:pt x="574" y="4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1" y="7"/>
                    </a:lnTo>
                    <a:lnTo>
                      <a:pt x="600" y="16"/>
                    </a:lnTo>
                    <a:lnTo>
                      <a:pt x="597" y="27"/>
                    </a:lnTo>
                    <a:lnTo>
                      <a:pt x="590" y="40"/>
                    </a:lnTo>
                    <a:lnTo>
                      <a:pt x="566" y="76"/>
                    </a:lnTo>
                    <a:lnTo>
                      <a:pt x="539" y="112"/>
                    </a:lnTo>
                    <a:lnTo>
                      <a:pt x="457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37" name="Freeform 435"/>
              <p:cNvSpPr>
                <a:spLocks/>
              </p:cNvSpPr>
              <p:nvPr/>
            </p:nvSpPr>
            <p:spPr bwMode="auto">
              <a:xfrm>
                <a:off x="4321" y="2728"/>
                <a:ext cx="201" cy="201"/>
              </a:xfrm>
              <a:custGeom>
                <a:avLst/>
                <a:gdLst/>
                <a:ahLst/>
                <a:cxnLst>
                  <a:cxn ang="0">
                    <a:pos x="492" y="0"/>
                  </a:cxn>
                  <a:cxn ang="0">
                    <a:pos x="232" y="284"/>
                  </a:cxn>
                  <a:cxn ang="0">
                    <a:pos x="142" y="384"/>
                  </a:cxn>
                  <a:cxn ang="0">
                    <a:pos x="62" y="488"/>
                  </a:cxn>
                  <a:cxn ang="0">
                    <a:pos x="33" y="524"/>
                  </a:cxn>
                  <a:cxn ang="0">
                    <a:pos x="11" y="562"/>
                  </a:cxn>
                  <a:cxn ang="0">
                    <a:pos x="4" y="573"/>
                  </a:cxn>
                  <a:cxn ang="0">
                    <a:pos x="1" y="585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7" y="602"/>
                  </a:cxn>
                  <a:cxn ang="0">
                    <a:pos x="16" y="600"/>
                  </a:cxn>
                  <a:cxn ang="0">
                    <a:pos x="27" y="596"/>
                  </a:cxn>
                  <a:cxn ang="0">
                    <a:pos x="39" y="589"/>
                  </a:cxn>
                  <a:cxn ang="0">
                    <a:pos x="76" y="567"/>
                  </a:cxn>
                  <a:cxn ang="0">
                    <a:pos x="112" y="538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2" y="0"/>
                    </a:moveTo>
                    <a:lnTo>
                      <a:pt x="232" y="284"/>
                    </a:lnTo>
                    <a:lnTo>
                      <a:pt x="142" y="384"/>
                    </a:lnTo>
                    <a:lnTo>
                      <a:pt x="62" y="488"/>
                    </a:lnTo>
                    <a:lnTo>
                      <a:pt x="33" y="524"/>
                    </a:lnTo>
                    <a:lnTo>
                      <a:pt x="11" y="562"/>
                    </a:lnTo>
                    <a:lnTo>
                      <a:pt x="4" y="573"/>
                    </a:lnTo>
                    <a:lnTo>
                      <a:pt x="1" y="585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7" y="602"/>
                    </a:lnTo>
                    <a:lnTo>
                      <a:pt x="16" y="600"/>
                    </a:lnTo>
                    <a:lnTo>
                      <a:pt x="27" y="596"/>
                    </a:lnTo>
                    <a:lnTo>
                      <a:pt x="39" y="589"/>
                    </a:lnTo>
                    <a:lnTo>
                      <a:pt x="76" y="567"/>
                    </a:lnTo>
                    <a:lnTo>
                      <a:pt x="112" y="538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38" name="Freeform 436"/>
              <p:cNvSpPr>
                <a:spLocks/>
              </p:cNvSpPr>
              <p:nvPr/>
            </p:nvSpPr>
            <p:spPr bwMode="auto">
              <a:xfrm>
                <a:off x="4522" y="2599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4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5" y="35"/>
                  </a:cxn>
                  <a:cxn ang="0">
                    <a:pos x="561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5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6"/>
                  </a:cxn>
                  <a:cxn ang="0">
                    <a:pos x="596" y="28"/>
                  </a:cxn>
                  <a:cxn ang="0">
                    <a:pos x="590" y="41"/>
                  </a:cxn>
                  <a:cxn ang="0">
                    <a:pos x="567" y="77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68" y="319"/>
                  </a:cxn>
                  <a:cxn ang="0">
                    <a:pos x="368" y="319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4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5" y="35"/>
                    </a:lnTo>
                    <a:lnTo>
                      <a:pt x="561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5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6"/>
                    </a:lnTo>
                    <a:lnTo>
                      <a:pt x="596" y="28"/>
                    </a:lnTo>
                    <a:lnTo>
                      <a:pt x="590" y="41"/>
                    </a:lnTo>
                    <a:lnTo>
                      <a:pt x="567" y="77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68" y="319"/>
                    </a:lnTo>
                    <a:lnTo>
                      <a:pt x="368" y="319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39" name="Freeform 437"/>
              <p:cNvSpPr>
                <a:spLocks/>
              </p:cNvSpPr>
              <p:nvPr/>
            </p:nvSpPr>
            <p:spPr bwMode="auto">
              <a:xfrm>
                <a:off x="4393" y="2797"/>
                <a:ext cx="201" cy="201"/>
              </a:xfrm>
              <a:custGeom>
                <a:avLst/>
                <a:gdLst/>
                <a:ahLst/>
                <a:cxnLst>
                  <a:cxn ang="0">
                    <a:pos x="492" y="0"/>
                  </a:cxn>
                  <a:cxn ang="0">
                    <a:pos x="232" y="285"/>
                  </a:cxn>
                  <a:cxn ang="0">
                    <a:pos x="142" y="386"/>
                  </a:cxn>
                  <a:cxn ang="0">
                    <a:pos x="62" y="488"/>
                  </a:cxn>
                  <a:cxn ang="0">
                    <a:pos x="33" y="525"/>
                  </a:cxn>
                  <a:cxn ang="0">
                    <a:pos x="11" y="561"/>
                  </a:cxn>
                  <a:cxn ang="0">
                    <a:pos x="4" y="574"/>
                  </a:cxn>
                  <a:cxn ang="0">
                    <a:pos x="1" y="586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7" y="602"/>
                  </a:cxn>
                  <a:cxn ang="0">
                    <a:pos x="16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2" y="540"/>
                  </a:cxn>
                  <a:cxn ang="0">
                    <a:pos x="216" y="458"/>
                  </a:cxn>
                  <a:cxn ang="0">
                    <a:pos x="317" y="368"/>
                  </a:cxn>
                  <a:cxn ang="0">
                    <a:pos x="317" y="368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2" y="0"/>
                    </a:moveTo>
                    <a:lnTo>
                      <a:pt x="232" y="285"/>
                    </a:lnTo>
                    <a:lnTo>
                      <a:pt x="142" y="386"/>
                    </a:lnTo>
                    <a:lnTo>
                      <a:pt x="62" y="488"/>
                    </a:lnTo>
                    <a:lnTo>
                      <a:pt x="33" y="525"/>
                    </a:lnTo>
                    <a:lnTo>
                      <a:pt x="11" y="561"/>
                    </a:lnTo>
                    <a:lnTo>
                      <a:pt x="4" y="574"/>
                    </a:lnTo>
                    <a:lnTo>
                      <a:pt x="1" y="586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7" y="602"/>
                    </a:lnTo>
                    <a:lnTo>
                      <a:pt x="16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2" y="540"/>
                    </a:lnTo>
                    <a:lnTo>
                      <a:pt x="216" y="458"/>
                    </a:lnTo>
                    <a:lnTo>
                      <a:pt x="317" y="368"/>
                    </a:lnTo>
                    <a:lnTo>
                      <a:pt x="317" y="368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40" name="Freeform 438"/>
              <p:cNvSpPr>
                <a:spLocks/>
              </p:cNvSpPr>
              <p:nvPr/>
            </p:nvSpPr>
            <p:spPr bwMode="auto">
              <a:xfrm>
                <a:off x="4594" y="2668"/>
                <a:ext cx="200" cy="201"/>
              </a:xfrm>
              <a:custGeom>
                <a:avLst/>
                <a:gdLst/>
                <a:ahLst/>
                <a:cxnLst>
                  <a:cxn ang="0">
                    <a:pos x="0" y="492"/>
                  </a:cxn>
                  <a:cxn ang="0">
                    <a:pos x="285" y="232"/>
                  </a:cxn>
                  <a:cxn ang="0">
                    <a:pos x="386" y="142"/>
                  </a:cxn>
                  <a:cxn ang="0">
                    <a:pos x="488" y="62"/>
                  </a:cxn>
                  <a:cxn ang="0">
                    <a:pos x="526" y="33"/>
                  </a:cxn>
                  <a:cxn ang="0">
                    <a:pos x="562" y="11"/>
                  </a:cxn>
                  <a:cxn ang="0">
                    <a:pos x="575" y="4"/>
                  </a:cxn>
                  <a:cxn ang="0">
                    <a:pos x="586" y="1"/>
                  </a:cxn>
                  <a:cxn ang="0">
                    <a:pos x="595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7"/>
                  </a:cxn>
                  <a:cxn ang="0">
                    <a:pos x="600" y="16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2"/>
                  </a:cxn>
                  <a:cxn ang="0">
                    <a:pos x="458" y="216"/>
                  </a:cxn>
                  <a:cxn ang="0">
                    <a:pos x="370" y="317"/>
                  </a:cxn>
                  <a:cxn ang="0">
                    <a:pos x="370" y="317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2"/>
                    </a:moveTo>
                    <a:lnTo>
                      <a:pt x="285" y="232"/>
                    </a:lnTo>
                    <a:lnTo>
                      <a:pt x="386" y="142"/>
                    </a:lnTo>
                    <a:lnTo>
                      <a:pt x="488" y="62"/>
                    </a:lnTo>
                    <a:lnTo>
                      <a:pt x="526" y="33"/>
                    </a:lnTo>
                    <a:lnTo>
                      <a:pt x="562" y="11"/>
                    </a:lnTo>
                    <a:lnTo>
                      <a:pt x="575" y="4"/>
                    </a:lnTo>
                    <a:lnTo>
                      <a:pt x="586" y="1"/>
                    </a:lnTo>
                    <a:lnTo>
                      <a:pt x="595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7"/>
                    </a:lnTo>
                    <a:lnTo>
                      <a:pt x="600" y="16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2"/>
                    </a:lnTo>
                    <a:lnTo>
                      <a:pt x="458" y="216"/>
                    </a:lnTo>
                    <a:lnTo>
                      <a:pt x="370" y="317"/>
                    </a:lnTo>
                    <a:lnTo>
                      <a:pt x="370" y="317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41" name="Freeform 439"/>
              <p:cNvSpPr>
                <a:spLocks/>
              </p:cNvSpPr>
              <p:nvPr/>
            </p:nvSpPr>
            <p:spPr bwMode="auto">
              <a:xfrm>
                <a:off x="4394" y="2799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3"/>
                  </a:cxn>
                  <a:cxn ang="0">
                    <a:pos x="144" y="384"/>
                  </a:cxn>
                  <a:cxn ang="0">
                    <a:pos x="62" y="488"/>
                  </a:cxn>
                  <a:cxn ang="0">
                    <a:pos x="35" y="524"/>
                  </a:cxn>
                  <a:cxn ang="0">
                    <a:pos x="13" y="561"/>
                  </a:cxn>
                  <a:cxn ang="0">
                    <a:pos x="6" y="573"/>
                  </a:cxn>
                  <a:cxn ang="0">
                    <a:pos x="2" y="584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9" y="602"/>
                  </a:cxn>
                  <a:cxn ang="0">
                    <a:pos x="17" y="600"/>
                  </a:cxn>
                  <a:cxn ang="0">
                    <a:pos x="27" y="596"/>
                  </a:cxn>
                  <a:cxn ang="0">
                    <a:pos x="40" y="589"/>
                  </a:cxn>
                  <a:cxn ang="0">
                    <a:pos x="76" y="567"/>
                  </a:cxn>
                  <a:cxn ang="0">
                    <a:pos x="114" y="538"/>
                  </a:cxn>
                  <a:cxn ang="0">
                    <a:pos x="216" y="458"/>
                  </a:cxn>
                  <a:cxn ang="0">
                    <a:pos x="318" y="368"/>
                  </a:cxn>
                  <a:cxn ang="0">
                    <a:pos x="318" y="368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3"/>
                    </a:lnTo>
                    <a:lnTo>
                      <a:pt x="144" y="384"/>
                    </a:lnTo>
                    <a:lnTo>
                      <a:pt x="62" y="488"/>
                    </a:lnTo>
                    <a:lnTo>
                      <a:pt x="35" y="524"/>
                    </a:lnTo>
                    <a:lnTo>
                      <a:pt x="13" y="561"/>
                    </a:lnTo>
                    <a:lnTo>
                      <a:pt x="6" y="573"/>
                    </a:lnTo>
                    <a:lnTo>
                      <a:pt x="2" y="584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9" y="602"/>
                    </a:lnTo>
                    <a:lnTo>
                      <a:pt x="17" y="600"/>
                    </a:lnTo>
                    <a:lnTo>
                      <a:pt x="27" y="596"/>
                    </a:lnTo>
                    <a:lnTo>
                      <a:pt x="40" y="589"/>
                    </a:lnTo>
                    <a:lnTo>
                      <a:pt x="76" y="567"/>
                    </a:lnTo>
                    <a:lnTo>
                      <a:pt x="114" y="538"/>
                    </a:lnTo>
                    <a:lnTo>
                      <a:pt x="216" y="458"/>
                    </a:lnTo>
                    <a:lnTo>
                      <a:pt x="318" y="368"/>
                    </a:lnTo>
                    <a:lnTo>
                      <a:pt x="318" y="368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42" name="Freeform 440"/>
              <p:cNvSpPr>
                <a:spLocks/>
              </p:cNvSpPr>
              <p:nvPr/>
            </p:nvSpPr>
            <p:spPr bwMode="auto">
              <a:xfrm>
                <a:off x="4596" y="2670"/>
                <a:ext cx="200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3" y="233"/>
                  </a:cxn>
                  <a:cxn ang="0">
                    <a:pos x="384" y="144"/>
                  </a:cxn>
                  <a:cxn ang="0">
                    <a:pos x="488" y="62"/>
                  </a:cxn>
                  <a:cxn ang="0">
                    <a:pos x="524" y="35"/>
                  </a:cxn>
                  <a:cxn ang="0">
                    <a:pos x="561" y="13"/>
                  </a:cxn>
                  <a:cxn ang="0">
                    <a:pos x="574" y="6"/>
                  </a:cxn>
                  <a:cxn ang="0">
                    <a:pos x="584" y="2"/>
                  </a:cxn>
                  <a:cxn ang="0">
                    <a:pos x="593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7"/>
                  </a:cxn>
                  <a:cxn ang="0">
                    <a:pos x="596" y="27"/>
                  </a:cxn>
                  <a:cxn ang="0">
                    <a:pos x="589" y="40"/>
                  </a:cxn>
                  <a:cxn ang="0">
                    <a:pos x="567" y="76"/>
                  </a:cxn>
                  <a:cxn ang="0">
                    <a:pos x="538" y="114"/>
                  </a:cxn>
                  <a:cxn ang="0">
                    <a:pos x="458" y="216"/>
                  </a:cxn>
                  <a:cxn ang="0">
                    <a:pos x="368" y="318"/>
                  </a:cxn>
                  <a:cxn ang="0">
                    <a:pos x="368" y="318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3" y="233"/>
                    </a:lnTo>
                    <a:lnTo>
                      <a:pt x="384" y="144"/>
                    </a:lnTo>
                    <a:lnTo>
                      <a:pt x="488" y="62"/>
                    </a:lnTo>
                    <a:lnTo>
                      <a:pt x="524" y="35"/>
                    </a:lnTo>
                    <a:lnTo>
                      <a:pt x="561" y="13"/>
                    </a:lnTo>
                    <a:lnTo>
                      <a:pt x="574" y="6"/>
                    </a:lnTo>
                    <a:lnTo>
                      <a:pt x="584" y="2"/>
                    </a:lnTo>
                    <a:lnTo>
                      <a:pt x="593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7"/>
                    </a:lnTo>
                    <a:lnTo>
                      <a:pt x="596" y="27"/>
                    </a:lnTo>
                    <a:lnTo>
                      <a:pt x="589" y="40"/>
                    </a:lnTo>
                    <a:lnTo>
                      <a:pt x="567" y="76"/>
                    </a:lnTo>
                    <a:lnTo>
                      <a:pt x="538" y="114"/>
                    </a:lnTo>
                    <a:lnTo>
                      <a:pt x="458" y="216"/>
                    </a:lnTo>
                    <a:lnTo>
                      <a:pt x="368" y="318"/>
                    </a:lnTo>
                    <a:lnTo>
                      <a:pt x="368" y="318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43" name="Freeform 441"/>
              <p:cNvSpPr>
                <a:spLocks/>
              </p:cNvSpPr>
              <p:nvPr/>
            </p:nvSpPr>
            <p:spPr bwMode="auto">
              <a:xfrm>
                <a:off x="4465" y="2869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4"/>
                  </a:cxn>
                  <a:cxn ang="0">
                    <a:pos x="144" y="385"/>
                  </a:cxn>
                  <a:cxn ang="0">
                    <a:pos x="62" y="487"/>
                  </a:cxn>
                  <a:cxn ang="0">
                    <a:pos x="34" y="525"/>
                  </a:cxn>
                  <a:cxn ang="0">
                    <a:pos x="11" y="561"/>
                  </a:cxn>
                  <a:cxn ang="0">
                    <a:pos x="6" y="573"/>
                  </a:cxn>
                  <a:cxn ang="0">
                    <a:pos x="1" y="585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8" y="601"/>
                  </a:cxn>
                  <a:cxn ang="0">
                    <a:pos x="16" y="599"/>
                  </a:cxn>
                  <a:cxn ang="0">
                    <a:pos x="27" y="597"/>
                  </a:cxn>
                  <a:cxn ang="0">
                    <a:pos x="40" y="589"/>
                  </a:cxn>
                  <a:cxn ang="0">
                    <a:pos x="76" y="566"/>
                  </a:cxn>
                  <a:cxn ang="0">
                    <a:pos x="114" y="539"/>
                  </a:cxn>
                  <a:cxn ang="0">
                    <a:pos x="216" y="457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1">
                    <a:moveTo>
                      <a:pt x="494" y="0"/>
                    </a:moveTo>
                    <a:lnTo>
                      <a:pt x="232" y="284"/>
                    </a:lnTo>
                    <a:lnTo>
                      <a:pt x="144" y="385"/>
                    </a:lnTo>
                    <a:lnTo>
                      <a:pt x="62" y="487"/>
                    </a:lnTo>
                    <a:lnTo>
                      <a:pt x="34" y="525"/>
                    </a:lnTo>
                    <a:lnTo>
                      <a:pt x="11" y="561"/>
                    </a:lnTo>
                    <a:lnTo>
                      <a:pt x="6" y="573"/>
                    </a:lnTo>
                    <a:lnTo>
                      <a:pt x="1" y="585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8" y="601"/>
                    </a:lnTo>
                    <a:lnTo>
                      <a:pt x="16" y="599"/>
                    </a:lnTo>
                    <a:lnTo>
                      <a:pt x="27" y="597"/>
                    </a:lnTo>
                    <a:lnTo>
                      <a:pt x="40" y="589"/>
                    </a:lnTo>
                    <a:lnTo>
                      <a:pt x="76" y="566"/>
                    </a:lnTo>
                    <a:lnTo>
                      <a:pt x="114" y="539"/>
                    </a:lnTo>
                    <a:lnTo>
                      <a:pt x="216" y="457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44" name="Freeform 442"/>
              <p:cNvSpPr>
                <a:spLocks/>
              </p:cNvSpPr>
              <p:nvPr/>
            </p:nvSpPr>
            <p:spPr bwMode="auto">
              <a:xfrm>
                <a:off x="4666" y="2740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4"/>
                  </a:cxn>
                  <a:cxn ang="0">
                    <a:pos x="489" y="62"/>
                  </a:cxn>
                  <a:cxn ang="0">
                    <a:pos x="525" y="34"/>
                  </a:cxn>
                  <a:cxn ang="0">
                    <a:pos x="562" y="11"/>
                  </a:cxn>
                  <a:cxn ang="0">
                    <a:pos x="574" y="6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8"/>
                  </a:cxn>
                  <a:cxn ang="0">
                    <a:pos x="601" y="16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4"/>
                    </a:lnTo>
                    <a:lnTo>
                      <a:pt x="489" y="62"/>
                    </a:lnTo>
                    <a:lnTo>
                      <a:pt x="525" y="34"/>
                    </a:lnTo>
                    <a:lnTo>
                      <a:pt x="562" y="11"/>
                    </a:lnTo>
                    <a:lnTo>
                      <a:pt x="574" y="6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8"/>
                    </a:lnTo>
                    <a:lnTo>
                      <a:pt x="601" y="16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45" name="Freeform 443"/>
              <p:cNvSpPr>
                <a:spLocks/>
              </p:cNvSpPr>
              <p:nvPr/>
            </p:nvSpPr>
            <p:spPr bwMode="auto">
              <a:xfrm>
                <a:off x="4467" y="2871"/>
                <a:ext cx="201" cy="201"/>
              </a:xfrm>
              <a:custGeom>
                <a:avLst/>
                <a:gdLst/>
                <a:ahLst/>
                <a:cxnLst>
                  <a:cxn ang="0">
                    <a:pos x="492" y="0"/>
                  </a:cxn>
                  <a:cxn ang="0">
                    <a:pos x="231" y="283"/>
                  </a:cxn>
                  <a:cxn ang="0">
                    <a:pos x="142" y="386"/>
                  </a:cxn>
                  <a:cxn ang="0">
                    <a:pos x="62" y="488"/>
                  </a:cxn>
                  <a:cxn ang="0">
                    <a:pos x="33" y="525"/>
                  </a:cxn>
                  <a:cxn ang="0">
                    <a:pos x="11" y="561"/>
                  </a:cxn>
                  <a:cxn ang="0">
                    <a:pos x="4" y="574"/>
                  </a:cxn>
                  <a:cxn ang="0">
                    <a:pos x="1" y="586"/>
                  </a:cxn>
                  <a:cxn ang="0">
                    <a:pos x="0" y="594"/>
                  </a:cxn>
                  <a:cxn ang="0">
                    <a:pos x="2" y="599"/>
                  </a:cxn>
                  <a:cxn ang="0">
                    <a:pos x="7" y="602"/>
                  </a:cxn>
                  <a:cxn ang="0">
                    <a:pos x="15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2" y="540"/>
                  </a:cxn>
                  <a:cxn ang="0">
                    <a:pos x="216" y="458"/>
                  </a:cxn>
                  <a:cxn ang="0">
                    <a:pos x="316" y="368"/>
                  </a:cxn>
                  <a:cxn ang="0">
                    <a:pos x="316" y="368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2" y="0"/>
                    </a:moveTo>
                    <a:lnTo>
                      <a:pt x="231" y="283"/>
                    </a:lnTo>
                    <a:lnTo>
                      <a:pt x="142" y="386"/>
                    </a:lnTo>
                    <a:lnTo>
                      <a:pt x="62" y="488"/>
                    </a:lnTo>
                    <a:lnTo>
                      <a:pt x="33" y="525"/>
                    </a:lnTo>
                    <a:lnTo>
                      <a:pt x="11" y="561"/>
                    </a:lnTo>
                    <a:lnTo>
                      <a:pt x="4" y="574"/>
                    </a:lnTo>
                    <a:lnTo>
                      <a:pt x="1" y="586"/>
                    </a:lnTo>
                    <a:lnTo>
                      <a:pt x="0" y="594"/>
                    </a:lnTo>
                    <a:lnTo>
                      <a:pt x="2" y="599"/>
                    </a:lnTo>
                    <a:lnTo>
                      <a:pt x="7" y="602"/>
                    </a:lnTo>
                    <a:lnTo>
                      <a:pt x="15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2" y="540"/>
                    </a:lnTo>
                    <a:lnTo>
                      <a:pt x="216" y="458"/>
                    </a:lnTo>
                    <a:lnTo>
                      <a:pt x="316" y="368"/>
                    </a:lnTo>
                    <a:lnTo>
                      <a:pt x="316" y="368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46" name="Freeform 444"/>
              <p:cNvSpPr>
                <a:spLocks/>
              </p:cNvSpPr>
              <p:nvPr/>
            </p:nvSpPr>
            <p:spPr bwMode="auto">
              <a:xfrm>
                <a:off x="4668" y="2742"/>
                <a:ext cx="200" cy="201"/>
              </a:xfrm>
              <a:custGeom>
                <a:avLst/>
                <a:gdLst/>
                <a:ahLst/>
                <a:cxnLst>
                  <a:cxn ang="0">
                    <a:pos x="0" y="492"/>
                  </a:cxn>
                  <a:cxn ang="0">
                    <a:pos x="285" y="231"/>
                  </a:cxn>
                  <a:cxn ang="0">
                    <a:pos x="386" y="142"/>
                  </a:cxn>
                  <a:cxn ang="0">
                    <a:pos x="488" y="61"/>
                  </a:cxn>
                  <a:cxn ang="0">
                    <a:pos x="525" y="33"/>
                  </a:cxn>
                  <a:cxn ang="0">
                    <a:pos x="561" y="11"/>
                  </a:cxn>
                  <a:cxn ang="0">
                    <a:pos x="574" y="4"/>
                  </a:cxn>
                  <a:cxn ang="0">
                    <a:pos x="586" y="1"/>
                  </a:cxn>
                  <a:cxn ang="0">
                    <a:pos x="594" y="0"/>
                  </a:cxn>
                  <a:cxn ang="0">
                    <a:pos x="599" y="2"/>
                  </a:cxn>
                  <a:cxn ang="0">
                    <a:pos x="599" y="2"/>
                  </a:cxn>
                  <a:cxn ang="0">
                    <a:pos x="602" y="7"/>
                  </a:cxn>
                  <a:cxn ang="0">
                    <a:pos x="600" y="15"/>
                  </a:cxn>
                  <a:cxn ang="0">
                    <a:pos x="596" y="27"/>
                  </a:cxn>
                  <a:cxn ang="0">
                    <a:pos x="590" y="38"/>
                  </a:cxn>
                  <a:cxn ang="0">
                    <a:pos x="567" y="76"/>
                  </a:cxn>
                  <a:cxn ang="0">
                    <a:pos x="540" y="112"/>
                  </a:cxn>
                  <a:cxn ang="0">
                    <a:pos x="458" y="216"/>
                  </a:cxn>
                  <a:cxn ang="0">
                    <a:pos x="368" y="316"/>
                  </a:cxn>
                  <a:cxn ang="0">
                    <a:pos x="368" y="316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2"/>
                    </a:moveTo>
                    <a:lnTo>
                      <a:pt x="285" y="231"/>
                    </a:lnTo>
                    <a:lnTo>
                      <a:pt x="386" y="142"/>
                    </a:lnTo>
                    <a:lnTo>
                      <a:pt x="488" y="61"/>
                    </a:lnTo>
                    <a:lnTo>
                      <a:pt x="525" y="33"/>
                    </a:lnTo>
                    <a:lnTo>
                      <a:pt x="561" y="11"/>
                    </a:lnTo>
                    <a:lnTo>
                      <a:pt x="574" y="4"/>
                    </a:lnTo>
                    <a:lnTo>
                      <a:pt x="586" y="1"/>
                    </a:lnTo>
                    <a:lnTo>
                      <a:pt x="594" y="0"/>
                    </a:lnTo>
                    <a:lnTo>
                      <a:pt x="599" y="2"/>
                    </a:lnTo>
                    <a:lnTo>
                      <a:pt x="599" y="2"/>
                    </a:lnTo>
                    <a:lnTo>
                      <a:pt x="602" y="7"/>
                    </a:lnTo>
                    <a:lnTo>
                      <a:pt x="600" y="15"/>
                    </a:lnTo>
                    <a:lnTo>
                      <a:pt x="596" y="27"/>
                    </a:lnTo>
                    <a:lnTo>
                      <a:pt x="590" y="38"/>
                    </a:lnTo>
                    <a:lnTo>
                      <a:pt x="567" y="76"/>
                    </a:lnTo>
                    <a:lnTo>
                      <a:pt x="540" y="112"/>
                    </a:lnTo>
                    <a:lnTo>
                      <a:pt x="458" y="216"/>
                    </a:lnTo>
                    <a:lnTo>
                      <a:pt x="368" y="316"/>
                    </a:lnTo>
                    <a:lnTo>
                      <a:pt x="368" y="316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47" name="Freeform 446"/>
              <p:cNvSpPr>
                <a:spLocks/>
              </p:cNvSpPr>
              <p:nvPr/>
            </p:nvSpPr>
            <p:spPr bwMode="auto">
              <a:xfrm>
                <a:off x="4451" y="2529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3"/>
                  </a:cxn>
                  <a:cxn ang="0">
                    <a:pos x="489" y="62"/>
                  </a:cxn>
                  <a:cxn ang="0">
                    <a:pos x="525" y="35"/>
                  </a:cxn>
                  <a:cxn ang="0">
                    <a:pos x="562" y="12"/>
                  </a:cxn>
                  <a:cxn ang="0">
                    <a:pos x="574" y="6"/>
                  </a:cxn>
                  <a:cxn ang="0">
                    <a:pos x="585" y="2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3" y="7"/>
                  </a:cxn>
                  <a:cxn ang="0">
                    <a:pos x="601" y="16"/>
                  </a:cxn>
                  <a:cxn ang="0">
                    <a:pos x="597" y="27"/>
                  </a:cxn>
                  <a:cxn ang="0">
                    <a:pos x="590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9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3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3"/>
                    </a:lnTo>
                    <a:lnTo>
                      <a:pt x="489" y="62"/>
                    </a:lnTo>
                    <a:lnTo>
                      <a:pt x="525" y="35"/>
                    </a:lnTo>
                    <a:lnTo>
                      <a:pt x="562" y="12"/>
                    </a:lnTo>
                    <a:lnTo>
                      <a:pt x="574" y="6"/>
                    </a:lnTo>
                    <a:lnTo>
                      <a:pt x="585" y="2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3" y="7"/>
                    </a:lnTo>
                    <a:lnTo>
                      <a:pt x="601" y="16"/>
                    </a:lnTo>
                    <a:lnTo>
                      <a:pt x="597" y="27"/>
                    </a:lnTo>
                    <a:lnTo>
                      <a:pt x="590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9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48" name="Freeform 448"/>
              <p:cNvSpPr>
                <a:spLocks/>
              </p:cNvSpPr>
              <p:nvPr/>
            </p:nvSpPr>
            <p:spPr bwMode="auto">
              <a:xfrm>
                <a:off x="4453" y="2530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4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6" y="35"/>
                  </a:cxn>
                  <a:cxn ang="0">
                    <a:pos x="562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5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8"/>
                  </a:cxn>
                  <a:cxn ang="0">
                    <a:pos x="596" y="29"/>
                  </a:cxn>
                  <a:cxn ang="0">
                    <a:pos x="590" y="41"/>
                  </a:cxn>
                  <a:cxn ang="0">
                    <a:pos x="567" y="77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70" y="319"/>
                  </a:cxn>
                  <a:cxn ang="0">
                    <a:pos x="370" y="319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4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6" y="35"/>
                    </a:lnTo>
                    <a:lnTo>
                      <a:pt x="562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5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8"/>
                    </a:lnTo>
                    <a:lnTo>
                      <a:pt x="596" y="29"/>
                    </a:lnTo>
                    <a:lnTo>
                      <a:pt x="590" y="41"/>
                    </a:lnTo>
                    <a:lnTo>
                      <a:pt x="567" y="77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70" y="319"/>
                    </a:lnTo>
                    <a:lnTo>
                      <a:pt x="370" y="319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49" name="Freeform 449"/>
              <p:cNvSpPr>
                <a:spLocks/>
              </p:cNvSpPr>
              <p:nvPr/>
            </p:nvSpPr>
            <p:spPr bwMode="auto">
              <a:xfrm>
                <a:off x="4323" y="2730"/>
                <a:ext cx="201" cy="201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3"/>
                  </a:cxn>
                  <a:cxn ang="0">
                    <a:pos x="143" y="384"/>
                  </a:cxn>
                  <a:cxn ang="0">
                    <a:pos x="61" y="488"/>
                  </a:cxn>
                  <a:cxn ang="0">
                    <a:pos x="34" y="524"/>
                  </a:cxn>
                  <a:cxn ang="0">
                    <a:pos x="12" y="561"/>
                  </a:cxn>
                  <a:cxn ang="0">
                    <a:pos x="5" y="573"/>
                  </a:cxn>
                  <a:cxn ang="0">
                    <a:pos x="2" y="584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0"/>
                  </a:cxn>
                  <a:cxn ang="0">
                    <a:pos x="28" y="596"/>
                  </a:cxn>
                  <a:cxn ang="0">
                    <a:pos x="39" y="589"/>
                  </a:cxn>
                  <a:cxn ang="0">
                    <a:pos x="77" y="567"/>
                  </a:cxn>
                  <a:cxn ang="0">
                    <a:pos x="113" y="538"/>
                  </a:cxn>
                  <a:cxn ang="0">
                    <a:pos x="217" y="458"/>
                  </a:cxn>
                  <a:cxn ang="0">
                    <a:pos x="317" y="368"/>
                  </a:cxn>
                  <a:cxn ang="0">
                    <a:pos x="317" y="368"/>
                  </a:cxn>
                  <a:cxn ang="0">
                    <a:pos x="603" y="108"/>
                  </a:cxn>
                  <a:cxn ang="0">
                    <a:pos x="603" y="108"/>
                  </a:cxn>
                </a:cxnLst>
                <a:rect l="0" t="0" r="r" b="b"/>
                <a:pathLst>
                  <a:path w="603" h="602">
                    <a:moveTo>
                      <a:pt x="493" y="0"/>
                    </a:moveTo>
                    <a:lnTo>
                      <a:pt x="232" y="283"/>
                    </a:lnTo>
                    <a:lnTo>
                      <a:pt x="143" y="384"/>
                    </a:lnTo>
                    <a:lnTo>
                      <a:pt x="61" y="488"/>
                    </a:lnTo>
                    <a:lnTo>
                      <a:pt x="34" y="524"/>
                    </a:lnTo>
                    <a:lnTo>
                      <a:pt x="12" y="561"/>
                    </a:lnTo>
                    <a:lnTo>
                      <a:pt x="5" y="573"/>
                    </a:lnTo>
                    <a:lnTo>
                      <a:pt x="2" y="584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0"/>
                    </a:lnTo>
                    <a:lnTo>
                      <a:pt x="28" y="596"/>
                    </a:lnTo>
                    <a:lnTo>
                      <a:pt x="39" y="589"/>
                    </a:lnTo>
                    <a:lnTo>
                      <a:pt x="77" y="567"/>
                    </a:lnTo>
                    <a:lnTo>
                      <a:pt x="113" y="538"/>
                    </a:lnTo>
                    <a:lnTo>
                      <a:pt x="217" y="458"/>
                    </a:lnTo>
                    <a:lnTo>
                      <a:pt x="317" y="368"/>
                    </a:lnTo>
                    <a:lnTo>
                      <a:pt x="317" y="368"/>
                    </a:lnTo>
                    <a:lnTo>
                      <a:pt x="603" y="108"/>
                    </a:lnTo>
                    <a:lnTo>
                      <a:pt x="603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50" name="Freeform 450"/>
              <p:cNvSpPr>
                <a:spLocks/>
              </p:cNvSpPr>
              <p:nvPr/>
            </p:nvSpPr>
            <p:spPr bwMode="auto">
              <a:xfrm>
                <a:off x="4524" y="2601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3" y="233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5" y="35"/>
                  </a:cxn>
                  <a:cxn ang="0">
                    <a:pos x="561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6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68" y="318"/>
                  </a:cxn>
                  <a:cxn ang="0">
                    <a:pos x="368" y="318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3" y="233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5" y="35"/>
                    </a:lnTo>
                    <a:lnTo>
                      <a:pt x="561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6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68" y="318"/>
                    </a:lnTo>
                    <a:lnTo>
                      <a:pt x="368" y="318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51" name="Freeform 451"/>
              <p:cNvSpPr>
                <a:spLocks/>
              </p:cNvSpPr>
              <p:nvPr/>
            </p:nvSpPr>
            <p:spPr bwMode="auto">
              <a:xfrm>
                <a:off x="4324" y="2732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5"/>
                  </a:cxn>
                  <a:cxn ang="0">
                    <a:pos x="144" y="386"/>
                  </a:cxn>
                  <a:cxn ang="0">
                    <a:pos x="62" y="488"/>
                  </a:cxn>
                  <a:cxn ang="0">
                    <a:pos x="34" y="526"/>
                  </a:cxn>
                  <a:cxn ang="0">
                    <a:pos x="11" y="562"/>
                  </a:cxn>
                  <a:cxn ang="0">
                    <a:pos x="6" y="575"/>
                  </a:cxn>
                  <a:cxn ang="0">
                    <a:pos x="1" y="586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4" y="540"/>
                  </a:cxn>
                  <a:cxn ang="0">
                    <a:pos x="216" y="458"/>
                  </a:cxn>
                  <a:cxn ang="0">
                    <a:pos x="317" y="370"/>
                  </a:cxn>
                  <a:cxn ang="0">
                    <a:pos x="317" y="370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5"/>
                    </a:lnTo>
                    <a:lnTo>
                      <a:pt x="144" y="386"/>
                    </a:lnTo>
                    <a:lnTo>
                      <a:pt x="62" y="488"/>
                    </a:lnTo>
                    <a:lnTo>
                      <a:pt x="34" y="526"/>
                    </a:lnTo>
                    <a:lnTo>
                      <a:pt x="11" y="562"/>
                    </a:lnTo>
                    <a:lnTo>
                      <a:pt x="6" y="575"/>
                    </a:lnTo>
                    <a:lnTo>
                      <a:pt x="1" y="586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4" y="540"/>
                    </a:lnTo>
                    <a:lnTo>
                      <a:pt x="216" y="458"/>
                    </a:lnTo>
                    <a:lnTo>
                      <a:pt x="317" y="370"/>
                    </a:lnTo>
                    <a:lnTo>
                      <a:pt x="317" y="370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52" name="Freeform 452"/>
              <p:cNvSpPr>
                <a:spLocks/>
              </p:cNvSpPr>
              <p:nvPr/>
            </p:nvSpPr>
            <p:spPr bwMode="auto">
              <a:xfrm>
                <a:off x="4525" y="2603"/>
                <a:ext cx="201" cy="201"/>
              </a:xfrm>
              <a:custGeom>
                <a:avLst/>
                <a:gdLst/>
                <a:ahLst/>
                <a:cxnLst>
                  <a:cxn ang="0">
                    <a:pos x="0" y="492"/>
                  </a:cxn>
                  <a:cxn ang="0">
                    <a:pos x="284" y="232"/>
                  </a:cxn>
                  <a:cxn ang="0">
                    <a:pos x="385" y="142"/>
                  </a:cxn>
                  <a:cxn ang="0">
                    <a:pos x="489" y="62"/>
                  </a:cxn>
                  <a:cxn ang="0">
                    <a:pos x="525" y="33"/>
                  </a:cxn>
                  <a:cxn ang="0">
                    <a:pos x="562" y="11"/>
                  </a:cxn>
                  <a:cxn ang="0">
                    <a:pos x="574" y="4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7"/>
                  </a:cxn>
                  <a:cxn ang="0">
                    <a:pos x="599" y="16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2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2"/>
                    </a:moveTo>
                    <a:lnTo>
                      <a:pt x="284" y="232"/>
                    </a:lnTo>
                    <a:lnTo>
                      <a:pt x="385" y="142"/>
                    </a:lnTo>
                    <a:lnTo>
                      <a:pt x="489" y="62"/>
                    </a:lnTo>
                    <a:lnTo>
                      <a:pt x="525" y="33"/>
                    </a:lnTo>
                    <a:lnTo>
                      <a:pt x="562" y="11"/>
                    </a:lnTo>
                    <a:lnTo>
                      <a:pt x="574" y="4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7"/>
                    </a:lnTo>
                    <a:lnTo>
                      <a:pt x="599" y="16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2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53" name="Freeform 453"/>
              <p:cNvSpPr>
                <a:spLocks/>
              </p:cNvSpPr>
              <p:nvPr/>
            </p:nvSpPr>
            <p:spPr bwMode="auto">
              <a:xfrm>
                <a:off x="4396" y="2801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4"/>
                  </a:cxn>
                  <a:cxn ang="0">
                    <a:pos x="144" y="385"/>
                  </a:cxn>
                  <a:cxn ang="0">
                    <a:pos x="62" y="489"/>
                  </a:cxn>
                  <a:cxn ang="0">
                    <a:pos x="34" y="525"/>
                  </a:cxn>
                  <a:cxn ang="0">
                    <a:pos x="13" y="562"/>
                  </a:cxn>
                  <a:cxn ang="0">
                    <a:pos x="6" y="574"/>
                  </a:cxn>
                  <a:cxn ang="0">
                    <a:pos x="1" y="585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9" y="602"/>
                  </a:cxn>
                  <a:cxn ang="0">
                    <a:pos x="17" y="601"/>
                  </a:cxn>
                  <a:cxn ang="0">
                    <a:pos x="27" y="597"/>
                  </a:cxn>
                  <a:cxn ang="0">
                    <a:pos x="40" y="589"/>
                  </a:cxn>
                  <a:cxn ang="0">
                    <a:pos x="76" y="568"/>
                  </a:cxn>
                  <a:cxn ang="0">
                    <a:pos x="114" y="539"/>
                  </a:cxn>
                  <a:cxn ang="0">
                    <a:pos x="216" y="458"/>
                  </a:cxn>
                  <a:cxn ang="0">
                    <a:pos x="318" y="369"/>
                  </a:cxn>
                  <a:cxn ang="0">
                    <a:pos x="318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4"/>
                    </a:lnTo>
                    <a:lnTo>
                      <a:pt x="144" y="385"/>
                    </a:lnTo>
                    <a:lnTo>
                      <a:pt x="62" y="489"/>
                    </a:lnTo>
                    <a:lnTo>
                      <a:pt x="34" y="525"/>
                    </a:lnTo>
                    <a:lnTo>
                      <a:pt x="13" y="562"/>
                    </a:lnTo>
                    <a:lnTo>
                      <a:pt x="6" y="574"/>
                    </a:lnTo>
                    <a:lnTo>
                      <a:pt x="1" y="585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9" y="602"/>
                    </a:lnTo>
                    <a:lnTo>
                      <a:pt x="17" y="601"/>
                    </a:lnTo>
                    <a:lnTo>
                      <a:pt x="27" y="597"/>
                    </a:lnTo>
                    <a:lnTo>
                      <a:pt x="40" y="589"/>
                    </a:lnTo>
                    <a:lnTo>
                      <a:pt x="76" y="568"/>
                    </a:lnTo>
                    <a:lnTo>
                      <a:pt x="114" y="539"/>
                    </a:lnTo>
                    <a:lnTo>
                      <a:pt x="216" y="458"/>
                    </a:lnTo>
                    <a:lnTo>
                      <a:pt x="318" y="369"/>
                    </a:lnTo>
                    <a:lnTo>
                      <a:pt x="318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54" name="Freeform 454"/>
              <p:cNvSpPr>
                <a:spLocks/>
              </p:cNvSpPr>
              <p:nvPr/>
            </p:nvSpPr>
            <p:spPr bwMode="auto">
              <a:xfrm>
                <a:off x="4597" y="2672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3"/>
                  </a:cxn>
                  <a:cxn ang="0">
                    <a:pos x="385" y="144"/>
                  </a:cxn>
                  <a:cxn ang="0">
                    <a:pos x="489" y="62"/>
                  </a:cxn>
                  <a:cxn ang="0">
                    <a:pos x="525" y="34"/>
                  </a:cxn>
                  <a:cxn ang="0">
                    <a:pos x="562" y="13"/>
                  </a:cxn>
                  <a:cxn ang="0">
                    <a:pos x="575" y="6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8"/>
                  </a:cxn>
                  <a:cxn ang="0">
                    <a:pos x="601" y="17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8" y="216"/>
                  </a:cxn>
                  <a:cxn ang="0">
                    <a:pos x="369" y="318"/>
                  </a:cxn>
                  <a:cxn ang="0">
                    <a:pos x="369" y="318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3"/>
                    </a:lnTo>
                    <a:lnTo>
                      <a:pt x="385" y="144"/>
                    </a:lnTo>
                    <a:lnTo>
                      <a:pt x="489" y="62"/>
                    </a:lnTo>
                    <a:lnTo>
                      <a:pt x="525" y="34"/>
                    </a:lnTo>
                    <a:lnTo>
                      <a:pt x="562" y="13"/>
                    </a:lnTo>
                    <a:lnTo>
                      <a:pt x="575" y="6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8"/>
                    </a:lnTo>
                    <a:lnTo>
                      <a:pt x="601" y="17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8" y="216"/>
                    </a:lnTo>
                    <a:lnTo>
                      <a:pt x="369" y="318"/>
                    </a:lnTo>
                    <a:lnTo>
                      <a:pt x="369" y="318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55" name="Freeform 455"/>
              <p:cNvSpPr>
                <a:spLocks/>
              </p:cNvSpPr>
              <p:nvPr/>
            </p:nvSpPr>
            <p:spPr bwMode="auto">
              <a:xfrm>
                <a:off x="4398" y="2802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5"/>
                  </a:cxn>
                  <a:cxn ang="0">
                    <a:pos x="142" y="386"/>
                  </a:cxn>
                  <a:cxn ang="0">
                    <a:pos x="62" y="488"/>
                  </a:cxn>
                  <a:cxn ang="0">
                    <a:pos x="33" y="525"/>
                  </a:cxn>
                  <a:cxn ang="0">
                    <a:pos x="11" y="561"/>
                  </a:cxn>
                  <a:cxn ang="0">
                    <a:pos x="4" y="574"/>
                  </a:cxn>
                  <a:cxn ang="0">
                    <a:pos x="1" y="586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7" y="602"/>
                  </a:cxn>
                  <a:cxn ang="0">
                    <a:pos x="15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2" y="540"/>
                  </a:cxn>
                  <a:cxn ang="0">
                    <a:pos x="216" y="458"/>
                  </a:cxn>
                  <a:cxn ang="0">
                    <a:pos x="316" y="370"/>
                  </a:cxn>
                  <a:cxn ang="0">
                    <a:pos x="316" y="370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5"/>
                    </a:lnTo>
                    <a:lnTo>
                      <a:pt x="142" y="386"/>
                    </a:lnTo>
                    <a:lnTo>
                      <a:pt x="62" y="488"/>
                    </a:lnTo>
                    <a:lnTo>
                      <a:pt x="33" y="525"/>
                    </a:lnTo>
                    <a:lnTo>
                      <a:pt x="11" y="561"/>
                    </a:lnTo>
                    <a:lnTo>
                      <a:pt x="4" y="574"/>
                    </a:lnTo>
                    <a:lnTo>
                      <a:pt x="1" y="586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7" y="602"/>
                    </a:lnTo>
                    <a:lnTo>
                      <a:pt x="15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2" y="540"/>
                    </a:lnTo>
                    <a:lnTo>
                      <a:pt x="216" y="458"/>
                    </a:lnTo>
                    <a:lnTo>
                      <a:pt x="316" y="370"/>
                    </a:lnTo>
                    <a:lnTo>
                      <a:pt x="316" y="370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56" name="Freeform 456"/>
              <p:cNvSpPr>
                <a:spLocks/>
              </p:cNvSpPr>
              <p:nvPr/>
            </p:nvSpPr>
            <p:spPr bwMode="auto">
              <a:xfrm>
                <a:off x="4599" y="2674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1"/>
                  </a:cxn>
                  <a:cxn ang="0">
                    <a:pos x="386" y="142"/>
                  </a:cxn>
                  <a:cxn ang="0">
                    <a:pos x="488" y="62"/>
                  </a:cxn>
                  <a:cxn ang="0">
                    <a:pos x="525" y="33"/>
                  </a:cxn>
                  <a:cxn ang="0">
                    <a:pos x="561" y="11"/>
                  </a:cxn>
                  <a:cxn ang="0">
                    <a:pos x="574" y="4"/>
                  </a:cxn>
                  <a:cxn ang="0">
                    <a:pos x="586" y="1"/>
                  </a:cxn>
                  <a:cxn ang="0">
                    <a:pos x="595" y="0"/>
                  </a:cxn>
                  <a:cxn ang="0">
                    <a:pos x="599" y="2"/>
                  </a:cxn>
                  <a:cxn ang="0">
                    <a:pos x="599" y="2"/>
                  </a:cxn>
                  <a:cxn ang="0">
                    <a:pos x="602" y="7"/>
                  </a:cxn>
                  <a:cxn ang="0">
                    <a:pos x="600" y="15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2"/>
                  </a:cxn>
                  <a:cxn ang="0">
                    <a:pos x="458" y="216"/>
                  </a:cxn>
                  <a:cxn ang="0">
                    <a:pos x="370" y="316"/>
                  </a:cxn>
                  <a:cxn ang="0">
                    <a:pos x="370" y="316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1"/>
                    </a:lnTo>
                    <a:lnTo>
                      <a:pt x="386" y="142"/>
                    </a:lnTo>
                    <a:lnTo>
                      <a:pt x="488" y="62"/>
                    </a:lnTo>
                    <a:lnTo>
                      <a:pt x="525" y="33"/>
                    </a:lnTo>
                    <a:lnTo>
                      <a:pt x="561" y="11"/>
                    </a:lnTo>
                    <a:lnTo>
                      <a:pt x="574" y="4"/>
                    </a:lnTo>
                    <a:lnTo>
                      <a:pt x="586" y="1"/>
                    </a:lnTo>
                    <a:lnTo>
                      <a:pt x="595" y="0"/>
                    </a:lnTo>
                    <a:lnTo>
                      <a:pt x="599" y="2"/>
                    </a:lnTo>
                    <a:lnTo>
                      <a:pt x="599" y="2"/>
                    </a:lnTo>
                    <a:lnTo>
                      <a:pt x="602" y="7"/>
                    </a:lnTo>
                    <a:lnTo>
                      <a:pt x="600" y="15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2"/>
                    </a:lnTo>
                    <a:lnTo>
                      <a:pt x="458" y="216"/>
                    </a:lnTo>
                    <a:lnTo>
                      <a:pt x="370" y="316"/>
                    </a:lnTo>
                    <a:lnTo>
                      <a:pt x="370" y="316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57" name="Freeform 457"/>
              <p:cNvSpPr>
                <a:spLocks/>
              </p:cNvSpPr>
              <p:nvPr/>
            </p:nvSpPr>
            <p:spPr bwMode="auto">
              <a:xfrm>
                <a:off x="4469" y="2873"/>
                <a:ext cx="200" cy="200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4"/>
                  </a:cxn>
                  <a:cxn ang="0">
                    <a:pos x="143" y="386"/>
                  </a:cxn>
                  <a:cxn ang="0">
                    <a:pos x="62" y="489"/>
                  </a:cxn>
                  <a:cxn ang="0">
                    <a:pos x="33" y="526"/>
                  </a:cxn>
                  <a:cxn ang="0">
                    <a:pos x="12" y="562"/>
                  </a:cxn>
                  <a:cxn ang="0">
                    <a:pos x="5" y="575"/>
                  </a:cxn>
                  <a:cxn ang="0">
                    <a:pos x="2" y="587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1"/>
                  </a:cxn>
                  <a:cxn ang="0">
                    <a:pos x="28" y="597"/>
                  </a:cxn>
                  <a:cxn ang="0">
                    <a:pos x="39" y="591"/>
                  </a:cxn>
                  <a:cxn ang="0">
                    <a:pos x="77" y="568"/>
                  </a:cxn>
                  <a:cxn ang="0">
                    <a:pos x="113" y="540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3" y="0"/>
                    </a:moveTo>
                    <a:lnTo>
                      <a:pt x="232" y="284"/>
                    </a:lnTo>
                    <a:lnTo>
                      <a:pt x="143" y="386"/>
                    </a:lnTo>
                    <a:lnTo>
                      <a:pt x="62" y="489"/>
                    </a:lnTo>
                    <a:lnTo>
                      <a:pt x="33" y="526"/>
                    </a:lnTo>
                    <a:lnTo>
                      <a:pt x="12" y="562"/>
                    </a:lnTo>
                    <a:lnTo>
                      <a:pt x="5" y="575"/>
                    </a:lnTo>
                    <a:lnTo>
                      <a:pt x="2" y="587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1"/>
                    </a:lnTo>
                    <a:lnTo>
                      <a:pt x="28" y="597"/>
                    </a:lnTo>
                    <a:lnTo>
                      <a:pt x="39" y="591"/>
                    </a:lnTo>
                    <a:lnTo>
                      <a:pt x="77" y="568"/>
                    </a:lnTo>
                    <a:lnTo>
                      <a:pt x="113" y="540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58" name="Freeform 458"/>
              <p:cNvSpPr>
                <a:spLocks/>
              </p:cNvSpPr>
              <p:nvPr/>
            </p:nvSpPr>
            <p:spPr bwMode="auto">
              <a:xfrm>
                <a:off x="4669" y="2744"/>
                <a:ext cx="201" cy="201"/>
              </a:xfrm>
              <a:custGeom>
                <a:avLst/>
                <a:gdLst/>
                <a:ahLst/>
                <a:cxnLst>
                  <a:cxn ang="0">
                    <a:pos x="0" y="493"/>
                  </a:cxn>
                  <a:cxn ang="0">
                    <a:pos x="286" y="232"/>
                  </a:cxn>
                  <a:cxn ang="0">
                    <a:pos x="386" y="143"/>
                  </a:cxn>
                  <a:cxn ang="0">
                    <a:pos x="489" y="62"/>
                  </a:cxn>
                  <a:cxn ang="0">
                    <a:pos x="526" y="33"/>
                  </a:cxn>
                  <a:cxn ang="0">
                    <a:pos x="562" y="12"/>
                  </a:cxn>
                  <a:cxn ang="0">
                    <a:pos x="575" y="5"/>
                  </a:cxn>
                  <a:cxn ang="0">
                    <a:pos x="587" y="2"/>
                  </a:cxn>
                  <a:cxn ang="0">
                    <a:pos x="595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8"/>
                  </a:cxn>
                  <a:cxn ang="0">
                    <a:pos x="601" y="16"/>
                  </a:cxn>
                  <a:cxn ang="0">
                    <a:pos x="597" y="28"/>
                  </a:cxn>
                  <a:cxn ang="0">
                    <a:pos x="591" y="39"/>
                  </a:cxn>
                  <a:cxn ang="0">
                    <a:pos x="568" y="77"/>
                  </a:cxn>
                  <a:cxn ang="0">
                    <a:pos x="541" y="113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10" y="602"/>
                  </a:cxn>
                  <a:cxn ang="0">
                    <a:pos x="110" y="602"/>
                  </a:cxn>
                </a:cxnLst>
                <a:rect l="0" t="0" r="r" b="b"/>
                <a:pathLst>
                  <a:path w="602" h="602">
                    <a:moveTo>
                      <a:pt x="0" y="493"/>
                    </a:moveTo>
                    <a:lnTo>
                      <a:pt x="286" y="232"/>
                    </a:lnTo>
                    <a:lnTo>
                      <a:pt x="386" y="143"/>
                    </a:lnTo>
                    <a:lnTo>
                      <a:pt x="489" y="62"/>
                    </a:lnTo>
                    <a:lnTo>
                      <a:pt x="526" y="33"/>
                    </a:lnTo>
                    <a:lnTo>
                      <a:pt x="562" y="12"/>
                    </a:lnTo>
                    <a:lnTo>
                      <a:pt x="575" y="5"/>
                    </a:lnTo>
                    <a:lnTo>
                      <a:pt x="587" y="2"/>
                    </a:lnTo>
                    <a:lnTo>
                      <a:pt x="595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8"/>
                    </a:lnTo>
                    <a:lnTo>
                      <a:pt x="601" y="16"/>
                    </a:lnTo>
                    <a:lnTo>
                      <a:pt x="597" y="28"/>
                    </a:lnTo>
                    <a:lnTo>
                      <a:pt x="591" y="39"/>
                    </a:lnTo>
                    <a:lnTo>
                      <a:pt x="568" y="77"/>
                    </a:lnTo>
                    <a:lnTo>
                      <a:pt x="541" y="113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10" y="602"/>
                    </a:lnTo>
                    <a:lnTo>
                      <a:pt x="110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59" name="Freeform 459"/>
              <p:cNvSpPr>
                <a:spLocks/>
              </p:cNvSpPr>
              <p:nvPr/>
            </p:nvSpPr>
            <p:spPr bwMode="auto">
              <a:xfrm>
                <a:off x="4470" y="2875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4"/>
                  </a:cxn>
                  <a:cxn ang="0">
                    <a:pos x="144" y="385"/>
                  </a:cxn>
                  <a:cxn ang="0">
                    <a:pos x="62" y="488"/>
                  </a:cxn>
                  <a:cxn ang="0">
                    <a:pos x="34" y="524"/>
                  </a:cxn>
                  <a:cxn ang="0">
                    <a:pos x="11" y="562"/>
                  </a:cxn>
                  <a:cxn ang="0">
                    <a:pos x="5" y="573"/>
                  </a:cxn>
                  <a:cxn ang="0">
                    <a:pos x="1" y="585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599"/>
                  </a:cxn>
                  <a:cxn ang="0">
                    <a:pos x="27" y="596"/>
                  </a:cxn>
                  <a:cxn ang="0">
                    <a:pos x="40" y="589"/>
                  </a:cxn>
                  <a:cxn ang="0">
                    <a:pos x="76" y="568"/>
                  </a:cxn>
                  <a:cxn ang="0">
                    <a:pos x="113" y="539"/>
                  </a:cxn>
                  <a:cxn ang="0">
                    <a:pos x="216" y="457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4"/>
                    </a:lnTo>
                    <a:lnTo>
                      <a:pt x="144" y="385"/>
                    </a:lnTo>
                    <a:lnTo>
                      <a:pt x="62" y="488"/>
                    </a:lnTo>
                    <a:lnTo>
                      <a:pt x="34" y="524"/>
                    </a:lnTo>
                    <a:lnTo>
                      <a:pt x="11" y="562"/>
                    </a:lnTo>
                    <a:lnTo>
                      <a:pt x="5" y="573"/>
                    </a:lnTo>
                    <a:lnTo>
                      <a:pt x="1" y="585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599"/>
                    </a:lnTo>
                    <a:lnTo>
                      <a:pt x="27" y="596"/>
                    </a:lnTo>
                    <a:lnTo>
                      <a:pt x="40" y="589"/>
                    </a:lnTo>
                    <a:lnTo>
                      <a:pt x="76" y="568"/>
                    </a:lnTo>
                    <a:lnTo>
                      <a:pt x="113" y="539"/>
                    </a:lnTo>
                    <a:lnTo>
                      <a:pt x="216" y="457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60" name="Freeform 460"/>
              <p:cNvSpPr>
                <a:spLocks/>
              </p:cNvSpPr>
              <p:nvPr/>
            </p:nvSpPr>
            <p:spPr bwMode="auto">
              <a:xfrm>
                <a:off x="4671" y="2746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4"/>
                  </a:cxn>
                  <a:cxn ang="0">
                    <a:pos x="488" y="62"/>
                  </a:cxn>
                  <a:cxn ang="0">
                    <a:pos x="524" y="34"/>
                  </a:cxn>
                  <a:cxn ang="0">
                    <a:pos x="562" y="11"/>
                  </a:cxn>
                  <a:cxn ang="0">
                    <a:pos x="573" y="5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8"/>
                  </a:cxn>
                  <a:cxn ang="0">
                    <a:pos x="601" y="15"/>
                  </a:cxn>
                  <a:cxn ang="0">
                    <a:pos x="596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3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4"/>
                    </a:lnTo>
                    <a:lnTo>
                      <a:pt x="488" y="62"/>
                    </a:lnTo>
                    <a:lnTo>
                      <a:pt x="524" y="34"/>
                    </a:lnTo>
                    <a:lnTo>
                      <a:pt x="562" y="11"/>
                    </a:lnTo>
                    <a:lnTo>
                      <a:pt x="573" y="5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8"/>
                    </a:lnTo>
                    <a:lnTo>
                      <a:pt x="601" y="15"/>
                    </a:lnTo>
                    <a:lnTo>
                      <a:pt x="596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3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61" name="Freeform 462"/>
              <p:cNvSpPr>
                <a:spLocks/>
              </p:cNvSpPr>
              <p:nvPr/>
            </p:nvSpPr>
            <p:spPr bwMode="auto">
              <a:xfrm>
                <a:off x="4451" y="2529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3"/>
                  </a:cxn>
                  <a:cxn ang="0">
                    <a:pos x="489" y="62"/>
                  </a:cxn>
                  <a:cxn ang="0">
                    <a:pos x="525" y="35"/>
                  </a:cxn>
                  <a:cxn ang="0">
                    <a:pos x="562" y="12"/>
                  </a:cxn>
                  <a:cxn ang="0">
                    <a:pos x="574" y="6"/>
                  </a:cxn>
                  <a:cxn ang="0">
                    <a:pos x="585" y="2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3" y="7"/>
                  </a:cxn>
                  <a:cxn ang="0">
                    <a:pos x="601" y="16"/>
                  </a:cxn>
                  <a:cxn ang="0">
                    <a:pos x="597" y="27"/>
                  </a:cxn>
                  <a:cxn ang="0">
                    <a:pos x="590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9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3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3"/>
                    </a:lnTo>
                    <a:lnTo>
                      <a:pt x="489" y="62"/>
                    </a:lnTo>
                    <a:lnTo>
                      <a:pt x="525" y="35"/>
                    </a:lnTo>
                    <a:lnTo>
                      <a:pt x="562" y="12"/>
                    </a:lnTo>
                    <a:lnTo>
                      <a:pt x="574" y="6"/>
                    </a:lnTo>
                    <a:lnTo>
                      <a:pt x="585" y="2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3" y="7"/>
                    </a:lnTo>
                    <a:lnTo>
                      <a:pt x="601" y="16"/>
                    </a:lnTo>
                    <a:lnTo>
                      <a:pt x="597" y="27"/>
                    </a:lnTo>
                    <a:lnTo>
                      <a:pt x="590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9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62" name="Freeform 464"/>
              <p:cNvSpPr>
                <a:spLocks/>
              </p:cNvSpPr>
              <p:nvPr/>
            </p:nvSpPr>
            <p:spPr bwMode="auto">
              <a:xfrm>
                <a:off x="4453" y="2530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4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6" y="35"/>
                  </a:cxn>
                  <a:cxn ang="0">
                    <a:pos x="562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5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8"/>
                  </a:cxn>
                  <a:cxn ang="0">
                    <a:pos x="596" y="29"/>
                  </a:cxn>
                  <a:cxn ang="0">
                    <a:pos x="590" y="41"/>
                  </a:cxn>
                  <a:cxn ang="0">
                    <a:pos x="567" y="77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70" y="319"/>
                  </a:cxn>
                  <a:cxn ang="0">
                    <a:pos x="370" y="319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4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6" y="35"/>
                    </a:lnTo>
                    <a:lnTo>
                      <a:pt x="562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5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8"/>
                    </a:lnTo>
                    <a:lnTo>
                      <a:pt x="596" y="29"/>
                    </a:lnTo>
                    <a:lnTo>
                      <a:pt x="590" y="41"/>
                    </a:lnTo>
                    <a:lnTo>
                      <a:pt x="567" y="77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70" y="319"/>
                    </a:lnTo>
                    <a:lnTo>
                      <a:pt x="370" y="319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63" name="Freeform 465"/>
              <p:cNvSpPr>
                <a:spLocks/>
              </p:cNvSpPr>
              <p:nvPr/>
            </p:nvSpPr>
            <p:spPr bwMode="auto">
              <a:xfrm>
                <a:off x="4323" y="2730"/>
                <a:ext cx="201" cy="201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3"/>
                  </a:cxn>
                  <a:cxn ang="0">
                    <a:pos x="143" y="384"/>
                  </a:cxn>
                  <a:cxn ang="0">
                    <a:pos x="61" y="488"/>
                  </a:cxn>
                  <a:cxn ang="0">
                    <a:pos x="34" y="524"/>
                  </a:cxn>
                  <a:cxn ang="0">
                    <a:pos x="12" y="561"/>
                  </a:cxn>
                  <a:cxn ang="0">
                    <a:pos x="5" y="573"/>
                  </a:cxn>
                  <a:cxn ang="0">
                    <a:pos x="2" y="584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0"/>
                  </a:cxn>
                  <a:cxn ang="0">
                    <a:pos x="28" y="596"/>
                  </a:cxn>
                  <a:cxn ang="0">
                    <a:pos x="39" y="589"/>
                  </a:cxn>
                  <a:cxn ang="0">
                    <a:pos x="77" y="567"/>
                  </a:cxn>
                  <a:cxn ang="0">
                    <a:pos x="113" y="538"/>
                  </a:cxn>
                  <a:cxn ang="0">
                    <a:pos x="217" y="458"/>
                  </a:cxn>
                  <a:cxn ang="0">
                    <a:pos x="317" y="368"/>
                  </a:cxn>
                  <a:cxn ang="0">
                    <a:pos x="317" y="368"/>
                  </a:cxn>
                  <a:cxn ang="0">
                    <a:pos x="603" y="108"/>
                  </a:cxn>
                  <a:cxn ang="0">
                    <a:pos x="603" y="108"/>
                  </a:cxn>
                </a:cxnLst>
                <a:rect l="0" t="0" r="r" b="b"/>
                <a:pathLst>
                  <a:path w="603" h="602">
                    <a:moveTo>
                      <a:pt x="493" y="0"/>
                    </a:moveTo>
                    <a:lnTo>
                      <a:pt x="232" y="283"/>
                    </a:lnTo>
                    <a:lnTo>
                      <a:pt x="143" y="384"/>
                    </a:lnTo>
                    <a:lnTo>
                      <a:pt x="61" y="488"/>
                    </a:lnTo>
                    <a:lnTo>
                      <a:pt x="34" y="524"/>
                    </a:lnTo>
                    <a:lnTo>
                      <a:pt x="12" y="561"/>
                    </a:lnTo>
                    <a:lnTo>
                      <a:pt x="5" y="573"/>
                    </a:lnTo>
                    <a:lnTo>
                      <a:pt x="2" y="584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0"/>
                    </a:lnTo>
                    <a:lnTo>
                      <a:pt x="28" y="596"/>
                    </a:lnTo>
                    <a:lnTo>
                      <a:pt x="39" y="589"/>
                    </a:lnTo>
                    <a:lnTo>
                      <a:pt x="77" y="567"/>
                    </a:lnTo>
                    <a:lnTo>
                      <a:pt x="113" y="538"/>
                    </a:lnTo>
                    <a:lnTo>
                      <a:pt x="217" y="458"/>
                    </a:lnTo>
                    <a:lnTo>
                      <a:pt x="317" y="368"/>
                    </a:lnTo>
                    <a:lnTo>
                      <a:pt x="317" y="368"/>
                    </a:lnTo>
                    <a:lnTo>
                      <a:pt x="603" y="108"/>
                    </a:lnTo>
                    <a:lnTo>
                      <a:pt x="603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64" name="Freeform 466"/>
              <p:cNvSpPr>
                <a:spLocks/>
              </p:cNvSpPr>
              <p:nvPr/>
            </p:nvSpPr>
            <p:spPr bwMode="auto">
              <a:xfrm>
                <a:off x="4524" y="2601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3" y="233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5" y="35"/>
                  </a:cxn>
                  <a:cxn ang="0">
                    <a:pos x="561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6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68" y="318"/>
                  </a:cxn>
                  <a:cxn ang="0">
                    <a:pos x="368" y="318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3" y="233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5" y="35"/>
                    </a:lnTo>
                    <a:lnTo>
                      <a:pt x="561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6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68" y="318"/>
                    </a:lnTo>
                    <a:lnTo>
                      <a:pt x="368" y="318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65" name="Freeform 467"/>
              <p:cNvSpPr>
                <a:spLocks/>
              </p:cNvSpPr>
              <p:nvPr/>
            </p:nvSpPr>
            <p:spPr bwMode="auto">
              <a:xfrm>
                <a:off x="4324" y="2732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5"/>
                  </a:cxn>
                  <a:cxn ang="0">
                    <a:pos x="144" y="386"/>
                  </a:cxn>
                  <a:cxn ang="0">
                    <a:pos x="62" y="488"/>
                  </a:cxn>
                  <a:cxn ang="0">
                    <a:pos x="34" y="526"/>
                  </a:cxn>
                  <a:cxn ang="0">
                    <a:pos x="11" y="562"/>
                  </a:cxn>
                  <a:cxn ang="0">
                    <a:pos x="6" y="575"/>
                  </a:cxn>
                  <a:cxn ang="0">
                    <a:pos x="1" y="586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4" y="540"/>
                  </a:cxn>
                  <a:cxn ang="0">
                    <a:pos x="216" y="458"/>
                  </a:cxn>
                  <a:cxn ang="0">
                    <a:pos x="317" y="370"/>
                  </a:cxn>
                  <a:cxn ang="0">
                    <a:pos x="317" y="370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5"/>
                    </a:lnTo>
                    <a:lnTo>
                      <a:pt x="144" y="386"/>
                    </a:lnTo>
                    <a:lnTo>
                      <a:pt x="62" y="488"/>
                    </a:lnTo>
                    <a:lnTo>
                      <a:pt x="34" y="526"/>
                    </a:lnTo>
                    <a:lnTo>
                      <a:pt x="11" y="562"/>
                    </a:lnTo>
                    <a:lnTo>
                      <a:pt x="6" y="575"/>
                    </a:lnTo>
                    <a:lnTo>
                      <a:pt x="1" y="586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4" y="540"/>
                    </a:lnTo>
                    <a:lnTo>
                      <a:pt x="216" y="458"/>
                    </a:lnTo>
                    <a:lnTo>
                      <a:pt x="317" y="370"/>
                    </a:lnTo>
                    <a:lnTo>
                      <a:pt x="317" y="370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66" name="Freeform 468"/>
              <p:cNvSpPr>
                <a:spLocks/>
              </p:cNvSpPr>
              <p:nvPr/>
            </p:nvSpPr>
            <p:spPr bwMode="auto">
              <a:xfrm>
                <a:off x="4525" y="2603"/>
                <a:ext cx="201" cy="201"/>
              </a:xfrm>
              <a:custGeom>
                <a:avLst/>
                <a:gdLst/>
                <a:ahLst/>
                <a:cxnLst>
                  <a:cxn ang="0">
                    <a:pos x="0" y="492"/>
                  </a:cxn>
                  <a:cxn ang="0">
                    <a:pos x="284" y="232"/>
                  </a:cxn>
                  <a:cxn ang="0">
                    <a:pos x="385" y="142"/>
                  </a:cxn>
                  <a:cxn ang="0">
                    <a:pos x="489" y="62"/>
                  </a:cxn>
                  <a:cxn ang="0">
                    <a:pos x="525" y="33"/>
                  </a:cxn>
                  <a:cxn ang="0">
                    <a:pos x="562" y="11"/>
                  </a:cxn>
                  <a:cxn ang="0">
                    <a:pos x="574" y="4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7"/>
                  </a:cxn>
                  <a:cxn ang="0">
                    <a:pos x="599" y="16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2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2"/>
                    </a:moveTo>
                    <a:lnTo>
                      <a:pt x="284" y="232"/>
                    </a:lnTo>
                    <a:lnTo>
                      <a:pt x="385" y="142"/>
                    </a:lnTo>
                    <a:lnTo>
                      <a:pt x="489" y="62"/>
                    </a:lnTo>
                    <a:lnTo>
                      <a:pt x="525" y="33"/>
                    </a:lnTo>
                    <a:lnTo>
                      <a:pt x="562" y="11"/>
                    </a:lnTo>
                    <a:lnTo>
                      <a:pt x="574" y="4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7"/>
                    </a:lnTo>
                    <a:lnTo>
                      <a:pt x="599" y="16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2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67" name="Freeform 469"/>
              <p:cNvSpPr>
                <a:spLocks/>
              </p:cNvSpPr>
              <p:nvPr/>
            </p:nvSpPr>
            <p:spPr bwMode="auto">
              <a:xfrm>
                <a:off x="4396" y="2801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4"/>
                  </a:cxn>
                  <a:cxn ang="0">
                    <a:pos x="144" y="385"/>
                  </a:cxn>
                  <a:cxn ang="0">
                    <a:pos x="62" y="489"/>
                  </a:cxn>
                  <a:cxn ang="0">
                    <a:pos x="34" y="525"/>
                  </a:cxn>
                  <a:cxn ang="0">
                    <a:pos x="13" y="562"/>
                  </a:cxn>
                  <a:cxn ang="0">
                    <a:pos x="6" y="574"/>
                  </a:cxn>
                  <a:cxn ang="0">
                    <a:pos x="1" y="585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9" y="602"/>
                  </a:cxn>
                  <a:cxn ang="0">
                    <a:pos x="17" y="601"/>
                  </a:cxn>
                  <a:cxn ang="0">
                    <a:pos x="27" y="597"/>
                  </a:cxn>
                  <a:cxn ang="0">
                    <a:pos x="40" y="589"/>
                  </a:cxn>
                  <a:cxn ang="0">
                    <a:pos x="76" y="568"/>
                  </a:cxn>
                  <a:cxn ang="0">
                    <a:pos x="114" y="539"/>
                  </a:cxn>
                  <a:cxn ang="0">
                    <a:pos x="216" y="458"/>
                  </a:cxn>
                  <a:cxn ang="0">
                    <a:pos x="318" y="369"/>
                  </a:cxn>
                  <a:cxn ang="0">
                    <a:pos x="318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4"/>
                    </a:lnTo>
                    <a:lnTo>
                      <a:pt x="144" y="385"/>
                    </a:lnTo>
                    <a:lnTo>
                      <a:pt x="62" y="489"/>
                    </a:lnTo>
                    <a:lnTo>
                      <a:pt x="34" y="525"/>
                    </a:lnTo>
                    <a:lnTo>
                      <a:pt x="13" y="562"/>
                    </a:lnTo>
                    <a:lnTo>
                      <a:pt x="6" y="574"/>
                    </a:lnTo>
                    <a:lnTo>
                      <a:pt x="1" y="585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9" y="602"/>
                    </a:lnTo>
                    <a:lnTo>
                      <a:pt x="17" y="601"/>
                    </a:lnTo>
                    <a:lnTo>
                      <a:pt x="27" y="597"/>
                    </a:lnTo>
                    <a:lnTo>
                      <a:pt x="40" y="589"/>
                    </a:lnTo>
                    <a:lnTo>
                      <a:pt x="76" y="568"/>
                    </a:lnTo>
                    <a:lnTo>
                      <a:pt x="114" y="539"/>
                    </a:lnTo>
                    <a:lnTo>
                      <a:pt x="216" y="458"/>
                    </a:lnTo>
                    <a:lnTo>
                      <a:pt x="318" y="369"/>
                    </a:lnTo>
                    <a:lnTo>
                      <a:pt x="318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68" name="Freeform 470"/>
              <p:cNvSpPr>
                <a:spLocks/>
              </p:cNvSpPr>
              <p:nvPr/>
            </p:nvSpPr>
            <p:spPr bwMode="auto">
              <a:xfrm>
                <a:off x="4597" y="2672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3"/>
                  </a:cxn>
                  <a:cxn ang="0">
                    <a:pos x="385" y="144"/>
                  </a:cxn>
                  <a:cxn ang="0">
                    <a:pos x="489" y="62"/>
                  </a:cxn>
                  <a:cxn ang="0">
                    <a:pos x="525" y="34"/>
                  </a:cxn>
                  <a:cxn ang="0">
                    <a:pos x="562" y="13"/>
                  </a:cxn>
                  <a:cxn ang="0">
                    <a:pos x="575" y="6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8"/>
                  </a:cxn>
                  <a:cxn ang="0">
                    <a:pos x="601" y="17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8" y="216"/>
                  </a:cxn>
                  <a:cxn ang="0">
                    <a:pos x="369" y="318"/>
                  </a:cxn>
                  <a:cxn ang="0">
                    <a:pos x="369" y="318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3"/>
                    </a:lnTo>
                    <a:lnTo>
                      <a:pt x="385" y="144"/>
                    </a:lnTo>
                    <a:lnTo>
                      <a:pt x="489" y="62"/>
                    </a:lnTo>
                    <a:lnTo>
                      <a:pt x="525" y="34"/>
                    </a:lnTo>
                    <a:lnTo>
                      <a:pt x="562" y="13"/>
                    </a:lnTo>
                    <a:lnTo>
                      <a:pt x="575" y="6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8"/>
                    </a:lnTo>
                    <a:lnTo>
                      <a:pt x="601" y="17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8" y="216"/>
                    </a:lnTo>
                    <a:lnTo>
                      <a:pt x="369" y="318"/>
                    </a:lnTo>
                    <a:lnTo>
                      <a:pt x="369" y="318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69" name="Freeform 471"/>
              <p:cNvSpPr>
                <a:spLocks/>
              </p:cNvSpPr>
              <p:nvPr/>
            </p:nvSpPr>
            <p:spPr bwMode="auto">
              <a:xfrm>
                <a:off x="4398" y="2802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5"/>
                  </a:cxn>
                  <a:cxn ang="0">
                    <a:pos x="142" y="386"/>
                  </a:cxn>
                  <a:cxn ang="0">
                    <a:pos x="62" y="488"/>
                  </a:cxn>
                  <a:cxn ang="0">
                    <a:pos x="33" y="525"/>
                  </a:cxn>
                  <a:cxn ang="0">
                    <a:pos x="11" y="561"/>
                  </a:cxn>
                  <a:cxn ang="0">
                    <a:pos x="4" y="574"/>
                  </a:cxn>
                  <a:cxn ang="0">
                    <a:pos x="1" y="586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7" y="602"/>
                  </a:cxn>
                  <a:cxn ang="0">
                    <a:pos x="15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2" y="540"/>
                  </a:cxn>
                  <a:cxn ang="0">
                    <a:pos x="216" y="458"/>
                  </a:cxn>
                  <a:cxn ang="0">
                    <a:pos x="316" y="370"/>
                  </a:cxn>
                  <a:cxn ang="0">
                    <a:pos x="316" y="370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5"/>
                    </a:lnTo>
                    <a:lnTo>
                      <a:pt x="142" y="386"/>
                    </a:lnTo>
                    <a:lnTo>
                      <a:pt x="62" y="488"/>
                    </a:lnTo>
                    <a:lnTo>
                      <a:pt x="33" y="525"/>
                    </a:lnTo>
                    <a:lnTo>
                      <a:pt x="11" y="561"/>
                    </a:lnTo>
                    <a:lnTo>
                      <a:pt x="4" y="574"/>
                    </a:lnTo>
                    <a:lnTo>
                      <a:pt x="1" y="586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7" y="602"/>
                    </a:lnTo>
                    <a:lnTo>
                      <a:pt x="15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2" y="540"/>
                    </a:lnTo>
                    <a:lnTo>
                      <a:pt x="216" y="458"/>
                    </a:lnTo>
                    <a:lnTo>
                      <a:pt x="316" y="370"/>
                    </a:lnTo>
                    <a:lnTo>
                      <a:pt x="316" y="370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70" name="Freeform 472"/>
              <p:cNvSpPr>
                <a:spLocks/>
              </p:cNvSpPr>
              <p:nvPr/>
            </p:nvSpPr>
            <p:spPr bwMode="auto">
              <a:xfrm>
                <a:off x="4599" y="2674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1"/>
                  </a:cxn>
                  <a:cxn ang="0">
                    <a:pos x="386" y="142"/>
                  </a:cxn>
                  <a:cxn ang="0">
                    <a:pos x="488" y="62"/>
                  </a:cxn>
                  <a:cxn ang="0">
                    <a:pos x="525" y="33"/>
                  </a:cxn>
                  <a:cxn ang="0">
                    <a:pos x="561" y="11"/>
                  </a:cxn>
                  <a:cxn ang="0">
                    <a:pos x="574" y="4"/>
                  </a:cxn>
                  <a:cxn ang="0">
                    <a:pos x="586" y="1"/>
                  </a:cxn>
                  <a:cxn ang="0">
                    <a:pos x="595" y="0"/>
                  </a:cxn>
                  <a:cxn ang="0">
                    <a:pos x="599" y="2"/>
                  </a:cxn>
                  <a:cxn ang="0">
                    <a:pos x="599" y="2"/>
                  </a:cxn>
                  <a:cxn ang="0">
                    <a:pos x="602" y="7"/>
                  </a:cxn>
                  <a:cxn ang="0">
                    <a:pos x="600" y="15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2"/>
                  </a:cxn>
                  <a:cxn ang="0">
                    <a:pos x="458" y="216"/>
                  </a:cxn>
                  <a:cxn ang="0">
                    <a:pos x="370" y="316"/>
                  </a:cxn>
                  <a:cxn ang="0">
                    <a:pos x="370" y="316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1"/>
                    </a:lnTo>
                    <a:lnTo>
                      <a:pt x="386" y="142"/>
                    </a:lnTo>
                    <a:lnTo>
                      <a:pt x="488" y="62"/>
                    </a:lnTo>
                    <a:lnTo>
                      <a:pt x="525" y="33"/>
                    </a:lnTo>
                    <a:lnTo>
                      <a:pt x="561" y="11"/>
                    </a:lnTo>
                    <a:lnTo>
                      <a:pt x="574" y="4"/>
                    </a:lnTo>
                    <a:lnTo>
                      <a:pt x="586" y="1"/>
                    </a:lnTo>
                    <a:lnTo>
                      <a:pt x="595" y="0"/>
                    </a:lnTo>
                    <a:lnTo>
                      <a:pt x="599" y="2"/>
                    </a:lnTo>
                    <a:lnTo>
                      <a:pt x="599" y="2"/>
                    </a:lnTo>
                    <a:lnTo>
                      <a:pt x="602" y="7"/>
                    </a:lnTo>
                    <a:lnTo>
                      <a:pt x="600" y="15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2"/>
                    </a:lnTo>
                    <a:lnTo>
                      <a:pt x="458" y="216"/>
                    </a:lnTo>
                    <a:lnTo>
                      <a:pt x="370" y="316"/>
                    </a:lnTo>
                    <a:lnTo>
                      <a:pt x="370" y="316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71" name="Freeform 473"/>
              <p:cNvSpPr>
                <a:spLocks/>
              </p:cNvSpPr>
              <p:nvPr/>
            </p:nvSpPr>
            <p:spPr bwMode="auto">
              <a:xfrm>
                <a:off x="4469" y="2873"/>
                <a:ext cx="200" cy="200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4"/>
                  </a:cxn>
                  <a:cxn ang="0">
                    <a:pos x="143" y="386"/>
                  </a:cxn>
                  <a:cxn ang="0">
                    <a:pos x="62" y="489"/>
                  </a:cxn>
                  <a:cxn ang="0">
                    <a:pos x="33" y="526"/>
                  </a:cxn>
                  <a:cxn ang="0">
                    <a:pos x="12" y="562"/>
                  </a:cxn>
                  <a:cxn ang="0">
                    <a:pos x="5" y="575"/>
                  </a:cxn>
                  <a:cxn ang="0">
                    <a:pos x="2" y="587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1"/>
                  </a:cxn>
                  <a:cxn ang="0">
                    <a:pos x="28" y="597"/>
                  </a:cxn>
                  <a:cxn ang="0">
                    <a:pos x="39" y="591"/>
                  </a:cxn>
                  <a:cxn ang="0">
                    <a:pos x="77" y="568"/>
                  </a:cxn>
                  <a:cxn ang="0">
                    <a:pos x="113" y="540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3" y="0"/>
                    </a:moveTo>
                    <a:lnTo>
                      <a:pt x="232" y="284"/>
                    </a:lnTo>
                    <a:lnTo>
                      <a:pt x="143" y="386"/>
                    </a:lnTo>
                    <a:lnTo>
                      <a:pt x="62" y="489"/>
                    </a:lnTo>
                    <a:lnTo>
                      <a:pt x="33" y="526"/>
                    </a:lnTo>
                    <a:lnTo>
                      <a:pt x="12" y="562"/>
                    </a:lnTo>
                    <a:lnTo>
                      <a:pt x="5" y="575"/>
                    </a:lnTo>
                    <a:lnTo>
                      <a:pt x="2" y="587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1"/>
                    </a:lnTo>
                    <a:lnTo>
                      <a:pt x="28" y="597"/>
                    </a:lnTo>
                    <a:lnTo>
                      <a:pt x="39" y="591"/>
                    </a:lnTo>
                    <a:lnTo>
                      <a:pt x="77" y="568"/>
                    </a:lnTo>
                    <a:lnTo>
                      <a:pt x="113" y="540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72" name="Freeform 474"/>
              <p:cNvSpPr>
                <a:spLocks/>
              </p:cNvSpPr>
              <p:nvPr/>
            </p:nvSpPr>
            <p:spPr bwMode="auto">
              <a:xfrm>
                <a:off x="4669" y="2744"/>
                <a:ext cx="201" cy="201"/>
              </a:xfrm>
              <a:custGeom>
                <a:avLst/>
                <a:gdLst/>
                <a:ahLst/>
                <a:cxnLst>
                  <a:cxn ang="0">
                    <a:pos x="0" y="493"/>
                  </a:cxn>
                  <a:cxn ang="0">
                    <a:pos x="286" y="232"/>
                  </a:cxn>
                  <a:cxn ang="0">
                    <a:pos x="386" y="143"/>
                  </a:cxn>
                  <a:cxn ang="0">
                    <a:pos x="489" y="62"/>
                  </a:cxn>
                  <a:cxn ang="0">
                    <a:pos x="526" y="33"/>
                  </a:cxn>
                  <a:cxn ang="0">
                    <a:pos x="562" y="12"/>
                  </a:cxn>
                  <a:cxn ang="0">
                    <a:pos x="575" y="5"/>
                  </a:cxn>
                  <a:cxn ang="0">
                    <a:pos x="587" y="2"/>
                  </a:cxn>
                  <a:cxn ang="0">
                    <a:pos x="595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8"/>
                  </a:cxn>
                  <a:cxn ang="0">
                    <a:pos x="601" y="16"/>
                  </a:cxn>
                  <a:cxn ang="0">
                    <a:pos x="597" y="28"/>
                  </a:cxn>
                  <a:cxn ang="0">
                    <a:pos x="591" y="39"/>
                  </a:cxn>
                  <a:cxn ang="0">
                    <a:pos x="568" y="77"/>
                  </a:cxn>
                  <a:cxn ang="0">
                    <a:pos x="541" y="113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10" y="602"/>
                  </a:cxn>
                  <a:cxn ang="0">
                    <a:pos x="110" y="602"/>
                  </a:cxn>
                </a:cxnLst>
                <a:rect l="0" t="0" r="r" b="b"/>
                <a:pathLst>
                  <a:path w="602" h="602">
                    <a:moveTo>
                      <a:pt x="0" y="493"/>
                    </a:moveTo>
                    <a:lnTo>
                      <a:pt x="286" y="232"/>
                    </a:lnTo>
                    <a:lnTo>
                      <a:pt x="386" y="143"/>
                    </a:lnTo>
                    <a:lnTo>
                      <a:pt x="489" y="62"/>
                    </a:lnTo>
                    <a:lnTo>
                      <a:pt x="526" y="33"/>
                    </a:lnTo>
                    <a:lnTo>
                      <a:pt x="562" y="12"/>
                    </a:lnTo>
                    <a:lnTo>
                      <a:pt x="575" y="5"/>
                    </a:lnTo>
                    <a:lnTo>
                      <a:pt x="587" y="2"/>
                    </a:lnTo>
                    <a:lnTo>
                      <a:pt x="595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8"/>
                    </a:lnTo>
                    <a:lnTo>
                      <a:pt x="601" y="16"/>
                    </a:lnTo>
                    <a:lnTo>
                      <a:pt x="597" y="28"/>
                    </a:lnTo>
                    <a:lnTo>
                      <a:pt x="591" y="39"/>
                    </a:lnTo>
                    <a:lnTo>
                      <a:pt x="568" y="77"/>
                    </a:lnTo>
                    <a:lnTo>
                      <a:pt x="541" y="113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10" y="602"/>
                    </a:lnTo>
                    <a:lnTo>
                      <a:pt x="110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73" name="Freeform 475"/>
              <p:cNvSpPr>
                <a:spLocks/>
              </p:cNvSpPr>
              <p:nvPr/>
            </p:nvSpPr>
            <p:spPr bwMode="auto">
              <a:xfrm>
                <a:off x="4470" y="2875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4"/>
                  </a:cxn>
                  <a:cxn ang="0">
                    <a:pos x="144" y="385"/>
                  </a:cxn>
                  <a:cxn ang="0">
                    <a:pos x="62" y="488"/>
                  </a:cxn>
                  <a:cxn ang="0">
                    <a:pos x="34" y="524"/>
                  </a:cxn>
                  <a:cxn ang="0">
                    <a:pos x="11" y="562"/>
                  </a:cxn>
                  <a:cxn ang="0">
                    <a:pos x="5" y="573"/>
                  </a:cxn>
                  <a:cxn ang="0">
                    <a:pos x="1" y="585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599"/>
                  </a:cxn>
                  <a:cxn ang="0">
                    <a:pos x="27" y="596"/>
                  </a:cxn>
                  <a:cxn ang="0">
                    <a:pos x="40" y="589"/>
                  </a:cxn>
                  <a:cxn ang="0">
                    <a:pos x="76" y="568"/>
                  </a:cxn>
                  <a:cxn ang="0">
                    <a:pos x="113" y="539"/>
                  </a:cxn>
                  <a:cxn ang="0">
                    <a:pos x="216" y="457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4"/>
                    </a:lnTo>
                    <a:lnTo>
                      <a:pt x="144" y="385"/>
                    </a:lnTo>
                    <a:lnTo>
                      <a:pt x="62" y="488"/>
                    </a:lnTo>
                    <a:lnTo>
                      <a:pt x="34" y="524"/>
                    </a:lnTo>
                    <a:lnTo>
                      <a:pt x="11" y="562"/>
                    </a:lnTo>
                    <a:lnTo>
                      <a:pt x="5" y="573"/>
                    </a:lnTo>
                    <a:lnTo>
                      <a:pt x="1" y="585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599"/>
                    </a:lnTo>
                    <a:lnTo>
                      <a:pt x="27" y="596"/>
                    </a:lnTo>
                    <a:lnTo>
                      <a:pt x="40" y="589"/>
                    </a:lnTo>
                    <a:lnTo>
                      <a:pt x="76" y="568"/>
                    </a:lnTo>
                    <a:lnTo>
                      <a:pt x="113" y="539"/>
                    </a:lnTo>
                    <a:lnTo>
                      <a:pt x="216" y="457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74" name="Freeform 476"/>
              <p:cNvSpPr>
                <a:spLocks/>
              </p:cNvSpPr>
              <p:nvPr/>
            </p:nvSpPr>
            <p:spPr bwMode="auto">
              <a:xfrm>
                <a:off x="4671" y="2746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4"/>
                  </a:cxn>
                  <a:cxn ang="0">
                    <a:pos x="488" y="62"/>
                  </a:cxn>
                  <a:cxn ang="0">
                    <a:pos x="524" y="34"/>
                  </a:cxn>
                  <a:cxn ang="0">
                    <a:pos x="562" y="11"/>
                  </a:cxn>
                  <a:cxn ang="0">
                    <a:pos x="573" y="5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8"/>
                  </a:cxn>
                  <a:cxn ang="0">
                    <a:pos x="601" y="15"/>
                  </a:cxn>
                  <a:cxn ang="0">
                    <a:pos x="596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3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4"/>
                    </a:lnTo>
                    <a:lnTo>
                      <a:pt x="488" y="62"/>
                    </a:lnTo>
                    <a:lnTo>
                      <a:pt x="524" y="34"/>
                    </a:lnTo>
                    <a:lnTo>
                      <a:pt x="562" y="11"/>
                    </a:lnTo>
                    <a:lnTo>
                      <a:pt x="573" y="5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8"/>
                    </a:lnTo>
                    <a:lnTo>
                      <a:pt x="601" y="15"/>
                    </a:lnTo>
                    <a:lnTo>
                      <a:pt x="596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3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75" name="Freeform 478"/>
              <p:cNvSpPr>
                <a:spLocks/>
              </p:cNvSpPr>
              <p:nvPr/>
            </p:nvSpPr>
            <p:spPr bwMode="auto">
              <a:xfrm>
                <a:off x="4455" y="2532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3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5" y="35"/>
                  </a:cxn>
                  <a:cxn ang="0">
                    <a:pos x="561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7"/>
                  </a:cxn>
                  <a:cxn ang="0">
                    <a:pos x="596" y="29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70" y="318"/>
                  </a:cxn>
                  <a:cxn ang="0">
                    <a:pos x="370" y="318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3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5" y="35"/>
                    </a:lnTo>
                    <a:lnTo>
                      <a:pt x="561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7"/>
                    </a:lnTo>
                    <a:lnTo>
                      <a:pt x="596" y="29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70" y="318"/>
                    </a:lnTo>
                    <a:lnTo>
                      <a:pt x="370" y="318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76" name="Freeform 480"/>
              <p:cNvSpPr>
                <a:spLocks/>
              </p:cNvSpPr>
              <p:nvPr/>
            </p:nvSpPr>
            <p:spPr bwMode="auto">
              <a:xfrm>
                <a:off x="4457" y="2534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4"/>
                  </a:cxn>
                  <a:cxn ang="0">
                    <a:pos x="489" y="62"/>
                  </a:cxn>
                  <a:cxn ang="0">
                    <a:pos x="525" y="34"/>
                  </a:cxn>
                  <a:cxn ang="0">
                    <a:pos x="562" y="11"/>
                  </a:cxn>
                  <a:cxn ang="0">
                    <a:pos x="575" y="6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7"/>
                  </a:cxn>
                  <a:cxn ang="0">
                    <a:pos x="601" y="16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4"/>
                    </a:lnTo>
                    <a:lnTo>
                      <a:pt x="489" y="62"/>
                    </a:lnTo>
                    <a:lnTo>
                      <a:pt x="525" y="34"/>
                    </a:lnTo>
                    <a:lnTo>
                      <a:pt x="562" y="11"/>
                    </a:lnTo>
                    <a:lnTo>
                      <a:pt x="575" y="6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7"/>
                    </a:lnTo>
                    <a:lnTo>
                      <a:pt x="601" y="16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77" name="Freeform 481"/>
              <p:cNvSpPr>
                <a:spLocks/>
              </p:cNvSpPr>
              <p:nvPr/>
            </p:nvSpPr>
            <p:spPr bwMode="auto">
              <a:xfrm>
                <a:off x="4326" y="2734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1" y="285"/>
                  </a:cxn>
                  <a:cxn ang="0">
                    <a:pos x="144" y="386"/>
                  </a:cxn>
                  <a:cxn ang="0">
                    <a:pos x="62" y="488"/>
                  </a:cxn>
                  <a:cxn ang="0">
                    <a:pos x="34" y="525"/>
                  </a:cxn>
                  <a:cxn ang="0">
                    <a:pos x="11" y="561"/>
                  </a:cxn>
                  <a:cxn ang="0">
                    <a:pos x="5" y="574"/>
                  </a:cxn>
                  <a:cxn ang="0">
                    <a:pos x="1" y="586"/>
                  </a:cxn>
                  <a:cxn ang="0">
                    <a:pos x="0" y="594"/>
                  </a:cxn>
                  <a:cxn ang="0">
                    <a:pos x="2" y="599"/>
                  </a:cxn>
                  <a:cxn ang="0">
                    <a:pos x="8" y="602"/>
                  </a:cxn>
                  <a:cxn ang="0">
                    <a:pos x="15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3" y="540"/>
                  </a:cxn>
                  <a:cxn ang="0">
                    <a:pos x="216" y="458"/>
                  </a:cxn>
                  <a:cxn ang="0">
                    <a:pos x="316" y="370"/>
                  </a:cxn>
                  <a:cxn ang="0">
                    <a:pos x="316" y="370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1" y="285"/>
                    </a:lnTo>
                    <a:lnTo>
                      <a:pt x="144" y="386"/>
                    </a:lnTo>
                    <a:lnTo>
                      <a:pt x="62" y="488"/>
                    </a:lnTo>
                    <a:lnTo>
                      <a:pt x="34" y="525"/>
                    </a:lnTo>
                    <a:lnTo>
                      <a:pt x="11" y="561"/>
                    </a:lnTo>
                    <a:lnTo>
                      <a:pt x="5" y="574"/>
                    </a:lnTo>
                    <a:lnTo>
                      <a:pt x="1" y="586"/>
                    </a:lnTo>
                    <a:lnTo>
                      <a:pt x="0" y="594"/>
                    </a:lnTo>
                    <a:lnTo>
                      <a:pt x="2" y="599"/>
                    </a:lnTo>
                    <a:lnTo>
                      <a:pt x="8" y="602"/>
                    </a:lnTo>
                    <a:lnTo>
                      <a:pt x="15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3" y="540"/>
                    </a:lnTo>
                    <a:lnTo>
                      <a:pt x="216" y="458"/>
                    </a:lnTo>
                    <a:lnTo>
                      <a:pt x="316" y="370"/>
                    </a:lnTo>
                    <a:lnTo>
                      <a:pt x="316" y="370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78" name="Freeform 482"/>
              <p:cNvSpPr>
                <a:spLocks/>
              </p:cNvSpPr>
              <p:nvPr/>
            </p:nvSpPr>
            <p:spPr bwMode="auto">
              <a:xfrm>
                <a:off x="4527" y="2605"/>
                <a:ext cx="201" cy="201"/>
              </a:xfrm>
              <a:custGeom>
                <a:avLst/>
                <a:gdLst/>
                <a:ahLst/>
                <a:cxnLst>
                  <a:cxn ang="0">
                    <a:pos x="0" y="492"/>
                  </a:cxn>
                  <a:cxn ang="0">
                    <a:pos x="284" y="232"/>
                  </a:cxn>
                  <a:cxn ang="0">
                    <a:pos x="385" y="142"/>
                  </a:cxn>
                  <a:cxn ang="0">
                    <a:pos x="488" y="62"/>
                  </a:cxn>
                  <a:cxn ang="0">
                    <a:pos x="524" y="33"/>
                  </a:cxn>
                  <a:cxn ang="0">
                    <a:pos x="562" y="11"/>
                  </a:cxn>
                  <a:cxn ang="0">
                    <a:pos x="573" y="4"/>
                  </a:cxn>
                  <a:cxn ang="0">
                    <a:pos x="585" y="1"/>
                  </a:cxn>
                  <a:cxn ang="0">
                    <a:pos x="593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7"/>
                  </a:cxn>
                  <a:cxn ang="0">
                    <a:pos x="599" y="15"/>
                  </a:cxn>
                  <a:cxn ang="0">
                    <a:pos x="596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2"/>
                  </a:cxn>
                  <a:cxn ang="0">
                    <a:pos x="457" y="216"/>
                  </a:cxn>
                  <a:cxn ang="0">
                    <a:pos x="369" y="316"/>
                  </a:cxn>
                  <a:cxn ang="0">
                    <a:pos x="369" y="316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2"/>
                    </a:moveTo>
                    <a:lnTo>
                      <a:pt x="284" y="232"/>
                    </a:lnTo>
                    <a:lnTo>
                      <a:pt x="385" y="142"/>
                    </a:lnTo>
                    <a:lnTo>
                      <a:pt x="488" y="62"/>
                    </a:lnTo>
                    <a:lnTo>
                      <a:pt x="524" y="33"/>
                    </a:lnTo>
                    <a:lnTo>
                      <a:pt x="562" y="11"/>
                    </a:lnTo>
                    <a:lnTo>
                      <a:pt x="573" y="4"/>
                    </a:lnTo>
                    <a:lnTo>
                      <a:pt x="585" y="1"/>
                    </a:lnTo>
                    <a:lnTo>
                      <a:pt x="593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7"/>
                    </a:lnTo>
                    <a:lnTo>
                      <a:pt x="599" y="15"/>
                    </a:lnTo>
                    <a:lnTo>
                      <a:pt x="596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2"/>
                    </a:lnTo>
                    <a:lnTo>
                      <a:pt x="457" y="216"/>
                    </a:lnTo>
                    <a:lnTo>
                      <a:pt x="369" y="316"/>
                    </a:lnTo>
                    <a:lnTo>
                      <a:pt x="369" y="316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79" name="Freeform 483"/>
              <p:cNvSpPr>
                <a:spLocks/>
              </p:cNvSpPr>
              <p:nvPr/>
            </p:nvSpPr>
            <p:spPr bwMode="auto">
              <a:xfrm>
                <a:off x="4328" y="2735"/>
                <a:ext cx="201" cy="201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4"/>
                  </a:cxn>
                  <a:cxn ang="0">
                    <a:pos x="143" y="385"/>
                  </a:cxn>
                  <a:cxn ang="0">
                    <a:pos x="62" y="489"/>
                  </a:cxn>
                  <a:cxn ang="0">
                    <a:pos x="33" y="525"/>
                  </a:cxn>
                  <a:cxn ang="0">
                    <a:pos x="12" y="562"/>
                  </a:cxn>
                  <a:cxn ang="0">
                    <a:pos x="5" y="574"/>
                  </a:cxn>
                  <a:cxn ang="0">
                    <a:pos x="2" y="585"/>
                  </a:cxn>
                  <a:cxn ang="0">
                    <a:pos x="0" y="594"/>
                  </a:cxn>
                  <a:cxn ang="0">
                    <a:pos x="3" y="600"/>
                  </a:cxn>
                  <a:cxn ang="0">
                    <a:pos x="8" y="602"/>
                  </a:cxn>
                  <a:cxn ang="0">
                    <a:pos x="16" y="601"/>
                  </a:cxn>
                  <a:cxn ang="0">
                    <a:pos x="28" y="597"/>
                  </a:cxn>
                  <a:cxn ang="0">
                    <a:pos x="39" y="589"/>
                  </a:cxn>
                  <a:cxn ang="0">
                    <a:pos x="77" y="568"/>
                  </a:cxn>
                  <a:cxn ang="0">
                    <a:pos x="113" y="539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3" y="0"/>
                    </a:moveTo>
                    <a:lnTo>
                      <a:pt x="232" y="284"/>
                    </a:lnTo>
                    <a:lnTo>
                      <a:pt x="143" y="385"/>
                    </a:lnTo>
                    <a:lnTo>
                      <a:pt x="62" y="489"/>
                    </a:lnTo>
                    <a:lnTo>
                      <a:pt x="33" y="525"/>
                    </a:lnTo>
                    <a:lnTo>
                      <a:pt x="12" y="562"/>
                    </a:lnTo>
                    <a:lnTo>
                      <a:pt x="5" y="574"/>
                    </a:lnTo>
                    <a:lnTo>
                      <a:pt x="2" y="585"/>
                    </a:lnTo>
                    <a:lnTo>
                      <a:pt x="0" y="594"/>
                    </a:lnTo>
                    <a:lnTo>
                      <a:pt x="3" y="600"/>
                    </a:lnTo>
                    <a:lnTo>
                      <a:pt x="8" y="602"/>
                    </a:lnTo>
                    <a:lnTo>
                      <a:pt x="16" y="601"/>
                    </a:lnTo>
                    <a:lnTo>
                      <a:pt x="28" y="597"/>
                    </a:lnTo>
                    <a:lnTo>
                      <a:pt x="39" y="589"/>
                    </a:lnTo>
                    <a:lnTo>
                      <a:pt x="77" y="568"/>
                    </a:lnTo>
                    <a:lnTo>
                      <a:pt x="113" y="539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80" name="Freeform 484"/>
              <p:cNvSpPr>
                <a:spLocks/>
              </p:cNvSpPr>
              <p:nvPr/>
            </p:nvSpPr>
            <p:spPr bwMode="auto">
              <a:xfrm>
                <a:off x="4529" y="2606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3"/>
                  </a:cxn>
                  <a:cxn ang="0">
                    <a:pos x="386" y="144"/>
                  </a:cxn>
                  <a:cxn ang="0">
                    <a:pos x="489" y="62"/>
                  </a:cxn>
                  <a:cxn ang="0">
                    <a:pos x="526" y="35"/>
                  </a:cxn>
                  <a:cxn ang="0">
                    <a:pos x="562" y="13"/>
                  </a:cxn>
                  <a:cxn ang="0">
                    <a:pos x="575" y="6"/>
                  </a:cxn>
                  <a:cxn ang="0">
                    <a:pos x="587" y="1"/>
                  </a:cxn>
                  <a:cxn ang="0">
                    <a:pos x="595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9"/>
                  </a:cxn>
                  <a:cxn ang="0">
                    <a:pos x="601" y="17"/>
                  </a:cxn>
                  <a:cxn ang="0">
                    <a:pos x="597" y="27"/>
                  </a:cxn>
                  <a:cxn ang="0">
                    <a:pos x="591" y="40"/>
                  </a:cxn>
                  <a:cxn ang="0">
                    <a:pos x="568" y="76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69" y="318"/>
                  </a:cxn>
                  <a:cxn ang="0">
                    <a:pos x="369" y="318"/>
                  </a:cxn>
                  <a:cxn ang="0">
                    <a:pos x="110" y="602"/>
                  </a:cxn>
                  <a:cxn ang="0">
                    <a:pos x="110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3"/>
                    </a:lnTo>
                    <a:lnTo>
                      <a:pt x="386" y="144"/>
                    </a:lnTo>
                    <a:lnTo>
                      <a:pt x="489" y="62"/>
                    </a:lnTo>
                    <a:lnTo>
                      <a:pt x="526" y="35"/>
                    </a:lnTo>
                    <a:lnTo>
                      <a:pt x="562" y="13"/>
                    </a:lnTo>
                    <a:lnTo>
                      <a:pt x="575" y="6"/>
                    </a:lnTo>
                    <a:lnTo>
                      <a:pt x="587" y="1"/>
                    </a:lnTo>
                    <a:lnTo>
                      <a:pt x="595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9"/>
                    </a:lnTo>
                    <a:lnTo>
                      <a:pt x="601" y="17"/>
                    </a:lnTo>
                    <a:lnTo>
                      <a:pt x="597" y="27"/>
                    </a:lnTo>
                    <a:lnTo>
                      <a:pt x="591" y="40"/>
                    </a:lnTo>
                    <a:lnTo>
                      <a:pt x="568" y="76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69" y="318"/>
                    </a:lnTo>
                    <a:lnTo>
                      <a:pt x="369" y="318"/>
                    </a:lnTo>
                    <a:lnTo>
                      <a:pt x="110" y="602"/>
                    </a:lnTo>
                    <a:lnTo>
                      <a:pt x="110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81" name="Freeform 485"/>
              <p:cNvSpPr>
                <a:spLocks/>
              </p:cNvSpPr>
              <p:nvPr/>
            </p:nvSpPr>
            <p:spPr bwMode="auto">
              <a:xfrm>
                <a:off x="4400" y="2804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6"/>
                  </a:cxn>
                  <a:cxn ang="0">
                    <a:pos x="143" y="386"/>
                  </a:cxn>
                  <a:cxn ang="0">
                    <a:pos x="62" y="489"/>
                  </a:cxn>
                  <a:cxn ang="0">
                    <a:pos x="34" y="526"/>
                  </a:cxn>
                  <a:cxn ang="0">
                    <a:pos x="12" y="562"/>
                  </a:cxn>
                  <a:cxn ang="0">
                    <a:pos x="5" y="575"/>
                  </a:cxn>
                  <a:cxn ang="0">
                    <a:pos x="2" y="587"/>
                  </a:cxn>
                  <a:cxn ang="0">
                    <a:pos x="0" y="595"/>
                  </a:cxn>
                  <a:cxn ang="0">
                    <a:pos x="3" y="600"/>
                  </a:cxn>
                  <a:cxn ang="0">
                    <a:pos x="8" y="602"/>
                  </a:cxn>
                  <a:cxn ang="0">
                    <a:pos x="16" y="601"/>
                  </a:cxn>
                  <a:cxn ang="0">
                    <a:pos x="28" y="597"/>
                  </a:cxn>
                  <a:cxn ang="0">
                    <a:pos x="41" y="591"/>
                  </a:cxn>
                  <a:cxn ang="0">
                    <a:pos x="77" y="568"/>
                  </a:cxn>
                  <a:cxn ang="0">
                    <a:pos x="113" y="540"/>
                  </a:cxn>
                  <a:cxn ang="0">
                    <a:pos x="216" y="458"/>
                  </a:cxn>
                  <a:cxn ang="0">
                    <a:pos x="317" y="371"/>
                  </a:cxn>
                  <a:cxn ang="0">
                    <a:pos x="317" y="371"/>
                  </a:cxn>
                  <a:cxn ang="0">
                    <a:pos x="602" y="110"/>
                  </a:cxn>
                  <a:cxn ang="0">
                    <a:pos x="602" y="110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6"/>
                    </a:lnTo>
                    <a:lnTo>
                      <a:pt x="143" y="386"/>
                    </a:lnTo>
                    <a:lnTo>
                      <a:pt x="62" y="489"/>
                    </a:lnTo>
                    <a:lnTo>
                      <a:pt x="34" y="526"/>
                    </a:lnTo>
                    <a:lnTo>
                      <a:pt x="12" y="562"/>
                    </a:lnTo>
                    <a:lnTo>
                      <a:pt x="5" y="575"/>
                    </a:lnTo>
                    <a:lnTo>
                      <a:pt x="2" y="587"/>
                    </a:lnTo>
                    <a:lnTo>
                      <a:pt x="0" y="595"/>
                    </a:lnTo>
                    <a:lnTo>
                      <a:pt x="3" y="600"/>
                    </a:lnTo>
                    <a:lnTo>
                      <a:pt x="8" y="602"/>
                    </a:lnTo>
                    <a:lnTo>
                      <a:pt x="16" y="601"/>
                    </a:lnTo>
                    <a:lnTo>
                      <a:pt x="28" y="597"/>
                    </a:lnTo>
                    <a:lnTo>
                      <a:pt x="41" y="591"/>
                    </a:lnTo>
                    <a:lnTo>
                      <a:pt x="77" y="568"/>
                    </a:lnTo>
                    <a:lnTo>
                      <a:pt x="113" y="540"/>
                    </a:lnTo>
                    <a:lnTo>
                      <a:pt x="216" y="458"/>
                    </a:lnTo>
                    <a:lnTo>
                      <a:pt x="317" y="371"/>
                    </a:lnTo>
                    <a:lnTo>
                      <a:pt x="317" y="371"/>
                    </a:lnTo>
                    <a:lnTo>
                      <a:pt x="602" y="110"/>
                    </a:lnTo>
                    <a:lnTo>
                      <a:pt x="602" y="11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82" name="Freeform 486"/>
              <p:cNvSpPr>
                <a:spLocks/>
              </p:cNvSpPr>
              <p:nvPr/>
            </p:nvSpPr>
            <p:spPr bwMode="auto">
              <a:xfrm>
                <a:off x="4601" y="2675"/>
                <a:ext cx="200" cy="201"/>
              </a:xfrm>
              <a:custGeom>
                <a:avLst/>
                <a:gdLst/>
                <a:ahLst/>
                <a:cxnLst>
                  <a:cxn ang="0">
                    <a:pos x="0" y="493"/>
                  </a:cxn>
                  <a:cxn ang="0">
                    <a:pos x="286" y="232"/>
                  </a:cxn>
                  <a:cxn ang="0">
                    <a:pos x="386" y="143"/>
                  </a:cxn>
                  <a:cxn ang="0">
                    <a:pos x="489" y="62"/>
                  </a:cxn>
                  <a:cxn ang="0">
                    <a:pos x="526" y="33"/>
                  </a:cxn>
                  <a:cxn ang="0">
                    <a:pos x="562" y="12"/>
                  </a:cxn>
                  <a:cxn ang="0">
                    <a:pos x="575" y="5"/>
                  </a:cxn>
                  <a:cxn ang="0">
                    <a:pos x="587" y="2"/>
                  </a:cxn>
                  <a:cxn ang="0">
                    <a:pos x="595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8"/>
                  </a:cxn>
                  <a:cxn ang="0">
                    <a:pos x="601" y="16"/>
                  </a:cxn>
                  <a:cxn ang="0">
                    <a:pos x="597" y="28"/>
                  </a:cxn>
                  <a:cxn ang="0">
                    <a:pos x="591" y="41"/>
                  </a:cxn>
                  <a:cxn ang="0">
                    <a:pos x="568" y="77"/>
                  </a:cxn>
                  <a:cxn ang="0">
                    <a:pos x="541" y="113"/>
                  </a:cxn>
                  <a:cxn ang="0">
                    <a:pos x="458" y="216"/>
                  </a:cxn>
                  <a:cxn ang="0">
                    <a:pos x="371" y="317"/>
                  </a:cxn>
                  <a:cxn ang="0">
                    <a:pos x="371" y="317"/>
                  </a:cxn>
                  <a:cxn ang="0">
                    <a:pos x="110" y="602"/>
                  </a:cxn>
                  <a:cxn ang="0">
                    <a:pos x="110" y="602"/>
                  </a:cxn>
                </a:cxnLst>
                <a:rect l="0" t="0" r="r" b="b"/>
                <a:pathLst>
                  <a:path w="602" h="602">
                    <a:moveTo>
                      <a:pt x="0" y="493"/>
                    </a:moveTo>
                    <a:lnTo>
                      <a:pt x="286" y="232"/>
                    </a:lnTo>
                    <a:lnTo>
                      <a:pt x="386" y="143"/>
                    </a:lnTo>
                    <a:lnTo>
                      <a:pt x="489" y="62"/>
                    </a:lnTo>
                    <a:lnTo>
                      <a:pt x="526" y="33"/>
                    </a:lnTo>
                    <a:lnTo>
                      <a:pt x="562" y="12"/>
                    </a:lnTo>
                    <a:lnTo>
                      <a:pt x="575" y="5"/>
                    </a:lnTo>
                    <a:lnTo>
                      <a:pt x="587" y="2"/>
                    </a:lnTo>
                    <a:lnTo>
                      <a:pt x="595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8"/>
                    </a:lnTo>
                    <a:lnTo>
                      <a:pt x="601" y="16"/>
                    </a:lnTo>
                    <a:lnTo>
                      <a:pt x="597" y="28"/>
                    </a:lnTo>
                    <a:lnTo>
                      <a:pt x="591" y="41"/>
                    </a:lnTo>
                    <a:lnTo>
                      <a:pt x="568" y="77"/>
                    </a:lnTo>
                    <a:lnTo>
                      <a:pt x="541" y="113"/>
                    </a:lnTo>
                    <a:lnTo>
                      <a:pt x="458" y="216"/>
                    </a:lnTo>
                    <a:lnTo>
                      <a:pt x="371" y="317"/>
                    </a:lnTo>
                    <a:lnTo>
                      <a:pt x="371" y="317"/>
                    </a:lnTo>
                    <a:lnTo>
                      <a:pt x="110" y="602"/>
                    </a:lnTo>
                    <a:lnTo>
                      <a:pt x="110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83" name="Freeform 487"/>
              <p:cNvSpPr>
                <a:spLocks/>
              </p:cNvSpPr>
              <p:nvPr/>
            </p:nvSpPr>
            <p:spPr bwMode="auto">
              <a:xfrm>
                <a:off x="4402" y="2806"/>
                <a:ext cx="200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4"/>
                  </a:cxn>
                  <a:cxn ang="0">
                    <a:pos x="144" y="385"/>
                  </a:cxn>
                  <a:cxn ang="0">
                    <a:pos x="62" y="488"/>
                  </a:cxn>
                  <a:cxn ang="0">
                    <a:pos x="34" y="524"/>
                  </a:cxn>
                  <a:cxn ang="0">
                    <a:pos x="13" y="562"/>
                  </a:cxn>
                  <a:cxn ang="0">
                    <a:pos x="5" y="573"/>
                  </a:cxn>
                  <a:cxn ang="0">
                    <a:pos x="1" y="585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7" y="601"/>
                  </a:cxn>
                  <a:cxn ang="0">
                    <a:pos x="27" y="596"/>
                  </a:cxn>
                  <a:cxn ang="0">
                    <a:pos x="40" y="589"/>
                  </a:cxn>
                  <a:cxn ang="0">
                    <a:pos x="76" y="568"/>
                  </a:cxn>
                  <a:cxn ang="0">
                    <a:pos x="113" y="539"/>
                  </a:cxn>
                  <a:cxn ang="0">
                    <a:pos x="216" y="458"/>
                  </a:cxn>
                  <a:cxn ang="0">
                    <a:pos x="318" y="369"/>
                  </a:cxn>
                  <a:cxn ang="0">
                    <a:pos x="318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4"/>
                    </a:lnTo>
                    <a:lnTo>
                      <a:pt x="144" y="385"/>
                    </a:lnTo>
                    <a:lnTo>
                      <a:pt x="62" y="488"/>
                    </a:lnTo>
                    <a:lnTo>
                      <a:pt x="34" y="524"/>
                    </a:lnTo>
                    <a:lnTo>
                      <a:pt x="13" y="562"/>
                    </a:lnTo>
                    <a:lnTo>
                      <a:pt x="5" y="573"/>
                    </a:lnTo>
                    <a:lnTo>
                      <a:pt x="1" y="585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7" y="601"/>
                    </a:lnTo>
                    <a:lnTo>
                      <a:pt x="27" y="596"/>
                    </a:lnTo>
                    <a:lnTo>
                      <a:pt x="40" y="589"/>
                    </a:lnTo>
                    <a:lnTo>
                      <a:pt x="76" y="568"/>
                    </a:lnTo>
                    <a:lnTo>
                      <a:pt x="113" y="539"/>
                    </a:lnTo>
                    <a:lnTo>
                      <a:pt x="216" y="458"/>
                    </a:lnTo>
                    <a:lnTo>
                      <a:pt x="318" y="369"/>
                    </a:lnTo>
                    <a:lnTo>
                      <a:pt x="318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84" name="Freeform 488"/>
              <p:cNvSpPr>
                <a:spLocks/>
              </p:cNvSpPr>
              <p:nvPr/>
            </p:nvSpPr>
            <p:spPr bwMode="auto">
              <a:xfrm>
                <a:off x="4603" y="2677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3"/>
                  </a:cxn>
                  <a:cxn ang="0">
                    <a:pos x="385" y="144"/>
                  </a:cxn>
                  <a:cxn ang="0">
                    <a:pos x="488" y="62"/>
                  </a:cxn>
                  <a:cxn ang="0">
                    <a:pos x="526" y="34"/>
                  </a:cxn>
                  <a:cxn ang="0">
                    <a:pos x="562" y="13"/>
                  </a:cxn>
                  <a:cxn ang="0">
                    <a:pos x="575" y="5"/>
                  </a:cxn>
                  <a:cxn ang="0">
                    <a:pos x="586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8"/>
                  </a:cxn>
                  <a:cxn ang="0">
                    <a:pos x="601" y="17"/>
                  </a:cxn>
                  <a:cxn ang="0">
                    <a:pos x="596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40" y="113"/>
                  </a:cxn>
                  <a:cxn ang="0">
                    <a:pos x="458" y="216"/>
                  </a:cxn>
                  <a:cxn ang="0">
                    <a:pos x="369" y="318"/>
                  </a:cxn>
                  <a:cxn ang="0">
                    <a:pos x="369" y="318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3"/>
                    </a:lnTo>
                    <a:lnTo>
                      <a:pt x="385" y="144"/>
                    </a:lnTo>
                    <a:lnTo>
                      <a:pt x="488" y="62"/>
                    </a:lnTo>
                    <a:lnTo>
                      <a:pt x="526" y="34"/>
                    </a:lnTo>
                    <a:lnTo>
                      <a:pt x="562" y="13"/>
                    </a:lnTo>
                    <a:lnTo>
                      <a:pt x="575" y="5"/>
                    </a:lnTo>
                    <a:lnTo>
                      <a:pt x="586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8"/>
                    </a:lnTo>
                    <a:lnTo>
                      <a:pt x="601" y="17"/>
                    </a:lnTo>
                    <a:lnTo>
                      <a:pt x="596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40" y="113"/>
                    </a:lnTo>
                    <a:lnTo>
                      <a:pt x="458" y="216"/>
                    </a:lnTo>
                    <a:lnTo>
                      <a:pt x="369" y="318"/>
                    </a:lnTo>
                    <a:lnTo>
                      <a:pt x="369" y="318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85" name="Freeform 489"/>
              <p:cNvSpPr>
                <a:spLocks/>
              </p:cNvSpPr>
              <p:nvPr/>
            </p:nvSpPr>
            <p:spPr bwMode="auto">
              <a:xfrm>
                <a:off x="4472" y="2877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4" y="284"/>
                  </a:cxn>
                  <a:cxn ang="0">
                    <a:pos x="144" y="384"/>
                  </a:cxn>
                  <a:cxn ang="0">
                    <a:pos x="62" y="487"/>
                  </a:cxn>
                  <a:cxn ang="0">
                    <a:pos x="35" y="524"/>
                  </a:cxn>
                  <a:cxn ang="0">
                    <a:pos x="12" y="562"/>
                  </a:cxn>
                  <a:cxn ang="0">
                    <a:pos x="6" y="573"/>
                  </a:cxn>
                  <a:cxn ang="0">
                    <a:pos x="2" y="585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9" y="602"/>
                  </a:cxn>
                  <a:cxn ang="0">
                    <a:pos x="16" y="599"/>
                  </a:cxn>
                  <a:cxn ang="0">
                    <a:pos x="28" y="596"/>
                  </a:cxn>
                  <a:cxn ang="0">
                    <a:pos x="41" y="589"/>
                  </a:cxn>
                  <a:cxn ang="0">
                    <a:pos x="77" y="566"/>
                  </a:cxn>
                  <a:cxn ang="0">
                    <a:pos x="114" y="539"/>
                  </a:cxn>
                  <a:cxn ang="0">
                    <a:pos x="216" y="456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4" y="284"/>
                    </a:lnTo>
                    <a:lnTo>
                      <a:pt x="144" y="384"/>
                    </a:lnTo>
                    <a:lnTo>
                      <a:pt x="62" y="487"/>
                    </a:lnTo>
                    <a:lnTo>
                      <a:pt x="35" y="524"/>
                    </a:lnTo>
                    <a:lnTo>
                      <a:pt x="12" y="562"/>
                    </a:lnTo>
                    <a:lnTo>
                      <a:pt x="6" y="573"/>
                    </a:lnTo>
                    <a:lnTo>
                      <a:pt x="2" y="585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9" y="602"/>
                    </a:lnTo>
                    <a:lnTo>
                      <a:pt x="16" y="599"/>
                    </a:lnTo>
                    <a:lnTo>
                      <a:pt x="28" y="596"/>
                    </a:lnTo>
                    <a:lnTo>
                      <a:pt x="41" y="589"/>
                    </a:lnTo>
                    <a:lnTo>
                      <a:pt x="77" y="566"/>
                    </a:lnTo>
                    <a:lnTo>
                      <a:pt x="114" y="539"/>
                    </a:lnTo>
                    <a:lnTo>
                      <a:pt x="216" y="456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86" name="Freeform 490"/>
              <p:cNvSpPr>
                <a:spLocks/>
              </p:cNvSpPr>
              <p:nvPr/>
            </p:nvSpPr>
            <p:spPr bwMode="auto">
              <a:xfrm>
                <a:off x="4673" y="2747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4" y="144"/>
                  </a:cxn>
                  <a:cxn ang="0">
                    <a:pos x="488" y="62"/>
                  </a:cxn>
                  <a:cxn ang="0">
                    <a:pos x="524" y="35"/>
                  </a:cxn>
                  <a:cxn ang="0">
                    <a:pos x="562" y="12"/>
                  </a:cxn>
                  <a:cxn ang="0">
                    <a:pos x="573" y="6"/>
                  </a:cxn>
                  <a:cxn ang="0">
                    <a:pos x="585" y="2"/>
                  </a:cxn>
                  <a:cxn ang="0">
                    <a:pos x="593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1" y="16"/>
                  </a:cxn>
                  <a:cxn ang="0">
                    <a:pos x="596" y="28"/>
                  </a:cxn>
                  <a:cxn ang="0">
                    <a:pos x="589" y="41"/>
                  </a:cxn>
                  <a:cxn ang="0">
                    <a:pos x="567" y="77"/>
                  </a:cxn>
                  <a:cxn ang="0">
                    <a:pos x="539" y="114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4" y="144"/>
                    </a:lnTo>
                    <a:lnTo>
                      <a:pt x="488" y="62"/>
                    </a:lnTo>
                    <a:lnTo>
                      <a:pt x="524" y="35"/>
                    </a:lnTo>
                    <a:lnTo>
                      <a:pt x="562" y="12"/>
                    </a:lnTo>
                    <a:lnTo>
                      <a:pt x="573" y="6"/>
                    </a:lnTo>
                    <a:lnTo>
                      <a:pt x="585" y="2"/>
                    </a:lnTo>
                    <a:lnTo>
                      <a:pt x="593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1" y="16"/>
                    </a:lnTo>
                    <a:lnTo>
                      <a:pt x="596" y="28"/>
                    </a:lnTo>
                    <a:lnTo>
                      <a:pt x="589" y="41"/>
                    </a:lnTo>
                    <a:lnTo>
                      <a:pt x="567" y="77"/>
                    </a:lnTo>
                    <a:lnTo>
                      <a:pt x="539" y="114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87" name="Freeform 491"/>
              <p:cNvSpPr>
                <a:spLocks/>
              </p:cNvSpPr>
              <p:nvPr/>
            </p:nvSpPr>
            <p:spPr bwMode="auto">
              <a:xfrm>
                <a:off x="4474" y="2878"/>
                <a:ext cx="201" cy="201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4"/>
                  </a:cxn>
                  <a:cxn ang="0">
                    <a:pos x="143" y="386"/>
                  </a:cxn>
                  <a:cxn ang="0">
                    <a:pos x="62" y="488"/>
                  </a:cxn>
                  <a:cxn ang="0">
                    <a:pos x="33" y="526"/>
                  </a:cxn>
                  <a:cxn ang="0">
                    <a:pos x="12" y="562"/>
                  </a:cxn>
                  <a:cxn ang="0">
                    <a:pos x="5" y="575"/>
                  </a:cxn>
                  <a:cxn ang="0">
                    <a:pos x="2" y="586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7" y="602"/>
                  </a:cxn>
                  <a:cxn ang="0">
                    <a:pos x="16" y="601"/>
                  </a:cxn>
                  <a:cxn ang="0">
                    <a:pos x="28" y="596"/>
                  </a:cxn>
                  <a:cxn ang="0">
                    <a:pos x="41" y="591"/>
                  </a:cxn>
                  <a:cxn ang="0">
                    <a:pos x="77" y="568"/>
                  </a:cxn>
                  <a:cxn ang="0">
                    <a:pos x="113" y="540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10"/>
                  </a:cxn>
                  <a:cxn ang="0">
                    <a:pos x="602" y="110"/>
                  </a:cxn>
                </a:cxnLst>
                <a:rect l="0" t="0" r="r" b="b"/>
                <a:pathLst>
                  <a:path w="602" h="602">
                    <a:moveTo>
                      <a:pt x="493" y="0"/>
                    </a:moveTo>
                    <a:lnTo>
                      <a:pt x="232" y="284"/>
                    </a:lnTo>
                    <a:lnTo>
                      <a:pt x="143" y="386"/>
                    </a:lnTo>
                    <a:lnTo>
                      <a:pt x="62" y="488"/>
                    </a:lnTo>
                    <a:lnTo>
                      <a:pt x="33" y="526"/>
                    </a:lnTo>
                    <a:lnTo>
                      <a:pt x="12" y="562"/>
                    </a:lnTo>
                    <a:lnTo>
                      <a:pt x="5" y="575"/>
                    </a:lnTo>
                    <a:lnTo>
                      <a:pt x="2" y="586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7" y="602"/>
                    </a:lnTo>
                    <a:lnTo>
                      <a:pt x="16" y="601"/>
                    </a:lnTo>
                    <a:lnTo>
                      <a:pt x="28" y="596"/>
                    </a:lnTo>
                    <a:lnTo>
                      <a:pt x="41" y="591"/>
                    </a:lnTo>
                    <a:lnTo>
                      <a:pt x="77" y="568"/>
                    </a:lnTo>
                    <a:lnTo>
                      <a:pt x="113" y="540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10"/>
                    </a:lnTo>
                    <a:lnTo>
                      <a:pt x="602" y="110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88" name="Freeform 492"/>
              <p:cNvSpPr>
                <a:spLocks/>
              </p:cNvSpPr>
              <p:nvPr/>
            </p:nvSpPr>
            <p:spPr bwMode="auto">
              <a:xfrm>
                <a:off x="4675" y="2749"/>
                <a:ext cx="200" cy="201"/>
              </a:xfrm>
              <a:custGeom>
                <a:avLst/>
                <a:gdLst/>
                <a:ahLst/>
                <a:cxnLst>
                  <a:cxn ang="0">
                    <a:pos x="0" y="493"/>
                  </a:cxn>
                  <a:cxn ang="0">
                    <a:pos x="285" y="232"/>
                  </a:cxn>
                  <a:cxn ang="0">
                    <a:pos x="386" y="143"/>
                  </a:cxn>
                  <a:cxn ang="0">
                    <a:pos x="488" y="62"/>
                  </a:cxn>
                  <a:cxn ang="0">
                    <a:pos x="526" y="33"/>
                  </a:cxn>
                  <a:cxn ang="0">
                    <a:pos x="562" y="12"/>
                  </a:cxn>
                  <a:cxn ang="0">
                    <a:pos x="575" y="4"/>
                  </a:cxn>
                  <a:cxn ang="0">
                    <a:pos x="586" y="2"/>
                  </a:cxn>
                  <a:cxn ang="0">
                    <a:pos x="595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7"/>
                  </a:cxn>
                  <a:cxn ang="0">
                    <a:pos x="601" y="16"/>
                  </a:cxn>
                  <a:cxn ang="0">
                    <a:pos x="597" y="28"/>
                  </a:cxn>
                  <a:cxn ang="0">
                    <a:pos x="591" y="40"/>
                  </a:cxn>
                  <a:cxn ang="0">
                    <a:pos x="568" y="76"/>
                  </a:cxn>
                  <a:cxn ang="0">
                    <a:pos x="540" y="113"/>
                  </a:cxn>
                  <a:cxn ang="0">
                    <a:pos x="458" y="216"/>
                  </a:cxn>
                  <a:cxn ang="0">
                    <a:pos x="370" y="317"/>
                  </a:cxn>
                  <a:cxn ang="0">
                    <a:pos x="370" y="317"/>
                  </a:cxn>
                  <a:cxn ang="0">
                    <a:pos x="110" y="602"/>
                  </a:cxn>
                  <a:cxn ang="0">
                    <a:pos x="110" y="602"/>
                  </a:cxn>
                </a:cxnLst>
                <a:rect l="0" t="0" r="r" b="b"/>
                <a:pathLst>
                  <a:path w="602" h="602">
                    <a:moveTo>
                      <a:pt x="0" y="493"/>
                    </a:moveTo>
                    <a:lnTo>
                      <a:pt x="285" y="232"/>
                    </a:lnTo>
                    <a:lnTo>
                      <a:pt x="386" y="143"/>
                    </a:lnTo>
                    <a:lnTo>
                      <a:pt x="488" y="62"/>
                    </a:lnTo>
                    <a:lnTo>
                      <a:pt x="526" y="33"/>
                    </a:lnTo>
                    <a:lnTo>
                      <a:pt x="562" y="12"/>
                    </a:lnTo>
                    <a:lnTo>
                      <a:pt x="575" y="4"/>
                    </a:lnTo>
                    <a:lnTo>
                      <a:pt x="586" y="2"/>
                    </a:lnTo>
                    <a:lnTo>
                      <a:pt x="595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7"/>
                    </a:lnTo>
                    <a:lnTo>
                      <a:pt x="601" y="16"/>
                    </a:lnTo>
                    <a:lnTo>
                      <a:pt x="597" y="28"/>
                    </a:lnTo>
                    <a:lnTo>
                      <a:pt x="591" y="40"/>
                    </a:lnTo>
                    <a:lnTo>
                      <a:pt x="568" y="76"/>
                    </a:lnTo>
                    <a:lnTo>
                      <a:pt x="540" y="113"/>
                    </a:lnTo>
                    <a:lnTo>
                      <a:pt x="458" y="216"/>
                    </a:lnTo>
                    <a:lnTo>
                      <a:pt x="370" y="317"/>
                    </a:lnTo>
                    <a:lnTo>
                      <a:pt x="370" y="317"/>
                    </a:lnTo>
                    <a:lnTo>
                      <a:pt x="110" y="602"/>
                    </a:lnTo>
                    <a:lnTo>
                      <a:pt x="110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89" name="Freeform 493"/>
              <p:cNvSpPr>
                <a:spLocks/>
              </p:cNvSpPr>
              <p:nvPr/>
            </p:nvSpPr>
            <p:spPr bwMode="auto">
              <a:xfrm>
                <a:off x="4445" y="2627"/>
                <a:ext cx="45" cy="65"/>
              </a:xfrm>
              <a:custGeom>
                <a:avLst/>
                <a:gdLst/>
                <a:ahLst/>
                <a:cxnLst>
                  <a:cxn ang="0">
                    <a:pos x="69" y="197"/>
                  </a:cxn>
                  <a:cxn ang="0">
                    <a:pos x="69" y="197"/>
                  </a:cxn>
                  <a:cxn ang="0">
                    <a:pos x="70" y="196"/>
                  </a:cxn>
                  <a:cxn ang="0">
                    <a:pos x="72" y="196"/>
                  </a:cxn>
                  <a:cxn ang="0">
                    <a:pos x="72" y="194"/>
                  </a:cxn>
                  <a:cxn ang="0">
                    <a:pos x="76" y="191"/>
                  </a:cxn>
                  <a:cxn ang="0">
                    <a:pos x="80" y="189"/>
                  </a:cxn>
                  <a:cxn ang="0">
                    <a:pos x="80" y="189"/>
                  </a:cxn>
                  <a:cxn ang="0">
                    <a:pos x="80" y="189"/>
                  </a:cxn>
                  <a:cxn ang="0">
                    <a:pos x="80" y="189"/>
                  </a:cxn>
                  <a:cxn ang="0">
                    <a:pos x="93" y="179"/>
                  </a:cxn>
                  <a:cxn ang="0">
                    <a:pos x="106" y="167"/>
                  </a:cxn>
                  <a:cxn ang="0">
                    <a:pos x="106" y="167"/>
                  </a:cxn>
                  <a:cxn ang="0">
                    <a:pos x="106" y="167"/>
                  </a:cxn>
                  <a:cxn ang="0">
                    <a:pos x="118" y="153"/>
                  </a:cxn>
                  <a:cxn ang="0">
                    <a:pos x="128" y="135"/>
                  </a:cxn>
                  <a:cxn ang="0">
                    <a:pos x="128" y="135"/>
                  </a:cxn>
                  <a:cxn ang="0">
                    <a:pos x="135" y="119"/>
                  </a:cxn>
                  <a:cxn ang="0">
                    <a:pos x="134" y="101"/>
                  </a:cxn>
                  <a:cxn ang="0">
                    <a:pos x="125" y="82"/>
                  </a:cxn>
                  <a:cxn ang="0">
                    <a:pos x="108" y="66"/>
                  </a:cxn>
                  <a:cxn ang="0">
                    <a:pos x="86" y="47"/>
                  </a:cxn>
                  <a:cxn ang="0">
                    <a:pos x="62" y="33"/>
                  </a:cxn>
                  <a:cxn ang="0">
                    <a:pos x="62" y="33"/>
                  </a:cxn>
                  <a:cxn ang="0">
                    <a:pos x="42" y="20"/>
                  </a:cxn>
                  <a:cxn ang="0">
                    <a:pos x="19" y="9"/>
                  </a:cxn>
                  <a:cxn ang="0">
                    <a:pos x="19" y="9"/>
                  </a:cxn>
                  <a:cxn ang="0">
                    <a:pos x="13" y="6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3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35" h="197">
                    <a:moveTo>
                      <a:pt x="69" y="197"/>
                    </a:moveTo>
                    <a:lnTo>
                      <a:pt x="69" y="197"/>
                    </a:lnTo>
                    <a:lnTo>
                      <a:pt x="70" y="196"/>
                    </a:lnTo>
                    <a:lnTo>
                      <a:pt x="72" y="196"/>
                    </a:lnTo>
                    <a:lnTo>
                      <a:pt x="72" y="194"/>
                    </a:lnTo>
                    <a:lnTo>
                      <a:pt x="76" y="191"/>
                    </a:lnTo>
                    <a:lnTo>
                      <a:pt x="80" y="189"/>
                    </a:lnTo>
                    <a:lnTo>
                      <a:pt x="80" y="189"/>
                    </a:lnTo>
                    <a:lnTo>
                      <a:pt x="80" y="189"/>
                    </a:lnTo>
                    <a:lnTo>
                      <a:pt x="80" y="189"/>
                    </a:lnTo>
                    <a:lnTo>
                      <a:pt x="93" y="179"/>
                    </a:lnTo>
                    <a:lnTo>
                      <a:pt x="106" y="167"/>
                    </a:lnTo>
                    <a:lnTo>
                      <a:pt x="106" y="167"/>
                    </a:lnTo>
                    <a:lnTo>
                      <a:pt x="106" y="167"/>
                    </a:lnTo>
                    <a:lnTo>
                      <a:pt x="118" y="153"/>
                    </a:lnTo>
                    <a:lnTo>
                      <a:pt x="128" y="135"/>
                    </a:lnTo>
                    <a:lnTo>
                      <a:pt x="128" y="135"/>
                    </a:lnTo>
                    <a:lnTo>
                      <a:pt x="135" y="119"/>
                    </a:lnTo>
                    <a:lnTo>
                      <a:pt x="134" y="101"/>
                    </a:lnTo>
                    <a:lnTo>
                      <a:pt x="125" y="82"/>
                    </a:lnTo>
                    <a:lnTo>
                      <a:pt x="108" y="66"/>
                    </a:lnTo>
                    <a:lnTo>
                      <a:pt x="86" y="47"/>
                    </a:lnTo>
                    <a:lnTo>
                      <a:pt x="62" y="33"/>
                    </a:lnTo>
                    <a:lnTo>
                      <a:pt x="62" y="33"/>
                    </a:lnTo>
                    <a:lnTo>
                      <a:pt x="42" y="20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3" y="6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90" name="Freeform 494"/>
              <p:cNvSpPr>
                <a:spLocks/>
              </p:cNvSpPr>
              <p:nvPr/>
            </p:nvSpPr>
            <p:spPr bwMode="auto">
              <a:xfrm>
                <a:off x="4430" y="2629"/>
                <a:ext cx="45" cy="65"/>
              </a:xfrm>
              <a:custGeom>
                <a:avLst/>
                <a:gdLst/>
                <a:ahLst/>
                <a:cxnLst>
                  <a:cxn ang="0">
                    <a:pos x="69" y="196"/>
                  </a:cxn>
                  <a:cxn ang="0">
                    <a:pos x="70" y="196"/>
                  </a:cxn>
                  <a:cxn ang="0">
                    <a:pos x="70" y="196"/>
                  </a:cxn>
                  <a:cxn ang="0">
                    <a:pos x="72" y="194"/>
                  </a:cxn>
                  <a:cxn ang="0">
                    <a:pos x="73" y="194"/>
                  </a:cxn>
                  <a:cxn ang="0">
                    <a:pos x="73" y="194"/>
                  </a:cxn>
                  <a:cxn ang="0">
                    <a:pos x="78" y="191"/>
                  </a:cxn>
                  <a:cxn ang="0">
                    <a:pos x="80" y="187"/>
                  </a:cxn>
                  <a:cxn ang="0">
                    <a:pos x="80" y="187"/>
                  </a:cxn>
                  <a:cxn ang="0">
                    <a:pos x="80" y="187"/>
                  </a:cxn>
                  <a:cxn ang="0">
                    <a:pos x="80" y="187"/>
                  </a:cxn>
                  <a:cxn ang="0">
                    <a:pos x="93" y="177"/>
                  </a:cxn>
                  <a:cxn ang="0">
                    <a:pos x="106" y="165"/>
                  </a:cxn>
                  <a:cxn ang="0">
                    <a:pos x="106" y="165"/>
                  </a:cxn>
                  <a:cxn ang="0">
                    <a:pos x="106" y="165"/>
                  </a:cxn>
                  <a:cxn ang="0">
                    <a:pos x="106" y="165"/>
                  </a:cxn>
                  <a:cxn ang="0">
                    <a:pos x="119" y="152"/>
                  </a:cxn>
                  <a:cxn ang="0">
                    <a:pos x="128" y="135"/>
                  </a:cxn>
                  <a:cxn ang="0">
                    <a:pos x="128" y="135"/>
                  </a:cxn>
                  <a:cxn ang="0">
                    <a:pos x="135" y="119"/>
                  </a:cxn>
                  <a:cxn ang="0">
                    <a:pos x="134" y="100"/>
                  </a:cxn>
                  <a:cxn ang="0">
                    <a:pos x="134" y="100"/>
                  </a:cxn>
                  <a:cxn ang="0">
                    <a:pos x="125" y="80"/>
                  </a:cxn>
                  <a:cxn ang="0">
                    <a:pos x="108" y="64"/>
                  </a:cxn>
                  <a:cxn ang="0">
                    <a:pos x="86" y="47"/>
                  </a:cxn>
                  <a:cxn ang="0">
                    <a:pos x="63" y="3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35" h="196">
                    <a:moveTo>
                      <a:pt x="69" y="196"/>
                    </a:moveTo>
                    <a:lnTo>
                      <a:pt x="70" y="196"/>
                    </a:lnTo>
                    <a:lnTo>
                      <a:pt x="70" y="196"/>
                    </a:lnTo>
                    <a:lnTo>
                      <a:pt x="72" y="194"/>
                    </a:lnTo>
                    <a:lnTo>
                      <a:pt x="73" y="194"/>
                    </a:lnTo>
                    <a:lnTo>
                      <a:pt x="73" y="194"/>
                    </a:lnTo>
                    <a:lnTo>
                      <a:pt x="78" y="191"/>
                    </a:lnTo>
                    <a:lnTo>
                      <a:pt x="80" y="187"/>
                    </a:lnTo>
                    <a:lnTo>
                      <a:pt x="80" y="187"/>
                    </a:lnTo>
                    <a:lnTo>
                      <a:pt x="80" y="187"/>
                    </a:lnTo>
                    <a:lnTo>
                      <a:pt x="80" y="187"/>
                    </a:lnTo>
                    <a:lnTo>
                      <a:pt x="93" y="177"/>
                    </a:lnTo>
                    <a:lnTo>
                      <a:pt x="106" y="165"/>
                    </a:lnTo>
                    <a:lnTo>
                      <a:pt x="106" y="165"/>
                    </a:lnTo>
                    <a:lnTo>
                      <a:pt x="106" y="165"/>
                    </a:lnTo>
                    <a:lnTo>
                      <a:pt x="106" y="165"/>
                    </a:lnTo>
                    <a:lnTo>
                      <a:pt x="119" y="152"/>
                    </a:lnTo>
                    <a:lnTo>
                      <a:pt x="128" y="135"/>
                    </a:lnTo>
                    <a:lnTo>
                      <a:pt x="128" y="135"/>
                    </a:lnTo>
                    <a:lnTo>
                      <a:pt x="135" y="119"/>
                    </a:lnTo>
                    <a:lnTo>
                      <a:pt x="134" y="100"/>
                    </a:lnTo>
                    <a:lnTo>
                      <a:pt x="134" y="100"/>
                    </a:lnTo>
                    <a:lnTo>
                      <a:pt x="125" y="80"/>
                    </a:lnTo>
                    <a:lnTo>
                      <a:pt x="108" y="64"/>
                    </a:lnTo>
                    <a:lnTo>
                      <a:pt x="86" y="47"/>
                    </a:lnTo>
                    <a:lnTo>
                      <a:pt x="63" y="3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91" name="Freeform 495"/>
              <p:cNvSpPr>
                <a:spLocks/>
              </p:cNvSpPr>
              <p:nvPr/>
            </p:nvSpPr>
            <p:spPr bwMode="auto">
              <a:xfrm>
                <a:off x="4434" y="2629"/>
                <a:ext cx="45" cy="65"/>
              </a:xfrm>
              <a:custGeom>
                <a:avLst/>
                <a:gdLst/>
                <a:ahLst/>
                <a:cxnLst>
                  <a:cxn ang="0">
                    <a:pos x="69" y="197"/>
                  </a:cxn>
                  <a:cxn ang="0">
                    <a:pos x="69" y="197"/>
                  </a:cxn>
                  <a:cxn ang="0">
                    <a:pos x="70" y="197"/>
                  </a:cxn>
                  <a:cxn ang="0">
                    <a:pos x="72" y="196"/>
                  </a:cxn>
                  <a:cxn ang="0">
                    <a:pos x="72" y="194"/>
                  </a:cxn>
                  <a:cxn ang="0">
                    <a:pos x="76" y="191"/>
                  </a:cxn>
                  <a:cxn ang="0">
                    <a:pos x="80" y="188"/>
                  </a:cxn>
                  <a:cxn ang="0">
                    <a:pos x="80" y="188"/>
                  </a:cxn>
                  <a:cxn ang="0">
                    <a:pos x="80" y="188"/>
                  </a:cxn>
                  <a:cxn ang="0">
                    <a:pos x="80" y="188"/>
                  </a:cxn>
                  <a:cxn ang="0">
                    <a:pos x="93" y="178"/>
                  </a:cxn>
                  <a:cxn ang="0">
                    <a:pos x="106" y="167"/>
                  </a:cxn>
                  <a:cxn ang="0">
                    <a:pos x="106" y="167"/>
                  </a:cxn>
                  <a:cxn ang="0">
                    <a:pos x="119" y="152"/>
                  </a:cxn>
                  <a:cxn ang="0">
                    <a:pos x="128" y="136"/>
                  </a:cxn>
                  <a:cxn ang="0">
                    <a:pos x="128" y="136"/>
                  </a:cxn>
                  <a:cxn ang="0">
                    <a:pos x="128" y="136"/>
                  </a:cxn>
                  <a:cxn ang="0">
                    <a:pos x="128" y="136"/>
                  </a:cxn>
                  <a:cxn ang="0">
                    <a:pos x="135" y="119"/>
                  </a:cxn>
                  <a:cxn ang="0">
                    <a:pos x="134" y="102"/>
                  </a:cxn>
                  <a:cxn ang="0">
                    <a:pos x="125" y="82"/>
                  </a:cxn>
                  <a:cxn ang="0">
                    <a:pos x="108" y="66"/>
                  </a:cxn>
                  <a:cxn ang="0">
                    <a:pos x="86" y="49"/>
                  </a:cxn>
                  <a:cxn ang="0">
                    <a:pos x="63" y="3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35" h="197">
                    <a:moveTo>
                      <a:pt x="69" y="197"/>
                    </a:moveTo>
                    <a:lnTo>
                      <a:pt x="69" y="197"/>
                    </a:lnTo>
                    <a:lnTo>
                      <a:pt x="70" y="197"/>
                    </a:lnTo>
                    <a:lnTo>
                      <a:pt x="72" y="196"/>
                    </a:lnTo>
                    <a:lnTo>
                      <a:pt x="72" y="194"/>
                    </a:lnTo>
                    <a:lnTo>
                      <a:pt x="76" y="191"/>
                    </a:lnTo>
                    <a:lnTo>
                      <a:pt x="80" y="188"/>
                    </a:lnTo>
                    <a:lnTo>
                      <a:pt x="80" y="188"/>
                    </a:lnTo>
                    <a:lnTo>
                      <a:pt x="80" y="188"/>
                    </a:lnTo>
                    <a:lnTo>
                      <a:pt x="80" y="188"/>
                    </a:lnTo>
                    <a:lnTo>
                      <a:pt x="93" y="178"/>
                    </a:lnTo>
                    <a:lnTo>
                      <a:pt x="106" y="167"/>
                    </a:lnTo>
                    <a:lnTo>
                      <a:pt x="106" y="167"/>
                    </a:lnTo>
                    <a:lnTo>
                      <a:pt x="119" y="152"/>
                    </a:lnTo>
                    <a:lnTo>
                      <a:pt x="128" y="136"/>
                    </a:lnTo>
                    <a:lnTo>
                      <a:pt x="128" y="136"/>
                    </a:lnTo>
                    <a:lnTo>
                      <a:pt x="128" y="136"/>
                    </a:lnTo>
                    <a:lnTo>
                      <a:pt x="128" y="136"/>
                    </a:lnTo>
                    <a:lnTo>
                      <a:pt x="135" y="119"/>
                    </a:lnTo>
                    <a:lnTo>
                      <a:pt x="134" y="102"/>
                    </a:lnTo>
                    <a:lnTo>
                      <a:pt x="125" y="82"/>
                    </a:lnTo>
                    <a:lnTo>
                      <a:pt x="108" y="66"/>
                    </a:lnTo>
                    <a:lnTo>
                      <a:pt x="86" y="49"/>
                    </a:lnTo>
                    <a:lnTo>
                      <a:pt x="63" y="3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92" name="Freeform 496"/>
              <p:cNvSpPr>
                <a:spLocks/>
              </p:cNvSpPr>
              <p:nvPr/>
            </p:nvSpPr>
            <p:spPr bwMode="auto">
              <a:xfrm>
                <a:off x="4694" y="2932"/>
                <a:ext cx="48" cy="64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1"/>
                  </a:cxn>
                  <a:cxn ang="0">
                    <a:pos x="56" y="1"/>
                  </a:cxn>
                  <a:cxn ang="0">
                    <a:pos x="55" y="3"/>
                  </a:cxn>
                  <a:cxn ang="0">
                    <a:pos x="55" y="3"/>
                  </a:cxn>
                  <a:cxn ang="0">
                    <a:pos x="50" y="7"/>
                  </a:cxn>
                  <a:cxn ang="0">
                    <a:pos x="46" y="10"/>
                  </a:cxn>
                  <a:cxn ang="0">
                    <a:pos x="46" y="10"/>
                  </a:cxn>
                  <a:cxn ang="0">
                    <a:pos x="46" y="10"/>
                  </a:cxn>
                  <a:cxn ang="0">
                    <a:pos x="46" y="10"/>
                  </a:cxn>
                  <a:cxn ang="0">
                    <a:pos x="34" y="22"/>
                  </a:cxn>
                  <a:cxn ang="0">
                    <a:pos x="24" y="34"/>
                  </a:cxn>
                  <a:cxn ang="0">
                    <a:pos x="24" y="34"/>
                  </a:cxn>
                  <a:cxn ang="0">
                    <a:pos x="24" y="34"/>
                  </a:cxn>
                  <a:cxn ang="0">
                    <a:pos x="13" y="49"/>
                  </a:cxn>
                  <a:cxn ang="0">
                    <a:pos x="4" y="68"/>
                  </a:cxn>
                  <a:cxn ang="0">
                    <a:pos x="4" y="68"/>
                  </a:cxn>
                  <a:cxn ang="0">
                    <a:pos x="0" y="83"/>
                  </a:cxn>
                  <a:cxn ang="0">
                    <a:pos x="3" y="102"/>
                  </a:cxn>
                  <a:cxn ang="0">
                    <a:pos x="13" y="121"/>
                  </a:cxn>
                  <a:cxn ang="0">
                    <a:pos x="32" y="135"/>
                  </a:cxn>
                  <a:cxn ang="0">
                    <a:pos x="55" y="150"/>
                  </a:cxn>
                  <a:cxn ang="0">
                    <a:pos x="79" y="163"/>
                  </a:cxn>
                  <a:cxn ang="0">
                    <a:pos x="79" y="163"/>
                  </a:cxn>
                  <a:cxn ang="0">
                    <a:pos x="102" y="173"/>
                  </a:cxn>
                  <a:cxn ang="0">
                    <a:pos x="125" y="183"/>
                  </a:cxn>
                  <a:cxn ang="0">
                    <a:pos x="125" y="183"/>
                  </a:cxn>
                  <a:cxn ang="0">
                    <a:pos x="132" y="186"/>
                  </a:cxn>
                  <a:cxn ang="0">
                    <a:pos x="140" y="187"/>
                  </a:cxn>
                  <a:cxn ang="0">
                    <a:pos x="140" y="187"/>
                  </a:cxn>
                  <a:cxn ang="0">
                    <a:pos x="140" y="187"/>
                  </a:cxn>
                  <a:cxn ang="0">
                    <a:pos x="142" y="189"/>
                  </a:cxn>
                  <a:cxn ang="0">
                    <a:pos x="144" y="190"/>
                  </a:cxn>
                  <a:cxn ang="0">
                    <a:pos x="144" y="190"/>
                  </a:cxn>
                  <a:cxn ang="0">
                    <a:pos x="144" y="190"/>
                  </a:cxn>
                  <a:cxn ang="0">
                    <a:pos x="145" y="190"/>
                  </a:cxn>
                  <a:cxn ang="0">
                    <a:pos x="145" y="190"/>
                  </a:cxn>
                  <a:cxn ang="0">
                    <a:pos x="145" y="190"/>
                  </a:cxn>
                </a:cxnLst>
                <a:rect l="0" t="0" r="r" b="b"/>
                <a:pathLst>
                  <a:path w="145" h="190">
                    <a:moveTo>
                      <a:pt x="57" y="0"/>
                    </a:moveTo>
                    <a:lnTo>
                      <a:pt x="57" y="1"/>
                    </a:lnTo>
                    <a:lnTo>
                      <a:pt x="56" y="1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0" y="7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34" y="22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13" y="49"/>
                    </a:lnTo>
                    <a:lnTo>
                      <a:pt x="4" y="68"/>
                    </a:lnTo>
                    <a:lnTo>
                      <a:pt x="4" y="68"/>
                    </a:lnTo>
                    <a:lnTo>
                      <a:pt x="0" y="83"/>
                    </a:lnTo>
                    <a:lnTo>
                      <a:pt x="3" y="102"/>
                    </a:lnTo>
                    <a:lnTo>
                      <a:pt x="13" y="121"/>
                    </a:lnTo>
                    <a:lnTo>
                      <a:pt x="32" y="135"/>
                    </a:lnTo>
                    <a:lnTo>
                      <a:pt x="55" y="150"/>
                    </a:lnTo>
                    <a:lnTo>
                      <a:pt x="79" y="163"/>
                    </a:lnTo>
                    <a:lnTo>
                      <a:pt x="79" y="163"/>
                    </a:lnTo>
                    <a:lnTo>
                      <a:pt x="102" y="173"/>
                    </a:lnTo>
                    <a:lnTo>
                      <a:pt x="125" y="183"/>
                    </a:lnTo>
                    <a:lnTo>
                      <a:pt x="125" y="183"/>
                    </a:lnTo>
                    <a:lnTo>
                      <a:pt x="132" y="186"/>
                    </a:lnTo>
                    <a:lnTo>
                      <a:pt x="140" y="187"/>
                    </a:lnTo>
                    <a:lnTo>
                      <a:pt x="140" y="187"/>
                    </a:lnTo>
                    <a:lnTo>
                      <a:pt x="140" y="187"/>
                    </a:lnTo>
                    <a:lnTo>
                      <a:pt x="142" y="189"/>
                    </a:lnTo>
                    <a:lnTo>
                      <a:pt x="144" y="190"/>
                    </a:lnTo>
                    <a:lnTo>
                      <a:pt x="144" y="190"/>
                    </a:lnTo>
                    <a:lnTo>
                      <a:pt x="144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93" name="Freeform 497"/>
              <p:cNvSpPr>
                <a:spLocks/>
              </p:cNvSpPr>
              <p:nvPr/>
            </p:nvSpPr>
            <p:spPr bwMode="auto">
              <a:xfrm>
                <a:off x="4701" y="2930"/>
                <a:ext cx="49" cy="63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58" y="0"/>
                  </a:cxn>
                  <a:cxn ang="0">
                    <a:pos x="58" y="1"/>
                  </a:cxn>
                  <a:cxn ang="0">
                    <a:pos x="57" y="1"/>
                  </a:cxn>
                  <a:cxn ang="0">
                    <a:pos x="55" y="3"/>
                  </a:cxn>
                  <a:cxn ang="0">
                    <a:pos x="55" y="3"/>
                  </a:cxn>
                  <a:cxn ang="0">
                    <a:pos x="51" y="5"/>
                  </a:cxn>
                  <a:cxn ang="0">
                    <a:pos x="48" y="10"/>
                  </a:cxn>
                  <a:cxn ang="0">
                    <a:pos x="48" y="10"/>
                  </a:cxn>
                  <a:cxn ang="0">
                    <a:pos x="48" y="10"/>
                  </a:cxn>
                  <a:cxn ang="0">
                    <a:pos x="48" y="10"/>
                  </a:cxn>
                  <a:cxn ang="0">
                    <a:pos x="35" y="21"/>
                  </a:cxn>
                  <a:cxn ang="0">
                    <a:pos x="25" y="34"/>
                  </a:cxn>
                  <a:cxn ang="0">
                    <a:pos x="25" y="34"/>
                  </a:cxn>
                  <a:cxn ang="0">
                    <a:pos x="25" y="34"/>
                  </a:cxn>
                  <a:cxn ang="0">
                    <a:pos x="25" y="34"/>
                  </a:cxn>
                  <a:cxn ang="0">
                    <a:pos x="13" y="49"/>
                  </a:cxn>
                  <a:cxn ang="0">
                    <a:pos x="5" y="66"/>
                  </a:cxn>
                  <a:cxn ang="0">
                    <a:pos x="5" y="66"/>
                  </a:cxn>
                  <a:cxn ang="0">
                    <a:pos x="0" y="83"/>
                  </a:cxn>
                  <a:cxn ang="0">
                    <a:pos x="3" y="102"/>
                  </a:cxn>
                  <a:cxn ang="0">
                    <a:pos x="3" y="102"/>
                  </a:cxn>
                  <a:cxn ang="0">
                    <a:pos x="15" y="121"/>
                  </a:cxn>
                  <a:cxn ang="0">
                    <a:pos x="32" y="134"/>
                  </a:cxn>
                  <a:cxn ang="0">
                    <a:pos x="57" y="150"/>
                  </a:cxn>
                  <a:cxn ang="0">
                    <a:pos x="81" y="162"/>
                  </a:cxn>
                  <a:cxn ang="0">
                    <a:pos x="147" y="190"/>
                  </a:cxn>
                  <a:cxn ang="0">
                    <a:pos x="147" y="190"/>
                  </a:cxn>
                </a:cxnLst>
                <a:rect l="0" t="0" r="r" b="b"/>
                <a:pathLst>
                  <a:path w="147" h="190">
                    <a:moveTo>
                      <a:pt x="58" y="0"/>
                    </a:moveTo>
                    <a:lnTo>
                      <a:pt x="58" y="0"/>
                    </a:lnTo>
                    <a:lnTo>
                      <a:pt x="58" y="1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1" y="5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35" y="21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13" y="49"/>
                    </a:lnTo>
                    <a:lnTo>
                      <a:pt x="5" y="66"/>
                    </a:lnTo>
                    <a:lnTo>
                      <a:pt x="5" y="66"/>
                    </a:lnTo>
                    <a:lnTo>
                      <a:pt x="0" y="83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15" y="121"/>
                    </a:lnTo>
                    <a:lnTo>
                      <a:pt x="32" y="134"/>
                    </a:lnTo>
                    <a:lnTo>
                      <a:pt x="57" y="150"/>
                    </a:lnTo>
                    <a:lnTo>
                      <a:pt x="81" y="162"/>
                    </a:lnTo>
                    <a:lnTo>
                      <a:pt x="147" y="190"/>
                    </a:lnTo>
                    <a:lnTo>
                      <a:pt x="147" y="190"/>
                    </a:lnTo>
                  </a:path>
                </a:pathLst>
              </a:custGeom>
              <a:noFill/>
              <a:ln w="11113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94" name="Freeform 498"/>
              <p:cNvSpPr>
                <a:spLocks/>
              </p:cNvSpPr>
              <p:nvPr/>
            </p:nvSpPr>
            <p:spPr bwMode="auto">
              <a:xfrm>
                <a:off x="4705" y="2929"/>
                <a:ext cx="48" cy="63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7" y="0"/>
                  </a:cxn>
                  <a:cxn ang="0">
                    <a:pos x="56" y="2"/>
                  </a:cxn>
                  <a:cxn ang="0">
                    <a:pos x="54" y="3"/>
                  </a:cxn>
                  <a:cxn ang="0">
                    <a:pos x="50" y="6"/>
                  </a:cxn>
                  <a:cxn ang="0">
                    <a:pos x="47" y="10"/>
                  </a:cxn>
                  <a:cxn ang="0">
                    <a:pos x="47" y="10"/>
                  </a:cxn>
                  <a:cxn ang="0">
                    <a:pos x="47" y="10"/>
                  </a:cxn>
                  <a:cxn ang="0">
                    <a:pos x="47" y="10"/>
                  </a:cxn>
                  <a:cxn ang="0">
                    <a:pos x="34" y="22"/>
                  </a:cxn>
                  <a:cxn ang="0">
                    <a:pos x="24" y="33"/>
                  </a:cxn>
                  <a:cxn ang="0">
                    <a:pos x="24" y="33"/>
                  </a:cxn>
                  <a:cxn ang="0">
                    <a:pos x="12" y="49"/>
                  </a:cxn>
                  <a:cxn ang="0">
                    <a:pos x="4" y="67"/>
                  </a:cxn>
                  <a:cxn ang="0">
                    <a:pos x="4" y="67"/>
                  </a:cxn>
                  <a:cxn ang="0">
                    <a:pos x="4" y="67"/>
                  </a:cxn>
                  <a:cxn ang="0">
                    <a:pos x="4" y="67"/>
                  </a:cxn>
                  <a:cxn ang="0">
                    <a:pos x="0" y="84"/>
                  </a:cxn>
                  <a:cxn ang="0">
                    <a:pos x="2" y="101"/>
                  </a:cxn>
                  <a:cxn ang="0">
                    <a:pos x="14" y="120"/>
                  </a:cxn>
                  <a:cxn ang="0">
                    <a:pos x="31" y="134"/>
                  </a:cxn>
                  <a:cxn ang="0">
                    <a:pos x="56" y="150"/>
                  </a:cxn>
                  <a:cxn ang="0">
                    <a:pos x="80" y="163"/>
                  </a:cxn>
                  <a:cxn ang="0">
                    <a:pos x="145" y="189"/>
                  </a:cxn>
                  <a:cxn ang="0">
                    <a:pos x="145" y="189"/>
                  </a:cxn>
                </a:cxnLst>
                <a:rect l="0" t="0" r="r" b="b"/>
                <a:pathLst>
                  <a:path w="145" h="189">
                    <a:moveTo>
                      <a:pt x="57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56" y="2"/>
                    </a:lnTo>
                    <a:lnTo>
                      <a:pt x="54" y="3"/>
                    </a:lnTo>
                    <a:lnTo>
                      <a:pt x="50" y="6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34" y="22"/>
                    </a:lnTo>
                    <a:lnTo>
                      <a:pt x="24" y="33"/>
                    </a:lnTo>
                    <a:lnTo>
                      <a:pt x="24" y="33"/>
                    </a:lnTo>
                    <a:lnTo>
                      <a:pt x="12" y="49"/>
                    </a:lnTo>
                    <a:lnTo>
                      <a:pt x="4" y="67"/>
                    </a:lnTo>
                    <a:lnTo>
                      <a:pt x="4" y="67"/>
                    </a:lnTo>
                    <a:lnTo>
                      <a:pt x="4" y="67"/>
                    </a:lnTo>
                    <a:lnTo>
                      <a:pt x="4" y="67"/>
                    </a:lnTo>
                    <a:lnTo>
                      <a:pt x="0" y="84"/>
                    </a:lnTo>
                    <a:lnTo>
                      <a:pt x="2" y="101"/>
                    </a:lnTo>
                    <a:lnTo>
                      <a:pt x="14" y="120"/>
                    </a:lnTo>
                    <a:lnTo>
                      <a:pt x="31" y="134"/>
                    </a:lnTo>
                    <a:lnTo>
                      <a:pt x="56" y="150"/>
                    </a:lnTo>
                    <a:lnTo>
                      <a:pt x="80" y="163"/>
                    </a:lnTo>
                    <a:lnTo>
                      <a:pt x="145" y="189"/>
                    </a:lnTo>
                    <a:lnTo>
                      <a:pt x="145" y="189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  <p:grpSp>
          <p:nvGrpSpPr>
            <p:cNvPr id="8" name="Group 4"/>
            <p:cNvGrpSpPr>
              <a:grpSpLocks noChangeAspect="1"/>
            </p:cNvGrpSpPr>
            <p:nvPr/>
          </p:nvGrpSpPr>
          <p:grpSpPr bwMode="auto">
            <a:xfrm rot="18973153">
              <a:off x="3521025" y="3242121"/>
              <a:ext cx="721618" cy="721618"/>
              <a:chOff x="4286" y="2523"/>
              <a:chExt cx="660" cy="660"/>
            </a:xfrm>
          </p:grpSpPr>
          <p:sp>
            <p:nvSpPr>
              <p:cNvPr id="686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4286" y="2523"/>
                <a:ext cx="660" cy="66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grpSp>
            <p:nvGrpSpPr>
              <p:cNvPr id="9" name="Group 205"/>
              <p:cNvGrpSpPr>
                <a:grpSpLocks/>
              </p:cNvGrpSpPr>
              <p:nvPr/>
            </p:nvGrpSpPr>
            <p:grpSpPr bwMode="auto">
              <a:xfrm>
                <a:off x="4314" y="2535"/>
                <a:ext cx="402" cy="402"/>
                <a:chOff x="4314" y="2535"/>
                <a:chExt cx="402" cy="402"/>
              </a:xfrm>
            </p:grpSpPr>
            <p:sp>
              <p:nvSpPr>
                <p:cNvPr id="836" name="Freeform 198"/>
                <p:cNvSpPr>
                  <a:spLocks/>
                </p:cNvSpPr>
                <p:nvPr/>
              </p:nvSpPr>
              <p:spPr bwMode="auto">
                <a:xfrm>
                  <a:off x="4443" y="253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4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7"/>
                    </a:cxn>
                    <a:cxn ang="0">
                      <a:pos x="596" y="29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4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7"/>
                      </a:lnTo>
                      <a:lnTo>
                        <a:pt x="596" y="29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37" name="Freeform 200"/>
                <p:cNvSpPr>
                  <a:spLocks/>
                </p:cNvSpPr>
                <p:nvPr/>
              </p:nvSpPr>
              <p:spPr bwMode="auto">
                <a:xfrm>
                  <a:off x="4445" y="253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1"/>
                    </a:cxn>
                    <a:cxn ang="0">
                      <a:pos x="385" y="144"/>
                    </a:cxn>
                    <a:cxn ang="0">
                      <a:pos x="489" y="61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4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1"/>
                      </a:lnTo>
                      <a:lnTo>
                        <a:pt x="385" y="144"/>
                      </a:lnTo>
                      <a:lnTo>
                        <a:pt x="489" y="61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4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38" name="Freeform 202"/>
                <p:cNvSpPr>
                  <a:spLocks/>
                </p:cNvSpPr>
                <p:nvPr/>
              </p:nvSpPr>
              <p:spPr bwMode="auto">
                <a:xfrm>
                  <a:off x="4447" y="253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8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8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39" name="Freeform 203"/>
                <p:cNvSpPr>
                  <a:spLocks/>
                </p:cNvSpPr>
                <p:nvPr/>
              </p:nvSpPr>
              <p:spPr bwMode="auto">
                <a:xfrm>
                  <a:off x="4314" y="273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1" y="285"/>
                    </a:cxn>
                    <a:cxn ang="0">
                      <a:pos x="144" y="386"/>
                    </a:cxn>
                    <a:cxn ang="0">
                      <a:pos x="62" y="489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5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2" y="599"/>
                    </a:cxn>
                    <a:cxn ang="0">
                      <a:pos x="8" y="602"/>
                    </a:cxn>
                    <a:cxn ang="0">
                      <a:pos x="15" y="601"/>
                    </a:cxn>
                    <a:cxn ang="0">
                      <a:pos x="27" y="597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6" y="369"/>
                    </a:cxn>
                    <a:cxn ang="0">
                      <a:pos x="316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1" y="285"/>
                      </a:lnTo>
                      <a:lnTo>
                        <a:pt x="144" y="386"/>
                      </a:lnTo>
                      <a:lnTo>
                        <a:pt x="62" y="489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5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2" y="599"/>
                      </a:lnTo>
                      <a:lnTo>
                        <a:pt x="8" y="602"/>
                      </a:lnTo>
                      <a:lnTo>
                        <a:pt x="15" y="601"/>
                      </a:lnTo>
                      <a:lnTo>
                        <a:pt x="27" y="597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6" y="369"/>
                      </a:lnTo>
                      <a:lnTo>
                        <a:pt x="316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40" name="Freeform 204"/>
                <p:cNvSpPr>
                  <a:spLocks/>
                </p:cNvSpPr>
                <p:nvPr/>
              </p:nvSpPr>
              <p:spPr bwMode="auto">
                <a:xfrm>
                  <a:off x="4515" y="2608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7" y="62"/>
                    </a:cxn>
                    <a:cxn ang="0">
                      <a:pos x="524" y="33"/>
                    </a:cxn>
                    <a:cxn ang="0">
                      <a:pos x="560" y="12"/>
                    </a:cxn>
                    <a:cxn ang="0">
                      <a:pos x="573" y="5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1" y="7"/>
                    </a:cxn>
                    <a:cxn ang="0">
                      <a:pos x="599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6" y="77"/>
                    </a:cxn>
                    <a:cxn ang="0">
                      <a:pos x="539" y="113"/>
                    </a:cxn>
                    <a:cxn ang="0">
                      <a:pos x="457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1" h="602">
                      <a:moveTo>
                        <a:pt x="0" y="493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7" y="62"/>
                      </a:lnTo>
                      <a:lnTo>
                        <a:pt x="524" y="33"/>
                      </a:lnTo>
                      <a:lnTo>
                        <a:pt x="560" y="12"/>
                      </a:lnTo>
                      <a:lnTo>
                        <a:pt x="573" y="5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1" y="7"/>
                      </a:lnTo>
                      <a:lnTo>
                        <a:pt x="599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6" y="77"/>
                      </a:lnTo>
                      <a:lnTo>
                        <a:pt x="539" y="113"/>
                      </a:lnTo>
                      <a:lnTo>
                        <a:pt x="457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grpSp>
            <p:nvGrpSpPr>
              <p:cNvPr id="10" name="Group 406"/>
              <p:cNvGrpSpPr>
                <a:grpSpLocks/>
              </p:cNvGrpSpPr>
              <p:nvPr/>
            </p:nvGrpSpPr>
            <p:grpSpPr bwMode="auto">
              <a:xfrm>
                <a:off x="4316" y="2539"/>
                <a:ext cx="557" cy="552"/>
                <a:chOff x="4316" y="2539"/>
                <a:chExt cx="557" cy="552"/>
              </a:xfrm>
            </p:grpSpPr>
            <p:sp>
              <p:nvSpPr>
                <p:cNvPr id="751" name="Freeform 206"/>
                <p:cNvSpPr>
                  <a:spLocks/>
                </p:cNvSpPr>
                <p:nvPr/>
              </p:nvSpPr>
              <p:spPr bwMode="auto">
                <a:xfrm>
                  <a:off x="4316" y="273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5"/>
                    </a:cxn>
                    <a:cxn ang="0">
                      <a:pos x="62" y="488"/>
                    </a:cxn>
                    <a:cxn ang="0">
                      <a:pos x="33" y="524"/>
                    </a:cxn>
                    <a:cxn ang="0">
                      <a:pos x="12" y="562"/>
                    </a:cxn>
                    <a:cxn ang="0">
                      <a:pos x="5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5"/>
                      </a:lnTo>
                      <a:lnTo>
                        <a:pt x="62" y="488"/>
                      </a:lnTo>
                      <a:lnTo>
                        <a:pt x="33" y="524"/>
                      </a:lnTo>
                      <a:lnTo>
                        <a:pt x="12" y="562"/>
                      </a:lnTo>
                      <a:lnTo>
                        <a:pt x="5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52" name="Freeform 207"/>
                <p:cNvSpPr>
                  <a:spLocks/>
                </p:cNvSpPr>
                <p:nvPr/>
              </p:nvSpPr>
              <p:spPr bwMode="auto">
                <a:xfrm>
                  <a:off x="4517" y="260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6" y="144"/>
                    </a:cxn>
                    <a:cxn ang="0">
                      <a:pos x="489" y="62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7" y="1"/>
                    </a:cxn>
                    <a:cxn ang="0">
                      <a:pos x="595" y="0"/>
                    </a:cxn>
                    <a:cxn ang="0">
                      <a:pos x="600" y="2"/>
                    </a:cxn>
                    <a:cxn ang="0">
                      <a:pos x="600" y="2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6" y="144"/>
                      </a:lnTo>
                      <a:lnTo>
                        <a:pt x="489" y="62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7" y="1"/>
                      </a:lnTo>
                      <a:lnTo>
                        <a:pt x="595" y="0"/>
                      </a:lnTo>
                      <a:lnTo>
                        <a:pt x="600" y="2"/>
                      </a:lnTo>
                      <a:lnTo>
                        <a:pt x="600" y="2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53" name="Freeform 208"/>
                <p:cNvSpPr>
                  <a:spLocks/>
                </p:cNvSpPr>
                <p:nvPr/>
              </p:nvSpPr>
              <p:spPr bwMode="auto">
                <a:xfrm>
                  <a:off x="4318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3" y="524"/>
                    </a:cxn>
                    <a:cxn ang="0">
                      <a:pos x="12" y="562"/>
                    </a:cxn>
                    <a:cxn ang="0">
                      <a:pos x="4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3" y="524"/>
                      </a:lnTo>
                      <a:lnTo>
                        <a:pt x="12" y="562"/>
                      </a:lnTo>
                      <a:lnTo>
                        <a:pt x="4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54" name="Freeform 209"/>
                <p:cNvSpPr>
                  <a:spLocks/>
                </p:cNvSpPr>
                <p:nvPr/>
              </p:nvSpPr>
              <p:spPr bwMode="auto">
                <a:xfrm>
                  <a:off x="4519" y="261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8"/>
                    </a:cxn>
                    <a:cxn ang="0">
                      <a:pos x="596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9"/>
                    </a:cxn>
                    <a:cxn ang="0">
                      <a:pos x="369" y="319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8"/>
                      </a:lnTo>
                      <a:lnTo>
                        <a:pt x="596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9"/>
                      </a:lnTo>
                      <a:lnTo>
                        <a:pt x="369" y="319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55" name="Freeform 210"/>
                <p:cNvSpPr>
                  <a:spLocks/>
                </p:cNvSpPr>
                <p:nvPr/>
              </p:nvSpPr>
              <p:spPr bwMode="auto">
                <a:xfrm>
                  <a:off x="4388" y="280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56" name="Freeform 211"/>
                <p:cNvSpPr>
                  <a:spLocks/>
                </p:cNvSpPr>
                <p:nvPr/>
              </p:nvSpPr>
              <p:spPr bwMode="auto">
                <a:xfrm>
                  <a:off x="4589" y="2678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7" y="1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1" y="112"/>
                    </a:cxn>
                    <a:cxn ang="0">
                      <a:pos x="458" y="216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7" y="1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1" y="112"/>
                      </a:lnTo>
                      <a:lnTo>
                        <a:pt x="458" y="216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57" name="Freeform 212"/>
                <p:cNvSpPr>
                  <a:spLocks/>
                </p:cNvSpPr>
                <p:nvPr/>
              </p:nvSpPr>
              <p:spPr bwMode="auto">
                <a:xfrm>
                  <a:off x="4390" y="280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3" y="561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7" y="600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7"/>
                    </a:cxn>
                    <a:cxn ang="0">
                      <a:pos x="113" y="538"/>
                    </a:cxn>
                    <a:cxn ang="0">
                      <a:pos x="216" y="458"/>
                    </a:cxn>
                    <a:cxn ang="0">
                      <a:pos x="318" y="368"/>
                    </a:cxn>
                    <a:cxn ang="0">
                      <a:pos x="318" y="368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3" y="561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7" y="600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7"/>
                      </a:lnTo>
                      <a:lnTo>
                        <a:pt x="113" y="538"/>
                      </a:lnTo>
                      <a:lnTo>
                        <a:pt x="216" y="458"/>
                      </a:lnTo>
                      <a:lnTo>
                        <a:pt x="318" y="368"/>
                      </a:lnTo>
                      <a:lnTo>
                        <a:pt x="318" y="368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58" name="Freeform 213"/>
                <p:cNvSpPr>
                  <a:spLocks/>
                </p:cNvSpPr>
                <p:nvPr/>
              </p:nvSpPr>
              <p:spPr bwMode="auto">
                <a:xfrm>
                  <a:off x="4591" y="2680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8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8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9"/>
                    </a:cxn>
                    <a:cxn ang="0">
                      <a:pos x="369" y="319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8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8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9"/>
                      </a:lnTo>
                      <a:lnTo>
                        <a:pt x="369" y="319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59" name="Freeform 214"/>
                <p:cNvSpPr>
                  <a:spLocks/>
                </p:cNvSpPr>
                <p:nvPr/>
              </p:nvSpPr>
              <p:spPr bwMode="auto">
                <a:xfrm>
                  <a:off x="4391" y="281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8" y="600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7"/>
                    </a:cxn>
                    <a:cxn ang="0">
                      <a:pos x="114" y="538"/>
                    </a:cxn>
                    <a:cxn ang="0">
                      <a:pos x="217" y="458"/>
                    </a:cxn>
                    <a:cxn ang="0">
                      <a:pos x="319" y="368"/>
                    </a:cxn>
                    <a:cxn ang="0">
                      <a:pos x="319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4" y="0"/>
                      </a:moveTo>
                      <a:lnTo>
                        <a:pt x="234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8" y="600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7"/>
                      </a:lnTo>
                      <a:lnTo>
                        <a:pt x="114" y="538"/>
                      </a:lnTo>
                      <a:lnTo>
                        <a:pt x="217" y="458"/>
                      </a:lnTo>
                      <a:lnTo>
                        <a:pt x="319" y="368"/>
                      </a:lnTo>
                      <a:lnTo>
                        <a:pt x="319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60" name="Freeform 215"/>
                <p:cNvSpPr>
                  <a:spLocks/>
                </p:cNvSpPr>
                <p:nvPr/>
              </p:nvSpPr>
              <p:spPr bwMode="auto">
                <a:xfrm>
                  <a:off x="4593" y="2682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61" name="Freeform 216"/>
                <p:cNvSpPr>
                  <a:spLocks/>
                </p:cNvSpPr>
                <p:nvPr/>
              </p:nvSpPr>
              <p:spPr bwMode="auto">
                <a:xfrm>
                  <a:off x="4460" y="287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5"/>
                    </a:cxn>
                    <a:cxn ang="0">
                      <a:pos x="62" y="487"/>
                    </a:cxn>
                    <a:cxn ang="0">
                      <a:pos x="35" y="525"/>
                    </a:cxn>
                    <a:cxn ang="0">
                      <a:pos x="12" y="561"/>
                    </a:cxn>
                    <a:cxn ang="0">
                      <a:pos x="6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9" y="603"/>
                    </a:cxn>
                    <a:cxn ang="0">
                      <a:pos x="16" y="600"/>
                    </a:cxn>
                    <a:cxn ang="0">
                      <a:pos x="28" y="597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4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3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5"/>
                      </a:lnTo>
                      <a:lnTo>
                        <a:pt x="62" y="487"/>
                      </a:lnTo>
                      <a:lnTo>
                        <a:pt x="35" y="525"/>
                      </a:lnTo>
                      <a:lnTo>
                        <a:pt x="12" y="561"/>
                      </a:lnTo>
                      <a:lnTo>
                        <a:pt x="6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9" y="603"/>
                      </a:lnTo>
                      <a:lnTo>
                        <a:pt x="16" y="600"/>
                      </a:lnTo>
                      <a:lnTo>
                        <a:pt x="28" y="597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4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62" name="Freeform 217"/>
                <p:cNvSpPr>
                  <a:spLocks/>
                </p:cNvSpPr>
                <p:nvPr/>
              </p:nvSpPr>
              <p:spPr bwMode="auto">
                <a:xfrm>
                  <a:off x="4661" y="275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63" name="Freeform 218"/>
                <p:cNvSpPr>
                  <a:spLocks/>
                </p:cNvSpPr>
                <p:nvPr/>
              </p:nvSpPr>
              <p:spPr bwMode="auto">
                <a:xfrm>
                  <a:off x="4462" y="288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4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4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64" name="Freeform 219"/>
                <p:cNvSpPr>
                  <a:spLocks/>
                </p:cNvSpPr>
                <p:nvPr/>
              </p:nvSpPr>
              <p:spPr bwMode="auto">
                <a:xfrm>
                  <a:off x="4663" y="2752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65" name="Freeform 220"/>
                <p:cNvSpPr>
                  <a:spLocks/>
                </p:cNvSpPr>
                <p:nvPr/>
              </p:nvSpPr>
              <p:spPr bwMode="auto">
                <a:xfrm>
                  <a:off x="4464" y="288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66" name="Freeform 221"/>
                <p:cNvSpPr>
                  <a:spLocks/>
                </p:cNvSpPr>
                <p:nvPr/>
              </p:nvSpPr>
              <p:spPr bwMode="auto">
                <a:xfrm>
                  <a:off x="4665" y="275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67" name="Freeform 223"/>
                <p:cNvSpPr>
                  <a:spLocks/>
                </p:cNvSpPr>
                <p:nvPr/>
              </p:nvSpPr>
              <p:spPr bwMode="auto">
                <a:xfrm>
                  <a:off x="4447" y="253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8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8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68" name="Freeform 225"/>
                <p:cNvSpPr>
                  <a:spLocks/>
                </p:cNvSpPr>
                <p:nvPr/>
              </p:nvSpPr>
              <p:spPr bwMode="auto">
                <a:xfrm>
                  <a:off x="4448" y="254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1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7" y="0"/>
                    </a:cxn>
                    <a:cxn ang="0">
                      <a:pos x="595" y="0"/>
                    </a:cxn>
                    <a:cxn ang="0">
                      <a:pos x="600" y="2"/>
                    </a:cxn>
                    <a:cxn ang="0">
                      <a:pos x="600" y="2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39"/>
                    </a:cxn>
                    <a:cxn ang="0">
                      <a:pos x="568" y="75"/>
                    </a:cxn>
                    <a:cxn ang="0">
                      <a:pos x="541" y="112"/>
                    </a:cxn>
                    <a:cxn ang="0">
                      <a:pos x="458" y="215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1"/>
                    </a:cxn>
                    <a:cxn ang="0">
                      <a:pos x="110" y="601"/>
                    </a:cxn>
                  </a:cxnLst>
                  <a:rect l="0" t="0" r="r" b="b"/>
                  <a:pathLst>
                    <a:path w="602" h="601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1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7" y="0"/>
                      </a:lnTo>
                      <a:lnTo>
                        <a:pt x="595" y="0"/>
                      </a:lnTo>
                      <a:lnTo>
                        <a:pt x="600" y="2"/>
                      </a:lnTo>
                      <a:lnTo>
                        <a:pt x="600" y="2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39"/>
                      </a:lnTo>
                      <a:lnTo>
                        <a:pt x="568" y="75"/>
                      </a:lnTo>
                      <a:lnTo>
                        <a:pt x="541" y="112"/>
                      </a:lnTo>
                      <a:lnTo>
                        <a:pt x="458" y="215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1"/>
                      </a:lnTo>
                      <a:lnTo>
                        <a:pt x="110" y="601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69" name="Freeform 227"/>
                <p:cNvSpPr>
                  <a:spLocks/>
                </p:cNvSpPr>
                <p:nvPr/>
              </p:nvSpPr>
              <p:spPr bwMode="auto">
                <a:xfrm>
                  <a:off x="4450" y="2543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0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0"/>
                    </a:cxn>
                    <a:cxn ang="0">
                      <a:pos x="595" y="0"/>
                    </a:cxn>
                    <a:cxn ang="0">
                      <a:pos x="599" y="1"/>
                    </a:cxn>
                    <a:cxn ang="0">
                      <a:pos x="599" y="1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6" y="27"/>
                    </a:cxn>
                    <a:cxn ang="0">
                      <a:pos x="591" y="39"/>
                    </a:cxn>
                    <a:cxn ang="0">
                      <a:pos x="568" y="75"/>
                    </a:cxn>
                    <a:cxn ang="0">
                      <a:pos x="540" y="112"/>
                    </a:cxn>
                    <a:cxn ang="0">
                      <a:pos x="458" y="214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0"/>
                    </a:cxn>
                    <a:cxn ang="0">
                      <a:pos x="110" y="600"/>
                    </a:cxn>
                  </a:cxnLst>
                  <a:rect l="0" t="0" r="r" b="b"/>
                  <a:pathLst>
                    <a:path w="602" h="600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0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0"/>
                      </a:lnTo>
                      <a:lnTo>
                        <a:pt x="595" y="0"/>
                      </a:lnTo>
                      <a:lnTo>
                        <a:pt x="599" y="1"/>
                      </a:lnTo>
                      <a:lnTo>
                        <a:pt x="599" y="1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6" y="27"/>
                      </a:lnTo>
                      <a:lnTo>
                        <a:pt x="591" y="39"/>
                      </a:lnTo>
                      <a:lnTo>
                        <a:pt x="568" y="75"/>
                      </a:lnTo>
                      <a:lnTo>
                        <a:pt x="540" y="112"/>
                      </a:lnTo>
                      <a:lnTo>
                        <a:pt x="458" y="214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0"/>
                      </a:lnTo>
                      <a:lnTo>
                        <a:pt x="110" y="60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70" name="Freeform 228"/>
                <p:cNvSpPr>
                  <a:spLocks/>
                </p:cNvSpPr>
                <p:nvPr/>
              </p:nvSpPr>
              <p:spPr bwMode="auto">
                <a:xfrm>
                  <a:off x="4318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3" y="524"/>
                    </a:cxn>
                    <a:cxn ang="0">
                      <a:pos x="12" y="562"/>
                    </a:cxn>
                    <a:cxn ang="0">
                      <a:pos x="4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3" y="524"/>
                      </a:lnTo>
                      <a:lnTo>
                        <a:pt x="12" y="562"/>
                      </a:lnTo>
                      <a:lnTo>
                        <a:pt x="4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71" name="Freeform 229"/>
                <p:cNvSpPr>
                  <a:spLocks/>
                </p:cNvSpPr>
                <p:nvPr/>
              </p:nvSpPr>
              <p:spPr bwMode="auto">
                <a:xfrm>
                  <a:off x="4519" y="261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8"/>
                    </a:cxn>
                    <a:cxn ang="0">
                      <a:pos x="596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9"/>
                    </a:cxn>
                    <a:cxn ang="0">
                      <a:pos x="369" y="319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8"/>
                      </a:lnTo>
                      <a:lnTo>
                        <a:pt x="596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9"/>
                      </a:lnTo>
                      <a:lnTo>
                        <a:pt x="369" y="319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72" name="Freeform 230"/>
                <p:cNvSpPr>
                  <a:spLocks/>
                </p:cNvSpPr>
                <p:nvPr/>
              </p:nvSpPr>
              <p:spPr bwMode="auto">
                <a:xfrm>
                  <a:off x="4319" y="274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2" y="562"/>
                    </a:cxn>
                    <a:cxn ang="0">
                      <a:pos x="6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2" y="562"/>
                      </a:lnTo>
                      <a:lnTo>
                        <a:pt x="6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73" name="Freeform 231"/>
                <p:cNvSpPr>
                  <a:spLocks/>
                </p:cNvSpPr>
                <p:nvPr/>
              </p:nvSpPr>
              <p:spPr bwMode="auto">
                <a:xfrm>
                  <a:off x="4521" y="2613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3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2" y="12"/>
                    </a:cxn>
                    <a:cxn ang="0">
                      <a:pos x="573" y="4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3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2" y="12"/>
                      </a:lnTo>
                      <a:lnTo>
                        <a:pt x="573" y="4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74" name="Freeform 232"/>
                <p:cNvSpPr>
                  <a:spLocks/>
                </p:cNvSpPr>
                <p:nvPr/>
              </p:nvSpPr>
              <p:spPr bwMode="auto">
                <a:xfrm>
                  <a:off x="4321" y="274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2" y="562"/>
                    </a:cxn>
                    <a:cxn ang="0">
                      <a:pos x="6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2" y="562"/>
                      </a:lnTo>
                      <a:lnTo>
                        <a:pt x="6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75" name="Freeform 233"/>
                <p:cNvSpPr>
                  <a:spLocks/>
                </p:cNvSpPr>
                <p:nvPr/>
              </p:nvSpPr>
              <p:spPr bwMode="auto">
                <a:xfrm>
                  <a:off x="4523" y="261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1" y="11"/>
                    </a:cxn>
                    <a:cxn ang="0">
                      <a:pos x="573" y="4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2"/>
                    </a:cxn>
                    <a:cxn ang="0">
                      <a:pos x="456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1" y="11"/>
                      </a:lnTo>
                      <a:lnTo>
                        <a:pt x="573" y="4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2"/>
                      </a:lnTo>
                      <a:lnTo>
                        <a:pt x="456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76" name="Freeform 234"/>
                <p:cNvSpPr>
                  <a:spLocks/>
                </p:cNvSpPr>
                <p:nvPr/>
              </p:nvSpPr>
              <p:spPr bwMode="auto">
                <a:xfrm>
                  <a:off x="4391" y="281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8" y="600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7"/>
                    </a:cxn>
                    <a:cxn ang="0">
                      <a:pos x="114" y="538"/>
                    </a:cxn>
                    <a:cxn ang="0">
                      <a:pos x="217" y="458"/>
                    </a:cxn>
                    <a:cxn ang="0">
                      <a:pos x="319" y="368"/>
                    </a:cxn>
                    <a:cxn ang="0">
                      <a:pos x="319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4" y="0"/>
                      </a:moveTo>
                      <a:lnTo>
                        <a:pt x="234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8" y="600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7"/>
                      </a:lnTo>
                      <a:lnTo>
                        <a:pt x="114" y="538"/>
                      </a:lnTo>
                      <a:lnTo>
                        <a:pt x="217" y="458"/>
                      </a:lnTo>
                      <a:lnTo>
                        <a:pt x="319" y="368"/>
                      </a:lnTo>
                      <a:lnTo>
                        <a:pt x="319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77" name="Freeform 235"/>
                <p:cNvSpPr>
                  <a:spLocks/>
                </p:cNvSpPr>
                <p:nvPr/>
              </p:nvSpPr>
              <p:spPr bwMode="auto">
                <a:xfrm>
                  <a:off x="4593" y="2682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78" name="Freeform 236"/>
                <p:cNvSpPr>
                  <a:spLocks/>
                </p:cNvSpPr>
                <p:nvPr/>
              </p:nvSpPr>
              <p:spPr bwMode="auto">
                <a:xfrm>
                  <a:off x="4393" y="281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79" name="Freeform 237"/>
                <p:cNvSpPr>
                  <a:spLocks/>
                </p:cNvSpPr>
                <p:nvPr/>
              </p:nvSpPr>
              <p:spPr bwMode="auto">
                <a:xfrm>
                  <a:off x="4594" y="268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9" y="62"/>
                    </a:cxn>
                    <a:cxn ang="0">
                      <a:pos x="526" y="34"/>
                    </a:cxn>
                    <a:cxn ang="0">
                      <a:pos x="562" y="11"/>
                    </a:cxn>
                    <a:cxn ang="0">
                      <a:pos x="575" y="6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9" y="62"/>
                      </a:lnTo>
                      <a:lnTo>
                        <a:pt x="526" y="34"/>
                      </a:lnTo>
                      <a:lnTo>
                        <a:pt x="562" y="11"/>
                      </a:lnTo>
                      <a:lnTo>
                        <a:pt x="575" y="6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80" name="Freeform 238"/>
                <p:cNvSpPr>
                  <a:spLocks/>
                </p:cNvSpPr>
                <p:nvPr/>
              </p:nvSpPr>
              <p:spPr bwMode="auto">
                <a:xfrm>
                  <a:off x="4395" y="281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2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2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81" name="Freeform 239"/>
                <p:cNvSpPr>
                  <a:spLocks/>
                </p:cNvSpPr>
                <p:nvPr/>
              </p:nvSpPr>
              <p:spPr bwMode="auto">
                <a:xfrm>
                  <a:off x="4596" y="268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1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1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82" name="Freeform 240"/>
                <p:cNvSpPr>
                  <a:spLocks/>
                </p:cNvSpPr>
                <p:nvPr/>
              </p:nvSpPr>
              <p:spPr bwMode="auto">
                <a:xfrm>
                  <a:off x="4464" y="288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83" name="Freeform 241"/>
                <p:cNvSpPr>
                  <a:spLocks/>
                </p:cNvSpPr>
                <p:nvPr/>
              </p:nvSpPr>
              <p:spPr bwMode="auto">
                <a:xfrm>
                  <a:off x="4665" y="275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84" name="Freeform 242"/>
                <p:cNvSpPr>
                  <a:spLocks/>
                </p:cNvSpPr>
                <p:nvPr/>
              </p:nvSpPr>
              <p:spPr bwMode="auto">
                <a:xfrm>
                  <a:off x="4465" y="288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5" y="525"/>
                    </a:cxn>
                    <a:cxn ang="0">
                      <a:pos x="12" y="562"/>
                    </a:cxn>
                    <a:cxn ang="0">
                      <a:pos x="6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41" y="589"/>
                    </a:cxn>
                    <a:cxn ang="0">
                      <a:pos x="77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5" y="525"/>
                      </a:lnTo>
                      <a:lnTo>
                        <a:pt x="12" y="562"/>
                      </a:lnTo>
                      <a:lnTo>
                        <a:pt x="6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41" y="589"/>
                      </a:lnTo>
                      <a:lnTo>
                        <a:pt x="77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85" name="Freeform 243"/>
                <p:cNvSpPr>
                  <a:spLocks/>
                </p:cNvSpPr>
                <p:nvPr/>
              </p:nvSpPr>
              <p:spPr bwMode="auto">
                <a:xfrm>
                  <a:off x="4667" y="2756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6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6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86" name="Freeform 244"/>
                <p:cNvSpPr>
                  <a:spLocks/>
                </p:cNvSpPr>
                <p:nvPr/>
              </p:nvSpPr>
              <p:spPr bwMode="auto">
                <a:xfrm>
                  <a:off x="4467" y="288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87" name="Freeform 245"/>
                <p:cNvSpPr>
                  <a:spLocks/>
                </p:cNvSpPr>
                <p:nvPr/>
              </p:nvSpPr>
              <p:spPr bwMode="auto">
                <a:xfrm>
                  <a:off x="4669" y="275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5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3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5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3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88" name="Freeform 247"/>
                <p:cNvSpPr>
                  <a:spLocks/>
                </p:cNvSpPr>
                <p:nvPr/>
              </p:nvSpPr>
              <p:spPr bwMode="auto">
                <a:xfrm>
                  <a:off x="4447" y="253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8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8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89" name="Freeform 249"/>
                <p:cNvSpPr>
                  <a:spLocks/>
                </p:cNvSpPr>
                <p:nvPr/>
              </p:nvSpPr>
              <p:spPr bwMode="auto">
                <a:xfrm>
                  <a:off x="4448" y="254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1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7" y="0"/>
                    </a:cxn>
                    <a:cxn ang="0">
                      <a:pos x="595" y="0"/>
                    </a:cxn>
                    <a:cxn ang="0">
                      <a:pos x="600" y="2"/>
                    </a:cxn>
                    <a:cxn ang="0">
                      <a:pos x="600" y="2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39"/>
                    </a:cxn>
                    <a:cxn ang="0">
                      <a:pos x="568" y="75"/>
                    </a:cxn>
                    <a:cxn ang="0">
                      <a:pos x="541" y="112"/>
                    </a:cxn>
                    <a:cxn ang="0">
                      <a:pos x="458" y="215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1"/>
                    </a:cxn>
                    <a:cxn ang="0">
                      <a:pos x="110" y="601"/>
                    </a:cxn>
                  </a:cxnLst>
                  <a:rect l="0" t="0" r="r" b="b"/>
                  <a:pathLst>
                    <a:path w="602" h="601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1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7" y="0"/>
                      </a:lnTo>
                      <a:lnTo>
                        <a:pt x="595" y="0"/>
                      </a:lnTo>
                      <a:lnTo>
                        <a:pt x="600" y="2"/>
                      </a:lnTo>
                      <a:lnTo>
                        <a:pt x="600" y="2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39"/>
                      </a:lnTo>
                      <a:lnTo>
                        <a:pt x="568" y="75"/>
                      </a:lnTo>
                      <a:lnTo>
                        <a:pt x="541" y="112"/>
                      </a:lnTo>
                      <a:lnTo>
                        <a:pt x="458" y="215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1"/>
                      </a:lnTo>
                      <a:lnTo>
                        <a:pt x="110" y="601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90" name="Freeform 251"/>
                <p:cNvSpPr>
                  <a:spLocks/>
                </p:cNvSpPr>
                <p:nvPr/>
              </p:nvSpPr>
              <p:spPr bwMode="auto">
                <a:xfrm>
                  <a:off x="4450" y="2543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0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0"/>
                    </a:cxn>
                    <a:cxn ang="0">
                      <a:pos x="595" y="0"/>
                    </a:cxn>
                    <a:cxn ang="0">
                      <a:pos x="599" y="1"/>
                    </a:cxn>
                    <a:cxn ang="0">
                      <a:pos x="599" y="1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6" y="27"/>
                    </a:cxn>
                    <a:cxn ang="0">
                      <a:pos x="591" y="39"/>
                    </a:cxn>
                    <a:cxn ang="0">
                      <a:pos x="568" y="75"/>
                    </a:cxn>
                    <a:cxn ang="0">
                      <a:pos x="540" y="112"/>
                    </a:cxn>
                    <a:cxn ang="0">
                      <a:pos x="458" y="214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0"/>
                    </a:cxn>
                    <a:cxn ang="0">
                      <a:pos x="110" y="600"/>
                    </a:cxn>
                  </a:cxnLst>
                  <a:rect l="0" t="0" r="r" b="b"/>
                  <a:pathLst>
                    <a:path w="602" h="600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0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0"/>
                      </a:lnTo>
                      <a:lnTo>
                        <a:pt x="595" y="0"/>
                      </a:lnTo>
                      <a:lnTo>
                        <a:pt x="599" y="1"/>
                      </a:lnTo>
                      <a:lnTo>
                        <a:pt x="599" y="1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6" y="27"/>
                      </a:lnTo>
                      <a:lnTo>
                        <a:pt x="591" y="39"/>
                      </a:lnTo>
                      <a:lnTo>
                        <a:pt x="568" y="75"/>
                      </a:lnTo>
                      <a:lnTo>
                        <a:pt x="540" y="112"/>
                      </a:lnTo>
                      <a:lnTo>
                        <a:pt x="458" y="214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0"/>
                      </a:lnTo>
                      <a:lnTo>
                        <a:pt x="110" y="60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91" name="Freeform 252"/>
                <p:cNvSpPr>
                  <a:spLocks/>
                </p:cNvSpPr>
                <p:nvPr/>
              </p:nvSpPr>
              <p:spPr bwMode="auto">
                <a:xfrm>
                  <a:off x="4318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3" y="524"/>
                    </a:cxn>
                    <a:cxn ang="0">
                      <a:pos x="12" y="562"/>
                    </a:cxn>
                    <a:cxn ang="0">
                      <a:pos x="4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3" y="524"/>
                      </a:lnTo>
                      <a:lnTo>
                        <a:pt x="12" y="562"/>
                      </a:lnTo>
                      <a:lnTo>
                        <a:pt x="4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92" name="Freeform 253"/>
                <p:cNvSpPr>
                  <a:spLocks/>
                </p:cNvSpPr>
                <p:nvPr/>
              </p:nvSpPr>
              <p:spPr bwMode="auto">
                <a:xfrm>
                  <a:off x="4519" y="261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8"/>
                    </a:cxn>
                    <a:cxn ang="0">
                      <a:pos x="596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9"/>
                    </a:cxn>
                    <a:cxn ang="0">
                      <a:pos x="369" y="319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8"/>
                      </a:lnTo>
                      <a:lnTo>
                        <a:pt x="596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9"/>
                      </a:lnTo>
                      <a:lnTo>
                        <a:pt x="369" y="319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93" name="Freeform 254"/>
                <p:cNvSpPr>
                  <a:spLocks/>
                </p:cNvSpPr>
                <p:nvPr/>
              </p:nvSpPr>
              <p:spPr bwMode="auto">
                <a:xfrm>
                  <a:off x="4319" y="274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2" y="562"/>
                    </a:cxn>
                    <a:cxn ang="0">
                      <a:pos x="6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2" y="562"/>
                      </a:lnTo>
                      <a:lnTo>
                        <a:pt x="6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94" name="Freeform 255"/>
                <p:cNvSpPr>
                  <a:spLocks/>
                </p:cNvSpPr>
                <p:nvPr/>
              </p:nvSpPr>
              <p:spPr bwMode="auto">
                <a:xfrm>
                  <a:off x="4521" y="2613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3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2" y="12"/>
                    </a:cxn>
                    <a:cxn ang="0">
                      <a:pos x="573" y="4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3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2" y="12"/>
                      </a:lnTo>
                      <a:lnTo>
                        <a:pt x="573" y="4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95" name="Freeform 256"/>
                <p:cNvSpPr>
                  <a:spLocks/>
                </p:cNvSpPr>
                <p:nvPr/>
              </p:nvSpPr>
              <p:spPr bwMode="auto">
                <a:xfrm>
                  <a:off x="4321" y="274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2" y="562"/>
                    </a:cxn>
                    <a:cxn ang="0">
                      <a:pos x="6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2" y="562"/>
                      </a:lnTo>
                      <a:lnTo>
                        <a:pt x="6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96" name="Freeform 257"/>
                <p:cNvSpPr>
                  <a:spLocks/>
                </p:cNvSpPr>
                <p:nvPr/>
              </p:nvSpPr>
              <p:spPr bwMode="auto">
                <a:xfrm>
                  <a:off x="4523" y="261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1" y="11"/>
                    </a:cxn>
                    <a:cxn ang="0">
                      <a:pos x="573" y="4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2"/>
                    </a:cxn>
                    <a:cxn ang="0">
                      <a:pos x="456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1" y="11"/>
                      </a:lnTo>
                      <a:lnTo>
                        <a:pt x="573" y="4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2"/>
                      </a:lnTo>
                      <a:lnTo>
                        <a:pt x="456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97" name="Freeform 258"/>
                <p:cNvSpPr>
                  <a:spLocks/>
                </p:cNvSpPr>
                <p:nvPr/>
              </p:nvSpPr>
              <p:spPr bwMode="auto">
                <a:xfrm>
                  <a:off x="4391" y="281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8" y="600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7"/>
                    </a:cxn>
                    <a:cxn ang="0">
                      <a:pos x="114" y="538"/>
                    </a:cxn>
                    <a:cxn ang="0">
                      <a:pos x="217" y="458"/>
                    </a:cxn>
                    <a:cxn ang="0">
                      <a:pos x="319" y="368"/>
                    </a:cxn>
                    <a:cxn ang="0">
                      <a:pos x="319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4" y="0"/>
                      </a:moveTo>
                      <a:lnTo>
                        <a:pt x="234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8" y="600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7"/>
                      </a:lnTo>
                      <a:lnTo>
                        <a:pt x="114" y="538"/>
                      </a:lnTo>
                      <a:lnTo>
                        <a:pt x="217" y="458"/>
                      </a:lnTo>
                      <a:lnTo>
                        <a:pt x="319" y="368"/>
                      </a:lnTo>
                      <a:lnTo>
                        <a:pt x="319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98" name="Freeform 259"/>
                <p:cNvSpPr>
                  <a:spLocks/>
                </p:cNvSpPr>
                <p:nvPr/>
              </p:nvSpPr>
              <p:spPr bwMode="auto">
                <a:xfrm>
                  <a:off x="4593" y="2682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99" name="Freeform 260"/>
                <p:cNvSpPr>
                  <a:spLocks/>
                </p:cNvSpPr>
                <p:nvPr/>
              </p:nvSpPr>
              <p:spPr bwMode="auto">
                <a:xfrm>
                  <a:off x="4393" y="281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00" name="Freeform 261"/>
                <p:cNvSpPr>
                  <a:spLocks/>
                </p:cNvSpPr>
                <p:nvPr/>
              </p:nvSpPr>
              <p:spPr bwMode="auto">
                <a:xfrm>
                  <a:off x="4594" y="268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9" y="62"/>
                    </a:cxn>
                    <a:cxn ang="0">
                      <a:pos x="526" y="34"/>
                    </a:cxn>
                    <a:cxn ang="0">
                      <a:pos x="562" y="11"/>
                    </a:cxn>
                    <a:cxn ang="0">
                      <a:pos x="575" y="6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9" y="62"/>
                      </a:lnTo>
                      <a:lnTo>
                        <a:pt x="526" y="34"/>
                      </a:lnTo>
                      <a:lnTo>
                        <a:pt x="562" y="11"/>
                      </a:lnTo>
                      <a:lnTo>
                        <a:pt x="575" y="6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01" name="Freeform 262"/>
                <p:cNvSpPr>
                  <a:spLocks/>
                </p:cNvSpPr>
                <p:nvPr/>
              </p:nvSpPr>
              <p:spPr bwMode="auto">
                <a:xfrm>
                  <a:off x="4395" y="281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2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2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02" name="Freeform 263"/>
                <p:cNvSpPr>
                  <a:spLocks/>
                </p:cNvSpPr>
                <p:nvPr/>
              </p:nvSpPr>
              <p:spPr bwMode="auto">
                <a:xfrm>
                  <a:off x="4596" y="268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1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1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03" name="Freeform 264"/>
                <p:cNvSpPr>
                  <a:spLocks/>
                </p:cNvSpPr>
                <p:nvPr/>
              </p:nvSpPr>
              <p:spPr bwMode="auto">
                <a:xfrm>
                  <a:off x="4464" y="288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04" name="Freeform 265"/>
                <p:cNvSpPr>
                  <a:spLocks/>
                </p:cNvSpPr>
                <p:nvPr/>
              </p:nvSpPr>
              <p:spPr bwMode="auto">
                <a:xfrm>
                  <a:off x="4665" y="275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05" name="Freeform 266"/>
                <p:cNvSpPr>
                  <a:spLocks/>
                </p:cNvSpPr>
                <p:nvPr/>
              </p:nvSpPr>
              <p:spPr bwMode="auto">
                <a:xfrm>
                  <a:off x="4465" y="288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5" y="525"/>
                    </a:cxn>
                    <a:cxn ang="0">
                      <a:pos x="12" y="562"/>
                    </a:cxn>
                    <a:cxn ang="0">
                      <a:pos x="6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41" y="589"/>
                    </a:cxn>
                    <a:cxn ang="0">
                      <a:pos x="77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5" y="525"/>
                      </a:lnTo>
                      <a:lnTo>
                        <a:pt x="12" y="562"/>
                      </a:lnTo>
                      <a:lnTo>
                        <a:pt x="6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41" y="589"/>
                      </a:lnTo>
                      <a:lnTo>
                        <a:pt x="77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06" name="Freeform 267"/>
                <p:cNvSpPr>
                  <a:spLocks/>
                </p:cNvSpPr>
                <p:nvPr/>
              </p:nvSpPr>
              <p:spPr bwMode="auto">
                <a:xfrm>
                  <a:off x="4667" y="2756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6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6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07" name="Freeform 268"/>
                <p:cNvSpPr>
                  <a:spLocks/>
                </p:cNvSpPr>
                <p:nvPr/>
              </p:nvSpPr>
              <p:spPr bwMode="auto">
                <a:xfrm>
                  <a:off x="4467" y="288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08" name="Freeform 269"/>
                <p:cNvSpPr>
                  <a:spLocks/>
                </p:cNvSpPr>
                <p:nvPr/>
              </p:nvSpPr>
              <p:spPr bwMode="auto">
                <a:xfrm>
                  <a:off x="4669" y="275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5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3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5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3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09" name="Freeform 271"/>
                <p:cNvSpPr>
                  <a:spLocks/>
                </p:cNvSpPr>
                <p:nvPr/>
              </p:nvSpPr>
              <p:spPr bwMode="auto">
                <a:xfrm>
                  <a:off x="4450" y="2543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0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0"/>
                    </a:cxn>
                    <a:cxn ang="0">
                      <a:pos x="595" y="0"/>
                    </a:cxn>
                    <a:cxn ang="0">
                      <a:pos x="599" y="1"/>
                    </a:cxn>
                    <a:cxn ang="0">
                      <a:pos x="599" y="1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6" y="27"/>
                    </a:cxn>
                    <a:cxn ang="0">
                      <a:pos x="591" y="39"/>
                    </a:cxn>
                    <a:cxn ang="0">
                      <a:pos x="568" y="75"/>
                    </a:cxn>
                    <a:cxn ang="0">
                      <a:pos x="540" y="112"/>
                    </a:cxn>
                    <a:cxn ang="0">
                      <a:pos x="458" y="214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0"/>
                    </a:cxn>
                    <a:cxn ang="0">
                      <a:pos x="110" y="600"/>
                    </a:cxn>
                  </a:cxnLst>
                  <a:rect l="0" t="0" r="r" b="b"/>
                  <a:pathLst>
                    <a:path w="602" h="600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0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0"/>
                      </a:lnTo>
                      <a:lnTo>
                        <a:pt x="595" y="0"/>
                      </a:lnTo>
                      <a:lnTo>
                        <a:pt x="599" y="1"/>
                      </a:lnTo>
                      <a:lnTo>
                        <a:pt x="599" y="1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6" y="27"/>
                      </a:lnTo>
                      <a:lnTo>
                        <a:pt x="591" y="39"/>
                      </a:lnTo>
                      <a:lnTo>
                        <a:pt x="568" y="75"/>
                      </a:lnTo>
                      <a:lnTo>
                        <a:pt x="540" y="112"/>
                      </a:lnTo>
                      <a:lnTo>
                        <a:pt x="458" y="214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0"/>
                      </a:lnTo>
                      <a:lnTo>
                        <a:pt x="110" y="60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10" name="Freeform 273"/>
                <p:cNvSpPr>
                  <a:spLocks/>
                </p:cNvSpPr>
                <p:nvPr/>
              </p:nvSpPr>
              <p:spPr bwMode="auto">
                <a:xfrm>
                  <a:off x="4452" y="25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5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5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11" name="Freeform 275"/>
                <p:cNvSpPr>
                  <a:spLocks/>
                </p:cNvSpPr>
                <p:nvPr/>
              </p:nvSpPr>
              <p:spPr bwMode="auto">
                <a:xfrm>
                  <a:off x="4454" y="254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6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6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12" name="Freeform 276"/>
                <p:cNvSpPr>
                  <a:spLocks/>
                </p:cNvSpPr>
                <p:nvPr/>
              </p:nvSpPr>
              <p:spPr bwMode="auto">
                <a:xfrm>
                  <a:off x="4321" y="274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2" y="562"/>
                    </a:cxn>
                    <a:cxn ang="0">
                      <a:pos x="6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41" y="590"/>
                    </a:cxn>
                    <a:cxn ang="0">
                      <a:pos x="77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2" y="562"/>
                      </a:lnTo>
                      <a:lnTo>
                        <a:pt x="6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41" y="590"/>
                      </a:lnTo>
                      <a:lnTo>
                        <a:pt x="77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13" name="Freeform 277"/>
                <p:cNvSpPr>
                  <a:spLocks/>
                </p:cNvSpPr>
                <p:nvPr/>
              </p:nvSpPr>
              <p:spPr bwMode="auto">
                <a:xfrm>
                  <a:off x="4523" y="261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1" y="11"/>
                    </a:cxn>
                    <a:cxn ang="0">
                      <a:pos x="573" y="4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2"/>
                    </a:cxn>
                    <a:cxn ang="0">
                      <a:pos x="456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1" y="11"/>
                      </a:lnTo>
                      <a:lnTo>
                        <a:pt x="573" y="4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2"/>
                      </a:lnTo>
                      <a:lnTo>
                        <a:pt x="456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14" name="Freeform 278"/>
                <p:cNvSpPr>
                  <a:spLocks/>
                </p:cNvSpPr>
                <p:nvPr/>
              </p:nvSpPr>
              <p:spPr bwMode="auto">
                <a:xfrm>
                  <a:off x="4323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2" y="488"/>
                    </a:cxn>
                    <a:cxn ang="0">
                      <a:pos x="33" y="524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2" y="488"/>
                      </a:lnTo>
                      <a:lnTo>
                        <a:pt x="33" y="524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15" name="Freeform 279"/>
                <p:cNvSpPr>
                  <a:spLocks/>
                </p:cNvSpPr>
                <p:nvPr/>
              </p:nvSpPr>
              <p:spPr bwMode="auto">
                <a:xfrm>
                  <a:off x="4524" y="261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6" y="28"/>
                    </a:cxn>
                    <a:cxn ang="0">
                      <a:pos x="591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9"/>
                    </a:cxn>
                    <a:cxn ang="0">
                      <a:pos x="369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6" y="28"/>
                      </a:lnTo>
                      <a:lnTo>
                        <a:pt x="591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9"/>
                      </a:lnTo>
                      <a:lnTo>
                        <a:pt x="369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16" name="Freeform 280"/>
                <p:cNvSpPr>
                  <a:spLocks/>
                </p:cNvSpPr>
                <p:nvPr/>
              </p:nvSpPr>
              <p:spPr bwMode="auto">
                <a:xfrm>
                  <a:off x="4325" y="274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4"/>
                    </a:cxn>
                    <a:cxn ang="0">
                      <a:pos x="142" y="385"/>
                    </a:cxn>
                    <a:cxn ang="0">
                      <a:pos x="62" y="489"/>
                    </a:cxn>
                    <a:cxn ang="0">
                      <a:pos x="33" y="525"/>
                    </a:cxn>
                    <a:cxn ang="0">
                      <a:pos x="11" y="562"/>
                    </a:cxn>
                    <a:cxn ang="0">
                      <a:pos x="4" y="575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7" y="602"/>
                    </a:cxn>
                    <a:cxn ang="0">
                      <a:pos x="16" y="601"/>
                    </a:cxn>
                    <a:cxn ang="0">
                      <a:pos x="27" y="597"/>
                    </a:cxn>
                    <a:cxn ang="0">
                      <a:pos x="39" y="589"/>
                    </a:cxn>
                    <a:cxn ang="0">
                      <a:pos x="76" y="568"/>
                    </a:cxn>
                    <a:cxn ang="0">
                      <a:pos x="112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4"/>
                      </a:lnTo>
                      <a:lnTo>
                        <a:pt x="142" y="385"/>
                      </a:lnTo>
                      <a:lnTo>
                        <a:pt x="62" y="489"/>
                      </a:lnTo>
                      <a:lnTo>
                        <a:pt x="33" y="525"/>
                      </a:lnTo>
                      <a:lnTo>
                        <a:pt x="11" y="562"/>
                      </a:lnTo>
                      <a:lnTo>
                        <a:pt x="4" y="575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7" y="602"/>
                      </a:lnTo>
                      <a:lnTo>
                        <a:pt x="16" y="601"/>
                      </a:lnTo>
                      <a:lnTo>
                        <a:pt x="27" y="597"/>
                      </a:lnTo>
                      <a:lnTo>
                        <a:pt x="39" y="589"/>
                      </a:lnTo>
                      <a:lnTo>
                        <a:pt x="76" y="568"/>
                      </a:lnTo>
                      <a:lnTo>
                        <a:pt x="112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17" name="Freeform 281"/>
                <p:cNvSpPr>
                  <a:spLocks/>
                </p:cNvSpPr>
                <p:nvPr/>
              </p:nvSpPr>
              <p:spPr bwMode="auto">
                <a:xfrm>
                  <a:off x="4526" y="261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18" name="Freeform 282"/>
                <p:cNvSpPr>
                  <a:spLocks/>
                </p:cNvSpPr>
                <p:nvPr/>
              </p:nvSpPr>
              <p:spPr bwMode="auto">
                <a:xfrm>
                  <a:off x="4395" y="281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2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2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19" name="Freeform 283"/>
                <p:cNvSpPr>
                  <a:spLocks/>
                </p:cNvSpPr>
                <p:nvPr/>
              </p:nvSpPr>
              <p:spPr bwMode="auto">
                <a:xfrm>
                  <a:off x="4596" y="268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1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1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20" name="Freeform 284"/>
                <p:cNvSpPr>
                  <a:spLocks/>
                </p:cNvSpPr>
                <p:nvPr/>
              </p:nvSpPr>
              <p:spPr bwMode="auto">
                <a:xfrm>
                  <a:off x="4397" y="281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5" y="525"/>
                    </a:cxn>
                    <a:cxn ang="0">
                      <a:pos x="13" y="562"/>
                    </a:cxn>
                    <a:cxn ang="0">
                      <a:pos x="6" y="575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9" y="602"/>
                    </a:cxn>
                    <a:cxn ang="0">
                      <a:pos x="18" y="601"/>
                    </a:cxn>
                    <a:cxn ang="0">
                      <a:pos x="28" y="597"/>
                    </a:cxn>
                    <a:cxn ang="0">
                      <a:pos x="41" y="589"/>
                    </a:cxn>
                    <a:cxn ang="0">
                      <a:pos x="77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9" y="369"/>
                    </a:cxn>
                    <a:cxn ang="0">
                      <a:pos x="319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5" y="525"/>
                      </a:lnTo>
                      <a:lnTo>
                        <a:pt x="13" y="562"/>
                      </a:lnTo>
                      <a:lnTo>
                        <a:pt x="6" y="575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9" y="602"/>
                      </a:lnTo>
                      <a:lnTo>
                        <a:pt x="18" y="601"/>
                      </a:lnTo>
                      <a:lnTo>
                        <a:pt x="28" y="597"/>
                      </a:lnTo>
                      <a:lnTo>
                        <a:pt x="41" y="589"/>
                      </a:lnTo>
                      <a:lnTo>
                        <a:pt x="77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9" y="369"/>
                      </a:lnTo>
                      <a:lnTo>
                        <a:pt x="319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21" name="Freeform 285"/>
                <p:cNvSpPr>
                  <a:spLocks/>
                </p:cNvSpPr>
                <p:nvPr/>
              </p:nvSpPr>
              <p:spPr bwMode="auto">
                <a:xfrm>
                  <a:off x="4598" y="268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9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9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22" name="Freeform 286"/>
                <p:cNvSpPr>
                  <a:spLocks/>
                </p:cNvSpPr>
                <p:nvPr/>
              </p:nvSpPr>
              <p:spPr bwMode="auto">
                <a:xfrm>
                  <a:off x="4399" y="2818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2"/>
                    </a:cxn>
                    <a:cxn ang="0">
                      <a:pos x="6" y="575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2"/>
                      </a:lnTo>
                      <a:lnTo>
                        <a:pt x="6" y="575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23" name="Freeform 287"/>
                <p:cNvSpPr>
                  <a:spLocks/>
                </p:cNvSpPr>
                <p:nvPr/>
              </p:nvSpPr>
              <p:spPr bwMode="auto">
                <a:xfrm>
                  <a:off x="4600" y="268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5" y="34"/>
                    </a:cxn>
                    <a:cxn ang="0">
                      <a:pos x="561" y="13"/>
                    </a:cxn>
                    <a:cxn ang="0">
                      <a:pos x="574" y="5"/>
                    </a:cxn>
                    <a:cxn ang="0">
                      <a:pos x="586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3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5" y="34"/>
                      </a:lnTo>
                      <a:lnTo>
                        <a:pt x="561" y="13"/>
                      </a:lnTo>
                      <a:lnTo>
                        <a:pt x="574" y="5"/>
                      </a:lnTo>
                      <a:lnTo>
                        <a:pt x="586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3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24" name="Freeform 288"/>
                <p:cNvSpPr>
                  <a:spLocks/>
                </p:cNvSpPr>
                <p:nvPr/>
              </p:nvSpPr>
              <p:spPr bwMode="auto">
                <a:xfrm>
                  <a:off x="4467" y="288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25" name="Freeform 289"/>
                <p:cNvSpPr>
                  <a:spLocks/>
                </p:cNvSpPr>
                <p:nvPr/>
              </p:nvSpPr>
              <p:spPr bwMode="auto">
                <a:xfrm>
                  <a:off x="4669" y="275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1" y="11"/>
                    </a:cxn>
                    <a:cxn ang="0">
                      <a:pos x="573" y="5"/>
                    </a:cxn>
                    <a:cxn ang="0">
                      <a:pos x="584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3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1" y="11"/>
                      </a:lnTo>
                      <a:lnTo>
                        <a:pt x="573" y="5"/>
                      </a:lnTo>
                      <a:lnTo>
                        <a:pt x="584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3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26" name="Freeform 290"/>
                <p:cNvSpPr>
                  <a:spLocks/>
                </p:cNvSpPr>
                <p:nvPr/>
              </p:nvSpPr>
              <p:spPr bwMode="auto">
                <a:xfrm>
                  <a:off x="4469" y="288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6"/>
                    </a:cxn>
                    <a:cxn ang="0">
                      <a:pos x="142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1" y="562"/>
                    </a:cxn>
                    <a:cxn ang="0">
                      <a:pos x="4" y="575"/>
                    </a:cxn>
                    <a:cxn ang="0">
                      <a:pos x="1" y="587"/>
                    </a:cxn>
                    <a:cxn ang="0">
                      <a:pos x="0" y="595"/>
                    </a:cxn>
                    <a:cxn ang="0">
                      <a:pos x="3" y="600"/>
                    </a:cxn>
                    <a:cxn ang="0">
                      <a:pos x="7" y="602"/>
                    </a:cxn>
                    <a:cxn ang="0">
                      <a:pos x="16" y="601"/>
                    </a:cxn>
                    <a:cxn ang="0">
                      <a:pos x="27" y="597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2" y="541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6"/>
                      </a:lnTo>
                      <a:lnTo>
                        <a:pt x="142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1" y="562"/>
                      </a:lnTo>
                      <a:lnTo>
                        <a:pt x="4" y="575"/>
                      </a:lnTo>
                      <a:lnTo>
                        <a:pt x="1" y="587"/>
                      </a:lnTo>
                      <a:lnTo>
                        <a:pt x="0" y="595"/>
                      </a:lnTo>
                      <a:lnTo>
                        <a:pt x="3" y="600"/>
                      </a:lnTo>
                      <a:lnTo>
                        <a:pt x="7" y="602"/>
                      </a:lnTo>
                      <a:lnTo>
                        <a:pt x="16" y="601"/>
                      </a:lnTo>
                      <a:lnTo>
                        <a:pt x="27" y="597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2" y="541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27" name="Freeform 291"/>
                <p:cNvSpPr>
                  <a:spLocks/>
                </p:cNvSpPr>
                <p:nvPr/>
              </p:nvSpPr>
              <p:spPr bwMode="auto">
                <a:xfrm>
                  <a:off x="4670" y="275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5" y="232"/>
                    </a:cxn>
                    <a:cxn ang="0">
                      <a:pos x="386" y="143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5" y="232"/>
                      </a:lnTo>
                      <a:lnTo>
                        <a:pt x="386" y="143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28" name="Freeform 292"/>
                <p:cNvSpPr>
                  <a:spLocks/>
                </p:cNvSpPr>
                <p:nvPr/>
              </p:nvSpPr>
              <p:spPr bwMode="auto">
                <a:xfrm>
                  <a:off x="4471" y="289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1" y="285"/>
                    </a:cxn>
                    <a:cxn ang="0">
                      <a:pos x="142" y="386"/>
                    </a:cxn>
                    <a:cxn ang="0">
                      <a:pos x="61" y="488"/>
                    </a:cxn>
                    <a:cxn ang="0">
                      <a:pos x="33" y="526"/>
                    </a:cxn>
                    <a:cxn ang="0">
                      <a:pos x="11" y="562"/>
                    </a:cxn>
                    <a:cxn ang="0">
                      <a:pos x="4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2" y="599"/>
                    </a:cxn>
                    <a:cxn ang="0">
                      <a:pos x="7" y="602"/>
                    </a:cxn>
                    <a:cxn ang="0">
                      <a:pos x="15" y="601"/>
                    </a:cxn>
                    <a:cxn ang="0">
                      <a:pos x="27" y="596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69"/>
                    </a:cxn>
                    <a:cxn ang="0">
                      <a:pos x="316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1" y="285"/>
                      </a:lnTo>
                      <a:lnTo>
                        <a:pt x="142" y="386"/>
                      </a:lnTo>
                      <a:lnTo>
                        <a:pt x="61" y="488"/>
                      </a:lnTo>
                      <a:lnTo>
                        <a:pt x="33" y="526"/>
                      </a:lnTo>
                      <a:lnTo>
                        <a:pt x="11" y="562"/>
                      </a:lnTo>
                      <a:lnTo>
                        <a:pt x="4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2" y="599"/>
                      </a:lnTo>
                      <a:lnTo>
                        <a:pt x="7" y="602"/>
                      </a:lnTo>
                      <a:lnTo>
                        <a:pt x="15" y="601"/>
                      </a:lnTo>
                      <a:lnTo>
                        <a:pt x="27" y="596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69"/>
                      </a:lnTo>
                      <a:lnTo>
                        <a:pt x="316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29" name="Freeform 293"/>
                <p:cNvSpPr>
                  <a:spLocks/>
                </p:cNvSpPr>
                <p:nvPr/>
              </p:nvSpPr>
              <p:spPr bwMode="auto">
                <a:xfrm>
                  <a:off x="4672" y="276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5" y="232"/>
                    </a:cxn>
                    <a:cxn ang="0">
                      <a:pos x="386" y="143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2"/>
                    </a:cxn>
                    <a:cxn ang="0">
                      <a:pos x="574" y="4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90" y="40"/>
                    </a:cxn>
                    <a:cxn ang="0">
                      <a:pos x="567" y="77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5" y="232"/>
                      </a:lnTo>
                      <a:lnTo>
                        <a:pt x="386" y="143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2"/>
                      </a:lnTo>
                      <a:lnTo>
                        <a:pt x="574" y="4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90" y="40"/>
                      </a:lnTo>
                      <a:lnTo>
                        <a:pt x="567" y="77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30" name="Freeform 294"/>
                <p:cNvSpPr>
                  <a:spLocks/>
                </p:cNvSpPr>
                <p:nvPr/>
              </p:nvSpPr>
              <p:spPr bwMode="auto">
                <a:xfrm>
                  <a:off x="4433" y="2637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70" y="197"/>
                    </a:cxn>
                    <a:cxn ang="0">
                      <a:pos x="70" y="197"/>
                    </a:cxn>
                    <a:cxn ang="0">
                      <a:pos x="71" y="196"/>
                    </a:cxn>
                    <a:cxn ang="0">
                      <a:pos x="72" y="196"/>
                    </a:cxn>
                    <a:cxn ang="0">
                      <a:pos x="72" y="195"/>
                    </a:cxn>
                    <a:cxn ang="0">
                      <a:pos x="77" y="192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94" y="179"/>
                    </a:cxn>
                    <a:cxn ang="0">
                      <a:pos x="107" y="167"/>
                    </a:cxn>
                    <a:cxn ang="0">
                      <a:pos x="107" y="167"/>
                    </a:cxn>
                    <a:cxn ang="0">
                      <a:pos x="107" y="167"/>
                    </a:cxn>
                    <a:cxn ang="0">
                      <a:pos x="119" y="153"/>
                    </a:cxn>
                    <a:cxn ang="0">
                      <a:pos x="129" y="136"/>
                    </a:cxn>
                    <a:cxn ang="0">
                      <a:pos x="129" y="136"/>
                    </a:cxn>
                    <a:cxn ang="0">
                      <a:pos x="136" y="120"/>
                    </a:cxn>
                    <a:cxn ang="0">
                      <a:pos x="134" y="101"/>
                    </a:cxn>
                    <a:cxn ang="0">
                      <a:pos x="126" y="82"/>
                    </a:cxn>
                    <a:cxn ang="0">
                      <a:pos x="108" y="66"/>
                    </a:cxn>
                    <a:cxn ang="0">
                      <a:pos x="87" y="48"/>
                    </a:cxn>
                    <a:cxn ang="0">
                      <a:pos x="62" y="33"/>
                    </a:cxn>
                    <a:cxn ang="0">
                      <a:pos x="62" y="33"/>
                    </a:cxn>
                    <a:cxn ang="0">
                      <a:pos x="42" y="20"/>
                    </a:cxn>
                    <a:cxn ang="0">
                      <a:pos x="19" y="10"/>
                    </a:cxn>
                    <a:cxn ang="0">
                      <a:pos x="19" y="10"/>
                    </a:cxn>
                    <a:cxn ang="0">
                      <a:pos x="13" y="6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3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6" h="197">
                      <a:moveTo>
                        <a:pt x="70" y="197"/>
                      </a:moveTo>
                      <a:lnTo>
                        <a:pt x="70" y="197"/>
                      </a:lnTo>
                      <a:lnTo>
                        <a:pt x="71" y="196"/>
                      </a:lnTo>
                      <a:lnTo>
                        <a:pt x="72" y="196"/>
                      </a:lnTo>
                      <a:lnTo>
                        <a:pt x="72" y="195"/>
                      </a:lnTo>
                      <a:lnTo>
                        <a:pt x="77" y="192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94" y="179"/>
                      </a:lnTo>
                      <a:lnTo>
                        <a:pt x="107" y="167"/>
                      </a:lnTo>
                      <a:lnTo>
                        <a:pt x="107" y="167"/>
                      </a:lnTo>
                      <a:lnTo>
                        <a:pt x="107" y="167"/>
                      </a:lnTo>
                      <a:lnTo>
                        <a:pt x="119" y="153"/>
                      </a:lnTo>
                      <a:lnTo>
                        <a:pt x="129" y="136"/>
                      </a:lnTo>
                      <a:lnTo>
                        <a:pt x="129" y="136"/>
                      </a:lnTo>
                      <a:lnTo>
                        <a:pt x="136" y="120"/>
                      </a:lnTo>
                      <a:lnTo>
                        <a:pt x="134" y="101"/>
                      </a:lnTo>
                      <a:lnTo>
                        <a:pt x="126" y="82"/>
                      </a:lnTo>
                      <a:lnTo>
                        <a:pt x="108" y="66"/>
                      </a:lnTo>
                      <a:lnTo>
                        <a:pt x="87" y="48"/>
                      </a:lnTo>
                      <a:lnTo>
                        <a:pt x="62" y="33"/>
                      </a:lnTo>
                      <a:lnTo>
                        <a:pt x="62" y="33"/>
                      </a:lnTo>
                      <a:lnTo>
                        <a:pt x="42" y="20"/>
                      </a:lnTo>
                      <a:lnTo>
                        <a:pt x="19" y="10"/>
                      </a:lnTo>
                      <a:lnTo>
                        <a:pt x="19" y="10"/>
                      </a:lnTo>
                      <a:lnTo>
                        <a:pt x="13" y="6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31" name="Freeform 295"/>
                <p:cNvSpPr>
                  <a:spLocks/>
                </p:cNvSpPr>
                <p:nvPr/>
              </p:nvSpPr>
              <p:spPr bwMode="auto">
                <a:xfrm>
                  <a:off x="4432" y="263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70" y="196"/>
                    </a:cxn>
                    <a:cxn ang="0">
                      <a:pos x="71" y="196"/>
                    </a:cxn>
                    <a:cxn ang="0">
                      <a:pos x="71" y="196"/>
                    </a:cxn>
                    <a:cxn ang="0">
                      <a:pos x="72" y="194"/>
                    </a:cxn>
                    <a:cxn ang="0">
                      <a:pos x="74" y="194"/>
                    </a:cxn>
                    <a:cxn ang="0">
                      <a:pos x="74" y="194"/>
                    </a:cxn>
                    <a:cxn ang="0">
                      <a:pos x="78" y="191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94" y="177"/>
                    </a:cxn>
                    <a:cxn ang="0">
                      <a:pos x="107" y="166"/>
                    </a:cxn>
                    <a:cxn ang="0">
                      <a:pos x="107" y="166"/>
                    </a:cxn>
                    <a:cxn ang="0">
                      <a:pos x="107" y="166"/>
                    </a:cxn>
                    <a:cxn ang="0">
                      <a:pos x="107" y="166"/>
                    </a:cxn>
                    <a:cxn ang="0">
                      <a:pos x="120" y="153"/>
                    </a:cxn>
                    <a:cxn ang="0">
                      <a:pos x="129" y="135"/>
                    </a:cxn>
                    <a:cxn ang="0">
                      <a:pos x="129" y="135"/>
                    </a:cxn>
                    <a:cxn ang="0">
                      <a:pos x="136" y="119"/>
                    </a:cxn>
                    <a:cxn ang="0">
                      <a:pos x="134" y="101"/>
                    </a:cxn>
                    <a:cxn ang="0">
                      <a:pos x="134" y="101"/>
                    </a:cxn>
                    <a:cxn ang="0">
                      <a:pos x="126" y="81"/>
                    </a:cxn>
                    <a:cxn ang="0">
                      <a:pos x="108" y="65"/>
                    </a:cxn>
                    <a:cxn ang="0">
                      <a:pos x="87" y="47"/>
                    </a:cxn>
                    <a:cxn ang="0">
                      <a:pos x="64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6" h="196">
                      <a:moveTo>
                        <a:pt x="70" y="196"/>
                      </a:moveTo>
                      <a:lnTo>
                        <a:pt x="71" y="196"/>
                      </a:lnTo>
                      <a:lnTo>
                        <a:pt x="71" y="196"/>
                      </a:lnTo>
                      <a:lnTo>
                        <a:pt x="72" y="194"/>
                      </a:lnTo>
                      <a:lnTo>
                        <a:pt x="74" y="194"/>
                      </a:lnTo>
                      <a:lnTo>
                        <a:pt x="74" y="194"/>
                      </a:lnTo>
                      <a:lnTo>
                        <a:pt x="78" y="191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94" y="177"/>
                      </a:lnTo>
                      <a:lnTo>
                        <a:pt x="107" y="166"/>
                      </a:lnTo>
                      <a:lnTo>
                        <a:pt x="107" y="166"/>
                      </a:lnTo>
                      <a:lnTo>
                        <a:pt x="107" y="166"/>
                      </a:lnTo>
                      <a:lnTo>
                        <a:pt x="107" y="166"/>
                      </a:lnTo>
                      <a:lnTo>
                        <a:pt x="120" y="153"/>
                      </a:lnTo>
                      <a:lnTo>
                        <a:pt x="129" y="135"/>
                      </a:lnTo>
                      <a:lnTo>
                        <a:pt x="129" y="135"/>
                      </a:lnTo>
                      <a:lnTo>
                        <a:pt x="136" y="119"/>
                      </a:lnTo>
                      <a:lnTo>
                        <a:pt x="134" y="101"/>
                      </a:lnTo>
                      <a:lnTo>
                        <a:pt x="134" y="101"/>
                      </a:lnTo>
                      <a:lnTo>
                        <a:pt x="126" y="81"/>
                      </a:lnTo>
                      <a:lnTo>
                        <a:pt x="108" y="65"/>
                      </a:lnTo>
                      <a:lnTo>
                        <a:pt x="87" y="47"/>
                      </a:lnTo>
                      <a:lnTo>
                        <a:pt x="64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32" name="Freeform 296"/>
                <p:cNvSpPr>
                  <a:spLocks/>
                </p:cNvSpPr>
                <p:nvPr/>
              </p:nvSpPr>
              <p:spPr bwMode="auto">
                <a:xfrm>
                  <a:off x="4422" y="263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1" y="197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7" y="191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81" y="189"/>
                    </a:cxn>
                    <a:cxn ang="0">
                      <a:pos x="94" y="179"/>
                    </a:cxn>
                    <a:cxn ang="0">
                      <a:pos x="107" y="167"/>
                    </a:cxn>
                    <a:cxn ang="0">
                      <a:pos x="107" y="167"/>
                    </a:cxn>
                    <a:cxn ang="0">
                      <a:pos x="120" y="153"/>
                    </a:cxn>
                    <a:cxn ang="0">
                      <a:pos x="128" y="137"/>
                    </a:cxn>
                    <a:cxn ang="0">
                      <a:pos x="128" y="137"/>
                    </a:cxn>
                    <a:cxn ang="0">
                      <a:pos x="128" y="137"/>
                    </a:cxn>
                    <a:cxn ang="0">
                      <a:pos x="128" y="137"/>
                    </a:cxn>
                    <a:cxn ang="0">
                      <a:pos x="136" y="119"/>
                    </a:cxn>
                    <a:cxn ang="0">
                      <a:pos x="134" y="102"/>
                    </a:cxn>
                    <a:cxn ang="0">
                      <a:pos x="126" y="82"/>
                    </a:cxn>
                    <a:cxn ang="0">
                      <a:pos x="108" y="66"/>
                    </a:cxn>
                    <a:cxn ang="0">
                      <a:pos x="87" y="49"/>
                    </a:cxn>
                    <a:cxn ang="0">
                      <a:pos x="64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6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1" y="197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7" y="191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81" y="189"/>
                      </a:lnTo>
                      <a:lnTo>
                        <a:pt x="94" y="179"/>
                      </a:lnTo>
                      <a:lnTo>
                        <a:pt x="107" y="167"/>
                      </a:lnTo>
                      <a:lnTo>
                        <a:pt x="107" y="167"/>
                      </a:lnTo>
                      <a:lnTo>
                        <a:pt x="120" y="153"/>
                      </a:lnTo>
                      <a:lnTo>
                        <a:pt x="128" y="137"/>
                      </a:lnTo>
                      <a:lnTo>
                        <a:pt x="128" y="137"/>
                      </a:lnTo>
                      <a:lnTo>
                        <a:pt x="128" y="137"/>
                      </a:lnTo>
                      <a:lnTo>
                        <a:pt x="128" y="137"/>
                      </a:lnTo>
                      <a:lnTo>
                        <a:pt x="136" y="119"/>
                      </a:lnTo>
                      <a:lnTo>
                        <a:pt x="134" y="102"/>
                      </a:lnTo>
                      <a:lnTo>
                        <a:pt x="126" y="82"/>
                      </a:lnTo>
                      <a:lnTo>
                        <a:pt x="108" y="66"/>
                      </a:lnTo>
                      <a:lnTo>
                        <a:pt x="87" y="49"/>
                      </a:lnTo>
                      <a:lnTo>
                        <a:pt x="64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33" name="Freeform 297"/>
                <p:cNvSpPr>
                  <a:spLocks/>
                </p:cNvSpPr>
                <p:nvPr/>
              </p:nvSpPr>
              <p:spPr bwMode="auto">
                <a:xfrm>
                  <a:off x="4689" y="2942"/>
                  <a:ext cx="49" cy="64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2"/>
                    </a:cxn>
                    <a:cxn ang="0">
                      <a:pos x="57" y="2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1" y="7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35" y="22"/>
                    </a:cxn>
                    <a:cxn ang="0">
                      <a:pos x="25" y="35"/>
                    </a:cxn>
                    <a:cxn ang="0">
                      <a:pos x="25" y="35"/>
                    </a:cxn>
                    <a:cxn ang="0">
                      <a:pos x="25" y="35"/>
                    </a:cxn>
                    <a:cxn ang="0">
                      <a:pos x="13" y="51"/>
                    </a:cxn>
                    <a:cxn ang="0">
                      <a:pos x="5" y="68"/>
                    </a:cxn>
                    <a:cxn ang="0">
                      <a:pos x="5" y="68"/>
                    </a:cxn>
                    <a:cxn ang="0">
                      <a:pos x="0" y="84"/>
                    </a:cxn>
                    <a:cxn ang="0">
                      <a:pos x="3" y="102"/>
                    </a:cxn>
                    <a:cxn ang="0">
                      <a:pos x="13" y="121"/>
                    </a:cxn>
                    <a:cxn ang="0">
                      <a:pos x="32" y="136"/>
                    </a:cxn>
                    <a:cxn ang="0">
                      <a:pos x="55" y="150"/>
                    </a:cxn>
                    <a:cxn ang="0">
                      <a:pos x="80" y="163"/>
                    </a:cxn>
                    <a:cxn ang="0">
                      <a:pos x="80" y="163"/>
                    </a:cxn>
                    <a:cxn ang="0">
                      <a:pos x="103" y="173"/>
                    </a:cxn>
                    <a:cxn ang="0">
                      <a:pos x="126" y="183"/>
                    </a:cxn>
                    <a:cxn ang="0">
                      <a:pos x="126" y="183"/>
                    </a:cxn>
                    <a:cxn ang="0">
                      <a:pos x="133" y="186"/>
                    </a:cxn>
                    <a:cxn ang="0">
                      <a:pos x="140" y="189"/>
                    </a:cxn>
                    <a:cxn ang="0">
                      <a:pos x="140" y="189"/>
                    </a:cxn>
                    <a:cxn ang="0">
                      <a:pos x="140" y="189"/>
                    </a:cxn>
                    <a:cxn ang="0">
                      <a:pos x="143" y="189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6" y="190"/>
                    </a:cxn>
                    <a:cxn ang="0">
                      <a:pos x="146" y="190"/>
                    </a:cxn>
                    <a:cxn ang="0">
                      <a:pos x="146" y="190"/>
                    </a:cxn>
                  </a:cxnLst>
                  <a:rect l="0" t="0" r="r" b="b"/>
                  <a:pathLst>
                    <a:path w="146" h="190">
                      <a:moveTo>
                        <a:pt x="58" y="0"/>
                      </a:moveTo>
                      <a:lnTo>
                        <a:pt x="58" y="2"/>
                      </a:lnTo>
                      <a:lnTo>
                        <a:pt x="57" y="2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1" y="7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35" y="22"/>
                      </a:lnTo>
                      <a:lnTo>
                        <a:pt x="25" y="35"/>
                      </a:lnTo>
                      <a:lnTo>
                        <a:pt x="25" y="35"/>
                      </a:lnTo>
                      <a:lnTo>
                        <a:pt x="25" y="35"/>
                      </a:lnTo>
                      <a:lnTo>
                        <a:pt x="13" y="51"/>
                      </a:lnTo>
                      <a:lnTo>
                        <a:pt x="5" y="68"/>
                      </a:lnTo>
                      <a:lnTo>
                        <a:pt x="5" y="68"/>
                      </a:lnTo>
                      <a:lnTo>
                        <a:pt x="0" y="84"/>
                      </a:lnTo>
                      <a:lnTo>
                        <a:pt x="3" y="102"/>
                      </a:lnTo>
                      <a:lnTo>
                        <a:pt x="13" y="121"/>
                      </a:lnTo>
                      <a:lnTo>
                        <a:pt x="32" y="136"/>
                      </a:lnTo>
                      <a:lnTo>
                        <a:pt x="55" y="150"/>
                      </a:lnTo>
                      <a:lnTo>
                        <a:pt x="80" y="163"/>
                      </a:lnTo>
                      <a:lnTo>
                        <a:pt x="80" y="163"/>
                      </a:lnTo>
                      <a:lnTo>
                        <a:pt x="103" y="173"/>
                      </a:lnTo>
                      <a:lnTo>
                        <a:pt x="126" y="183"/>
                      </a:lnTo>
                      <a:lnTo>
                        <a:pt x="126" y="183"/>
                      </a:lnTo>
                      <a:lnTo>
                        <a:pt x="133" y="186"/>
                      </a:lnTo>
                      <a:lnTo>
                        <a:pt x="140" y="189"/>
                      </a:lnTo>
                      <a:lnTo>
                        <a:pt x="140" y="189"/>
                      </a:lnTo>
                      <a:lnTo>
                        <a:pt x="140" y="189"/>
                      </a:lnTo>
                      <a:lnTo>
                        <a:pt x="143" y="189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6" y="190"/>
                      </a:lnTo>
                      <a:lnTo>
                        <a:pt x="146" y="190"/>
                      </a:lnTo>
                      <a:lnTo>
                        <a:pt x="146" y="19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34" name="Freeform 298"/>
                <p:cNvSpPr>
                  <a:spLocks/>
                </p:cNvSpPr>
                <p:nvPr/>
              </p:nvSpPr>
              <p:spPr bwMode="auto">
                <a:xfrm>
                  <a:off x="4696" y="2940"/>
                  <a:ext cx="49" cy="63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1"/>
                    </a:cxn>
                    <a:cxn ang="0">
                      <a:pos x="58" y="1"/>
                    </a:cxn>
                    <a:cxn ang="0">
                      <a:pos x="56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0" y="6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35" y="22"/>
                    </a:cxn>
                    <a:cxn ang="0">
                      <a:pos x="25" y="35"/>
                    </a:cxn>
                    <a:cxn ang="0">
                      <a:pos x="25" y="35"/>
                    </a:cxn>
                    <a:cxn ang="0">
                      <a:pos x="25" y="35"/>
                    </a:cxn>
                    <a:cxn ang="0">
                      <a:pos x="25" y="35"/>
                    </a:cxn>
                    <a:cxn ang="0">
                      <a:pos x="13" y="49"/>
                    </a:cxn>
                    <a:cxn ang="0">
                      <a:pos x="4" y="66"/>
                    </a:cxn>
                    <a:cxn ang="0">
                      <a:pos x="4" y="66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3" y="102"/>
                    </a:cxn>
                    <a:cxn ang="0">
                      <a:pos x="14" y="121"/>
                    </a:cxn>
                    <a:cxn ang="0">
                      <a:pos x="32" y="134"/>
                    </a:cxn>
                    <a:cxn ang="0">
                      <a:pos x="56" y="150"/>
                    </a:cxn>
                    <a:cxn ang="0">
                      <a:pos x="81" y="163"/>
                    </a:cxn>
                    <a:cxn ang="0">
                      <a:pos x="147" y="190"/>
                    </a:cxn>
                    <a:cxn ang="0">
                      <a:pos x="147" y="190"/>
                    </a:cxn>
                  </a:cxnLst>
                  <a:rect l="0" t="0" r="r" b="b"/>
                  <a:pathLst>
                    <a:path w="147" h="190">
                      <a:moveTo>
                        <a:pt x="58" y="0"/>
                      </a:moveTo>
                      <a:lnTo>
                        <a:pt x="58" y="1"/>
                      </a:lnTo>
                      <a:lnTo>
                        <a:pt x="58" y="1"/>
                      </a:lnTo>
                      <a:lnTo>
                        <a:pt x="56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0" y="6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35" y="22"/>
                      </a:lnTo>
                      <a:lnTo>
                        <a:pt x="25" y="35"/>
                      </a:lnTo>
                      <a:lnTo>
                        <a:pt x="25" y="35"/>
                      </a:lnTo>
                      <a:lnTo>
                        <a:pt x="25" y="35"/>
                      </a:lnTo>
                      <a:lnTo>
                        <a:pt x="25" y="35"/>
                      </a:lnTo>
                      <a:lnTo>
                        <a:pt x="13" y="49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14" y="121"/>
                      </a:lnTo>
                      <a:lnTo>
                        <a:pt x="32" y="134"/>
                      </a:lnTo>
                      <a:lnTo>
                        <a:pt x="56" y="150"/>
                      </a:lnTo>
                      <a:lnTo>
                        <a:pt x="81" y="163"/>
                      </a:lnTo>
                      <a:lnTo>
                        <a:pt x="147" y="190"/>
                      </a:lnTo>
                      <a:lnTo>
                        <a:pt x="147" y="19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35" name="Freeform 299"/>
                <p:cNvSpPr>
                  <a:spLocks/>
                </p:cNvSpPr>
                <p:nvPr/>
              </p:nvSpPr>
              <p:spPr bwMode="auto">
                <a:xfrm>
                  <a:off x="4700" y="2940"/>
                  <a:ext cx="48" cy="63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58" y="1"/>
                    </a:cxn>
                    <a:cxn ang="0">
                      <a:pos x="56" y="1"/>
                    </a:cxn>
                    <a:cxn ang="0">
                      <a:pos x="55" y="2"/>
                    </a:cxn>
                    <a:cxn ang="0">
                      <a:pos x="51" y="5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35" y="21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13" y="48"/>
                    </a:cxn>
                    <a:cxn ang="0">
                      <a:pos x="4" y="66"/>
                    </a:cxn>
                    <a:cxn ang="0">
                      <a:pos x="4" y="66"/>
                    </a:cxn>
                    <a:cxn ang="0">
                      <a:pos x="4" y="66"/>
                    </a:cxn>
                    <a:cxn ang="0">
                      <a:pos x="4" y="66"/>
                    </a:cxn>
                    <a:cxn ang="0">
                      <a:pos x="0" y="83"/>
                    </a:cxn>
                    <a:cxn ang="0">
                      <a:pos x="3" y="100"/>
                    </a:cxn>
                    <a:cxn ang="0">
                      <a:pos x="15" y="119"/>
                    </a:cxn>
                    <a:cxn ang="0">
                      <a:pos x="32" y="133"/>
                    </a:cxn>
                    <a:cxn ang="0">
                      <a:pos x="56" y="149"/>
                    </a:cxn>
                    <a:cxn ang="0">
                      <a:pos x="81" y="162"/>
                    </a:cxn>
                    <a:cxn ang="0">
                      <a:pos x="146" y="190"/>
                    </a:cxn>
                    <a:cxn ang="0">
                      <a:pos x="146" y="190"/>
                    </a:cxn>
                  </a:cxnLst>
                  <a:rect l="0" t="0" r="r" b="b"/>
                  <a:pathLst>
                    <a:path w="146" h="190">
                      <a:moveTo>
                        <a:pt x="58" y="0"/>
                      </a:moveTo>
                      <a:lnTo>
                        <a:pt x="58" y="0"/>
                      </a:lnTo>
                      <a:lnTo>
                        <a:pt x="58" y="1"/>
                      </a:lnTo>
                      <a:lnTo>
                        <a:pt x="56" y="1"/>
                      </a:lnTo>
                      <a:lnTo>
                        <a:pt x="55" y="2"/>
                      </a:lnTo>
                      <a:lnTo>
                        <a:pt x="51" y="5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35" y="21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13" y="48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0" y="83"/>
                      </a:lnTo>
                      <a:lnTo>
                        <a:pt x="3" y="100"/>
                      </a:lnTo>
                      <a:lnTo>
                        <a:pt x="15" y="119"/>
                      </a:lnTo>
                      <a:lnTo>
                        <a:pt x="32" y="133"/>
                      </a:lnTo>
                      <a:lnTo>
                        <a:pt x="56" y="149"/>
                      </a:lnTo>
                      <a:lnTo>
                        <a:pt x="81" y="162"/>
                      </a:lnTo>
                      <a:lnTo>
                        <a:pt x="146" y="190"/>
                      </a:lnTo>
                      <a:lnTo>
                        <a:pt x="146" y="190"/>
                      </a:lnTo>
                    </a:path>
                  </a:pathLst>
                </a:custGeom>
                <a:noFill/>
                <a:ln w="11113">
                  <a:solidFill>
                    <a:srgbClr val="4D4D4D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sp>
            <p:nvSpPr>
              <p:cNvPr id="689" name="Freeform 430"/>
              <p:cNvSpPr>
                <a:spLocks/>
              </p:cNvSpPr>
              <p:nvPr/>
            </p:nvSpPr>
            <p:spPr bwMode="auto">
              <a:xfrm>
                <a:off x="4448" y="2525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3"/>
                  </a:cxn>
                  <a:cxn ang="0">
                    <a:pos x="386" y="144"/>
                  </a:cxn>
                  <a:cxn ang="0">
                    <a:pos x="488" y="61"/>
                  </a:cxn>
                  <a:cxn ang="0">
                    <a:pos x="526" y="34"/>
                  </a:cxn>
                  <a:cxn ang="0">
                    <a:pos x="562" y="13"/>
                  </a:cxn>
                  <a:cxn ang="0">
                    <a:pos x="575" y="5"/>
                  </a:cxn>
                  <a:cxn ang="0">
                    <a:pos x="586" y="1"/>
                  </a:cxn>
                  <a:cxn ang="0">
                    <a:pos x="595" y="0"/>
                  </a:cxn>
                  <a:cxn ang="0">
                    <a:pos x="599" y="2"/>
                  </a:cxn>
                  <a:cxn ang="0">
                    <a:pos x="599" y="2"/>
                  </a:cxn>
                  <a:cxn ang="0">
                    <a:pos x="602" y="8"/>
                  </a:cxn>
                  <a:cxn ang="0">
                    <a:pos x="601" y="17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3"/>
                  </a:cxn>
                  <a:cxn ang="0">
                    <a:pos x="458" y="216"/>
                  </a:cxn>
                  <a:cxn ang="0">
                    <a:pos x="369" y="318"/>
                  </a:cxn>
                  <a:cxn ang="0">
                    <a:pos x="369" y="318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3"/>
                    </a:lnTo>
                    <a:lnTo>
                      <a:pt x="386" y="144"/>
                    </a:lnTo>
                    <a:lnTo>
                      <a:pt x="488" y="61"/>
                    </a:lnTo>
                    <a:lnTo>
                      <a:pt x="526" y="34"/>
                    </a:lnTo>
                    <a:lnTo>
                      <a:pt x="562" y="13"/>
                    </a:lnTo>
                    <a:lnTo>
                      <a:pt x="575" y="5"/>
                    </a:lnTo>
                    <a:lnTo>
                      <a:pt x="586" y="1"/>
                    </a:lnTo>
                    <a:lnTo>
                      <a:pt x="595" y="0"/>
                    </a:lnTo>
                    <a:lnTo>
                      <a:pt x="599" y="2"/>
                    </a:lnTo>
                    <a:lnTo>
                      <a:pt x="599" y="2"/>
                    </a:lnTo>
                    <a:lnTo>
                      <a:pt x="602" y="8"/>
                    </a:lnTo>
                    <a:lnTo>
                      <a:pt x="601" y="17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3"/>
                    </a:lnTo>
                    <a:lnTo>
                      <a:pt x="458" y="216"/>
                    </a:lnTo>
                    <a:lnTo>
                      <a:pt x="369" y="318"/>
                    </a:lnTo>
                    <a:lnTo>
                      <a:pt x="369" y="318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90" name="Freeform 432"/>
              <p:cNvSpPr>
                <a:spLocks/>
              </p:cNvSpPr>
              <p:nvPr/>
            </p:nvSpPr>
            <p:spPr bwMode="auto">
              <a:xfrm>
                <a:off x="4450" y="2527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3" y="232"/>
                  </a:cxn>
                  <a:cxn ang="0">
                    <a:pos x="384" y="143"/>
                  </a:cxn>
                  <a:cxn ang="0">
                    <a:pos x="488" y="62"/>
                  </a:cxn>
                  <a:cxn ang="0">
                    <a:pos x="524" y="35"/>
                  </a:cxn>
                  <a:cxn ang="0">
                    <a:pos x="561" y="12"/>
                  </a:cxn>
                  <a:cxn ang="0">
                    <a:pos x="573" y="6"/>
                  </a:cxn>
                  <a:cxn ang="0">
                    <a:pos x="584" y="2"/>
                  </a:cxn>
                  <a:cxn ang="0">
                    <a:pos x="593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8"/>
                  </a:cxn>
                  <a:cxn ang="0">
                    <a:pos x="600" y="16"/>
                  </a:cxn>
                  <a:cxn ang="0">
                    <a:pos x="596" y="28"/>
                  </a:cxn>
                  <a:cxn ang="0">
                    <a:pos x="589" y="41"/>
                  </a:cxn>
                  <a:cxn ang="0">
                    <a:pos x="567" y="77"/>
                  </a:cxn>
                  <a:cxn ang="0">
                    <a:pos x="538" y="114"/>
                  </a:cxn>
                  <a:cxn ang="0">
                    <a:pos x="458" y="216"/>
                  </a:cxn>
                  <a:cxn ang="0">
                    <a:pos x="368" y="317"/>
                  </a:cxn>
                  <a:cxn ang="0">
                    <a:pos x="368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3" y="232"/>
                    </a:lnTo>
                    <a:lnTo>
                      <a:pt x="384" y="143"/>
                    </a:lnTo>
                    <a:lnTo>
                      <a:pt x="488" y="62"/>
                    </a:lnTo>
                    <a:lnTo>
                      <a:pt x="524" y="35"/>
                    </a:lnTo>
                    <a:lnTo>
                      <a:pt x="561" y="12"/>
                    </a:lnTo>
                    <a:lnTo>
                      <a:pt x="573" y="6"/>
                    </a:lnTo>
                    <a:lnTo>
                      <a:pt x="584" y="2"/>
                    </a:lnTo>
                    <a:lnTo>
                      <a:pt x="593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8"/>
                    </a:lnTo>
                    <a:lnTo>
                      <a:pt x="600" y="16"/>
                    </a:lnTo>
                    <a:lnTo>
                      <a:pt x="596" y="28"/>
                    </a:lnTo>
                    <a:lnTo>
                      <a:pt x="589" y="41"/>
                    </a:lnTo>
                    <a:lnTo>
                      <a:pt x="567" y="77"/>
                    </a:lnTo>
                    <a:lnTo>
                      <a:pt x="538" y="114"/>
                    </a:lnTo>
                    <a:lnTo>
                      <a:pt x="458" y="216"/>
                    </a:lnTo>
                    <a:lnTo>
                      <a:pt x="368" y="317"/>
                    </a:lnTo>
                    <a:lnTo>
                      <a:pt x="368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91" name="Freeform 433"/>
              <p:cNvSpPr>
                <a:spLocks/>
              </p:cNvSpPr>
              <p:nvPr/>
            </p:nvSpPr>
            <p:spPr bwMode="auto">
              <a:xfrm>
                <a:off x="4319" y="2726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4"/>
                  </a:cxn>
                  <a:cxn ang="0">
                    <a:pos x="144" y="386"/>
                  </a:cxn>
                  <a:cxn ang="0">
                    <a:pos x="62" y="488"/>
                  </a:cxn>
                  <a:cxn ang="0">
                    <a:pos x="35" y="526"/>
                  </a:cxn>
                  <a:cxn ang="0">
                    <a:pos x="11" y="562"/>
                  </a:cxn>
                  <a:cxn ang="0">
                    <a:pos x="6" y="575"/>
                  </a:cxn>
                  <a:cxn ang="0">
                    <a:pos x="1" y="586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9" y="602"/>
                  </a:cxn>
                  <a:cxn ang="0">
                    <a:pos x="16" y="601"/>
                  </a:cxn>
                  <a:cxn ang="0">
                    <a:pos x="27" y="596"/>
                  </a:cxn>
                  <a:cxn ang="0">
                    <a:pos x="40" y="591"/>
                  </a:cxn>
                  <a:cxn ang="0">
                    <a:pos x="76" y="568"/>
                  </a:cxn>
                  <a:cxn ang="0">
                    <a:pos x="114" y="540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4"/>
                    </a:lnTo>
                    <a:lnTo>
                      <a:pt x="144" y="386"/>
                    </a:lnTo>
                    <a:lnTo>
                      <a:pt x="62" y="488"/>
                    </a:lnTo>
                    <a:lnTo>
                      <a:pt x="35" y="526"/>
                    </a:lnTo>
                    <a:lnTo>
                      <a:pt x="11" y="562"/>
                    </a:lnTo>
                    <a:lnTo>
                      <a:pt x="6" y="575"/>
                    </a:lnTo>
                    <a:lnTo>
                      <a:pt x="1" y="586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9" y="602"/>
                    </a:lnTo>
                    <a:lnTo>
                      <a:pt x="16" y="601"/>
                    </a:lnTo>
                    <a:lnTo>
                      <a:pt x="27" y="596"/>
                    </a:lnTo>
                    <a:lnTo>
                      <a:pt x="40" y="591"/>
                    </a:lnTo>
                    <a:lnTo>
                      <a:pt x="76" y="568"/>
                    </a:lnTo>
                    <a:lnTo>
                      <a:pt x="114" y="540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92" name="Freeform 434"/>
              <p:cNvSpPr>
                <a:spLocks/>
              </p:cNvSpPr>
              <p:nvPr/>
            </p:nvSpPr>
            <p:spPr bwMode="auto">
              <a:xfrm>
                <a:off x="4520" y="2598"/>
                <a:ext cx="200" cy="200"/>
              </a:xfrm>
              <a:custGeom>
                <a:avLst/>
                <a:gdLst/>
                <a:ahLst/>
                <a:cxnLst>
                  <a:cxn ang="0">
                    <a:pos x="0" y="493"/>
                  </a:cxn>
                  <a:cxn ang="0">
                    <a:pos x="284" y="232"/>
                  </a:cxn>
                  <a:cxn ang="0">
                    <a:pos x="385" y="143"/>
                  </a:cxn>
                  <a:cxn ang="0">
                    <a:pos x="487" y="62"/>
                  </a:cxn>
                  <a:cxn ang="0">
                    <a:pos x="525" y="33"/>
                  </a:cxn>
                  <a:cxn ang="0">
                    <a:pos x="561" y="12"/>
                  </a:cxn>
                  <a:cxn ang="0">
                    <a:pos x="574" y="4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1" y="7"/>
                  </a:cxn>
                  <a:cxn ang="0">
                    <a:pos x="600" y="16"/>
                  </a:cxn>
                  <a:cxn ang="0">
                    <a:pos x="597" y="27"/>
                  </a:cxn>
                  <a:cxn ang="0">
                    <a:pos x="590" y="40"/>
                  </a:cxn>
                  <a:cxn ang="0">
                    <a:pos x="566" y="76"/>
                  </a:cxn>
                  <a:cxn ang="0">
                    <a:pos x="539" y="112"/>
                  </a:cxn>
                  <a:cxn ang="0">
                    <a:pos x="457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1" h="602">
                    <a:moveTo>
                      <a:pt x="0" y="493"/>
                    </a:moveTo>
                    <a:lnTo>
                      <a:pt x="284" y="232"/>
                    </a:lnTo>
                    <a:lnTo>
                      <a:pt x="385" y="143"/>
                    </a:lnTo>
                    <a:lnTo>
                      <a:pt x="487" y="62"/>
                    </a:lnTo>
                    <a:lnTo>
                      <a:pt x="525" y="33"/>
                    </a:lnTo>
                    <a:lnTo>
                      <a:pt x="561" y="12"/>
                    </a:lnTo>
                    <a:lnTo>
                      <a:pt x="574" y="4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1" y="7"/>
                    </a:lnTo>
                    <a:lnTo>
                      <a:pt x="600" y="16"/>
                    </a:lnTo>
                    <a:lnTo>
                      <a:pt x="597" y="27"/>
                    </a:lnTo>
                    <a:lnTo>
                      <a:pt x="590" y="40"/>
                    </a:lnTo>
                    <a:lnTo>
                      <a:pt x="566" y="76"/>
                    </a:lnTo>
                    <a:lnTo>
                      <a:pt x="539" y="112"/>
                    </a:lnTo>
                    <a:lnTo>
                      <a:pt x="457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93" name="Freeform 435"/>
              <p:cNvSpPr>
                <a:spLocks/>
              </p:cNvSpPr>
              <p:nvPr/>
            </p:nvSpPr>
            <p:spPr bwMode="auto">
              <a:xfrm>
                <a:off x="4321" y="2728"/>
                <a:ext cx="201" cy="201"/>
              </a:xfrm>
              <a:custGeom>
                <a:avLst/>
                <a:gdLst/>
                <a:ahLst/>
                <a:cxnLst>
                  <a:cxn ang="0">
                    <a:pos x="492" y="0"/>
                  </a:cxn>
                  <a:cxn ang="0">
                    <a:pos x="232" y="284"/>
                  </a:cxn>
                  <a:cxn ang="0">
                    <a:pos x="142" y="384"/>
                  </a:cxn>
                  <a:cxn ang="0">
                    <a:pos x="62" y="488"/>
                  </a:cxn>
                  <a:cxn ang="0">
                    <a:pos x="33" y="524"/>
                  </a:cxn>
                  <a:cxn ang="0">
                    <a:pos x="11" y="562"/>
                  </a:cxn>
                  <a:cxn ang="0">
                    <a:pos x="4" y="573"/>
                  </a:cxn>
                  <a:cxn ang="0">
                    <a:pos x="1" y="585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7" y="602"/>
                  </a:cxn>
                  <a:cxn ang="0">
                    <a:pos x="16" y="600"/>
                  </a:cxn>
                  <a:cxn ang="0">
                    <a:pos x="27" y="596"/>
                  </a:cxn>
                  <a:cxn ang="0">
                    <a:pos x="39" y="589"/>
                  </a:cxn>
                  <a:cxn ang="0">
                    <a:pos x="76" y="567"/>
                  </a:cxn>
                  <a:cxn ang="0">
                    <a:pos x="112" y="538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2" y="0"/>
                    </a:moveTo>
                    <a:lnTo>
                      <a:pt x="232" y="284"/>
                    </a:lnTo>
                    <a:lnTo>
                      <a:pt x="142" y="384"/>
                    </a:lnTo>
                    <a:lnTo>
                      <a:pt x="62" y="488"/>
                    </a:lnTo>
                    <a:lnTo>
                      <a:pt x="33" y="524"/>
                    </a:lnTo>
                    <a:lnTo>
                      <a:pt x="11" y="562"/>
                    </a:lnTo>
                    <a:lnTo>
                      <a:pt x="4" y="573"/>
                    </a:lnTo>
                    <a:lnTo>
                      <a:pt x="1" y="585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7" y="602"/>
                    </a:lnTo>
                    <a:lnTo>
                      <a:pt x="16" y="600"/>
                    </a:lnTo>
                    <a:lnTo>
                      <a:pt x="27" y="596"/>
                    </a:lnTo>
                    <a:lnTo>
                      <a:pt x="39" y="589"/>
                    </a:lnTo>
                    <a:lnTo>
                      <a:pt x="76" y="567"/>
                    </a:lnTo>
                    <a:lnTo>
                      <a:pt x="112" y="538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94" name="Freeform 436"/>
              <p:cNvSpPr>
                <a:spLocks/>
              </p:cNvSpPr>
              <p:nvPr/>
            </p:nvSpPr>
            <p:spPr bwMode="auto">
              <a:xfrm>
                <a:off x="4522" y="2599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4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5" y="35"/>
                  </a:cxn>
                  <a:cxn ang="0">
                    <a:pos x="561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5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6"/>
                  </a:cxn>
                  <a:cxn ang="0">
                    <a:pos x="596" y="28"/>
                  </a:cxn>
                  <a:cxn ang="0">
                    <a:pos x="590" y="41"/>
                  </a:cxn>
                  <a:cxn ang="0">
                    <a:pos x="567" y="77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68" y="319"/>
                  </a:cxn>
                  <a:cxn ang="0">
                    <a:pos x="368" y="319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4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5" y="35"/>
                    </a:lnTo>
                    <a:lnTo>
                      <a:pt x="561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5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6"/>
                    </a:lnTo>
                    <a:lnTo>
                      <a:pt x="596" y="28"/>
                    </a:lnTo>
                    <a:lnTo>
                      <a:pt x="590" y="41"/>
                    </a:lnTo>
                    <a:lnTo>
                      <a:pt x="567" y="77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68" y="319"/>
                    </a:lnTo>
                    <a:lnTo>
                      <a:pt x="368" y="319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95" name="Freeform 437"/>
              <p:cNvSpPr>
                <a:spLocks/>
              </p:cNvSpPr>
              <p:nvPr/>
            </p:nvSpPr>
            <p:spPr bwMode="auto">
              <a:xfrm>
                <a:off x="4393" y="2797"/>
                <a:ext cx="201" cy="201"/>
              </a:xfrm>
              <a:custGeom>
                <a:avLst/>
                <a:gdLst/>
                <a:ahLst/>
                <a:cxnLst>
                  <a:cxn ang="0">
                    <a:pos x="492" y="0"/>
                  </a:cxn>
                  <a:cxn ang="0">
                    <a:pos x="232" y="285"/>
                  </a:cxn>
                  <a:cxn ang="0">
                    <a:pos x="142" y="386"/>
                  </a:cxn>
                  <a:cxn ang="0">
                    <a:pos x="62" y="488"/>
                  </a:cxn>
                  <a:cxn ang="0">
                    <a:pos x="33" y="525"/>
                  </a:cxn>
                  <a:cxn ang="0">
                    <a:pos x="11" y="561"/>
                  </a:cxn>
                  <a:cxn ang="0">
                    <a:pos x="4" y="574"/>
                  </a:cxn>
                  <a:cxn ang="0">
                    <a:pos x="1" y="586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7" y="602"/>
                  </a:cxn>
                  <a:cxn ang="0">
                    <a:pos x="16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2" y="540"/>
                  </a:cxn>
                  <a:cxn ang="0">
                    <a:pos x="216" y="458"/>
                  </a:cxn>
                  <a:cxn ang="0">
                    <a:pos x="317" y="368"/>
                  </a:cxn>
                  <a:cxn ang="0">
                    <a:pos x="317" y="368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2" y="0"/>
                    </a:moveTo>
                    <a:lnTo>
                      <a:pt x="232" y="285"/>
                    </a:lnTo>
                    <a:lnTo>
                      <a:pt x="142" y="386"/>
                    </a:lnTo>
                    <a:lnTo>
                      <a:pt x="62" y="488"/>
                    </a:lnTo>
                    <a:lnTo>
                      <a:pt x="33" y="525"/>
                    </a:lnTo>
                    <a:lnTo>
                      <a:pt x="11" y="561"/>
                    </a:lnTo>
                    <a:lnTo>
                      <a:pt x="4" y="574"/>
                    </a:lnTo>
                    <a:lnTo>
                      <a:pt x="1" y="586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7" y="602"/>
                    </a:lnTo>
                    <a:lnTo>
                      <a:pt x="16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2" y="540"/>
                    </a:lnTo>
                    <a:lnTo>
                      <a:pt x="216" y="458"/>
                    </a:lnTo>
                    <a:lnTo>
                      <a:pt x="317" y="368"/>
                    </a:lnTo>
                    <a:lnTo>
                      <a:pt x="317" y="368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96" name="Freeform 438"/>
              <p:cNvSpPr>
                <a:spLocks/>
              </p:cNvSpPr>
              <p:nvPr/>
            </p:nvSpPr>
            <p:spPr bwMode="auto">
              <a:xfrm>
                <a:off x="4594" y="2668"/>
                <a:ext cx="200" cy="201"/>
              </a:xfrm>
              <a:custGeom>
                <a:avLst/>
                <a:gdLst/>
                <a:ahLst/>
                <a:cxnLst>
                  <a:cxn ang="0">
                    <a:pos x="0" y="492"/>
                  </a:cxn>
                  <a:cxn ang="0">
                    <a:pos x="285" y="232"/>
                  </a:cxn>
                  <a:cxn ang="0">
                    <a:pos x="386" y="142"/>
                  </a:cxn>
                  <a:cxn ang="0">
                    <a:pos x="488" y="62"/>
                  </a:cxn>
                  <a:cxn ang="0">
                    <a:pos x="526" y="33"/>
                  </a:cxn>
                  <a:cxn ang="0">
                    <a:pos x="562" y="11"/>
                  </a:cxn>
                  <a:cxn ang="0">
                    <a:pos x="575" y="4"/>
                  </a:cxn>
                  <a:cxn ang="0">
                    <a:pos x="586" y="1"/>
                  </a:cxn>
                  <a:cxn ang="0">
                    <a:pos x="595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7"/>
                  </a:cxn>
                  <a:cxn ang="0">
                    <a:pos x="600" y="16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2"/>
                  </a:cxn>
                  <a:cxn ang="0">
                    <a:pos x="458" y="216"/>
                  </a:cxn>
                  <a:cxn ang="0">
                    <a:pos x="370" y="317"/>
                  </a:cxn>
                  <a:cxn ang="0">
                    <a:pos x="370" y="317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2"/>
                    </a:moveTo>
                    <a:lnTo>
                      <a:pt x="285" y="232"/>
                    </a:lnTo>
                    <a:lnTo>
                      <a:pt x="386" y="142"/>
                    </a:lnTo>
                    <a:lnTo>
                      <a:pt x="488" y="62"/>
                    </a:lnTo>
                    <a:lnTo>
                      <a:pt x="526" y="33"/>
                    </a:lnTo>
                    <a:lnTo>
                      <a:pt x="562" y="11"/>
                    </a:lnTo>
                    <a:lnTo>
                      <a:pt x="575" y="4"/>
                    </a:lnTo>
                    <a:lnTo>
                      <a:pt x="586" y="1"/>
                    </a:lnTo>
                    <a:lnTo>
                      <a:pt x="595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7"/>
                    </a:lnTo>
                    <a:lnTo>
                      <a:pt x="600" y="16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2"/>
                    </a:lnTo>
                    <a:lnTo>
                      <a:pt x="458" y="216"/>
                    </a:lnTo>
                    <a:lnTo>
                      <a:pt x="370" y="317"/>
                    </a:lnTo>
                    <a:lnTo>
                      <a:pt x="370" y="317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97" name="Freeform 439"/>
              <p:cNvSpPr>
                <a:spLocks/>
              </p:cNvSpPr>
              <p:nvPr/>
            </p:nvSpPr>
            <p:spPr bwMode="auto">
              <a:xfrm>
                <a:off x="4394" y="2799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3"/>
                  </a:cxn>
                  <a:cxn ang="0">
                    <a:pos x="144" y="384"/>
                  </a:cxn>
                  <a:cxn ang="0">
                    <a:pos x="62" y="488"/>
                  </a:cxn>
                  <a:cxn ang="0">
                    <a:pos x="35" y="524"/>
                  </a:cxn>
                  <a:cxn ang="0">
                    <a:pos x="13" y="561"/>
                  </a:cxn>
                  <a:cxn ang="0">
                    <a:pos x="6" y="573"/>
                  </a:cxn>
                  <a:cxn ang="0">
                    <a:pos x="2" y="584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9" y="602"/>
                  </a:cxn>
                  <a:cxn ang="0">
                    <a:pos x="17" y="600"/>
                  </a:cxn>
                  <a:cxn ang="0">
                    <a:pos x="27" y="596"/>
                  </a:cxn>
                  <a:cxn ang="0">
                    <a:pos x="40" y="589"/>
                  </a:cxn>
                  <a:cxn ang="0">
                    <a:pos x="76" y="567"/>
                  </a:cxn>
                  <a:cxn ang="0">
                    <a:pos x="114" y="538"/>
                  </a:cxn>
                  <a:cxn ang="0">
                    <a:pos x="216" y="458"/>
                  </a:cxn>
                  <a:cxn ang="0">
                    <a:pos x="318" y="368"/>
                  </a:cxn>
                  <a:cxn ang="0">
                    <a:pos x="318" y="368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3"/>
                    </a:lnTo>
                    <a:lnTo>
                      <a:pt x="144" y="384"/>
                    </a:lnTo>
                    <a:lnTo>
                      <a:pt x="62" y="488"/>
                    </a:lnTo>
                    <a:lnTo>
                      <a:pt x="35" y="524"/>
                    </a:lnTo>
                    <a:lnTo>
                      <a:pt x="13" y="561"/>
                    </a:lnTo>
                    <a:lnTo>
                      <a:pt x="6" y="573"/>
                    </a:lnTo>
                    <a:lnTo>
                      <a:pt x="2" y="584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9" y="602"/>
                    </a:lnTo>
                    <a:lnTo>
                      <a:pt x="17" y="600"/>
                    </a:lnTo>
                    <a:lnTo>
                      <a:pt x="27" y="596"/>
                    </a:lnTo>
                    <a:lnTo>
                      <a:pt x="40" y="589"/>
                    </a:lnTo>
                    <a:lnTo>
                      <a:pt x="76" y="567"/>
                    </a:lnTo>
                    <a:lnTo>
                      <a:pt x="114" y="538"/>
                    </a:lnTo>
                    <a:lnTo>
                      <a:pt x="216" y="458"/>
                    </a:lnTo>
                    <a:lnTo>
                      <a:pt x="318" y="368"/>
                    </a:lnTo>
                    <a:lnTo>
                      <a:pt x="318" y="368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98" name="Freeform 440"/>
              <p:cNvSpPr>
                <a:spLocks/>
              </p:cNvSpPr>
              <p:nvPr/>
            </p:nvSpPr>
            <p:spPr bwMode="auto">
              <a:xfrm>
                <a:off x="4596" y="2670"/>
                <a:ext cx="200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3" y="233"/>
                  </a:cxn>
                  <a:cxn ang="0">
                    <a:pos x="384" y="144"/>
                  </a:cxn>
                  <a:cxn ang="0">
                    <a:pos x="488" y="62"/>
                  </a:cxn>
                  <a:cxn ang="0">
                    <a:pos x="524" y="35"/>
                  </a:cxn>
                  <a:cxn ang="0">
                    <a:pos x="561" y="13"/>
                  </a:cxn>
                  <a:cxn ang="0">
                    <a:pos x="574" y="6"/>
                  </a:cxn>
                  <a:cxn ang="0">
                    <a:pos x="584" y="2"/>
                  </a:cxn>
                  <a:cxn ang="0">
                    <a:pos x="593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7"/>
                  </a:cxn>
                  <a:cxn ang="0">
                    <a:pos x="596" y="27"/>
                  </a:cxn>
                  <a:cxn ang="0">
                    <a:pos x="589" y="40"/>
                  </a:cxn>
                  <a:cxn ang="0">
                    <a:pos x="567" y="76"/>
                  </a:cxn>
                  <a:cxn ang="0">
                    <a:pos x="538" y="114"/>
                  </a:cxn>
                  <a:cxn ang="0">
                    <a:pos x="458" y="216"/>
                  </a:cxn>
                  <a:cxn ang="0">
                    <a:pos x="368" y="318"/>
                  </a:cxn>
                  <a:cxn ang="0">
                    <a:pos x="368" y="318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3" y="233"/>
                    </a:lnTo>
                    <a:lnTo>
                      <a:pt x="384" y="144"/>
                    </a:lnTo>
                    <a:lnTo>
                      <a:pt x="488" y="62"/>
                    </a:lnTo>
                    <a:lnTo>
                      <a:pt x="524" y="35"/>
                    </a:lnTo>
                    <a:lnTo>
                      <a:pt x="561" y="13"/>
                    </a:lnTo>
                    <a:lnTo>
                      <a:pt x="574" y="6"/>
                    </a:lnTo>
                    <a:lnTo>
                      <a:pt x="584" y="2"/>
                    </a:lnTo>
                    <a:lnTo>
                      <a:pt x="593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7"/>
                    </a:lnTo>
                    <a:lnTo>
                      <a:pt x="596" y="27"/>
                    </a:lnTo>
                    <a:lnTo>
                      <a:pt x="589" y="40"/>
                    </a:lnTo>
                    <a:lnTo>
                      <a:pt x="567" y="76"/>
                    </a:lnTo>
                    <a:lnTo>
                      <a:pt x="538" y="114"/>
                    </a:lnTo>
                    <a:lnTo>
                      <a:pt x="458" y="216"/>
                    </a:lnTo>
                    <a:lnTo>
                      <a:pt x="368" y="318"/>
                    </a:lnTo>
                    <a:lnTo>
                      <a:pt x="368" y="318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99" name="Freeform 441"/>
              <p:cNvSpPr>
                <a:spLocks/>
              </p:cNvSpPr>
              <p:nvPr/>
            </p:nvSpPr>
            <p:spPr bwMode="auto">
              <a:xfrm>
                <a:off x="4465" y="2869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4"/>
                  </a:cxn>
                  <a:cxn ang="0">
                    <a:pos x="144" y="385"/>
                  </a:cxn>
                  <a:cxn ang="0">
                    <a:pos x="62" y="487"/>
                  </a:cxn>
                  <a:cxn ang="0">
                    <a:pos x="34" y="525"/>
                  </a:cxn>
                  <a:cxn ang="0">
                    <a:pos x="11" y="561"/>
                  </a:cxn>
                  <a:cxn ang="0">
                    <a:pos x="6" y="573"/>
                  </a:cxn>
                  <a:cxn ang="0">
                    <a:pos x="1" y="585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8" y="601"/>
                  </a:cxn>
                  <a:cxn ang="0">
                    <a:pos x="16" y="599"/>
                  </a:cxn>
                  <a:cxn ang="0">
                    <a:pos x="27" y="597"/>
                  </a:cxn>
                  <a:cxn ang="0">
                    <a:pos x="40" y="589"/>
                  </a:cxn>
                  <a:cxn ang="0">
                    <a:pos x="76" y="566"/>
                  </a:cxn>
                  <a:cxn ang="0">
                    <a:pos x="114" y="539"/>
                  </a:cxn>
                  <a:cxn ang="0">
                    <a:pos x="216" y="457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1">
                    <a:moveTo>
                      <a:pt x="494" y="0"/>
                    </a:moveTo>
                    <a:lnTo>
                      <a:pt x="232" y="284"/>
                    </a:lnTo>
                    <a:lnTo>
                      <a:pt x="144" y="385"/>
                    </a:lnTo>
                    <a:lnTo>
                      <a:pt x="62" y="487"/>
                    </a:lnTo>
                    <a:lnTo>
                      <a:pt x="34" y="525"/>
                    </a:lnTo>
                    <a:lnTo>
                      <a:pt x="11" y="561"/>
                    </a:lnTo>
                    <a:lnTo>
                      <a:pt x="6" y="573"/>
                    </a:lnTo>
                    <a:lnTo>
                      <a:pt x="1" y="585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8" y="601"/>
                    </a:lnTo>
                    <a:lnTo>
                      <a:pt x="16" y="599"/>
                    </a:lnTo>
                    <a:lnTo>
                      <a:pt x="27" y="597"/>
                    </a:lnTo>
                    <a:lnTo>
                      <a:pt x="40" y="589"/>
                    </a:lnTo>
                    <a:lnTo>
                      <a:pt x="76" y="566"/>
                    </a:lnTo>
                    <a:lnTo>
                      <a:pt x="114" y="539"/>
                    </a:lnTo>
                    <a:lnTo>
                      <a:pt x="216" y="457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00" name="Freeform 442"/>
              <p:cNvSpPr>
                <a:spLocks/>
              </p:cNvSpPr>
              <p:nvPr/>
            </p:nvSpPr>
            <p:spPr bwMode="auto">
              <a:xfrm>
                <a:off x="4666" y="2740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4"/>
                  </a:cxn>
                  <a:cxn ang="0">
                    <a:pos x="489" y="62"/>
                  </a:cxn>
                  <a:cxn ang="0">
                    <a:pos x="525" y="34"/>
                  </a:cxn>
                  <a:cxn ang="0">
                    <a:pos x="562" y="11"/>
                  </a:cxn>
                  <a:cxn ang="0">
                    <a:pos x="574" y="6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8"/>
                  </a:cxn>
                  <a:cxn ang="0">
                    <a:pos x="601" y="16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4"/>
                    </a:lnTo>
                    <a:lnTo>
                      <a:pt x="489" y="62"/>
                    </a:lnTo>
                    <a:lnTo>
                      <a:pt x="525" y="34"/>
                    </a:lnTo>
                    <a:lnTo>
                      <a:pt x="562" y="11"/>
                    </a:lnTo>
                    <a:lnTo>
                      <a:pt x="574" y="6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8"/>
                    </a:lnTo>
                    <a:lnTo>
                      <a:pt x="601" y="16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01" name="Freeform 443"/>
              <p:cNvSpPr>
                <a:spLocks/>
              </p:cNvSpPr>
              <p:nvPr/>
            </p:nvSpPr>
            <p:spPr bwMode="auto">
              <a:xfrm>
                <a:off x="4467" y="2871"/>
                <a:ext cx="201" cy="201"/>
              </a:xfrm>
              <a:custGeom>
                <a:avLst/>
                <a:gdLst/>
                <a:ahLst/>
                <a:cxnLst>
                  <a:cxn ang="0">
                    <a:pos x="492" y="0"/>
                  </a:cxn>
                  <a:cxn ang="0">
                    <a:pos x="231" y="283"/>
                  </a:cxn>
                  <a:cxn ang="0">
                    <a:pos x="142" y="386"/>
                  </a:cxn>
                  <a:cxn ang="0">
                    <a:pos x="62" y="488"/>
                  </a:cxn>
                  <a:cxn ang="0">
                    <a:pos x="33" y="525"/>
                  </a:cxn>
                  <a:cxn ang="0">
                    <a:pos x="11" y="561"/>
                  </a:cxn>
                  <a:cxn ang="0">
                    <a:pos x="4" y="574"/>
                  </a:cxn>
                  <a:cxn ang="0">
                    <a:pos x="1" y="586"/>
                  </a:cxn>
                  <a:cxn ang="0">
                    <a:pos x="0" y="594"/>
                  </a:cxn>
                  <a:cxn ang="0">
                    <a:pos x="2" y="599"/>
                  </a:cxn>
                  <a:cxn ang="0">
                    <a:pos x="7" y="602"/>
                  </a:cxn>
                  <a:cxn ang="0">
                    <a:pos x="15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2" y="540"/>
                  </a:cxn>
                  <a:cxn ang="0">
                    <a:pos x="216" y="458"/>
                  </a:cxn>
                  <a:cxn ang="0">
                    <a:pos x="316" y="368"/>
                  </a:cxn>
                  <a:cxn ang="0">
                    <a:pos x="316" y="368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2" y="0"/>
                    </a:moveTo>
                    <a:lnTo>
                      <a:pt x="231" y="283"/>
                    </a:lnTo>
                    <a:lnTo>
                      <a:pt x="142" y="386"/>
                    </a:lnTo>
                    <a:lnTo>
                      <a:pt x="62" y="488"/>
                    </a:lnTo>
                    <a:lnTo>
                      <a:pt x="33" y="525"/>
                    </a:lnTo>
                    <a:lnTo>
                      <a:pt x="11" y="561"/>
                    </a:lnTo>
                    <a:lnTo>
                      <a:pt x="4" y="574"/>
                    </a:lnTo>
                    <a:lnTo>
                      <a:pt x="1" y="586"/>
                    </a:lnTo>
                    <a:lnTo>
                      <a:pt x="0" y="594"/>
                    </a:lnTo>
                    <a:lnTo>
                      <a:pt x="2" y="599"/>
                    </a:lnTo>
                    <a:lnTo>
                      <a:pt x="7" y="602"/>
                    </a:lnTo>
                    <a:lnTo>
                      <a:pt x="15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2" y="540"/>
                    </a:lnTo>
                    <a:lnTo>
                      <a:pt x="216" y="458"/>
                    </a:lnTo>
                    <a:lnTo>
                      <a:pt x="316" y="368"/>
                    </a:lnTo>
                    <a:lnTo>
                      <a:pt x="316" y="368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02" name="Freeform 444"/>
              <p:cNvSpPr>
                <a:spLocks/>
              </p:cNvSpPr>
              <p:nvPr/>
            </p:nvSpPr>
            <p:spPr bwMode="auto">
              <a:xfrm>
                <a:off x="4668" y="2742"/>
                <a:ext cx="200" cy="201"/>
              </a:xfrm>
              <a:custGeom>
                <a:avLst/>
                <a:gdLst/>
                <a:ahLst/>
                <a:cxnLst>
                  <a:cxn ang="0">
                    <a:pos x="0" y="492"/>
                  </a:cxn>
                  <a:cxn ang="0">
                    <a:pos x="285" y="231"/>
                  </a:cxn>
                  <a:cxn ang="0">
                    <a:pos x="386" y="142"/>
                  </a:cxn>
                  <a:cxn ang="0">
                    <a:pos x="488" y="61"/>
                  </a:cxn>
                  <a:cxn ang="0">
                    <a:pos x="525" y="33"/>
                  </a:cxn>
                  <a:cxn ang="0">
                    <a:pos x="561" y="11"/>
                  </a:cxn>
                  <a:cxn ang="0">
                    <a:pos x="574" y="4"/>
                  </a:cxn>
                  <a:cxn ang="0">
                    <a:pos x="586" y="1"/>
                  </a:cxn>
                  <a:cxn ang="0">
                    <a:pos x="594" y="0"/>
                  </a:cxn>
                  <a:cxn ang="0">
                    <a:pos x="599" y="2"/>
                  </a:cxn>
                  <a:cxn ang="0">
                    <a:pos x="599" y="2"/>
                  </a:cxn>
                  <a:cxn ang="0">
                    <a:pos x="602" y="7"/>
                  </a:cxn>
                  <a:cxn ang="0">
                    <a:pos x="600" y="15"/>
                  </a:cxn>
                  <a:cxn ang="0">
                    <a:pos x="596" y="27"/>
                  </a:cxn>
                  <a:cxn ang="0">
                    <a:pos x="590" y="38"/>
                  </a:cxn>
                  <a:cxn ang="0">
                    <a:pos x="567" y="76"/>
                  </a:cxn>
                  <a:cxn ang="0">
                    <a:pos x="540" y="112"/>
                  </a:cxn>
                  <a:cxn ang="0">
                    <a:pos x="458" y="216"/>
                  </a:cxn>
                  <a:cxn ang="0">
                    <a:pos x="368" y="316"/>
                  </a:cxn>
                  <a:cxn ang="0">
                    <a:pos x="368" y="316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2"/>
                    </a:moveTo>
                    <a:lnTo>
                      <a:pt x="285" y="231"/>
                    </a:lnTo>
                    <a:lnTo>
                      <a:pt x="386" y="142"/>
                    </a:lnTo>
                    <a:lnTo>
                      <a:pt x="488" y="61"/>
                    </a:lnTo>
                    <a:lnTo>
                      <a:pt x="525" y="33"/>
                    </a:lnTo>
                    <a:lnTo>
                      <a:pt x="561" y="11"/>
                    </a:lnTo>
                    <a:lnTo>
                      <a:pt x="574" y="4"/>
                    </a:lnTo>
                    <a:lnTo>
                      <a:pt x="586" y="1"/>
                    </a:lnTo>
                    <a:lnTo>
                      <a:pt x="594" y="0"/>
                    </a:lnTo>
                    <a:lnTo>
                      <a:pt x="599" y="2"/>
                    </a:lnTo>
                    <a:lnTo>
                      <a:pt x="599" y="2"/>
                    </a:lnTo>
                    <a:lnTo>
                      <a:pt x="602" y="7"/>
                    </a:lnTo>
                    <a:lnTo>
                      <a:pt x="600" y="15"/>
                    </a:lnTo>
                    <a:lnTo>
                      <a:pt x="596" y="27"/>
                    </a:lnTo>
                    <a:lnTo>
                      <a:pt x="590" y="38"/>
                    </a:lnTo>
                    <a:lnTo>
                      <a:pt x="567" y="76"/>
                    </a:lnTo>
                    <a:lnTo>
                      <a:pt x="540" y="112"/>
                    </a:lnTo>
                    <a:lnTo>
                      <a:pt x="458" y="216"/>
                    </a:lnTo>
                    <a:lnTo>
                      <a:pt x="368" y="316"/>
                    </a:lnTo>
                    <a:lnTo>
                      <a:pt x="368" y="316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03" name="Freeform 446"/>
              <p:cNvSpPr>
                <a:spLocks/>
              </p:cNvSpPr>
              <p:nvPr/>
            </p:nvSpPr>
            <p:spPr bwMode="auto">
              <a:xfrm>
                <a:off x="4451" y="2529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3"/>
                  </a:cxn>
                  <a:cxn ang="0">
                    <a:pos x="489" y="62"/>
                  </a:cxn>
                  <a:cxn ang="0">
                    <a:pos x="525" y="35"/>
                  </a:cxn>
                  <a:cxn ang="0">
                    <a:pos x="562" y="12"/>
                  </a:cxn>
                  <a:cxn ang="0">
                    <a:pos x="574" y="6"/>
                  </a:cxn>
                  <a:cxn ang="0">
                    <a:pos x="585" y="2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3" y="7"/>
                  </a:cxn>
                  <a:cxn ang="0">
                    <a:pos x="601" y="16"/>
                  </a:cxn>
                  <a:cxn ang="0">
                    <a:pos x="597" y="27"/>
                  </a:cxn>
                  <a:cxn ang="0">
                    <a:pos x="590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9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3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3"/>
                    </a:lnTo>
                    <a:lnTo>
                      <a:pt x="489" y="62"/>
                    </a:lnTo>
                    <a:lnTo>
                      <a:pt x="525" y="35"/>
                    </a:lnTo>
                    <a:lnTo>
                      <a:pt x="562" y="12"/>
                    </a:lnTo>
                    <a:lnTo>
                      <a:pt x="574" y="6"/>
                    </a:lnTo>
                    <a:lnTo>
                      <a:pt x="585" y="2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3" y="7"/>
                    </a:lnTo>
                    <a:lnTo>
                      <a:pt x="601" y="16"/>
                    </a:lnTo>
                    <a:lnTo>
                      <a:pt x="597" y="27"/>
                    </a:lnTo>
                    <a:lnTo>
                      <a:pt x="590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9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04" name="Freeform 448"/>
              <p:cNvSpPr>
                <a:spLocks/>
              </p:cNvSpPr>
              <p:nvPr/>
            </p:nvSpPr>
            <p:spPr bwMode="auto">
              <a:xfrm>
                <a:off x="4453" y="2530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4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6" y="35"/>
                  </a:cxn>
                  <a:cxn ang="0">
                    <a:pos x="562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5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8"/>
                  </a:cxn>
                  <a:cxn ang="0">
                    <a:pos x="596" y="29"/>
                  </a:cxn>
                  <a:cxn ang="0">
                    <a:pos x="590" y="41"/>
                  </a:cxn>
                  <a:cxn ang="0">
                    <a:pos x="567" y="77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70" y="319"/>
                  </a:cxn>
                  <a:cxn ang="0">
                    <a:pos x="370" y="319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4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6" y="35"/>
                    </a:lnTo>
                    <a:lnTo>
                      <a:pt x="562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5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8"/>
                    </a:lnTo>
                    <a:lnTo>
                      <a:pt x="596" y="29"/>
                    </a:lnTo>
                    <a:lnTo>
                      <a:pt x="590" y="41"/>
                    </a:lnTo>
                    <a:lnTo>
                      <a:pt x="567" y="77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70" y="319"/>
                    </a:lnTo>
                    <a:lnTo>
                      <a:pt x="370" y="319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05" name="Freeform 449"/>
              <p:cNvSpPr>
                <a:spLocks/>
              </p:cNvSpPr>
              <p:nvPr/>
            </p:nvSpPr>
            <p:spPr bwMode="auto">
              <a:xfrm>
                <a:off x="4323" y="2730"/>
                <a:ext cx="201" cy="201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3"/>
                  </a:cxn>
                  <a:cxn ang="0">
                    <a:pos x="143" y="384"/>
                  </a:cxn>
                  <a:cxn ang="0">
                    <a:pos x="61" y="488"/>
                  </a:cxn>
                  <a:cxn ang="0">
                    <a:pos x="34" y="524"/>
                  </a:cxn>
                  <a:cxn ang="0">
                    <a:pos x="12" y="561"/>
                  </a:cxn>
                  <a:cxn ang="0">
                    <a:pos x="5" y="573"/>
                  </a:cxn>
                  <a:cxn ang="0">
                    <a:pos x="2" y="584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0"/>
                  </a:cxn>
                  <a:cxn ang="0">
                    <a:pos x="28" y="596"/>
                  </a:cxn>
                  <a:cxn ang="0">
                    <a:pos x="39" y="589"/>
                  </a:cxn>
                  <a:cxn ang="0">
                    <a:pos x="77" y="567"/>
                  </a:cxn>
                  <a:cxn ang="0">
                    <a:pos x="113" y="538"/>
                  </a:cxn>
                  <a:cxn ang="0">
                    <a:pos x="217" y="458"/>
                  </a:cxn>
                  <a:cxn ang="0">
                    <a:pos x="317" y="368"/>
                  </a:cxn>
                  <a:cxn ang="0">
                    <a:pos x="317" y="368"/>
                  </a:cxn>
                  <a:cxn ang="0">
                    <a:pos x="603" y="108"/>
                  </a:cxn>
                  <a:cxn ang="0">
                    <a:pos x="603" y="108"/>
                  </a:cxn>
                </a:cxnLst>
                <a:rect l="0" t="0" r="r" b="b"/>
                <a:pathLst>
                  <a:path w="603" h="602">
                    <a:moveTo>
                      <a:pt x="493" y="0"/>
                    </a:moveTo>
                    <a:lnTo>
                      <a:pt x="232" y="283"/>
                    </a:lnTo>
                    <a:lnTo>
                      <a:pt x="143" y="384"/>
                    </a:lnTo>
                    <a:lnTo>
                      <a:pt x="61" y="488"/>
                    </a:lnTo>
                    <a:lnTo>
                      <a:pt x="34" y="524"/>
                    </a:lnTo>
                    <a:lnTo>
                      <a:pt x="12" y="561"/>
                    </a:lnTo>
                    <a:lnTo>
                      <a:pt x="5" y="573"/>
                    </a:lnTo>
                    <a:lnTo>
                      <a:pt x="2" y="584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0"/>
                    </a:lnTo>
                    <a:lnTo>
                      <a:pt x="28" y="596"/>
                    </a:lnTo>
                    <a:lnTo>
                      <a:pt x="39" y="589"/>
                    </a:lnTo>
                    <a:lnTo>
                      <a:pt x="77" y="567"/>
                    </a:lnTo>
                    <a:lnTo>
                      <a:pt x="113" y="538"/>
                    </a:lnTo>
                    <a:lnTo>
                      <a:pt x="217" y="458"/>
                    </a:lnTo>
                    <a:lnTo>
                      <a:pt x="317" y="368"/>
                    </a:lnTo>
                    <a:lnTo>
                      <a:pt x="317" y="368"/>
                    </a:lnTo>
                    <a:lnTo>
                      <a:pt x="603" y="108"/>
                    </a:lnTo>
                    <a:lnTo>
                      <a:pt x="603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06" name="Freeform 450"/>
              <p:cNvSpPr>
                <a:spLocks/>
              </p:cNvSpPr>
              <p:nvPr/>
            </p:nvSpPr>
            <p:spPr bwMode="auto">
              <a:xfrm>
                <a:off x="4524" y="2601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3" y="233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5" y="35"/>
                  </a:cxn>
                  <a:cxn ang="0">
                    <a:pos x="561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6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68" y="318"/>
                  </a:cxn>
                  <a:cxn ang="0">
                    <a:pos x="368" y="318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3" y="233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5" y="35"/>
                    </a:lnTo>
                    <a:lnTo>
                      <a:pt x="561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6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68" y="318"/>
                    </a:lnTo>
                    <a:lnTo>
                      <a:pt x="368" y="318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07" name="Freeform 451"/>
              <p:cNvSpPr>
                <a:spLocks/>
              </p:cNvSpPr>
              <p:nvPr/>
            </p:nvSpPr>
            <p:spPr bwMode="auto">
              <a:xfrm>
                <a:off x="4324" y="2732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5"/>
                  </a:cxn>
                  <a:cxn ang="0">
                    <a:pos x="144" y="386"/>
                  </a:cxn>
                  <a:cxn ang="0">
                    <a:pos x="62" y="488"/>
                  </a:cxn>
                  <a:cxn ang="0">
                    <a:pos x="34" y="526"/>
                  </a:cxn>
                  <a:cxn ang="0">
                    <a:pos x="11" y="562"/>
                  </a:cxn>
                  <a:cxn ang="0">
                    <a:pos x="6" y="575"/>
                  </a:cxn>
                  <a:cxn ang="0">
                    <a:pos x="1" y="586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4" y="540"/>
                  </a:cxn>
                  <a:cxn ang="0">
                    <a:pos x="216" y="458"/>
                  </a:cxn>
                  <a:cxn ang="0">
                    <a:pos x="317" y="370"/>
                  </a:cxn>
                  <a:cxn ang="0">
                    <a:pos x="317" y="370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5"/>
                    </a:lnTo>
                    <a:lnTo>
                      <a:pt x="144" y="386"/>
                    </a:lnTo>
                    <a:lnTo>
                      <a:pt x="62" y="488"/>
                    </a:lnTo>
                    <a:lnTo>
                      <a:pt x="34" y="526"/>
                    </a:lnTo>
                    <a:lnTo>
                      <a:pt x="11" y="562"/>
                    </a:lnTo>
                    <a:lnTo>
                      <a:pt x="6" y="575"/>
                    </a:lnTo>
                    <a:lnTo>
                      <a:pt x="1" y="586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4" y="540"/>
                    </a:lnTo>
                    <a:lnTo>
                      <a:pt x="216" y="458"/>
                    </a:lnTo>
                    <a:lnTo>
                      <a:pt x="317" y="370"/>
                    </a:lnTo>
                    <a:lnTo>
                      <a:pt x="317" y="370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08" name="Freeform 452"/>
              <p:cNvSpPr>
                <a:spLocks/>
              </p:cNvSpPr>
              <p:nvPr/>
            </p:nvSpPr>
            <p:spPr bwMode="auto">
              <a:xfrm>
                <a:off x="4525" y="2603"/>
                <a:ext cx="201" cy="201"/>
              </a:xfrm>
              <a:custGeom>
                <a:avLst/>
                <a:gdLst/>
                <a:ahLst/>
                <a:cxnLst>
                  <a:cxn ang="0">
                    <a:pos x="0" y="492"/>
                  </a:cxn>
                  <a:cxn ang="0">
                    <a:pos x="284" y="232"/>
                  </a:cxn>
                  <a:cxn ang="0">
                    <a:pos x="385" y="142"/>
                  </a:cxn>
                  <a:cxn ang="0">
                    <a:pos x="489" y="62"/>
                  </a:cxn>
                  <a:cxn ang="0">
                    <a:pos x="525" y="33"/>
                  </a:cxn>
                  <a:cxn ang="0">
                    <a:pos x="562" y="11"/>
                  </a:cxn>
                  <a:cxn ang="0">
                    <a:pos x="574" y="4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7"/>
                  </a:cxn>
                  <a:cxn ang="0">
                    <a:pos x="599" y="16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2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2"/>
                    </a:moveTo>
                    <a:lnTo>
                      <a:pt x="284" y="232"/>
                    </a:lnTo>
                    <a:lnTo>
                      <a:pt x="385" y="142"/>
                    </a:lnTo>
                    <a:lnTo>
                      <a:pt x="489" y="62"/>
                    </a:lnTo>
                    <a:lnTo>
                      <a:pt x="525" y="33"/>
                    </a:lnTo>
                    <a:lnTo>
                      <a:pt x="562" y="11"/>
                    </a:lnTo>
                    <a:lnTo>
                      <a:pt x="574" y="4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7"/>
                    </a:lnTo>
                    <a:lnTo>
                      <a:pt x="599" y="16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2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09" name="Freeform 453"/>
              <p:cNvSpPr>
                <a:spLocks/>
              </p:cNvSpPr>
              <p:nvPr/>
            </p:nvSpPr>
            <p:spPr bwMode="auto">
              <a:xfrm>
                <a:off x="4396" y="2801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4"/>
                  </a:cxn>
                  <a:cxn ang="0">
                    <a:pos x="144" y="385"/>
                  </a:cxn>
                  <a:cxn ang="0">
                    <a:pos x="62" y="489"/>
                  </a:cxn>
                  <a:cxn ang="0">
                    <a:pos x="34" y="525"/>
                  </a:cxn>
                  <a:cxn ang="0">
                    <a:pos x="13" y="562"/>
                  </a:cxn>
                  <a:cxn ang="0">
                    <a:pos x="6" y="574"/>
                  </a:cxn>
                  <a:cxn ang="0">
                    <a:pos x="1" y="585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9" y="602"/>
                  </a:cxn>
                  <a:cxn ang="0">
                    <a:pos x="17" y="601"/>
                  </a:cxn>
                  <a:cxn ang="0">
                    <a:pos x="27" y="597"/>
                  </a:cxn>
                  <a:cxn ang="0">
                    <a:pos x="40" y="589"/>
                  </a:cxn>
                  <a:cxn ang="0">
                    <a:pos x="76" y="568"/>
                  </a:cxn>
                  <a:cxn ang="0">
                    <a:pos x="114" y="539"/>
                  </a:cxn>
                  <a:cxn ang="0">
                    <a:pos x="216" y="458"/>
                  </a:cxn>
                  <a:cxn ang="0">
                    <a:pos x="318" y="369"/>
                  </a:cxn>
                  <a:cxn ang="0">
                    <a:pos x="318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4"/>
                    </a:lnTo>
                    <a:lnTo>
                      <a:pt x="144" y="385"/>
                    </a:lnTo>
                    <a:lnTo>
                      <a:pt x="62" y="489"/>
                    </a:lnTo>
                    <a:lnTo>
                      <a:pt x="34" y="525"/>
                    </a:lnTo>
                    <a:lnTo>
                      <a:pt x="13" y="562"/>
                    </a:lnTo>
                    <a:lnTo>
                      <a:pt x="6" y="574"/>
                    </a:lnTo>
                    <a:lnTo>
                      <a:pt x="1" y="585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9" y="602"/>
                    </a:lnTo>
                    <a:lnTo>
                      <a:pt x="17" y="601"/>
                    </a:lnTo>
                    <a:lnTo>
                      <a:pt x="27" y="597"/>
                    </a:lnTo>
                    <a:lnTo>
                      <a:pt x="40" y="589"/>
                    </a:lnTo>
                    <a:lnTo>
                      <a:pt x="76" y="568"/>
                    </a:lnTo>
                    <a:lnTo>
                      <a:pt x="114" y="539"/>
                    </a:lnTo>
                    <a:lnTo>
                      <a:pt x="216" y="458"/>
                    </a:lnTo>
                    <a:lnTo>
                      <a:pt x="318" y="369"/>
                    </a:lnTo>
                    <a:lnTo>
                      <a:pt x="318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10" name="Freeform 454"/>
              <p:cNvSpPr>
                <a:spLocks/>
              </p:cNvSpPr>
              <p:nvPr/>
            </p:nvSpPr>
            <p:spPr bwMode="auto">
              <a:xfrm>
                <a:off x="4597" y="2672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3"/>
                  </a:cxn>
                  <a:cxn ang="0">
                    <a:pos x="385" y="144"/>
                  </a:cxn>
                  <a:cxn ang="0">
                    <a:pos x="489" y="62"/>
                  </a:cxn>
                  <a:cxn ang="0">
                    <a:pos x="525" y="34"/>
                  </a:cxn>
                  <a:cxn ang="0">
                    <a:pos x="562" y="13"/>
                  </a:cxn>
                  <a:cxn ang="0">
                    <a:pos x="575" y="6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8"/>
                  </a:cxn>
                  <a:cxn ang="0">
                    <a:pos x="601" y="17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8" y="216"/>
                  </a:cxn>
                  <a:cxn ang="0">
                    <a:pos x="369" y="318"/>
                  </a:cxn>
                  <a:cxn ang="0">
                    <a:pos x="369" y="318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3"/>
                    </a:lnTo>
                    <a:lnTo>
                      <a:pt x="385" y="144"/>
                    </a:lnTo>
                    <a:lnTo>
                      <a:pt x="489" y="62"/>
                    </a:lnTo>
                    <a:lnTo>
                      <a:pt x="525" y="34"/>
                    </a:lnTo>
                    <a:lnTo>
                      <a:pt x="562" y="13"/>
                    </a:lnTo>
                    <a:lnTo>
                      <a:pt x="575" y="6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8"/>
                    </a:lnTo>
                    <a:lnTo>
                      <a:pt x="601" y="17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8" y="216"/>
                    </a:lnTo>
                    <a:lnTo>
                      <a:pt x="369" y="318"/>
                    </a:lnTo>
                    <a:lnTo>
                      <a:pt x="369" y="318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11" name="Freeform 455"/>
              <p:cNvSpPr>
                <a:spLocks/>
              </p:cNvSpPr>
              <p:nvPr/>
            </p:nvSpPr>
            <p:spPr bwMode="auto">
              <a:xfrm>
                <a:off x="4398" y="2802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5"/>
                  </a:cxn>
                  <a:cxn ang="0">
                    <a:pos x="142" y="386"/>
                  </a:cxn>
                  <a:cxn ang="0">
                    <a:pos x="62" y="488"/>
                  </a:cxn>
                  <a:cxn ang="0">
                    <a:pos x="33" y="525"/>
                  </a:cxn>
                  <a:cxn ang="0">
                    <a:pos x="11" y="561"/>
                  </a:cxn>
                  <a:cxn ang="0">
                    <a:pos x="4" y="574"/>
                  </a:cxn>
                  <a:cxn ang="0">
                    <a:pos x="1" y="586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7" y="602"/>
                  </a:cxn>
                  <a:cxn ang="0">
                    <a:pos x="15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2" y="540"/>
                  </a:cxn>
                  <a:cxn ang="0">
                    <a:pos x="216" y="458"/>
                  </a:cxn>
                  <a:cxn ang="0">
                    <a:pos x="316" y="370"/>
                  </a:cxn>
                  <a:cxn ang="0">
                    <a:pos x="316" y="370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5"/>
                    </a:lnTo>
                    <a:lnTo>
                      <a:pt x="142" y="386"/>
                    </a:lnTo>
                    <a:lnTo>
                      <a:pt x="62" y="488"/>
                    </a:lnTo>
                    <a:lnTo>
                      <a:pt x="33" y="525"/>
                    </a:lnTo>
                    <a:lnTo>
                      <a:pt x="11" y="561"/>
                    </a:lnTo>
                    <a:lnTo>
                      <a:pt x="4" y="574"/>
                    </a:lnTo>
                    <a:lnTo>
                      <a:pt x="1" y="586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7" y="602"/>
                    </a:lnTo>
                    <a:lnTo>
                      <a:pt x="15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2" y="540"/>
                    </a:lnTo>
                    <a:lnTo>
                      <a:pt x="216" y="458"/>
                    </a:lnTo>
                    <a:lnTo>
                      <a:pt x="316" y="370"/>
                    </a:lnTo>
                    <a:lnTo>
                      <a:pt x="316" y="370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12" name="Freeform 456"/>
              <p:cNvSpPr>
                <a:spLocks/>
              </p:cNvSpPr>
              <p:nvPr/>
            </p:nvSpPr>
            <p:spPr bwMode="auto">
              <a:xfrm>
                <a:off x="4599" y="2674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1"/>
                  </a:cxn>
                  <a:cxn ang="0">
                    <a:pos x="386" y="142"/>
                  </a:cxn>
                  <a:cxn ang="0">
                    <a:pos x="488" y="62"/>
                  </a:cxn>
                  <a:cxn ang="0">
                    <a:pos x="525" y="33"/>
                  </a:cxn>
                  <a:cxn ang="0">
                    <a:pos x="561" y="11"/>
                  </a:cxn>
                  <a:cxn ang="0">
                    <a:pos x="574" y="4"/>
                  </a:cxn>
                  <a:cxn ang="0">
                    <a:pos x="586" y="1"/>
                  </a:cxn>
                  <a:cxn ang="0">
                    <a:pos x="595" y="0"/>
                  </a:cxn>
                  <a:cxn ang="0">
                    <a:pos x="599" y="2"/>
                  </a:cxn>
                  <a:cxn ang="0">
                    <a:pos x="599" y="2"/>
                  </a:cxn>
                  <a:cxn ang="0">
                    <a:pos x="602" y="7"/>
                  </a:cxn>
                  <a:cxn ang="0">
                    <a:pos x="600" y="15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2"/>
                  </a:cxn>
                  <a:cxn ang="0">
                    <a:pos x="458" y="216"/>
                  </a:cxn>
                  <a:cxn ang="0">
                    <a:pos x="370" y="316"/>
                  </a:cxn>
                  <a:cxn ang="0">
                    <a:pos x="370" y="316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1"/>
                    </a:lnTo>
                    <a:lnTo>
                      <a:pt x="386" y="142"/>
                    </a:lnTo>
                    <a:lnTo>
                      <a:pt x="488" y="62"/>
                    </a:lnTo>
                    <a:lnTo>
                      <a:pt x="525" y="33"/>
                    </a:lnTo>
                    <a:lnTo>
                      <a:pt x="561" y="11"/>
                    </a:lnTo>
                    <a:lnTo>
                      <a:pt x="574" y="4"/>
                    </a:lnTo>
                    <a:lnTo>
                      <a:pt x="586" y="1"/>
                    </a:lnTo>
                    <a:lnTo>
                      <a:pt x="595" y="0"/>
                    </a:lnTo>
                    <a:lnTo>
                      <a:pt x="599" y="2"/>
                    </a:lnTo>
                    <a:lnTo>
                      <a:pt x="599" y="2"/>
                    </a:lnTo>
                    <a:lnTo>
                      <a:pt x="602" y="7"/>
                    </a:lnTo>
                    <a:lnTo>
                      <a:pt x="600" y="15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2"/>
                    </a:lnTo>
                    <a:lnTo>
                      <a:pt x="458" y="216"/>
                    </a:lnTo>
                    <a:lnTo>
                      <a:pt x="370" y="316"/>
                    </a:lnTo>
                    <a:lnTo>
                      <a:pt x="370" y="316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13" name="Freeform 457"/>
              <p:cNvSpPr>
                <a:spLocks/>
              </p:cNvSpPr>
              <p:nvPr/>
            </p:nvSpPr>
            <p:spPr bwMode="auto">
              <a:xfrm>
                <a:off x="4469" y="2873"/>
                <a:ext cx="200" cy="200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4"/>
                  </a:cxn>
                  <a:cxn ang="0">
                    <a:pos x="143" y="386"/>
                  </a:cxn>
                  <a:cxn ang="0">
                    <a:pos x="62" y="489"/>
                  </a:cxn>
                  <a:cxn ang="0">
                    <a:pos x="33" y="526"/>
                  </a:cxn>
                  <a:cxn ang="0">
                    <a:pos x="12" y="562"/>
                  </a:cxn>
                  <a:cxn ang="0">
                    <a:pos x="5" y="575"/>
                  </a:cxn>
                  <a:cxn ang="0">
                    <a:pos x="2" y="587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1"/>
                  </a:cxn>
                  <a:cxn ang="0">
                    <a:pos x="28" y="597"/>
                  </a:cxn>
                  <a:cxn ang="0">
                    <a:pos x="39" y="591"/>
                  </a:cxn>
                  <a:cxn ang="0">
                    <a:pos x="77" y="568"/>
                  </a:cxn>
                  <a:cxn ang="0">
                    <a:pos x="113" y="540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3" y="0"/>
                    </a:moveTo>
                    <a:lnTo>
                      <a:pt x="232" y="284"/>
                    </a:lnTo>
                    <a:lnTo>
                      <a:pt x="143" y="386"/>
                    </a:lnTo>
                    <a:lnTo>
                      <a:pt x="62" y="489"/>
                    </a:lnTo>
                    <a:lnTo>
                      <a:pt x="33" y="526"/>
                    </a:lnTo>
                    <a:lnTo>
                      <a:pt x="12" y="562"/>
                    </a:lnTo>
                    <a:lnTo>
                      <a:pt x="5" y="575"/>
                    </a:lnTo>
                    <a:lnTo>
                      <a:pt x="2" y="587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1"/>
                    </a:lnTo>
                    <a:lnTo>
                      <a:pt x="28" y="597"/>
                    </a:lnTo>
                    <a:lnTo>
                      <a:pt x="39" y="591"/>
                    </a:lnTo>
                    <a:lnTo>
                      <a:pt x="77" y="568"/>
                    </a:lnTo>
                    <a:lnTo>
                      <a:pt x="113" y="540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14" name="Freeform 458"/>
              <p:cNvSpPr>
                <a:spLocks/>
              </p:cNvSpPr>
              <p:nvPr/>
            </p:nvSpPr>
            <p:spPr bwMode="auto">
              <a:xfrm>
                <a:off x="4669" y="2744"/>
                <a:ext cx="201" cy="201"/>
              </a:xfrm>
              <a:custGeom>
                <a:avLst/>
                <a:gdLst/>
                <a:ahLst/>
                <a:cxnLst>
                  <a:cxn ang="0">
                    <a:pos x="0" y="493"/>
                  </a:cxn>
                  <a:cxn ang="0">
                    <a:pos x="286" y="232"/>
                  </a:cxn>
                  <a:cxn ang="0">
                    <a:pos x="386" y="143"/>
                  </a:cxn>
                  <a:cxn ang="0">
                    <a:pos x="489" y="62"/>
                  </a:cxn>
                  <a:cxn ang="0">
                    <a:pos x="526" y="33"/>
                  </a:cxn>
                  <a:cxn ang="0">
                    <a:pos x="562" y="12"/>
                  </a:cxn>
                  <a:cxn ang="0">
                    <a:pos x="575" y="5"/>
                  </a:cxn>
                  <a:cxn ang="0">
                    <a:pos x="587" y="2"/>
                  </a:cxn>
                  <a:cxn ang="0">
                    <a:pos x="595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8"/>
                  </a:cxn>
                  <a:cxn ang="0">
                    <a:pos x="601" y="16"/>
                  </a:cxn>
                  <a:cxn ang="0">
                    <a:pos x="597" y="28"/>
                  </a:cxn>
                  <a:cxn ang="0">
                    <a:pos x="591" y="39"/>
                  </a:cxn>
                  <a:cxn ang="0">
                    <a:pos x="568" y="77"/>
                  </a:cxn>
                  <a:cxn ang="0">
                    <a:pos x="541" y="113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10" y="602"/>
                  </a:cxn>
                  <a:cxn ang="0">
                    <a:pos x="110" y="602"/>
                  </a:cxn>
                </a:cxnLst>
                <a:rect l="0" t="0" r="r" b="b"/>
                <a:pathLst>
                  <a:path w="602" h="602">
                    <a:moveTo>
                      <a:pt x="0" y="493"/>
                    </a:moveTo>
                    <a:lnTo>
                      <a:pt x="286" y="232"/>
                    </a:lnTo>
                    <a:lnTo>
                      <a:pt x="386" y="143"/>
                    </a:lnTo>
                    <a:lnTo>
                      <a:pt x="489" y="62"/>
                    </a:lnTo>
                    <a:lnTo>
                      <a:pt x="526" y="33"/>
                    </a:lnTo>
                    <a:lnTo>
                      <a:pt x="562" y="12"/>
                    </a:lnTo>
                    <a:lnTo>
                      <a:pt x="575" y="5"/>
                    </a:lnTo>
                    <a:lnTo>
                      <a:pt x="587" y="2"/>
                    </a:lnTo>
                    <a:lnTo>
                      <a:pt x="595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8"/>
                    </a:lnTo>
                    <a:lnTo>
                      <a:pt x="601" y="16"/>
                    </a:lnTo>
                    <a:lnTo>
                      <a:pt x="597" y="28"/>
                    </a:lnTo>
                    <a:lnTo>
                      <a:pt x="591" y="39"/>
                    </a:lnTo>
                    <a:lnTo>
                      <a:pt x="568" y="77"/>
                    </a:lnTo>
                    <a:lnTo>
                      <a:pt x="541" y="113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10" y="602"/>
                    </a:lnTo>
                    <a:lnTo>
                      <a:pt x="110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15" name="Freeform 459"/>
              <p:cNvSpPr>
                <a:spLocks/>
              </p:cNvSpPr>
              <p:nvPr/>
            </p:nvSpPr>
            <p:spPr bwMode="auto">
              <a:xfrm>
                <a:off x="4470" y="2875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4"/>
                  </a:cxn>
                  <a:cxn ang="0">
                    <a:pos x="144" y="385"/>
                  </a:cxn>
                  <a:cxn ang="0">
                    <a:pos x="62" y="488"/>
                  </a:cxn>
                  <a:cxn ang="0">
                    <a:pos x="34" y="524"/>
                  </a:cxn>
                  <a:cxn ang="0">
                    <a:pos x="11" y="562"/>
                  </a:cxn>
                  <a:cxn ang="0">
                    <a:pos x="5" y="573"/>
                  </a:cxn>
                  <a:cxn ang="0">
                    <a:pos x="1" y="585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599"/>
                  </a:cxn>
                  <a:cxn ang="0">
                    <a:pos x="27" y="596"/>
                  </a:cxn>
                  <a:cxn ang="0">
                    <a:pos x="40" y="589"/>
                  </a:cxn>
                  <a:cxn ang="0">
                    <a:pos x="76" y="568"/>
                  </a:cxn>
                  <a:cxn ang="0">
                    <a:pos x="113" y="539"/>
                  </a:cxn>
                  <a:cxn ang="0">
                    <a:pos x="216" y="457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4"/>
                    </a:lnTo>
                    <a:lnTo>
                      <a:pt x="144" y="385"/>
                    </a:lnTo>
                    <a:lnTo>
                      <a:pt x="62" y="488"/>
                    </a:lnTo>
                    <a:lnTo>
                      <a:pt x="34" y="524"/>
                    </a:lnTo>
                    <a:lnTo>
                      <a:pt x="11" y="562"/>
                    </a:lnTo>
                    <a:lnTo>
                      <a:pt x="5" y="573"/>
                    </a:lnTo>
                    <a:lnTo>
                      <a:pt x="1" y="585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599"/>
                    </a:lnTo>
                    <a:lnTo>
                      <a:pt x="27" y="596"/>
                    </a:lnTo>
                    <a:lnTo>
                      <a:pt x="40" y="589"/>
                    </a:lnTo>
                    <a:lnTo>
                      <a:pt x="76" y="568"/>
                    </a:lnTo>
                    <a:lnTo>
                      <a:pt x="113" y="539"/>
                    </a:lnTo>
                    <a:lnTo>
                      <a:pt x="216" y="457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16" name="Freeform 460"/>
              <p:cNvSpPr>
                <a:spLocks/>
              </p:cNvSpPr>
              <p:nvPr/>
            </p:nvSpPr>
            <p:spPr bwMode="auto">
              <a:xfrm>
                <a:off x="4671" y="2746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4"/>
                  </a:cxn>
                  <a:cxn ang="0">
                    <a:pos x="488" y="62"/>
                  </a:cxn>
                  <a:cxn ang="0">
                    <a:pos x="524" y="34"/>
                  </a:cxn>
                  <a:cxn ang="0">
                    <a:pos x="562" y="11"/>
                  </a:cxn>
                  <a:cxn ang="0">
                    <a:pos x="573" y="5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8"/>
                  </a:cxn>
                  <a:cxn ang="0">
                    <a:pos x="601" y="15"/>
                  </a:cxn>
                  <a:cxn ang="0">
                    <a:pos x="596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3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4"/>
                    </a:lnTo>
                    <a:lnTo>
                      <a:pt x="488" y="62"/>
                    </a:lnTo>
                    <a:lnTo>
                      <a:pt x="524" y="34"/>
                    </a:lnTo>
                    <a:lnTo>
                      <a:pt x="562" y="11"/>
                    </a:lnTo>
                    <a:lnTo>
                      <a:pt x="573" y="5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8"/>
                    </a:lnTo>
                    <a:lnTo>
                      <a:pt x="601" y="15"/>
                    </a:lnTo>
                    <a:lnTo>
                      <a:pt x="596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3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17" name="Freeform 462"/>
              <p:cNvSpPr>
                <a:spLocks/>
              </p:cNvSpPr>
              <p:nvPr/>
            </p:nvSpPr>
            <p:spPr bwMode="auto">
              <a:xfrm>
                <a:off x="4451" y="2529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3"/>
                  </a:cxn>
                  <a:cxn ang="0">
                    <a:pos x="489" y="62"/>
                  </a:cxn>
                  <a:cxn ang="0">
                    <a:pos x="525" y="35"/>
                  </a:cxn>
                  <a:cxn ang="0">
                    <a:pos x="562" y="12"/>
                  </a:cxn>
                  <a:cxn ang="0">
                    <a:pos x="574" y="6"/>
                  </a:cxn>
                  <a:cxn ang="0">
                    <a:pos x="585" y="2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3" y="7"/>
                  </a:cxn>
                  <a:cxn ang="0">
                    <a:pos x="601" y="16"/>
                  </a:cxn>
                  <a:cxn ang="0">
                    <a:pos x="597" y="27"/>
                  </a:cxn>
                  <a:cxn ang="0">
                    <a:pos x="590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9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3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3"/>
                    </a:lnTo>
                    <a:lnTo>
                      <a:pt x="489" y="62"/>
                    </a:lnTo>
                    <a:lnTo>
                      <a:pt x="525" y="35"/>
                    </a:lnTo>
                    <a:lnTo>
                      <a:pt x="562" y="12"/>
                    </a:lnTo>
                    <a:lnTo>
                      <a:pt x="574" y="6"/>
                    </a:lnTo>
                    <a:lnTo>
                      <a:pt x="585" y="2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3" y="7"/>
                    </a:lnTo>
                    <a:lnTo>
                      <a:pt x="601" y="16"/>
                    </a:lnTo>
                    <a:lnTo>
                      <a:pt x="597" y="27"/>
                    </a:lnTo>
                    <a:lnTo>
                      <a:pt x="590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9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18" name="Freeform 464"/>
              <p:cNvSpPr>
                <a:spLocks/>
              </p:cNvSpPr>
              <p:nvPr/>
            </p:nvSpPr>
            <p:spPr bwMode="auto">
              <a:xfrm>
                <a:off x="4453" y="2530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4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6" y="35"/>
                  </a:cxn>
                  <a:cxn ang="0">
                    <a:pos x="562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5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8"/>
                  </a:cxn>
                  <a:cxn ang="0">
                    <a:pos x="596" y="29"/>
                  </a:cxn>
                  <a:cxn ang="0">
                    <a:pos x="590" y="41"/>
                  </a:cxn>
                  <a:cxn ang="0">
                    <a:pos x="567" y="77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70" y="319"/>
                  </a:cxn>
                  <a:cxn ang="0">
                    <a:pos x="370" y="319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4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6" y="35"/>
                    </a:lnTo>
                    <a:lnTo>
                      <a:pt x="562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5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8"/>
                    </a:lnTo>
                    <a:lnTo>
                      <a:pt x="596" y="29"/>
                    </a:lnTo>
                    <a:lnTo>
                      <a:pt x="590" y="41"/>
                    </a:lnTo>
                    <a:lnTo>
                      <a:pt x="567" y="77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70" y="319"/>
                    </a:lnTo>
                    <a:lnTo>
                      <a:pt x="370" y="319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19" name="Freeform 465"/>
              <p:cNvSpPr>
                <a:spLocks/>
              </p:cNvSpPr>
              <p:nvPr/>
            </p:nvSpPr>
            <p:spPr bwMode="auto">
              <a:xfrm>
                <a:off x="4323" y="2730"/>
                <a:ext cx="201" cy="201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3"/>
                  </a:cxn>
                  <a:cxn ang="0">
                    <a:pos x="143" y="384"/>
                  </a:cxn>
                  <a:cxn ang="0">
                    <a:pos x="61" y="488"/>
                  </a:cxn>
                  <a:cxn ang="0">
                    <a:pos x="34" y="524"/>
                  </a:cxn>
                  <a:cxn ang="0">
                    <a:pos x="12" y="561"/>
                  </a:cxn>
                  <a:cxn ang="0">
                    <a:pos x="5" y="573"/>
                  </a:cxn>
                  <a:cxn ang="0">
                    <a:pos x="2" y="584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0"/>
                  </a:cxn>
                  <a:cxn ang="0">
                    <a:pos x="28" y="596"/>
                  </a:cxn>
                  <a:cxn ang="0">
                    <a:pos x="39" y="589"/>
                  </a:cxn>
                  <a:cxn ang="0">
                    <a:pos x="77" y="567"/>
                  </a:cxn>
                  <a:cxn ang="0">
                    <a:pos x="113" y="538"/>
                  </a:cxn>
                  <a:cxn ang="0">
                    <a:pos x="217" y="458"/>
                  </a:cxn>
                  <a:cxn ang="0">
                    <a:pos x="317" y="368"/>
                  </a:cxn>
                  <a:cxn ang="0">
                    <a:pos x="317" y="368"/>
                  </a:cxn>
                  <a:cxn ang="0">
                    <a:pos x="603" y="108"/>
                  </a:cxn>
                  <a:cxn ang="0">
                    <a:pos x="603" y="108"/>
                  </a:cxn>
                </a:cxnLst>
                <a:rect l="0" t="0" r="r" b="b"/>
                <a:pathLst>
                  <a:path w="603" h="602">
                    <a:moveTo>
                      <a:pt x="493" y="0"/>
                    </a:moveTo>
                    <a:lnTo>
                      <a:pt x="232" y="283"/>
                    </a:lnTo>
                    <a:lnTo>
                      <a:pt x="143" y="384"/>
                    </a:lnTo>
                    <a:lnTo>
                      <a:pt x="61" y="488"/>
                    </a:lnTo>
                    <a:lnTo>
                      <a:pt x="34" y="524"/>
                    </a:lnTo>
                    <a:lnTo>
                      <a:pt x="12" y="561"/>
                    </a:lnTo>
                    <a:lnTo>
                      <a:pt x="5" y="573"/>
                    </a:lnTo>
                    <a:lnTo>
                      <a:pt x="2" y="584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0"/>
                    </a:lnTo>
                    <a:lnTo>
                      <a:pt x="28" y="596"/>
                    </a:lnTo>
                    <a:lnTo>
                      <a:pt x="39" y="589"/>
                    </a:lnTo>
                    <a:lnTo>
                      <a:pt x="77" y="567"/>
                    </a:lnTo>
                    <a:lnTo>
                      <a:pt x="113" y="538"/>
                    </a:lnTo>
                    <a:lnTo>
                      <a:pt x="217" y="458"/>
                    </a:lnTo>
                    <a:lnTo>
                      <a:pt x="317" y="368"/>
                    </a:lnTo>
                    <a:lnTo>
                      <a:pt x="317" y="368"/>
                    </a:lnTo>
                    <a:lnTo>
                      <a:pt x="603" y="108"/>
                    </a:lnTo>
                    <a:lnTo>
                      <a:pt x="603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20" name="Freeform 466"/>
              <p:cNvSpPr>
                <a:spLocks/>
              </p:cNvSpPr>
              <p:nvPr/>
            </p:nvSpPr>
            <p:spPr bwMode="auto">
              <a:xfrm>
                <a:off x="4524" y="2601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3" y="233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5" y="35"/>
                  </a:cxn>
                  <a:cxn ang="0">
                    <a:pos x="561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6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68" y="318"/>
                  </a:cxn>
                  <a:cxn ang="0">
                    <a:pos x="368" y="318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3" y="233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5" y="35"/>
                    </a:lnTo>
                    <a:lnTo>
                      <a:pt x="561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6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68" y="318"/>
                    </a:lnTo>
                    <a:lnTo>
                      <a:pt x="368" y="318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21" name="Freeform 467"/>
              <p:cNvSpPr>
                <a:spLocks/>
              </p:cNvSpPr>
              <p:nvPr/>
            </p:nvSpPr>
            <p:spPr bwMode="auto">
              <a:xfrm>
                <a:off x="4324" y="2732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5"/>
                  </a:cxn>
                  <a:cxn ang="0">
                    <a:pos x="144" y="386"/>
                  </a:cxn>
                  <a:cxn ang="0">
                    <a:pos x="62" y="488"/>
                  </a:cxn>
                  <a:cxn ang="0">
                    <a:pos x="34" y="526"/>
                  </a:cxn>
                  <a:cxn ang="0">
                    <a:pos x="11" y="562"/>
                  </a:cxn>
                  <a:cxn ang="0">
                    <a:pos x="6" y="575"/>
                  </a:cxn>
                  <a:cxn ang="0">
                    <a:pos x="1" y="586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4" y="540"/>
                  </a:cxn>
                  <a:cxn ang="0">
                    <a:pos x="216" y="458"/>
                  </a:cxn>
                  <a:cxn ang="0">
                    <a:pos x="317" y="370"/>
                  </a:cxn>
                  <a:cxn ang="0">
                    <a:pos x="317" y="370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5"/>
                    </a:lnTo>
                    <a:lnTo>
                      <a:pt x="144" y="386"/>
                    </a:lnTo>
                    <a:lnTo>
                      <a:pt x="62" y="488"/>
                    </a:lnTo>
                    <a:lnTo>
                      <a:pt x="34" y="526"/>
                    </a:lnTo>
                    <a:lnTo>
                      <a:pt x="11" y="562"/>
                    </a:lnTo>
                    <a:lnTo>
                      <a:pt x="6" y="575"/>
                    </a:lnTo>
                    <a:lnTo>
                      <a:pt x="1" y="586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4" y="540"/>
                    </a:lnTo>
                    <a:lnTo>
                      <a:pt x="216" y="458"/>
                    </a:lnTo>
                    <a:lnTo>
                      <a:pt x="317" y="370"/>
                    </a:lnTo>
                    <a:lnTo>
                      <a:pt x="317" y="370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22" name="Freeform 468"/>
              <p:cNvSpPr>
                <a:spLocks/>
              </p:cNvSpPr>
              <p:nvPr/>
            </p:nvSpPr>
            <p:spPr bwMode="auto">
              <a:xfrm>
                <a:off x="4525" y="2603"/>
                <a:ext cx="201" cy="201"/>
              </a:xfrm>
              <a:custGeom>
                <a:avLst/>
                <a:gdLst/>
                <a:ahLst/>
                <a:cxnLst>
                  <a:cxn ang="0">
                    <a:pos x="0" y="492"/>
                  </a:cxn>
                  <a:cxn ang="0">
                    <a:pos x="284" y="232"/>
                  </a:cxn>
                  <a:cxn ang="0">
                    <a:pos x="385" y="142"/>
                  </a:cxn>
                  <a:cxn ang="0">
                    <a:pos x="489" y="62"/>
                  </a:cxn>
                  <a:cxn ang="0">
                    <a:pos x="525" y="33"/>
                  </a:cxn>
                  <a:cxn ang="0">
                    <a:pos x="562" y="11"/>
                  </a:cxn>
                  <a:cxn ang="0">
                    <a:pos x="574" y="4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7"/>
                  </a:cxn>
                  <a:cxn ang="0">
                    <a:pos x="599" y="16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2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2"/>
                    </a:moveTo>
                    <a:lnTo>
                      <a:pt x="284" y="232"/>
                    </a:lnTo>
                    <a:lnTo>
                      <a:pt x="385" y="142"/>
                    </a:lnTo>
                    <a:lnTo>
                      <a:pt x="489" y="62"/>
                    </a:lnTo>
                    <a:lnTo>
                      <a:pt x="525" y="33"/>
                    </a:lnTo>
                    <a:lnTo>
                      <a:pt x="562" y="11"/>
                    </a:lnTo>
                    <a:lnTo>
                      <a:pt x="574" y="4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7"/>
                    </a:lnTo>
                    <a:lnTo>
                      <a:pt x="599" y="16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2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23" name="Freeform 469"/>
              <p:cNvSpPr>
                <a:spLocks/>
              </p:cNvSpPr>
              <p:nvPr/>
            </p:nvSpPr>
            <p:spPr bwMode="auto">
              <a:xfrm>
                <a:off x="4396" y="2801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4"/>
                  </a:cxn>
                  <a:cxn ang="0">
                    <a:pos x="144" y="385"/>
                  </a:cxn>
                  <a:cxn ang="0">
                    <a:pos x="62" y="489"/>
                  </a:cxn>
                  <a:cxn ang="0">
                    <a:pos x="34" y="525"/>
                  </a:cxn>
                  <a:cxn ang="0">
                    <a:pos x="13" y="562"/>
                  </a:cxn>
                  <a:cxn ang="0">
                    <a:pos x="6" y="574"/>
                  </a:cxn>
                  <a:cxn ang="0">
                    <a:pos x="1" y="585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9" y="602"/>
                  </a:cxn>
                  <a:cxn ang="0">
                    <a:pos x="17" y="601"/>
                  </a:cxn>
                  <a:cxn ang="0">
                    <a:pos x="27" y="597"/>
                  </a:cxn>
                  <a:cxn ang="0">
                    <a:pos x="40" y="589"/>
                  </a:cxn>
                  <a:cxn ang="0">
                    <a:pos x="76" y="568"/>
                  </a:cxn>
                  <a:cxn ang="0">
                    <a:pos x="114" y="539"/>
                  </a:cxn>
                  <a:cxn ang="0">
                    <a:pos x="216" y="458"/>
                  </a:cxn>
                  <a:cxn ang="0">
                    <a:pos x="318" y="369"/>
                  </a:cxn>
                  <a:cxn ang="0">
                    <a:pos x="318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4"/>
                    </a:lnTo>
                    <a:lnTo>
                      <a:pt x="144" y="385"/>
                    </a:lnTo>
                    <a:lnTo>
                      <a:pt x="62" y="489"/>
                    </a:lnTo>
                    <a:lnTo>
                      <a:pt x="34" y="525"/>
                    </a:lnTo>
                    <a:lnTo>
                      <a:pt x="13" y="562"/>
                    </a:lnTo>
                    <a:lnTo>
                      <a:pt x="6" y="574"/>
                    </a:lnTo>
                    <a:lnTo>
                      <a:pt x="1" y="585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9" y="602"/>
                    </a:lnTo>
                    <a:lnTo>
                      <a:pt x="17" y="601"/>
                    </a:lnTo>
                    <a:lnTo>
                      <a:pt x="27" y="597"/>
                    </a:lnTo>
                    <a:lnTo>
                      <a:pt x="40" y="589"/>
                    </a:lnTo>
                    <a:lnTo>
                      <a:pt x="76" y="568"/>
                    </a:lnTo>
                    <a:lnTo>
                      <a:pt x="114" y="539"/>
                    </a:lnTo>
                    <a:lnTo>
                      <a:pt x="216" y="458"/>
                    </a:lnTo>
                    <a:lnTo>
                      <a:pt x="318" y="369"/>
                    </a:lnTo>
                    <a:lnTo>
                      <a:pt x="318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24" name="Freeform 470"/>
              <p:cNvSpPr>
                <a:spLocks/>
              </p:cNvSpPr>
              <p:nvPr/>
            </p:nvSpPr>
            <p:spPr bwMode="auto">
              <a:xfrm>
                <a:off x="4597" y="2672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3"/>
                  </a:cxn>
                  <a:cxn ang="0">
                    <a:pos x="385" y="144"/>
                  </a:cxn>
                  <a:cxn ang="0">
                    <a:pos x="489" y="62"/>
                  </a:cxn>
                  <a:cxn ang="0">
                    <a:pos x="525" y="34"/>
                  </a:cxn>
                  <a:cxn ang="0">
                    <a:pos x="562" y="13"/>
                  </a:cxn>
                  <a:cxn ang="0">
                    <a:pos x="575" y="6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8"/>
                  </a:cxn>
                  <a:cxn ang="0">
                    <a:pos x="601" y="17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8" y="216"/>
                  </a:cxn>
                  <a:cxn ang="0">
                    <a:pos x="369" y="318"/>
                  </a:cxn>
                  <a:cxn ang="0">
                    <a:pos x="369" y="318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3"/>
                    </a:lnTo>
                    <a:lnTo>
                      <a:pt x="385" y="144"/>
                    </a:lnTo>
                    <a:lnTo>
                      <a:pt x="489" y="62"/>
                    </a:lnTo>
                    <a:lnTo>
                      <a:pt x="525" y="34"/>
                    </a:lnTo>
                    <a:lnTo>
                      <a:pt x="562" y="13"/>
                    </a:lnTo>
                    <a:lnTo>
                      <a:pt x="575" y="6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8"/>
                    </a:lnTo>
                    <a:lnTo>
                      <a:pt x="601" y="17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8" y="216"/>
                    </a:lnTo>
                    <a:lnTo>
                      <a:pt x="369" y="318"/>
                    </a:lnTo>
                    <a:lnTo>
                      <a:pt x="369" y="318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25" name="Freeform 471"/>
              <p:cNvSpPr>
                <a:spLocks/>
              </p:cNvSpPr>
              <p:nvPr/>
            </p:nvSpPr>
            <p:spPr bwMode="auto">
              <a:xfrm>
                <a:off x="4398" y="2802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5"/>
                  </a:cxn>
                  <a:cxn ang="0">
                    <a:pos x="142" y="386"/>
                  </a:cxn>
                  <a:cxn ang="0">
                    <a:pos x="62" y="488"/>
                  </a:cxn>
                  <a:cxn ang="0">
                    <a:pos x="33" y="525"/>
                  </a:cxn>
                  <a:cxn ang="0">
                    <a:pos x="11" y="561"/>
                  </a:cxn>
                  <a:cxn ang="0">
                    <a:pos x="4" y="574"/>
                  </a:cxn>
                  <a:cxn ang="0">
                    <a:pos x="1" y="586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7" y="602"/>
                  </a:cxn>
                  <a:cxn ang="0">
                    <a:pos x="15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2" y="540"/>
                  </a:cxn>
                  <a:cxn ang="0">
                    <a:pos x="216" y="458"/>
                  </a:cxn>
                  <a:cxn ang="0">
                    <a:pos x="316" y="370"/>
                  </a:cxn>
                  <a:cxn ang="0">
                    <a:pos x="316" y="370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5"/>
                    </a:lnTo>
                    <a:lnTo>
                      <a:pt x="142" y="386"/>
                    </a:lnTo>
                    <a:lnTo>
                      <a:pt x="62" y="488"/>
                    </a:lnTo>
                    <a:lnTo>
                      <a:pt x="33" y="525"/>
                    </a:lnTo>
                    <a:lnTo>
                      <a:pt x="11" y="561"/>
                    </a:lnTo>
                    <a:lnTo>
                      <a:pt x="4" y="574"/>
                    </a:lnTo>
                    <a:lnTo>
                      <a:pt x="1" y="586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7" y="602"/>
                    </a:lnTo>
                    <a:lnTo>
                      <a:pt x="15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2" y="540"/>
                    </a:lnTo>
                    <a:lnTo>
                      <a:pt x="216" y="458"/>
                    </a:lnTo>
                    <a:lnTo>
                      <a:pt x="316" y="370"/>
                    </a:lnTo>
                    <a:lnTo>
                      <a:pt x="316" y="370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26" name="Freeform 472"/>
              <p:cNvSpPr>
                <a:spLocks/>
              </p:cNvSpPr>
              <p:nvPr/>
            </p:nvSpPr>
            <p:spPr bwMode="auto">
              <a:xfrm>
                <a:off x="4599" y="2674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1"/>
                  </a:cxn>
                  <a:cxn ang="0">
                    <a:pos x="386" y="142"/>
                  </a:cxn>
                  <a:cxn ang="0">
                    <a:pos x="488" y="62"/>
                  </a:cxn>
                  <a:cxn ang="0">
                    <a:pos x="525" y="33"/>
                  </a:cxn>
                  <a:cxn ang="0">
                    <a:pos x="561" y="11"/>
                  </a:cxn>
                  <a:cxn ang="0">
                    <a:pos x="574" y="4"/>
                  </a:cxn>
                  <a:cxn ang="0">
                    <a:pos x="586" y="1"/>
                  </a:cxn>
                  <a:cxn ang="0">
                    <a:pos x="595" y="0"/>
                  </a:cxn>
                  <a:cxn ang="0">
                    <a:pos x="599" y="2"/>
                  </a:cxn>
                  <a:cxn ang="0">
                    <a:pos x="599" y="2"/>
                  </a:cxn>
                  <a:cxn ang="0">
                    <a:pos x="602" y="7"/>
                  </a:cxn>
                  <a:cxn ang="0">
                    <a:pos x="600" y="15"/>
                  </a:cxn>
                  <a:cxn ang="0">
                    <a:pos x="596" y="27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2"/>
                  </a:cxn>
                  <a:cxn ang="0">
                    <a:pos x="458" y="216"/>
                  </a:cxn>
                  <a:cxn ang="0">
                    <a:pos x="370" y="316"/>
                  </a:cxn>
                  <a:cxn ang="0">
                    <a:pos x="370" y="316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1"/>
                    </a:lnTo>
                    <a:lnTo>
                      <a:pt x="386" y="142"/>
                    </a:lnTo>
                    <a:lnTo>
                      <a:pt x="488" y="62"/>
                    </a:lnTo>
                    <a:lnTo>
                      <a:pt x="525" y="33"/>
                    </a:lnTo>
                    <a:lnTo>
                      <a:pt x="561" y="11"/>
                    </a:lnTo>
                    <a:lnTo>
                      <a:pt x="574" y="4"/>
                    </a:lnTo>
                    <a:lnTo>
                      <a:pt x="586" y="1"/>
                    </a:lnTo>
                    <a:lnTo>
                      <a:pt x="595" y="0"/>
                    </a:lnTo>
                    <a:lnTo>
                      <a:pt x="599" y="2"/>
                    </a:lnTo>
                    <a:lnTo>
                      <a:pt x="599" y="2"/>
                    </a:lnTo>
                    <a:lnTo>
                      <a:pt x="602" y="7"/>
                    </a:lnTo>
                    <a:lnTo>
                      <a:pt x="600" y="15"/>
                    </a:lnTo>
                    <a:lnTo>
                      <a:pt x="596" y="27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2"/>
                    </a:lnTo>
                    <a:lnTo>
                      <a:pt x="458" y="216"/>
                    </a:lnTo>
                    <a:lnTo>
                      <a:pt x="370" y="316"/>
                    </a:lnTo>
                    <a:lnTo>
                      <a:pt x="370" y="316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27" name="Freeform 473"/>
              <p:cNvSpPr>
                <a:spLocks/>
              </p:cNvSpPr>
              <p:nvPr/>
            </p:nvSpPr>
            <p:spPr bwMode="auto">
              <a:xfrm>
                <a:off x="4469" y="2873"/>
                <a:ext cx="200" cy="200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4"/>
                  </a:cxn>
                  <a:cxn ang="0">
                    <a:pos x="143" y="386"/>
                  </a:cxn>
                  <a:cxn ang="0">
                    <a:pos x="62" y="489"/>
                  </a:cxn>
                  <a:cxn ang="0">
                    <a:pos x="33" y="526"/>
                  </a:cxn>
                  <a:cxn ang="0">
                    <a:pos x="12" y="562"/>
                  </a:cxn>
                  <a:cxn ang="0">
                    <a:pos x="5" y="575"/>
                  </a:cxn>
                  <a:cxn ang="0">
                    <a:pos x="2" y="587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601"/>
                  </a:cxn>
                  <a:cxn ang="0">
                    <a:pos x="28" y="597"/>
                  </a:cxn>
                  <a:cxn ang="0">
                    <a:pos x="39" y="591"/>
                  </a:cxn>
                  <a:cxn ang="0">
                    <a:pos x="77" y="568"/>
                  </a:cxn>
                  <a:cxn ang="0">
                    <a:pos x="113" y="540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3" y="0"/>
                    </a:moveTo>
                    <a:lnTo>
                      <a:pt x="232" y="284"/>
                    </a:lnTo>
                    <a:lnTo>
                      <a:pt x="143" y="386"/>
                    </a:lnTo>
                    <a:lnTo>
                      <a:pt x="62" y="489"/>
                    </a:lnTo>
                    <a:lnTo>
                      <a:pt x="33" y="526"/>
                    </a:lnTo>
                    <a:lnTo>
                      <a:pt x="12" y="562"/>
                    </a:lnTo>
                    <a:lnTo>
                      <a:pt x="5" y="575"/>
                    </a:lnTo>
                    <a:lnTo>
                      <a:pt x="2" y="587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601"/>
                    </a:lnTo>
                    <a:lnTo>
                      <a:pt x="28" y="597"/>
                    </a:lnTo>
                    <a:lnTo>
                      <a:pt x="39" y="591"/>
                    </a:lnTo>
                    <a:lnTo>
                      <a:pt x="77" y="568"/>
                    </a:lnTo>
                    <a:lnTo>
                      <a:pt x="113" y="540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28" name="Freeform 474"/>
              <p:cNvSpPr>
                <a:spLocks/>
              </p:cNvSpPr>
              <p:nvPr/>
            </p:nvSpPr>
            <p:spPr bwMode="auto">
              <a:xfrm>
                <a:off x="4669" y="2744"/>
                <a:ext cx="201" cy="201"/>
              </a:xfrm>
              <a:custGeom>
                <a:avLst/>
                <a:gdLst/>
                <a:ahLst/>
                <a:cxnLst>
                  <a:cxn ang="0">
                    <a:pos x="0" y="493"/>
                  </a:cxn>
                  <a:cxn ang="0">
                    <a:pos x="286" y="232"/>
                  </a:cxn>
                  <a:cxn ang="0">
                    <a:pos x="386" y="143"/>
                  </a:cxn>
                  <a:cxn ang="0">
                    <a:pos x="489" y="62"/>
                  </a:cxn>
                  <a:cxn ang="0">
                    <a:pos x="526" y="33"/>
                  </a:cxn>
                  <a:cxn ang="0">
                    <a:pos x="562" y="12"/>
                  </a:cxn>
                  <a:cxn ang="0">
                    <a:pos x="575" y="5"/>
                  </a:cxn>
                  <a:cxn ang="0">
                    <a:pos x="587" y="2"/>
                  </a:cxn>
                  <a:cxn ang="0">
                    <a:pos x="595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8"/>
                  </a:cxn>
                  <a:cxn ang="0">
                    <a:pos x="601" y="16"/>
                  </a:cxn>
                  <a:cxn ang="0">
                    <a:pos x="597" y="28"/>
                  </a:cxn>
                  <a:cxn ang="0">
                    <a:pos x="591" y="39"/>
                  </a:cxn>
                  <a:cxn ang="0">
                    <a:pos x="568" y="77"/>
                  </a:cxn>
                  <a:cxn ang="0">
                    <a:pos x="541" y="113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10" y="602"/>
                  </a:cxn>
                  <a:cxn ang="0">
                    <a:pos x="110" y="602"/>
                  </a:cxn>
                </a:cxnLst>
                <a:rect l="0" t="0" r="r" b="b"/>
                <a:pathLst>
                  <a:path w="602" h="602">
                    <a:moveTo>
                      <a:pt x="0" y="493"/>
                    </a:moveTo>
                    <a:lnTo>
                      <a:pt x="286" y="232"/>
                    </a:lnTo>
                    <a:lnTo>
                      <a:pt x="386" y="143"/>
                    </a:lnTo>
                    <a:lnTo>
                      <a:pt x="489" y="62"/>
                    </a:lnTo>
                    <a:lnTo>
                      <a:pt x="526" y="33"/>
                    </a:lnTo>
                    <a:lnTo>
                      <a:pt x="562" y="12"/>
                    </a:lnTo>
                    <a:lnTo>
                      <a:pt x="575" y="5"/>
                    </a:lnTo>
                    <a:lnTo>
                      <a:pt x="587" y="2"/>
                    </a:lnTo>
                    <a:lnTo>
                      <a:pt x="595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8"/>
                    </a:lnTo>
                    <a:lnTo>
                      <a:pt x="601" y="16"/>
                    </a:lnTo>
                    <a:lnTo>
                      <a:pt x="597" y="28"/>
                    </a:lnTo>
                    <a:lnTo>
                      <a:pt x="591" y="39"/>
                    </a:lnTo>
                    <a:lnTo>
                      <a:pt x="568" y="77"/>
                    </a:lnTo>
                    <a:lnTo>
                      <a:pt x="541" y="113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10" y="602"/>
                    </a:lnTo>
                    <a:lnTo>
                      <a:pt x="110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29" name="Freeform 475"/>
              <p:cNvSpPr>
                <a:spLocks/>
              </p:cNvSpPr>
              <p:nvPr/>
            </p:nvSpPr>
            <p:spPr bwMode="auto">
              <a:xfrm>
                <a:off x="4470" y="2875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4"/>
                  </a:cxn>
                  <a:cxn ang="0">
                    <a:pos x="144" y="385"/>
                  </a:cxn>
                  <a:cxn ang="0">
                    <a:pos x="62" y="488"/>
                  </a:cxn>
                  <a:cxn ang="0">
                    <a:pos x="34" y="524"/>
                  </a:cxn>
                  <a:cxn ang="0">
                    <a:pos x="11" y="562"/>
                  </a:cxn>
                  <a:cxn ang="0">
                    <a:pos x="5" y="573"/>
                  </a:cxn>
                  <a:cxn ang="0">
                    <a:pos x="1" y="585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6" y="599"/>
                  </a:cxn>
                  <a:cxn ang="0">
                    <a:pos x="27" y="596"/>
                  </a:cxn>
                  <a:cxn ang="0">
                    <a:pos x="40" y="589"/>
                  </a:cxn>
                  <a:cxn ang="0">
                    <a:pos x="76" y="568"/>
                  </a:cxn>
                  <a:cxn ang="0">
                    <a:pos x="113" y="539"/>
                  </a:cxn>
                  <a:cxn ang="0">
                    <a:pos x="216" y="457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4"/>
                    </a:lnTo>
                    <a:lnTo>
                      <a:pt x="144" y="385"/>
                    </a:lnTo>
                    <a:lnTo>
                      <a:pt x="62" y="488"/>
                    </a:lnTo>
                    <a:lnTo>
                      <a:pt x="34" y="524"/>
                    </a:lnTo>
                    <a:lnTo>
                      <a:pt x="11" y="562"/>
                    </a:lnTo>
                    <a:lnTo>
                      <a:pt x="5" y="573"/>
                    </a:lnTo>
                    <a:lnTo>
                      <a:pt x="1" y="585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6" y="599"/>
                    </a:lnTo>
                    <a:lnTo>
                      <a:pt x="27" y="596"/>
                    </a:lnTo>
                    <a:lnTo>
                      <a:pt x="40" y="589"/>
                    </a:lnTo>
                    <a:lnTo>
                      <a:pt x="76" y="568"/>
                    </a:lnTo>
                    <a:lnTo>
                      <a:pt x="113" y="539"/>
                    </a:lnTo>
                    <a:lnTo>
                      <a:pt x="216" y="457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30" name="Freeform 476"/>
              <p:cNvSpPr>
                <a:spLocks/>
              </p:cNvSpPr>
              <p:nvPr/>
            </p:nvSpPr>
            <p:spPr bwMode="auto">
              <a:xfrm>
                <a:off x="4671" y="2746"/>
                <a:ext cx="201" cy="200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4"/>
                  </a:cxn>
                  <a:cxn ang="0">
                    <a:pos x="488" y="62"/>
                  </a:cxn>
                  <a:cxn ang="0">
                    <a:pos x="524" y="34"/>
                  </a:cxn>
                  <a:cxn ang="0">
                    <a:pos x="562" y="11"/>
                  </a:cxn>
                  <a:cxn ang="0">
                    <a:pos x="573" y="5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8"/>
                  </a:cxn>
                  <a:cxn ang="0">
                    <a:pos x="601" y="15"/>
                  </a:cxn>
                  <a:cxn ang="0">
                    <a:pos x="596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3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4"/>
                    </a:lnTo>
                    <a:lnTo>
                      <a:pt x="488" y="62"/>
                    </a:lnTo>
                    <a:lnTo>
                      <a:pt x="524" y="34"/>
                    </a:lnTo>
                    <a:lnTo>
                      <a:pt x="562" y="11"/>
                    </a:lnTo>
                    <a:lnTo>
                      <a:pt x="573" y="5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8"/>
                    </a:lnTo>
                    <a:lnTo>
                      <a:pt x="601" y="15"/>
                    </a:lnTo>
                    <a:lnTo>
                      <a:pt x="596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3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31" name="Freeform 478"/>
              <p:cNvSpPr>
                <a:spLocks/>
              </p:cNvSpPr>
              <p:nvPr/>
            </p:nvSpPr>
            <p:spPr bwMode="auto">
              <a:xfrm>
                <a:off x="4455" y="2532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5" y="233"/>
                  </a:cxn>
                  <a:cxn ang="0">
                    <a:pos x="386" y="144"/>
                  </a:cxn>
                  <a:cxn ang="0">
                    <a:pos x="488" y="62"/>
                  </a:cxn>
                  <a:cxn ang="0">
                    <a:pos x="525" y="35"/>
                  </a:cxn>
                  <a:cxn ang="0">
                    <a:pos x="561" y="13"/>
                  </a:cxn>
                  <a:cxn ang="0">
                    <a:pos x="574" y="6"/>
                  </a:cxn>
                  <a:cxn ang="0">
                    <a:pos x="586" y="2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0" y="17"/>
                  </a:cxn>
                  <a:cxn ang="0">
                    <a:pos x="596" y="29"/>
                  </a:cxn>
                  <a:cxn ang="0">
                    <a:pos x="590" y="40"/>
                  </a:cxn>
                  <a:cxn ang="0">
                    <a:pos x="567" y="76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70" y="318"/>
                  </a:cxn>
                  <a:cxn ang="0">
                    <a:pos x="370" y="318"/>
                  </a:cxn>
                  <a:cxn ang="0">
                    <a:pos x="109" y="602"/>
                  </a:cxn>
                  <a:cxn ang="0">
                    <a:pos x="109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5" y="233"/>
                    </a:lnTo>
                    <a:lnTo>
                      <a:pt x="386" y="144"/>
                    </a:lnTo>
                    <a:lnTo>
                      <a:pt x="488" y="62"/>
                    </a:lnTo>
                    <a:lnTo>
                      <a:pt x="525" y="35"/>
                    </a:lnTo>
                    <a:lnTo>
                      <a:pt x="561" y="13"/>
                    </a:lnTo>
                    <a:lnTo>
                      <a:pt x="574" y="6"/>
                    </a:lnTo>
                    <a:lnTo>
                      <a:pt x="586" y="2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0" y="17"/>
                    </a:lnTo>
                    <a:lnTo>
                      <a:pt x="596" y="29"/>
                    </a:lnTo>
                    <a:lnTo>
                      <a:pt x="590" y="40"/>
                    </a:lnTo>
                    <a:lnTo>
                      <a:pt x="567" y="76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70" y="318"/>
                    </a:lnTo>
                    <a:lnTo>
                      <a:pt x="370" y="318"/>
                    </a:lnTo>
                    <a:lnTo>
                      <a:pt x="109" y="602"/>
                    </a:lnTo>
                    <a:lnTo>
                      <a:pt x="109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32" name="Freeform 480"/>
              <p:cNvSpPr>
                <a:spLocks/>
              </p:cNvSpPr>
              <p:nvPr/>
            </p:nvSpPr>
            <p:spPr bwMode="auto">
              <a:xfrm>
                <a:off x="4457" y="2534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5" y="144"/>
                  </a:cxn>
                  <a:cxn ang="0">
                    <a:pos x="489" y="62"/>
                  </a:cxn>
                  <a:cxn ang="0">
                    <a:pos x="525" y="34"/>
                  </a:cxn>
                  <a:cxn ang="0">
                    <a:pos x="562" y="11"/>
                  </a:cxn>
                  <a:cxn ang="0">
                    <a:pos x="575" y="6"/>
                  </a:cxn>
                  <a:cxn ang="0">
                    <a:pos x="585" y="1"/>
                  </a:cxn>
                  <a:cxn ang="0">
                    <a:pos x="594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7"/>
                  </a:cxn>
                  <a:cxn ang="0">
                    <a:pos x="601" y="16"/>
                  </a:cxn>
                  <a:cxn ang="0">
                    <a:pos x="597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4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5" y="144"/>
                    </a:lnTo>
                    <a:lnTo>
                      <a:pt x="489" y="62"/>
                    </a:lnTo>
                    <a:lnTo>
                      <a:pt x="525" y="34"/>
                    </a:lnTo>
                    <a:lnTo>
                      <a:pt x="562" y="11"/>
                    </a:lnTo>
                    <a:lnTo>
                      <a:pt x="575" y="6"/>
                    </a:lnTo>
                    <a:lnTo>
                      <a:pt x="585" y="1"/>
                    </a:lnTo>
                    <a:lnTo>
                      <a:pt x="594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7"/>
                    </a:lnTo>
                    <a:lnTo>
                      <a:pt x="601" y="16"/>
                    </a:lnTo>
                    <a:lnTo>
                      <a:pt x="597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4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33" name="Freeform 481"/>
              <p:cNvSpPr>
                <a:spLocks/>
              </p:cNvSpPr>
              <p:nvPr/>
            </p:nvSpPr>
            <p:spPr bwMode="auto">
              <a:xfrm>
                <a:off x="4326" y="2734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1" y="285"/>
                  </a:cxn>
                  <a:cxn ang="0">
                    <a:pos x="144" y="386"/>
                  </a:cxn>
                  <a:cxn ang="0">
                    <a:pos x="62" y="488"/>
                  </a:cxn>
                  <a:cxn ang="0">
                    <a:pos x="34" y="525"/>
                  </a:cxn>
                  <a:cxn ang="0">
                    <a:pos x="11" y="561"/>
                  </a:cxn>
                  <a:cxn ang="0">
                    <a:pos x="5" y="574"/>
                  </a:cxn>
                  <a:cxn ang="0">
                    <a:pos x="1" y="586"/>
                  </a:cxn>
                  <a:cxn ang="0">
                    <a:pos x="0" y="594"/>
                  </a:cxn>
                  <a:cxn ang="0">
                    <a:pos x="2" y="599"/>
                  </a:cxn>
                  <a:cxn ang="0">
                    <a:pos x="8" y="602"/>
                  </a:cxn>
                  <a:cxn ang="0">
                    <a:pos x="15" y="600"/>
                  </a:cxn>
                  <a:cxn ang="0">
                    <a:pos x="27" y="596"/>
                  </a:cxn>
                  <a:cxn ang="0">
                    <a:pos x="40" y="590"/>
                  </a:cxn>
                  <a:cxn ang="0">
                    <a:pos x="76" y="567"/>
                  </a:cxn>
                  <a:cxn ang="0">
                    <a:pos x="113" y="540"/>
                  </a:cxn>
                  <a:cxn ang="0">
                    <a:pos x="216" y="458"/>
                  </a:cxn>
                  <a:cxn ang="0">
                    <a:pos x="316" y="370"/>
                  </a:cxn>
                  <a:cxn ang="0">
                    <a:pos x="316" y="370"/>
                  </a:cxn>
                  <a:cxn ang="0">
                    <a:pos x="602" y="109"/>
                  </a:cxn>
                  <a:cxn ang="0">
                    <a:pos x="602" y="109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1" y="285"/>
                    </a:lnTo>
                    <a:lnTo>
                      <a:pt x="144" y="386"/>
                    </a:lnTo>
                    <a:lnTo>
                      <a:pt x="62" y="488"/>
                    </a:lnTo>
                    <a:lnTo>
                      <a:pt x="34" y="525"/>
                    </a:lnTo>
                    <a:lnTo>
                      <a:pt x="11" y="561"/>
                    </a:lnTo>
                    <a:lnTo>
                      <a:pt x="5" y="574"/>
                    </a:lnTo>
                    <a:lnTo>
                      <a:pt x="1" y="586"/>
                    </a:lnTo>
                    <a:lnTo>
                      <a:pt x="0" y="594"/>
                    </a:lnTo>
                    <a:lnTo>
                      <a:pt x="2" y="599"/>
                    </a:lnTo>
                    <a:lnTo>
                      <a:pt x="8" y="602"/>
                    </a:lnTo>
                    <a:lnTo>
                      <a:pt x="15" y="600"/>
                    </a:lnTo>
                    <a:lnTo>
                      <a:pt x="27" y="596"/>
                    </a:lnTo>
                    <a:lnTo>
                      <a:pt x="40" y="590"/>
                    </a:lnTo>
                    <a:lnTo>
                      <a:pt x="76" y="567"/>
                    </a:lnTo>
                    <a:lnTo>
                      <a:pt x="113" y="540"/>
                    </a:lnTo>
                    <a:lnTo>
                      <a:pt x="216" y="458"/>
                    </a:lnTo>
                    <a:lnTo>
                      <a:pt x="316" y="370"/>
                    </a:lnTo>
                    <a:lnTo>
                      <a:pt x="316" y="370"/>
                    </a:lnTo>
                    <a:lnTo>
                      <a:pt x="602" y="109"/>
                    </a:lnTo>
                    <a:lnTo>
                      <a:pt x="602" y="10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34" name="Freeform 482"/>
              <p:cNvSpPr>
                <a:spLocks/>
              </p:cNvSpPr>
              <p:nvPr/>
            </p:nvSpPr>
            <p:spPr bwMode="auto">
              <a:xfrm>
                <a:off x="4527" y="2605"/>
                <a:ext cx="201" cy="201"/>
              </a:xfrm>
              <a:custGeom>
                <a:avLst/>
                <a:gdLst/>
                <a:ahLst/>
                <a:cxnLst>
                  <a:cxn ang="0">
                    <a:pos x="0" y="492"/>
                  </a:cxn>
                  <a:cxn ang="0">
                    <a:pos x="284" y="232"/>
                  </a:cxn>
                  <a:cxn ang="0">
                    <a:pos x="385" y="142"/>
                  </a:cxn>
                  <a:cxn ang="0">
                    <a:pos x="488" y="62"/>
                  </a:cxn>
                  <a:cxn ang="0">
                    <a:pos x="524" y="33"/>
                  </a:cxn>
                  <a:cxn ang="0">
                    <a:pos x="562" y="11"/>
                  </a:cxn>
                  <a:cxn ang="0">
                    <a:pos x="573" y="4"/>
                  </a:cxn>
                  <a:cxn ang="0">
                    <a:pos x="585" y="1"/>
                  </a:cxn>
                  <a:cxn ang="0">
                    <a:pos x="593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7"/>
                  </a:cxn>
                  <a:cxn ang="0">
                    <a:pos x="599" y="15"/>
                  </a:cxn>
                  <a:cxn ang="0">
                    <a:pos x="596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39" y="112"/>
                  </a:cxn>
                  <a:cxn ang="0">
                    <a:pos x="457" y="216"/>
                  </a:cxn>
                  <a:cxn ang="0">
                    <a:pos x="369" y="316"/>
                  </a:cxn>
                  <a:cxn ang="0">
                    <a:pos x="369" y="316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2"/>
                    </a:moveTo>
                    <a:lnTo>
                      <a:pt x="284" y="232"/>
                    </a:lnTo>
                    <a:lnTo>
                      <a:pt x="385" y="142"/>
                    </a:lnTo>
                    <a:lnTo>
                      <a:pt x="488" y="62"/>
                    </a:lnTo>
                    <a:lnTo>
                      <a:pt x="524" y="33"/>
                    </a:lnTo>
                    <a:lnTo>
                      <a:pt x="562" y="11"/>
                    </a:lnTo>
                    <a:lnTo>
                      <a:pt x="573" y="4"/>
                    </a:lnTo>
                    <a:lnTo>
                      <a:pt x="585" y="1"/>
                    </a:lnTo>
                    <a:lnTo>
                      <a:pt x="593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7"/>
                    </a:lnTo>
                    <a:lnTo>
                      <a:pt x="599" y="15"/>
                    </a:lnTo>
                    <a:lnTo>
                      <a:pt x="596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39" y="112"/>
                    </a:lnTo>
                    <a:lnTo>
                      <a:pt x="457" y="216"/>
                    </a:lnTo>
                    <a:lnTo>
                      <a:pt x="369" y="316"/>
                    </a:lnTo>
                    <a:lnTo>
                      <a:pt x="369" y="316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35" name="Freeform 483"/>
              <p:cNvSpPr>
                <a:spLocks/>
              </p:cNvSpPr>
              <p:nvPr/>
            </p:nvSpPr>
            <p:spPr bwMode="auto">
              <a:xfrm>
                <a:off x="4328" y="2735"/>
                <a:ext cx="201" cy="201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4"/>
                  </a:cxn>
                  <a:cxn ang="0">
                    <a:pos x="143" y="385"/>
                  </a:cxn>
                  <a:cxn ang="0">
                    <a:pos x="62" y="489"/>
                  </a:cxn>
                  <a:cxn ang="0">
                    <a:pos x="33" y="525"/>
                  </a:cxn>
                  <a:cxn ang="0">
                    <a:pos x="12" y="562"/>
                  </a:cxn>
                  <a:cxn ang="0">
                    <a:pos x="5" y="574"/>
                  </a:cxn>
                  <a:cxn ang="0">
                    <a:pos x="2" y="585"/>
                  </a:cxn>
                  <a:cxn ang="0">
                    <a:pos x="0" y="594"/>
                  </a:cxn>
                  <a:cxn ang="0">
                    <a:pos x="3" y="600"/>
                  </a:cxn>
                  <a:cxn ang="0">
                    <a:pos x="8" y="602"/>
                  </a:cxn>
                  <a:cxn ang="0">
                    <a:pos x="16" y="601"/>
                  </a:cxn>
                  <a:cxn ang="0">
                    <a:pos x="28" y="597"/>
                  </a:cxn>
                  <a:cxn ang="0">
                    <a:pos x="39" y="589"/>
                  </a:cxn>
                  <a:cxn ang="0">
                    <a:pos x="77" y="568"/>
                  </a:cxn>
                  <a:cxn ang="0">
                    <a:pos x="113" y="539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3" y="0"/>
                    </a:moveTo>
                    <a:lnTo>
                      <a:pt x="232" y="284"/>
                    </a:lnTo>
                    <a:lnTo>
                      <a:pt x="143" y="385"/>
                    </a:lnTo>
                    <a:lnTo>
                      <a:pt x="62" y="489"/>
                    </a:lnTo>
                    <a:lnTo>
                      <a:pt x="33" y="525"/>
                    </a:lnTo>
                    <a:lnTo>
                      <a:pt x="12" y="562"/>
                    </a:lnTo>
                    <a:lnTo>
                      <a:pt x="5" y="574"/>
                    </a:lnTo>
                    <a:lnTo>
                      <a:pt x="2" y="585"/>
                    </a:lnTo>
                    <a:lnTo>
                      <a:pt x="0" y="594"/>
                    </a:lnTo>
                    <a:lnTo>
                      <a:pt x="3" y="600"/>
                    </a:lnTo>
                    <a:lnTo>
                      <a:pt x="8" y="602"/>
                    </a:lnTo>
                    <a:lnTo>
                      <a:pt x="16" y="601"/>
                    </a:lnTo>
                    <a:lnTo>
                      <a:pt x="28" y="597"/>
                    </a:lnTo>
                    <a:lnTo>
                      <a:pt x="39" y="589"/>
                    </a:lnTo>
                    <a:lnTo>
                      <a:pt x="77" y="568"/>
                    </a:lnTo>
                    <a:lnTo>
                      <a:pt x="113" y="539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36" name="Freeform 484"/>
              <p:cNvSpPr>
                <a:spLocks/>
              </p:cNvSpPr>
              <p:nvPr/>
            </p:nvSpPr>
            <p:spPr bwMode="auto">
              <a:xfrm>
                <a:off x="4529" y="2606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3"/>
                  </a:cxn>
                  <a:cxn ang="0">
                    <a:pos x="386" y="144"/>
                  </a:cxn>
                  <a:cxn ang="0">
                    <a:pos x="489" y="62"/>
                  </a:cxn>
                  <a:cxn ang="0">
                    <a:pos x="526" y="35"/>
                  </a:cxn>
                  <a:cxn ang="0">
                    <a:pos x="562" y="13"/>
                  </a:cxn>
                  <a:cxn ang="0">
                    <a:pos x="575" y="6"/>
                  </a:cxn>
                  <a:cxn ang="0">
                    <a:pos x="587" y="1"/>
                  </a:cxn>
                  <a:cxn ang="0">
                    <a:pos x="595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9"/>
                  </a:cxn>
                  <a:cxn ang="0">
                    <a:pos x="601" y="17"/>
                  </a:cxn>
                  <a:cxn ang="0">
                    <a:pos x="597" y="27"/>
                  </a:cxn>
                  <a:cxn ang="0">
                    <a:pos x="591" y="40"/>
                  </a:cxn>
                  <a:cxn ang="0">
                    <a:pos x="568" y="76"/>
                  </a:cxn>
                  <a:cxn ang="0">
                    <a:pos x="540" y="114"/>
                  </a:cxn>
                  <a:cxn ang="0">
                    <a:pos x="458" y="216"/>
                  </a:cxn>
                  <a:cxn ang="0">
                    <a:pos x="369" y="318"/>
                  </a:cxn>
                  <a:cxn ang="0">
                    <a:pos x="369" y="318"/>
                  </a:cxn>
                  <a:cxn ang="0">
                    <a:pos x="110" y="602"/>
                  </a:cxn>
                  <a:cxn ang="0">
                    <a:pos x="110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3"/>
                    </a:lnTo>
                    <a:lnTo>
                      <a:pt x="386" y="144"/>
                    </a:lnTo>
                    <a:lnTo>
                      <a:pt x="489" y="62"/>
                    </a:lnTo>
                    <a:lnTo>
                      <a:pt x="526" y="35"/>
                    </a:lnTo>
                    <a:lnTo>
                      <a:pt x="562" y="13"/>
                    </a:lnTo>
                    <a:lnTo>
                      <a:pt x="575" y="6"/>
                    </a:lnTo>
                    <a:lnTo>
                      <a:pt x="587" y="1"/>
                    </a:lnTo>
                    <a:lnTo>
                      <a:pt x="595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9"/>
                    </a:lnTo>
                    <a:lnTo>
                      <a:pt x="601" y="17"/>
                    </a:lnTo>
                    <a:lnTo>
                      <a:pt x="597" y="27"/>
                    </a:lnTo>
                    <a:lnTo>
                      <a:pt x="591" y="40"/>
                    </a:lnTo>
                    <a:lnTo>
                      <a:pt x="568" y="76"/>
                    </a:lnTo>
                    <a:lnTo>
                      <a:pt x="540" y="114"/>
                    </a:lnTo>
                    <a:lnTo>
                      <a:pt x="458" y="216"/>
                    </a:lnTo>
                    <a:lnTo>
                      <a:pt x="369" y="318"/>
                    </a:lnTo>
                    <a:lnTo>
                      <a:pt x="369" y="318"/>
                    </a:lnTo>
                    <a:lnTo>
                      <a:pt x="110" y="602"/>
                    </a:lnTo>
                    <a:lnTo>
                      <a:pt x="110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37" name="Freeform 485"/>
              <p:cNvSpPr>
                <a:spLocks/>
              </p:cNvSpPr>
              <p:nvPr/>
            </p:nvSpPr>
            <p:spPr bwMode="auto">
              <a:xfrm>
                <a:off x="4400" y="2804"/>
                <a:ext cx="201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2" y="286"/>
                  </a:cxn>
                  <a:cxn ang="0">
                    <a:pos x="143" y="386"/>
                  </a:cxn>
                  <a:cxn ang="0">
                    <a:pos x="62" y="489"/>
                  </a:cxn>
                  <a:cxn ang="0">
                    <a:pos x="34" y="526"/>
                  </a:cxn>
                  <a:cxn ang="0">
                    <a:pos x="12" y="562"/>
                  </a:cxn>
                  <a:cxn ang="0">
                    <a:pos x="5" y="575"/>
                  </a:cxn>
                  <a:cxn ang="0">
                    <a:pos x="2" y="587"/>
                  </a:cxn>
                  <a:cxn ang="0">
                    <a:pos x="0" y="595"/>
                  </a:cxn>
                  <a:cxn ang="0">
                    <a:pos x="3" y="600"/>
                  </a:cxn>
                  <a:cxn ang="0">
                    <a:pos x="8" y="602"/>
                  </a:cxn>
                  <a:cxn ang="0">
                    <a:pos x="16" y="601"/>
                  </a:cxn>
                  <a:cxn ang="0">
                    <a:pos x="28" y="597"/>
                  </a:cxn>
                  <a:cxn ang="0">
                    <a:pos x="41" y="591"/>
                  </a:cxn>
                  <a:cxn ang="0">
                    <a:pos x="77" y="568"/>
                  </a:cxn>
                  <a:cxn ang="0">
                    <a:pos x="113" y="540"/>
                  </a:cxn>
                  <a:cxn ang="0">
                    <a:pos x="216" y="458"/>
                  </a:cxn>
                  <a:cxn ang="0">
                    <a:pos x="317" y="371"/>
                  </a:cxn>
                  <a:cxn ang="0">
                    <a:pos x="317" y="371"/>
                  </a:cxn>
                  <a:cxn ang="0">
                    <a:pos x="602" y="110"/>
                  </a:cxn>
                  <a:cxn ang="0">
                    <a:pos x="602" y="110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2" y="286"/>
                    </a:lnTo>
                    <a:lnTo>
                      <a:pt x="143" y="386"/>
                    </a:lnTo>
                    <a:lnTo>
                      <a:pt x="62" y="489"/>
                    </a:lnTo>
                    <a:lnTo>
                      <a:pt x="34" y="526"/>
                    </a:lnTo>
                    <a:lnTo>
                      <a:pt x="12" y="562"/>
                    </a:lnTo>
                    <a:lnTo>
                      <a:pt x="5" y="575"/>
                    </a:lnTo>
                    <a:lnTo>
                      <a:pt x="2" y="587"/>
                    </a:lnTo>
                    <a:lnTo>
                      <a:pt x="0" y="595"/>
                    </a:lnTo>
                    <a:lnTo>
                      <a:pt x="3" y="600"/>
                    </a:lnTo>
                    <a:lnTo>
                      <a:pt x="8" y="602"/>
                    </a:lnTo>
                    <a:lnTo>
                      <a:pt x="16" y="601"/>
                    </a:lnTo>
                    <a:lnTo>
                      <a:pt x="28" y="597"/>
                    </a:lnTo>
                    <a:lnTo>
                      <a:pt x="41" y="591"/>
                    </a:lnTo>
                    <a:lnTo>
                      <a:pt x="77" y="568"/>
                    </a:lnTo>
                    <a:lnTo>
                      <a:pt x="113" y="540"/>
                    </a:lnTo>
                    <a:lnTo>
                      <a:pt x="216" y="458"/>
                    </a:lnTo>
                    <a:lnTo>
                      <a:pt x="317" y="371"/>
                    </a:lnTo>
                    <a:lnTo>
                      <a:pt x="317" y="371"/>
                    </a:lnTo>
                    <a:lnTo>
                      <a:pt x="602" y="110"/>
                    </a:lnTo>
                    <a:lnTo>
                      <a:pt x="602" y="11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38" name="Freeform 486"/>
              <p:cNvSpPr>
                <a:spLocks/>
              </p:cNvSpPr>
              <p:nvPr/>
            </p:nvSpPr>
            <p:spPr bwMode="auto">
              <a:xfrm>
                <a:off x="4601" y="2675"/>
                <a:ext cx="200" cy="201"/>
              </a:xfrm>
              <a:custGeom>
                <a:avLst/>
                <a:gdLst/>
                <a:ahLst/>
                <a:cxnLst>
                  <a:cxn ang="0">
                    <a:pos x="0" y="493"/>
                  </a:cxn>
                  <a:cxn ang="0">
                    <a:pos x="286" y="232"/>
                  </a:cxn>
                  <a:cxn ang="0">
                    <a:pos x="386" y="143"/>
                  </a:cxn>
                  <a:cxn ang="0">
                    <a:pos x="489" y="62"/>
                  </a:cxn>
                  <a:cxn ang="0">
                    <a:pos x="526" y="33"/>
                  </a:cxn>
                  <a:cxn ang="0">
                    <a:pos x="562" y="12"/>
                  </a:cxn>
                  <a:cxn ang="0">
                    <a:pos x="575" y="5"/>
                  </a:cxn>
                  <a:cxn ang="0">
                    <a:pos x="587" y="2"/>
                  </a:cxn>
                  <a:cxn ang="0">
                    <a:pos x="595" y="0"/>
                  </a:cxn>
                  <a:cxn ang="0">
                    <a:pos x="600" y="3"/>
                  </a:cxn>
                  <a:cxn ang="0">
                    <a:pos x="600" y="3"/>
                  </a:cxn>
                  <a:cxn ang="0">
                    <a:pos x="602" y="8"/>
                  </a:cxn>
                  <a:cxn ang="0">
                    <a:pos x="601" y="16"/>
                  </a:cxn>
                  <a:cxn ang="0">
                    <a:pos x="597" y="28"/>
                  </a:cxn>
                  <a:cxn ang="0">
                    <a:pos x="591" y="41"/>
                  </a:cxn>
                  <a:cxn ang="0">
                    <a:pos x="568" y="77"/>
                  </a:cxn>
                  <a:cxn ang="0">
                    <a:pos x="541" y="113"/>
                  </a:cxn>
                  <a:cxn ang="0">
                    <a:pos x="458" y="216"/>
                  </a:cxn>
                  <a:cxn ang="0">
                    <a:pos x="371" y="317"/>
                  </a:cxn>
                  <a:cxn ang="0">
                    <a:pos x="371" y="317"/>
                  </a:cxn>
                  <a:cxn ang="0">
                    <a:pos x="110" y="602"/>
                  </a:cxn>
                  <a:cxn ang="0">
                    <a:pos x="110" y="602"/>
                  </a:cxn>
                </a:cxnLst>
                <a:rect l="0" t="0" r="r" b="b"/>
                <a:pathLst>
                  <a:path w="602" h="602">
                    <a:moveTo>
                      <a:pt x="0" y="493"/>
                    </a:moveTo>
                    <a:lnTo>
                      <a:pt x="286" y="232"/>
                    </a:lnTo>
                    <a:lnTo>
                      <a:pt x="386" y="143"/>
                    </a:lnTo>
                    <a:lnTo>
                      <a:pt x="489" y="62"/>
                    </a:lnTo>
                    <a:lnTo>
                      <a:pt x="526" y="33"/>
                    </a:lnTo>
                    <a:lnTo>
                      <a:pt x="562" y="12"/>
                    </a:lnTo>
                    <a:lnTo>
                      <a:pt x="575" y="5"/>
                    </a:lnTo>
                    <a:lnTo>
                      <a:pt x="587" y="2"/>
                    </a:lnTo>
                    <a:lnTo>
                      <a:pt x="595" y="0"/>
                    </a:lnTo>
                    <a:lnTo>
                      <a:pt x="600" y="3"/>
                    </a:lnTo>
                    <a:lnTo>
                      <a:pt x="600" y="3"/>
                    </a:lnTo>
                    <a:lnTo>
                      <a:pt x="602" y="8"/>
                    </a:lnTo>
                    <a:lnTo>
                      <a:pt x="601" y="16"/>
                    </a:lnTo>
                    <a:lnTo>
                      <a:pt x="597" y="28"/>
                    </a:lnTo>
                    <a:lnTo>
                      <a:pt x="591" y="41"/>
                    </a:lnTo>
                    <a:lnTo>
                      <a:pt x="568" y="77"/>
                    </a:lnTo>
                    <a:lnTo>
                      <a:pt x="541" y="113"/>
                    </a:lnTo>
                    <a:lnTo>
                      <a:pt x="458" y="216"/>
                    </a:lnTo>
                    <a:lnTo>
                      <a:pt x="371" y="317"/>
                    </a:lnTo>
                    <a:lnTo>
                      <a:pt x="371" y="317"/>
                    </a:lnTo>
                    <a:lnTo>
                      <a:pt x="110" y="602"/>
                    </a:lnTo>
                    <a:lnTo>
                      <a:pt x="110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39" name="Freeform 487"/>
              <p:cNvSpPr>
                <a:spLocks/>
              </p:cNvSpPr>
              <p:nvPr/>
            </p:nvSpPr>
            <p:spPr bwMode="auto">
              <a:xfrm>
                <a:off x="4402" y="2806"/>
                <a:ext cx="200" cy="201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3" y="284"/>
                  </a:cxn>
                  <a:cxn ang="0">
                    <a:pos x="144" y="385"/>
                  </a:cxn>
                  <a:cxn ang="0">
                    <a:pos x="62" y="488"/>
                  </a:cxn>
                  <a:cxn ang="0">
                    <a:pos x="34" y="524"/>
                  </a:cxn>
                  <a:cxn ang="0">
                    <a:pos x="13" y="562"/>
                  </a:cxn>
                  <a:cxn ang="0">
                    <a:pos x="5" y="573"/>
                  </a:cxn>
                  <a:cxn ang="0">
                    <a:pos x="1" y="585"/>
                  </a:cxn>
                  <a:cxn ang="0">
                    <a:pos x="0" y="594"/>
                  </a:cxn>
                  <a:cxn ang="0">
                    <a:pos x="3" y="599"/>
                  </a:cxn>
                  <a:cxn ang="0">
                    <a:pos x="8" y="602"/>
                  </a:cxn>
                  <a:cxn ang="0">
                    <a:pos x="17" y="601"/>
                  </a:cxn>
                  <a:cxn ang="0">
                    <a:pos x="27" y="596"/>
                  </a:cxn>
                  <a:cxn ang="0">
                    <a:pos x="40" y="589"/>
                  </a:cxn>
                  <a:cxn ang="0">
                    <a:pos x="76" y="568"/>
                  </a:cxn>
                  <a:cxn ang="0">
                    <a:pos x="113" y="539"/>
                  </a:cxn>
                  <a:cxn ang="0">
                    <a:pos x="216" y="458"/>
                  </a:cxn>
                  <a:cxn ang="0">
                    <a:pos x="318" y="369"/>
                  </a:cxn>
                  <a:cxn ang="0">
                    <a:pos x="318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3" y="284"/>
                    </a:lnTo>
                    <a:lnTo>
                      <a:pt x="144" y="385"/>
                    </a:lnTo>
                    <a:lnTo>
                      <a:pt x="62" y="488"/>
                    </a:lnTo>
                    <a:lnTo>
                      <a:pt x="34" y="524"/>
                    </a:lnTo>
                    <a:lnTo>
                      <a:pt x="13" y="562"/>
                    </a:lnTo>
                    <a:lnTo>
                      <a:pt x="5" y="573"/>
                    </a:lnTo>
                    <a:lnTo>
                      <a:pt x="1" y="585"/>
                    </a:lnTo>
                    <a:lnTo>
                      <a:pt x="0" y="594"/>
                    </a:lnTo>
                    <a:lnTo>
                      <a:pt x="3" y="599"/>
                    </a:lnTo>
                    <a:lnTo>
                      <a:pt x="8" y="602"/>
                    </a:lnTo>
                    <a:lnTo>
                      <a:pt x="17" y="601"/>
                    </a:lnTo>
                    <a:lnTo>
                      <a:pt x="27" y="596"/>
                    </a:lnTo>
                    <a:lnTo>
                      <a:pt x="40" y="589"/>
                    </a:lnTo>
                    <a:lnTo>
                      <a:pt x="76" y="568"/>
                    </a:lnTo>
                    <a:lnTo>
                      <a:pt x="113" y="539"/>
                    </a:lnTo>
                    <a:lnTo>
                      <a:pt x="216" y="458"/>
                    </a:lnTo>
                    <a:lnTo>
                      <a:pt x="318" y="369"/>
                    </a:lnTo>
                    <a:lnTo>
                      <a:pt x="318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40" name="Freeform 488"/>
              <p:cNvSpPr>
                <a:spLocks/>
              </p:cNvSpPr>
              <p:nvPr/>
            </p:nvSpPr>
            <p:spPr bwMode="auto">
              <a:xfrm>
                <a:off x="4603" y="2677"/>
                <a:ext cx="200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3"/>
                  </a:cxn>
                  <a:cxn ang="0">
                    <a:pos x="385" y="144"/>
                  </a:cxn>
                  <a:cxn ang="0">
                    <a:pos x="488" y="62"/>
                  </a:cxn>
                  <a:cxn ang="0">
                    <a:pos x="526" y="34"/>
                  </a:cxn>
                  <a:cxn ang="0">
                    <a:pos x="562" y="13"/>
                  </a:cxn>
                  <a:cxn ang="0">
                    <a:pos x="575" y="5"/>
                  </a:cxn>
                  <a:cxn ang="0">
                    <a:pos x="586" y="1"/>
                  </a:cxn>
                  <a:cxn ang="0">
                    <a:pos x="594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8"/>
                  </a:cxn>
                  <a:cxn ang="0">
                    <a:pos x="601" y="17"/>
                  </a:cxn>
                  <a:cxn ang="0">
                    <a:pos x="596" y="27"/>
                  </a:cxn>
                  <a:cxn ang="0">
                    <a:pos x="589" y="40"/>
                  </a:cxn>
                  <a:cxn ang="0">
                    <a:pos x="568" y="76"/>
                  </a:cxn>
                  <a:cxn ang="0">
                    <a:pos x="540" y="113"/>
                  </a:cxn>
                  <a:cxn ang="0">
                    <a:pos x="458" y="216"/>
                  </a:cxn>
                  <a:cxn ang="0">
                    <a:pos x="369" y="318"/>
                  </a:cxn>
                  <a:cxn ang="0">
                    <a:pos x="369" y="318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3"/>
                    </a:lnTo>
                    <a:lnTo>
                      <a:pt x="385" y="144"/>
                    </a:lnTo>
                    <a:lnTo>
                      <a:pt x="488" y="62"/>
                    </a:lnTo>
                    <a:lnTo>
                      <a:pt x="526" y="34"/>
                    </a:lnTo>
                    <a:lnTo>
                      <a:pt x="562" y="13"/>
                    </a:lnTo>
                    <a:lnTo>
                      <a:pt x="575" y="5"/>
                    </a:lnTo>
                    <a:lnTo>
                      <a:pt x="586" y="1"/>
                    </a:lnTo>
                    <a:lnTo>
                      <a:pt x="594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8"/>
                    </a:lnTo>
                    <a:lnTo>
                      <a:pt x="601" y="17"/>
                    </a:lnTo>
                    <a:lnTo>
                      <a:pt x="596" y="27"/>
                    </a:lnTo>
                    <a:lnTo>
                      <a:pt x="589" y="40"/>
                    </a:lnTo>
                    <a:lnTo>
                      <a:pt x="568" y="76"/>
                    </a:lnTo>
                    <a:lnTo>
                      <a:pt x="540" y="113"/>
                    </a:lnTo>
                    <a:lnTo>
                      <a:pt x="458" y="216"/>
                    </a:lnTo>
                    <a:lnTo>
                      <a:pt x="369" y="318"/>
                    </a:lnTo>
                    <a:lnTo>
                      <a:pt x="369" y="318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41" name="Freeform 489"/>
              <p:cNvSpPr>
                <a:spLocks/>
              </p:cNvSpPr>
              <p:nvPr/>
            </p:nvSpPr>
            <p:spPr bwMode="auto">
              <a:xfrm>
                <a:off x="4472" y="2877"/>
                <a:ext cx="201" cy="200"/>
              </a:xfrm>
              <a:custGeom>
                <a:avLst/>
                <a:gdLst/>
                <a:ahLst/>
                <a:cxnLst>
                  <a:cxn ang="0">
                    <a:pos x="494" y="0"/>
                  </a:cxn>
                  <a:cxn ang="0">
                    <a:pos x="234" y="284"/>
                  </a:cxn>
                  <a:cxn ang="0">
                    <a:pos x="144" y="384"/>
                  </a:cxn>
                  <a:cxn ang="0">
                    <a:pos x="62" y="487"/>
                  </a:cxn>
                  <a:cxn ang="0">
                    <a:pos x="35" y="524"/>
                  </a:cxn>
                  <a:cxn ang="0">
                    <a:pos x="12" y="562"/>
                  </a:cxn>
                  <a:cxn ang="0">
                    <a:pos x="6" y="573"/>
                  </a:cxn>
                  <a:cxn ang="0">
                    <a:pos x="2" y="585"/>
                  </a:cxn>
                  <a:cxn ang="0">
                    <a:pos x="0" y="593"/>
                  </a:cxn>
                  <a:cxn ang="0">
                    <a:pos x="3" y="599"/>
                  </a:cxn>
                  <a:cxn ang="0">
                    <a:pos x="9" y="602"/>
                  </a:cxn>
                  <a:cxn ang="0">
                    <a:pos x="16" y="599"/>
                  </a:cxn>
                  <a:cxn ang="0">
                    <a:pos x="28" y="596"/>
                  </a:cxn>
                  <a:cxn ang="0">
                    <a:pos x="41" y="589"/>
                  </a:cxn>
                  <a:cxn ang="0">
                    <a:pos x="77" y="566"/>
                  </a:cxn>
                  <a:cxn ang="0">
                    <a:pos x="114" y="539"/>
                  </a:cxn>
                  <a:cxn ang="0">
                    <a:pos x="216" y="456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08"/>
                  </a:cxn>
                  <a:cxn ang="0">
                    <a:pos x="602" y="108"/>
                  </a:cxn>
                </a:cxnLst>
                <a:rect l="0" t="0" r="r" b="b"/>
                <a:pathLst>
                  <a:path w="602" h="602">
                    <a:moveTo>
                      <a:pt x="494" y="0"/>
                    </a:moveTo>
                    <a:lnTo>
                      <a:pt x="234" y="284"/>
                    </a:lnTo>
                    <a:lnTo>
                      <a:pt x="144" y="384"/>
                    </a:lnTo>
                    <a:lnTo>
                      <a:pt x="62" y="487"/>
                    </a:lnTo>
                    <a:lnTo>
                      <a:pt x="35" y="524"/>
                    </a:lnTo>
                    <a:lnTo>
                      <a:pt x="12" y="562"/>
                    </a:lnTo>
                    <a:lnTo>
                      <a:pt x="6" y="573"/>
                    </a:lnTo>
                    <a:lnTo>
                      <a:pt x="2" y="585"/>
                    </a:lnTo>
                    <a:lnTo>
                      <a:pt x="0" y="593"/>
                    </a:lnTo>
                    <a:lnTo>
                      <a:pt x="3" y="599"/>
                    </a:lnTo>
                    <a:lnTo>
                      <a:pt x="9" y="602"/>
                    </a:lnTo>
                    <a:lnTo>
                      <a:pt x="16" y="599"/>
                    </a:lnTo>
                    <a:lnTo>
                      <a:pt x="28" y="596"/>
                    </a:lnTo>
                    <a:lnTo>
                      <a:pt x="41" y="589"/>
                    </a:lnTo>
                    <a:lnTo>
                      <a:pt x="77" y="566"/>
                    </a:lnTo>
                    <a:lnTo>
                      <a:pt x="114" y="539"/>
                    </a:lnTo>
                    <a:lnTo>
                      <a:pt x="216" y="456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08"/>
                    </a:lnTo>
                    <a:lnTo>
                      <a:pt x="602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42" name="Freeform 490"/>
              <p:cNvSpPr>
                <a:spLocks/>
              </p:cNvSpPr>
              <p:nvPr/>
            </p:nvSpPr>
            <p:spPr bwMode="auto">
              <a:xfrm>
                <a:off x="4673" y="2747"/>
                <a:ext cx="201" cy="201"/>
              </a:xfrm>
              <a:custGeom>
                <a:avLst/>
                <a:gdLst/>
                <a:ahLst/>
                <a:cxnLst>
                  <a:cxn ang="0">
                    <a:pos x="0" y="494"/>
                  </a:cxn>
                  <a:cxn ang="0">
                    <a:pos x="284" y="232"/>
                  </a:cxn>
                  <a:cxn ang="0">
                    <a:pos x="384" y="144"/>
                  </a:cxn>
                  <a:cxn ang="0">
                    <a:pos x="488" y="62"/>
                  </a:cxn>
                  <a:cxn ang="0">
                    <a:pos x="524" y="35"/>
                  </a:cxn>
                  <a:cxn ang="0">
                    <a:pos x="562" y="12"/>
                  </a:cxn>
                  <a:cxn ang="0">
                    <a:pos x="573" y="6"/>
                  </a:cxn>
                  <a:cxn ang="0">
                    <a:pos x="585" y="2"/>
                  </a:cxn>
                  <a:cxn ang="0">
                    <a:pos x="593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9"/>
                  </a:cxn>
                  <a:cxn ang="0">
                    <a:pos x="601" y="16"/>
                  </a:cxn>
                  <a:cxn ang="0">
                    <a:pos x="596" y="28"/>
                  </a:cxn>
                  <a:cxn ang="0">
                    <a:pos x="589" y="41"/>
                  </a:cxn>
                  <a:cxn ang="0">
                    <a:pos x="567" y="77"/>
                  </a:cxn>
                  <a:cxn ang="0">
                    <a:pos x="539" y="114"/>
                  </a:cxn>
                  <a:cxn ang="0">
                    <a:pos x="458" y="216"/>
                  </a:cxn>
                  <a:cxn ang="0">
                    <a:pos x="369" y="317"/>
                  </a:cxn>
                  <a:cxn ang="0">
                    <a:pos x="369" y="317"/>
                  </a:cxn>
                  <a:cxn ang="0">
                    <a:pos x="108" y="602"/>
                  </a:cxn>
                  <a:cxn ang="0">
                    <a:pos x="108" y="602"/>
                  </a:cxn>
                </a:cxnLst>
                <a:rect l="0" t="0" r="r" b="b"/>
                <a:pathLst>
                  <a:path w="602" h="602">
                    <a:moveTo>
                      <a:pt x="0" y="494"/>
                    </a:moveTo>
                    <a:lnTo>
                      <a:pt x="284" y="232"/>
                    </a:lnTo>
                    <a:lnTo>
                      <a:pt x="384" y="144"/>
                    </a:lnTo>
                    <a:lnTo>
                      <a:pt x="488" y="62"/>
                    </a:lnTo>
                    <a:lnTo>
                      <a:pt x="524" y="35"/>
                    </a:lnTo>
                    <a:lnTo>
                      <a:pt x="562" y="12"/>
                    </a:lnTo>
                    <a:lnTo>
                      <a:pt x="573" y="6"/>
                    </a:lnTo>
                    <a:lnTo>
                      <a:pt x="585" y="2"/>
                    </a:lnTo>
                    <a:lnTo>
                      <a:pt x="593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9"/>
                    </a:lnTo>
                    <a:lnTo>
                      <a:pt x="601" y="16"/>
                    </a:lnTo>
                    <a:lnTo>
                      <a:pt x="596" y="28"/>
                    </a:lnTo>
                    <a:lnTo>
                      <a:pt x="589" y="41"/>
                    </a:lnTo>
                    <a:lnTo>
                      <a:pt x="567" y="77"/>
                    </a:lnTo>
                    <a:lnTo>
                      <a:pt x="539" y="114"/>
                    </a:lnTo>
                    <a:lnTo>
                      <a:pt x="458" y="216"/>
                    </a:lnTo>
                    <a:lnTo>
                      <a:pt x="369" y="317"/>
                    </a:lnTo>
                    <a:lnTo>
                      <a:pt x="369" y="317"/>
                    </a:lnTo>
                    <a:lnTo>
                      <a:pt x="108" y="602"/>
                    </a:lnTo>
                    <a:lnTo>
                      <a:pt x="108" y="602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43" name="Freeform 491"/>
              <p:cNvSpPr>
                <a:spLocks/>
              </p:cNvSpPr>
              <p:nvPr/>
            </p:nvSpPr>
            <p:spPr bwMode="auto">
              <a:xfrm>
                <a:off x="4474" y="2878"/>
                <a:ext cx="201" cy="201"/>
              </a:xfrm>
              <a:custGeom>
                <a:avLst/>
                <a:gdLst/>
                <a:ahLst/>
                <a:cxnLst>
                  <a:cxn ang="0">
                    <a:pos x="493" y="0"/>
                  </a:cxn>
                  <a:cxn ang="0">
                    <a:pos x="232" y="284"/>
                  </a:cxn>
                  <a:cxn ang="0">
                    <a:pos x="143" y="386"/>
                  </a:cxn>
                  <a:cxn ang="0">
                    <a:pos x="62" y="488"/>
                  </a:cxn>
                  <a:cxn ang="0">
                    <a:pos x="33" y="526"/>
                  </a:cxn>
                  <a:cxn ang="0">
                    <a:pos x="12" y="562"/>
                  </a:cxn>
                  <a:cxn ang="0">
                    <a:pos x="5" y="575"/>
                  </a:cxn>
                  <a:cxn ang="0">
                    <a:pos x="2" y="586"/>
                  </a:cxn>
                  <a:cxn ang="0">
                    <a:pos x="0" y="595"/>
                  </a:cxn>
                  <a:cxn ang="0">
                    <a:pos x="3" y="599"/>
                  </a:cxn>
                  <a:cxn ang="0">
                    <a:pos x="7" y="602"/>
                  </a:cxn>
                  <a:cxn ang="0">
                    <a:pos x="16" y="601"/>
                  </a:cxn>
                  <a:cxn ang="0">
                    <a:pos x="28" y="596"/>
                  </a:cxn>
                  <a:cxn ang="0">
                    <a:pos x="41" y="591"/>
                  </a:cxn>
                  <a:cxn ang="0">
                    <a:pos x="77" y="568"/>
                  </a:cxn>
                  <a:cxn ang="0">
                    <a:pos x="113" y="540"/>
                  </a:cxn>
                  <a:cxn ang="0">
                    <a:pos x="216" y="458"/>
                  </a:cxn>
                  <a:cxn ang="0">
                    <a:pos x="317" y="369"/>
                  </a:cxn>
                  <a:cxn ang="0">
                    <a:pos x="317" y="369"/>
                  </a:cxn>
                  <a:cxn ang="0">
                    <a:pos x="602" y="110"/>
                  </a:cxn>
                  <a:cxn ang="0">
                    <a:pos x="602" y="110"/>
                  </a:cxn>
                </a:cxnLst>
                <a:rect l="0" t="0" r="r" b="b"/>
                <a:pathLst>
                  <a:path w="602" h="602">
                    <a:moveTo>
                      <a:pt x="493" y="0"/>
                    </a:moveTo>
                    <a:lnTo>
                      <a:pt x="232" y="284"/>
                    </a:lnTo>
                    <a:lnTo>
                      <a:pt x="143" y="386"/>
                    </a:lnTo>
                    <a:lnTo>
                      <a:pt x="62" y="488"/>
                    </a:lnTo>
                    <a:lnTo>
                      <a:pt x="33" y="526"/>
                    </a:lnTo>
                    <a:lnTo>
                      <a:pt x="12" y="562"/>
                    </a:lnTo>
                    <a:lnTo>
                      <a:pt x="5" y="575"/>
                    </a:lnTo>
                    <a:lnTo>
                      <a:pt x="2" y="586"/>
                    </a:lnTo>
                    <a:lnTo>
                      <a:pt x="0" y="595"/>
                    </a:lnTo>
                    <a:lnTo>
                      <a:pt x="3" y="599"/>
                    </a:lnTo>
                    <a:lnTo>
                      <a:pt x="7" y="602"/>
                    </a:lnTo>
                    <a:lnTo>
                      <a:pt x="16" y="601"/>
                    </a:lnTo>
                    <a:lnTo>
                      <a:pt x="28" y="596"/>
                    </a:lnTo>
                    <a:lnTo>
                      <a:pt x="41" y="591"/>
                    </a:lnTo>
                    <a:lnTo>
                      <a:pt x="77" y="568"/>
                    </a:lnTo>
                    <a:lnTo>
                      <a:pt x="113" y="540"/>
                    </a:lnTo>
                    <a:lnTo>
                      <a:pt x="216" y="458"/>
                    </a:lnTo>
                    <a:lnTo>
                      <a:pt x="317" y="369"/>
                    </a:lnTo>
                    <a:lnTo>
                      <a:pt x="317" y="369"/>
                    </a:lnTo>
                    <a:lnTo>
                      <a:pt x="602" y="110"/>
                    </a:lnTo>
                    <a:lnTo>
                      <a:pt x="602" y="110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44" name="Freeform 492"/>
              <p:cNvSpPr>
                <a:spLocks/>
              </p:cNvSpPr>
              <p:nvPr/>
            </p:nvSpPr>
            <p:spPr bwMode="auto">
              <a:xfrm>
                <a:off x="4675" y="2749"/>
                <a:ext cx="200" cy="201"/>
              </a:xfrm>
              <a:custGeom>
                <a:avLst/>
                <a:gdLst/>
                <a:ahLst/>
                <a:cxnLst>
                  <a:cxn ang="0">
                    <a:pos x="0" y="493"/>
                  </a:cxn>
                  <a:cxn ang="0">
                    <a:pos x="285" y="232"/>
                  </a:cxn>
                  <a:cxn ang="0">
                    <a:pos x="386" y="143"/>
                  </a:cxn>
                  <a:cxn ang="0">
                    <a:pos x="488" y="62"/>
                  </a:cxn>
                  <a:cxn ang="0">
                    <a:pos x="526" y="33"/>
                  </a:cxn>
                  <a:cxn ang="0">
                    <a:pos x="562" y="12"/>
                  </a:cxn>
                  <a:cxn ang="0">
                    <a:pos x="575" y="4"/>
                  </a:cxn>
                  <a:cxn ang="0">
                    <a:pos x="586" y="2"/>
                  </a:cxn>
                  <a:cxn ang="0">
                    <a:pos x="595" y="0"/>
                  </a:cxn>
                  <a:cxn ang="0">
                    <a:pos x="599" y="3"/>
                  </a:cxn>
                  <a:cxn ang="0">
                    <a:pos x="599" y="3"/>
                  </a:cxn>
                  <a:cxn ang="0">
                    <a:pos x="602" y="7"/>
                  </a:cxn>
                  <a:cxn ang="0">
                    <a:pos x="601" y="16"/>
                  </a:cxn>
                  <a:cxn ang="0">
                    <a:pos x="597" y="28"/>
                  </a:cxn>
                  <a:cxn ang="0">
                    <a:pos x="591" y="40"/>
                  </a:cxn>
                  <a:cxn ang="0">
                    <a:pos x="568" y="76"/>
                  </a:cxn>
                  <a:cxn ang="0">
                    <a:pos x="540" y="113"/>
                  </a:cxn>
                  <a:cxn ang="0">
                    <a:pos x="458" y="216"/>
                  </a:cxn>
                  <a:cxn ang="0">
                    <a:pos x="370" y="317"/>
                  </a:cxn>
                  <a:cxn ang="0">
                    <a:pos x="370" y="317"/>
                  </a:cxn>
                  <a:cxn ang="0">
                    <a:pos x="110" y="602"/>
                  </a:cxn>
                  <a:cxn ang="0">
                    <a:pos x="110" y="602"/>
                  </a:cxn>
                </a:cxnLst>
                <a:rect l="0" t="0" r="r" b="b"/>
                <a:pathLst>
                  <a:path w="602" h="602">
                    <a:moveTo>
                      <a:pt x="0" y="493"/>
                    </a:moveTo>
                    <a:lnTo>
                      <a:pt x="285" y="232"/>
                    </a:lnTo>
                    <a:lnTo>
                      <a:pt x="386" y="143"/>
                    </a:lnTo>
                    <a:lnTo>
                      <a:pt x="488" y="62"/>
                    </a:lnTo>
                    <a:lnTo>
                      <a:pt x="526" y="33"/>
                    </a:lnTo>
                    <a:lnTo>
                      <a:pt x="562" y="12"/>
                    </a:lnTo>
                    <a:lnTo>
                      <a:pt x="575" y="4"/>
                    </a:lnTo>
                    <a:lnTo>
                      <a:pt x="586" y="2"/>
                    </a:lnTo>
                    <a:lnTo>
                      <a:pt x="595" y="0"/>
                    </a:lnTo>
                    <a:lnTo>
                      <a:pt x="599" y="3"/>
                    </a:lnTo>
                    <a:lnTo>
                      <a:pt x="599" y="3"/>
                    </a:lnTo>
                    <a:lnTo>
                      <a:pt x="602" y="7"/>
                    </a:lnTo>
                    <a:lnTo>
                      <a:pt x="601" y="16"/>
                    </a:lnTo>
                    <a:lnTo>
                      <a:pt x="597" y="28"/>
                    </a:lnTo>
                    <a:lnTo>
                      <a:pt x="591" y="40"/>
                    </a:lnTo>
                    <a:lnTo>
                      <a:pt x="568" y="76"/>
                    </a:lnTo>
                    <a:lnTo>
                      <a:pt x="540" y="113"/>
                    </a:lnTo>
                    <a:lnTo>
                      <a:pt x="458" y="216"/>
                    </a:lnTo>
                    <a:lnTo>
                      <a:pt x="370" y="317"/>
                    </a:lnTo>
                    <a:lnTo>
                      <a:pt x="370" y="317"/>
                    </a:lnTo>
                    <a:lnTo>
                      <a:pt x="110" y="602"/>
                    </a:lnTo>
                    <a:lnTo>
                      <a:pt x="110" y="602"/>
                    </a:lnTo>
                  </a:path>
                </a:pathLst>
              </a:custGeom>
              <a:noFill/>
              <a:ln w="7938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45" name="Freeform 493"/>
              <p:cNvSpPr>
                <a:spLocks/>
              </p:cNvSpPr>
              <p:nvPr/>
            </p:nvSpPr>
            <p:spPr bwMode="auto">
              <a:xfrm>
                <a:off x="4445" y="2627"/>
                <a:ext cx="45" cy="65"/>
              </a:xfrm>
              <a:custGeom>
                <a:avLst/>
                <a:gdLst/>
                <a:ahLst/>
                <a:cxnLst>
                  <a:cxn ang="0">
                    <a:pos x="69" y="197"/>
                  </a:cxn>
                  <a:cxn ang="0">
                    <a:pos x="69" y="197"/>
                  </a:cxn>
                  <a:cxn ang="0">
                    <a:pos x="70" y="196"/>
                  </a:cxn>
                  <a:cxn ang="0">
                    <a:pos x="72" y="196"/>
                  </a:cxn>
                  <a:cxn ang="0">
                    <a:pos x="72" y="194"/>
                  </a:cxn>
                  <a:cxn ang="0">
                    <a:pos x="76" y="191"/>
                  </a:cxn>
                  <a:cxn ang="0">
                    <a:pos x="80" y="189"/>
                  </a:cxn>
                  <a:cxn ang="0">
                    <a:pos x="80" y="189"/>
                  </a:cxn>
                  <a:cxn ang="0">
                    <a:pos x="80" y="189"/>
                  </a:cxn>
                  <a:cxn ang="0">
                    <a:pos x="80" y="189"/>
                  </a:cxn>
                  <a:cxn ang="0">
                    <a:pos x="93" y="179"/>
                  </a:cxn>
                  <a:cxn ang="0">
                    <a:pos x="106" y="167"/>
                  </a:cxn>
                  <a:cxn ang="0">
                    <a:pos x="106" y="167"/>
                  </a:cxn>
                  <a:cxn ang="0">
                    <a:pos x="106" y="167"/>
                  </a:cxn>
                  <a:cxn ang="0">
                    <a:pos x="118" y="153"/>
                  </a:cxn>
                  <a:cxn ang="0">
                    <a:pos x="128" y="135"/>
                  </a:cxn>
                  <a:cxn ang="0">
                    <a:pos x="128" y="135"/>
                  </a:cxn>
                  <a:cxn ang="0">
                    <a:pos x="135" y="119"/>
                  </a:cxn>
                  <a:cxn ang="0">
                    <a:pos x="134" y="101"/>
                  </a:cxn>
                  <a:cxn ang="0">
                    <a:pos x="125" y="82"/>
                  </a:cxn>
                  <a:cxn ang="0">
                    <a:pos x="108" y="66"/>
                  </a:cxn>
                  <a:cxn ang="0">
                    <a:pos x="86" y="47"/>
                  </a:cxn>
                  <a:cxn ang="0">
                    <a:pos x="62" y="33"/>
                  </a:cxn>
                  <a:cxn ang="0">
                    <a:pos x="62" y="33"/>
                  </a:cxn>
                  <a:cxn ang="0">
                    <a:pos x="42" y="20"/>
                  </a:cxn>
                  <a:cxn ang="0">
                    <a:pos x="19" y="9"/>
                  </a:cxn>
                  <a:cxn ang="0">
                    <a:pos x="19" y="9"/>
                  </a:cxn>
                  <a:cxn ang="0">
                    <a:pos x="13" y="6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3" y="1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35" h="197">
                    <a:moveTo>
                      <a:pt x="69" y="197"/>
                    </a:moveTo>
                    <a:lnTo>
                      <a:pt x="69" y="197"/>
                    </a:lnTo>
                    <a:lnTo>
                      <a:pt x="70" y="196"/>
                    </a:lnTo>
                    <a:lnTo>
                      <a:pt x="72" y="196"/>
                    </a:lnTo>
                    <a:lnTo>
                      <a:pt x="72" y="194"/>
                    </a:lnTo>
                    <a:lnTo>
                      <a:pt x="76" y="191"/>
                    </a:lnTo>
                    <a:lnTo>
                      <a:pt x="80" y="189"/>
                    </a:lnTo>
                    <a:lnTo>
                      <a:pt x="80" y="189"/>
                    </a:lnTo>
                    <a:lnTo>
                      <a:pt x="80" y="189"/>
                    </a:lnTo>
                    <a:lnTo>
                      <a:pt x="80" y="189"/>
                    </a:lnTo>
                    <a:lnTo>
                      <a:pt x="93" y="179"/>
                    </a:lnTo>
                    <a:lnTo>
                      <a:pt x="106" y="167"/>
                    </a:lnTo>
                    <a:lnTo>
                      <a:pt x="106" y="167"/>
                    </a:lnTo>
                    <a:lnTo>
                      <a:pt x="106" y="167"/>
                    </a:lnTo>
                    <a:lnTo>
                      <a:pt x="118" y="153"/>
                    </a:lnTo>
                    <a:lnTo>
                      <a:pt x="128" y="135"/>
                    </a:lnTo>
                    <a:lnTo>
                      <a:pt x="128" y="135"/>
                    </a:lnTo>
                    <a:lnTo>
                      <a:pt x="135" y="119"/>
                    </a:lnTo>
                    <a:lnTo>
                      <a:pt x="134" y="101"/>
                    </a:lnTo>
                    <a:lnTo>
                      <a:pt x="125" y="82"/>
                    </a:lnTo>
                    <a:lnTo>
                      <a:pt x="108" y="66"/>
                    </a:lnTo>
                    <a:lnTo>
                      <a:pt x="86" y="47"/>
                    </a:lnTo>
                    <a:lnTo>
                      <a:pt x="62" y="33"/>
                    </a:lnTo>
                    <a:lnTo>
                      <a:pt x="62" y="33"/>
                    </a:lnTo>
                    <a:lnTo>
                      <a:pt x="42" y="20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3" y="6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46" name="Freeform 494"/>
              <p:cNvSpPr>
                <a:spLocks/>
              </p:cNvSpPr>
              <p:nvPr/>
            </p:nvSpPr>
            <p:spPr bwMode="auto">
              <a:xfrm>
                <a:off x="4430" y="2629"/>
                <a:ext cx="45" cy="65"/>
              </a:xfrm>
              <a:custGeom>
                <a:avLst/>
                <a:gdLst/>
                <a:ahLst/>
                <a:cxnLst>
                  <a:cxn ang="0">
                    <a:pos x="69" y="196"/>
                  </a:cxn>
                  <a:cxn ang="0">
                    <a:pos x="70" y="196"/>
                  </a:cxn>
                  <a:cxn ang="0">
                    <a:pos x="70" y="196"/>
                  </a:cxn>
                  <a:cxn ang="0">
                    <a:pos x="72" y="194"/>
                  </a:cxn>
                  <a:cxn ang="0">
                    <a:pos x="73" y="194"/>
                  </a:cxn>
                  <a:cxn ang="0">
                    <a:pos x="73" y="194"/>
                  </a:cxn>
                  <a:cxn ang="0">
                    <a:pos x="78" y="191"/>
                  </a:cxn>
                  <a:cxn ang="0">
                    <a:pos x="80" y="187"/>
                  </a:cxn>
                  <a:cxn ang="0">
                    <a:pos x="80" y="187"/>
                  </a:cxn>
                  <a:cxn ang="0">
                    <a:pos x="80" y="187"/>
                  </a:cxn>
                  <a:cxn ang="0">
                    <a:pos x="80" y="187"/>
                  </a:cxn>
                  <a:cxn ang="0">
                    <a:pos x="93" y="177"/>
                  </a:cxn>
                  <a:cxn ang="0">
                    <a:pos x="106" y="165"/>
                  </a:cxn>
                  <a:cxn ang="0">
                    <a:pos x="106" y="165"/>
                  </a:cxn>
                  <a:cxn ang="0">
                    <a:pos x="106" y="165"/>
                  </a:cxn>
                  <a:cxn ang="0">
                    <a:pos x="106" y="165"/>
                  </a:cxn>
                  <a:cxn ang="0">
                    <a:pos x="119" y="152"/>
                  </a:cxn>
                  <a:cxn ang="0">
                    <a:pos x="128" y="135"/>
                  </a:cxn>
                  <a:cxn ang="0">
                    <a:pos x="128" y="135"/>
                  </a:cxn>
                  <a:cxn ang="0">
                    <a:pos x="135" y="119"/>
                  </a:cxn>
                  <a:cxn ang="0">
                    <a:pos x="134" y="100"/>
                  </a:cxn>
                  <a:cxn ang="0">
                    <a:pos x="134" y="100"/>
                  </a:cxn>
                  <a:cxn ang="0">
                    <a:pos x="125" y="80"/>
                  </a:cxn>
                  <a:cxn ang="0">
                    <a:pos x="108" y="64"/>
                  </a:cxn>
                  <a:cxn ang="0">
                    <a:pos x="86" y="47"/>
                  </a:cxn>
                  <a:cxn ang="0">
                    <a:pos x="63" y="3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35" h="196">
                    <a:moveTo>
                      <a:pt x="69" y="196"/>
                    </a:moveTo>
                    <a:lnTo>
                      <a:pt x="70" y="196"/>
                    </a:lnTo>
                    <a:lnTo>
                      <a:pt x="70" y="196"/>
                    </a:lnTo>
                    <a:lnTo>
                      <a:pt x="72" y="194"/>
                    </a:lnTo>
                    <a:lnTo>
                      <a:pt x="73" y="194"/>
                    </a:lnTo>
                    <a:lnTo>
                      <a:pt x="73" y="194"/>
                    </a:lnTo>
                    <a:lnTo>
                      <a:pt x="78" y="191"/>
                    </a:lnTo>
                    <a:lnTo>
                      <a:pt x="80" y="187"/>
                    </a:lnTo>
                    <a:lnTo>
                      <a:pt x="80" y="187"/>
                    </a:lnTo>
                    <a:lnTo>
                      <a:pt x="80" y="187"/>
                    </a:lnTo>
                    <a:lnTo>
                      <a:pt x="80" y="187"/>
                    </a:lnTo>
                    <a:lnTo>
                      <a:pt x="93" y="177"/>
                    </a:lnTo>
                    <a:lnTo>
                      <a:pt x="106" y="165"/>
                    </a:lnTo>
                    <a:lnTo>
                      <a:pt x="106" y="165"/>
                    </a:lnTo>
                    <a:lnTo>
                      <a:pt x="106" y="165"/>
                    </a:lnTo>
                    <a:lnTo>
                      <a:pt x="106" y="165"/>
                    </a:lnTo>
                    <a:lnTo>
                      <a:pt x="119" y="152"/>
                    </a:lnTo>
                    <a:lnTo>
                      <a:pt x="128" y="135"/>
                    </a:lnTo>
                    <a:lnTo>
                      <a:pt x="128" y="135"/>
                    </a:lnTo>
                    <a:lnTo>
                      <a:pt x="135" y="119"/>
                    </a:lnTo>
                    <a:lnTo>
                      <a:pt x="134" y="100"/>
                    </a:lnTo>
                    <a:lnTo>
                      <a:pt x="134" y="100"/>
                    </a:lnTo>
                    <a:lnTo>
                      <a:pt x="125" y="80"/>
                    </a:lnTo>
                    <a:lnTo>
                      <a:pt x="108" y="64"/>
                    </a:lnTo>
                    <a:lnTo>
                      <a:pt x="86" y="47"/>
                    </a:lnTo>
                    <a:lnTo>
                      <a:pt x="63" y="3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47" name="Freeform 495"/>
              <p:cNvSpPr>
                <a:spLocks/>
              </p:cNvSpPr>
              <p:nvPr/>
            </p:nvSpPr>
            <p:spPr bwMode="auto">
              <a:xfrm>
                <a:off x="4434" y="2629"/>
                <a:ext cx="45" cy="65"/>
              </a:xfrm>
              <a:custGeom>
                <a:avLst/>
                <a:gdLst/>
                <a:ahLst/>
                <a:cxnLst>
                  <a:cxn ang="0">
                    <a:pos x="69" y="197"/>
                  </a:cxn>
                  <a:cxn ang="0">
                    <a:pos x="69" y="197"/>
                  </a:cxn>
                  <a:cxn ang="0">
                    <a:pos x="70" y="197"/>
                  </a:cxn>
                  <a:cxn ang="0">
                    <a:pos x="72" y="196"/>
                  </a:cxn>
                  <a:cxn ang="0">
                    <a:pos x="72" y="194"/>
                  </a:cxn>
                  <a:cxn ang="0">
                    <a:pos x="76" y="191"/>
                  </a:cxn>
                  <a:cxn ang="0">
                    <a:pos x="80" y="188"/>
                  </a:cxn>
                  <a:cxn ang="0">
                    <a:pos x="80" y="188"/>
                  </a:cxn>
                  <a:cxn ang="0">
                    <a:pos x="80" y="188"/>
                  </a:cxn>
                  <a:cxn ang="0">
                    <a:pos x="80" y="188"/>
                  </a:cxn>
                  <a:cxn ang="0">
                    <a:pos x="93" y="178"/>
                  </a:cxn>
                  <a:cxn ang="0">
                    <a:pos x="106" y="167"/>
                  </a:cxn>
                  <a:cxn ang="0">
                    <a:pos x="106" y="167"/>
                  </a:cxn>
                  <a:cxn ang="0">
                    <a:pos x="119" y="152"/>
                  </a:cxn>
                  <a:cxn ang="0">
                    <a:pos x="128" y="136"/>
                  </a:cxn>
                  <a:cxn ang="0">
                    <a:pos x="128" y="136"/>
                  </a:cxn>
                  <a:cxn ang="0">
                    <a:pos x="128" y="136"/>
                  </a:cxn>
                  <a:cxn ang="0">
                    <a:pos x="128" y="136"/>
                  </a:cxn>
                  <a:cxn ang="0">
                    <a:pos x="135" y="119"/>
                  </a:cxn>
                  <a:cxn ang="0">
                    <a:pos x="134" y="102"/>
                  </a:cxn>
                  <a:cxn ang="0">
                    <a:pos x="125" y="82"/>
                  </a:cxn>
                  <a:cxn ang="0">
                    <a:pos x="108" y="66"/>
                  </a:cxn>
                  <a:cxn ang="0">
                    <a:pos x="86" y="49"/>
                  </a:cxn>
                  <a:cxn ang="0">
                    <a:pos x="63" y="3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35" h="197">
                    <a:moveTo>
                      <a:pt x="69" y="197"/>
                    </a:moveTo>
                    <a:lnTo>
                      <a:pt x="69" y="197"/>
                    </a:lnTo>
                    <a:lnTo>
                      <a:pt x="70" y="197"/>
                    </a:lnTo>
                    <a:lnTo>
                      <a:pt x="72" y="196"/>
                    </a:lnTo>
                    <a:lnTo>
                      <a:pt x="72" y="194"/>
                    </a:lnTo>
                    <a:lnTo>
                      <a:pt x="76" y="191"/>
                    </a:lnTo>
                    <a:lnTo>
                      <a:pt x="80" y="188"/>
                    </a:lnTo>
                    <a:lnTo>
                      <a:pt x="80" y="188"/>
                    </a:lnTo>
                    <a:lnTo>
                      <a:pt x="80" y="188"/>
                    </a:lnTo>
                    <a:lnTo>
                      <a:pt x="80" y="188"/>
                    </a:lnTo>
                    <a:lnTo>
                      <a:pt x="93" y="178"/>
                    </a:lnTo>
                    <a:lnTo>
                      <a:pt x="106" y="167"/>
                    </a:lnTo>
                    <a:lnTo>
                      <a:pt x="106" y="167"/>
                    </a:lnTo>
                    <a:lnTo>
                      <a:pt x="119" y="152"/>
                    </a:lnTo>
                    <a:lnTo>
                      <a:pt x="128" y="136"/>
                    </a:lnTo>
                    <a:lnTo>
                      <a:pt x="128" y="136"/>
                    </a:lnTo>
                    <a:lnTo>
                      <a:pt x="128" y="136"/>
                    </a:lnTo>
                    <a:lnTo>
                      <a:pt x="128" y="136"/>
                    </a:lnTo>
                    <a:lnTo>
                      <a:pt x="135" y="119"/>
                    </a:lnTo>
                    <a:lnTo>
                      <a:pt x="134" y="102"/>
                    </a:lnTo>
                    <a:lnTo>
                      <a:pt x="125" y="82"/>
                    </a:lnTo>
                    <a:lnTo>
                      <a:pt x="108" y="66"/>
                    </a:lnTo>
                    <a:lnTo>
                      <a:pt x="86" y="49"/>
                    </a:lnTo>
                    <a:lnTo>
                      <a:pt x="63" y="3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48" name="Freeform 496"/>
              <p:cNvSpPr>
                <a:spLocks/>
              </p:cNvSpPr>
              <p:nvPr/>
            </p:nvSpPr>
            <p:spPr bwMode="auto">
              <a:xfrm>
                <a:off x="4694" y="2932"/>
                <a:ext cx="48" cy="64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1"/>
                  </a:cxn>
                  <a:cxn ang="0">
                    <a:pos x="56" y="1"/>
                  </a:cxn>
                  <a:cxn ang="0">
                    <a:pos x="55" y="3"/>
                  </a:cxn>
                  <a:cxn ang="0">
                    <a:pos x="55" y="3"/>
                  </a:cxn>
                  <a:cxn ang="0">
                    <a:pos x="50" y="7"/>
                  </a:cxn>
                  <a:cxn ang="0">
                    <a:pos x="46" y="10"/>
                  </a:cxn>
                  <a:cxn ang="0">
                    <a:pos x="46" y="10"/>
                  </a:cxn>
                  <a:cxn ang="0">
                    <a:pos x="46" y="10"/>
                  </a:cxn>
                  <a:cxn ang="0">
                    <a:pos x="46" y="10"/>
                  </a:cxn>
                  <a:cxn ang="0">
                    <a:pos x="34" y="22"/>
                  </a:cxn>
                  <a:cxn ang="0">
                    <a:pos x="24" y="34"/>
                  </a:cxn>
                  <a:cxn ang="0">
                    <a:pos x="24" y="34"/>
                  </a:cxn>
                  <a:cxn ang="0">
                    <a:pos x="24" y="34"/>
                  </a:cxn>
                  <a:cxn ang="0">
                    <a:pos x="13" y="49"/>
                  </a:cxn>
                  <a:cxn ang="0">
                    <a:pos x="4" y="68"/>
                  </a:cxn>
                  <a:cxn ang="0">
                    <a:pos x="4" y="68"/>
                  </a:cxn>
                  <a:cxn ang="0">
                    <a:pos x="0" y="83"/>
                  </a:cxn>
                  <a:cxn ang="0">
                    <a:pos x="3" y="102"/>
                  </a:cxn>
                  <a:cxn ang="0">
                    <a:pos x="13" y="121"/>
                  </a:cxn>
                  <a:cxn ang="0">
                    <a:pos x="32" y="135"/>
                  </a:cxn>
                  <a:cxn ang="0">
                    <a:pos x="55" y="150"/>
                  </a:cxn>
                  <a:cxn ang="0">
                    <a:pos x="79" y="163"/>
                  </a:cxn>
                  <a:cxn ang="0">
                    <a:pos x="79" y="163"/>
                  </a:cxn>
                  <a:cxn ang="0">
                    <a:pos x="102" y="173"/>
                  </a:cxn>
                  <a:cxn ang="0">
                    <a:pos x="125" y="183"/>
                  </a:cxn>
                  <a:cxn ang="0">
                    <a:pos x="125" y="183"/>
                  </a:cxn>
                  <a:cxn ang="0">
                    <a:pos x="132" y="186"/>
                  </a:cxn>
                  <a:cxn ang="0">
                    <a:pos x="140" y="187"/>
                  </a:cxn>
                  <a:cxn ang="0">
                    <a:pos x="140" y="187"/>
                  </a:cxn>
                  <a:cxn ang="0">
                    <a:pos x="140" y="187"/>
                  </a:cxn>
                  <a:cxn ang="0">
                    <a:pos x="142" y="189"/>
                  </a:cxn>
                  <a:cxn ang="0">
                    <a:pos x="144" y="190"/>
                  </a:cxn>
                  <a:cxn ang="0">
                    <a:pos x="144" y="190"/>
                  </a:cxn>
                  <a:cxn ang="0">
                    <a:pos x="144" y="190"/>
                  </a:cxn>
                  <a:cxn ang="0">
                    <a:pos x="145" y="190"/>
                  </a:cxn>
                  <a:cxn ang="0">
                    <a:pos x="145" y="190"/>
                  </a:cxn>
                  <a:cxn ang="0">
                    <a:pos x="145" y="190"/>
                  </a:cxn>
                </a:cxnLst>
                <a:rect l="0" t="0" r="r" b="b"/>
                <a:pathLst>
                  <a:path w="145" h="190">
                    <a:moveTo>
                      <a:pt x="57" y="0"/>
                    </a:moveTo>
                    <a:lnTo>
                      <a:pt x="57" y="1"/>
                    </a:lnTo>
                    <a:lnTo>
                      <a:pt x="56" y="1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0" y="7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34" y="22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13" y="49"/>
                    </a:lnTo>
                    <a:lnTo>
                      <a:pt x="4" y="68"/>
                    </a:lnTo>
                    <a:lnTo>
                      <a:pt x="4" y="68"/>
                    </a:lnTo>
                    <a:lnTo>
                      <a:pt x="0" y="83"/>
                    </a:lnTo>
                    <a:lnTo>
                      <a:pt x="3" y="102"/>
                    </a:lnTo>
                    <a:lnTo>
                      <a:pt x="13" y="121"/>
                    </a:lnTo>
                    <a:lnTo>
                      <a:pt x="32" y="135"/>
                    </a:lnTo>
                    <a:lnTo>
                      <a:pt x="55" y="150"/>
                    </a:lnTo>
                    <a:lnTo>
                      <a:pt x="79" y="163"/>
                    </a:lnTo>
                    <a:lnTo>
                      <a:pt x="79" y="163"/>
                    </a:lnTo>
                    <a:lnTo>
                      <a:pt x="102" y="173"/>
                    </a:lnTo>
                    <a:lnTo>
                      <a:pt x="125" y="183"/>
                    </a:lnTo>
                    <a:lnTo>
                      <a:pt x="125" y="183"/>
                    </a:lnTo>
                    <a:lnTo>
                      <a:pt x="132" y="186"/>
                    </a:lnTo>
                    <a:lnTo>
                      <a:pt x="140" y="187"/>
                    </a:lnTo>
                    <a:lnTo>
                      <a:pt x="140" y="187"/>
                    </a:lnTo>
                    <a:lnTo>
                      <a:pt x="140" y="187"/>
                    </a:lnTo>
                    <a:lnTo>
                      <a:pt x="142" y="189"/>
                    </a:lnTo>
                    <a:lnTo>
                      <a:pt x="144" y="190"/>
                    </a:lnTo>
                    <a:lnTo>
                      <a:pt x="144" y="190"/>
                    </a:lnTo>
                    <a:lnTo>
                      <a:pt x="144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49" name="Freeform 497"/>
              <p:cNvSpPr>
                <a:spLocks/>
              </p:cNvSpPr>
              <p:nvPr/>
            </p:nvSpPr>
            <p:spPr bwMode="auto">
              <a:xfrm>
                <a:off x="4701" y="2930"/>
                <a:ext cx="49" cy="63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58" y="0"/>
                  </a:cxn>
                  <a:cxn ang="0">
                    <a:pos x="58" y="1"/>
                  </a:cxn>
                  <a:cxn ang="0">
                    <a:pos x="57" y="1"/>
                  </a:cxn>
                  <a:cxn ang="0">
                    <a:pos x="55" y="3"/>
                  </a:cxn>
                  <a:cxn ang="0">
                    <a:pos x="55" y="3"/>
                  </a:cxn>
                  <a:cxn ang="0">
                    <a:pos x="51" y="5"/>
                  </a:cxn>
                  <a:cxn ang="0">
                    <a:pos x="48" y="10"/>
                  </a:cxn>
                  <a:cxn ang="0">
                    <a:pos x="48" y="10"/>
                  </a:cxn>
                  <a:cxn ang="0">
                    <a:pos x="48" y="10"/>
                  </a:cxn>
                  <a:cxn ang="0">
                    <a:pos x="48" y="10"/>
                  </a:cxn>
                  <a:cxn ang="0">
                    <a:pos x="35" y="21"/>
                  </a:cxn>
                  <a:cxn ang="0">
                    <a:pos x="25" y="34"/>
                  </a:cxn>
                  <a:cxn ang="0">
                    <a:pos x="25" y="34"/>
                  </a:cxn>
                  <a:cxn ang="0">
                    <a:pos x="25" y="34"/>
                  </a:cxn>
                  <a:cxn ang="0">
                    <a:pos x="25" y="34"/>
                  </a:cxn>
                  <a:cxn ang="0">
                    <a:pos x="13" y="49"/>
                  </a:cxn>
                  <a:cxn ang="0">
                    <a:pos x="5" y="66"/>
                  </a:cxn>
                  <a:cxn ang="0">
                    <a:pos x="5" y="66"/>
                  </a:cxn>
                  <a:cxn ang="0">
                    <a:pos x="0" y="83"/>
                  </a:cxn>
                  <a:cxn ang="0">
                    <a:pos x="3" y="102"/>
                  </a:cxn>
                  <a:cxn ang="0">
                    <a:pos x="3" y="102"/>
                  </a:cxn>
                  <a:cxn ang="0">
                    <a:pos x="15" y="121"/>
                  </a:cxn>
                  <a:cxn ang="0">
                    <a:pos x="32" y="134"/>
                  </a:cxn>
                  <a:cxn ang="0">
                    <a:pos x="57" y="150"/>
                  </a:cxn>
                  <a:cxn ang="0">
                    <a:pos x="81" y="162"/>
                  </a:cxn>
                  <a:cxn ang="0">
                    <a:pos x="147" y="190"/>
                  </a:cxn>
                  <a:cxn ang="0">
                    <a:pos x="147" y="190"/>
                  </a:cxn>
                </a:cxnLst>
                <a:rect l="0" t="0" r="r" b="b"/>
                <a:pathLst>
                  <a:path w="147" h="190">
                    <a:moveTo>
                      <a:pt x="58" y="0"/>
                    </a:moveTo>
                    <a:lnTo>
                      <a:pt x="58" y="0"/>
                    </a:lnTo>
                    <a:lnTo>
                      <a:pt x="58" y="1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1" y="5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35" y="21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13" y="49"/>
                    </a:lnTo>
                    <a:lnTo>
                      <a:pt x="5" y="66"/>
                    </a:lnTo>
                    <a:lnTo>
                      <a:pt x="5" y="66"/>
                    </a:lnTo>
                    <a:lnTo>
                      <a:pt x="0" y="83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15" y="121"/>
                    </a:lnTo>
                    <a:lnTo>
                      <a:pt x="32" y="134"/>
                    </a:lnTo>
                    <a:lnTo>
                      <a:pt x="57" y="150"/>
                    </a:lnTo>
                    <a:lnTo>
                      <a:pt x="81" y="162"/>
                    </a:lnTo>
                    <a:lnTo>
                      <a:pt x="147" y="190"/>
                    </a:lnTo>
                    <a:lnTo>
                      <a:pt x="147" y="190"/>
                    </a:lnTo>
                  </a:path>
                </a:pathLst>
              </a:custGeom>
              <a:noFill/>
              <a:ln w="11113">
                <a:solidFill>
                  <a:srgbClr val="808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50" name="Freeform 498"/>
              <p:cNvSpPr>
                <a:spLocks/>
              </p:cNvSpPr>
              <p:nvPr/>
            </p:nvSpPr>
            <p:spPr bwMode="auto">
              <a:xfrm>
                <a:off x="4705" y="2929"/>
                <a:ext cx="48" cy="63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57" y="0"/>
                  </a:cxn>
                  <a:cxn ang="0">
                    <a:pos x="56" y="2"/>
                  </a:cxn>
                  <a:cxn ang="0">
                    <a:pos x="54" y="3"/>
                  </a:cxn>
                  <a:cxn ang="0">
                    <a:pos x="50" y="6"/>
                  </a:cxn>
                  <a:cxn ang="0">
                    <a:pos x="47" y="10"/>
                  </a:cxn>
                  <a:cxn ang="0">
                    <a:pos x="47" y="10"/>
                  </a:cxn>
                  <a:cxn ang="0">
                    <a:pos x="47" y="10"/>
                  </a:cxn>
                  <a:cxn ang="0">
                    <a:pos x="47" y="10"/>
                  </a:cxn>
                  <a:cxn ang="0">
                    <a:pos x="34" y="22"/>
                  </a:cxn>
                  <a:cxn ang="0">
                    <a:pos x="24" y="33"/>
                  </a:cxn>
                  <a:cxn ang="0">
                    <a:pos x="24" y="33"/>
                  </a:cxn>
                  <a:cxn ang="0">
                    <a:pos x="12" y="49"/>
                  </a:cxn>
                  <a:cxn ang="0">
                    <a:pos x="4" y="67"/>
                  </a:cxn>
                  <a:cxn ang="0">
                    <a:pos x="4" y="67"/>
                  </a:cxn>
                  <a:cxn ang="0">
                    <a:pos x="4" y="67"/>
                  </a:cxn>
                  <a:cxn ang="0">
                    <a:pos x="4" y="67"/>
                  </a:cxn>
                  <a:cxn ang="0">
                    <a:pos x="0" y="84"/>
                  </a:cxn>
                  <a:cxn ang="0">
                    <a:pos x="2" y="101"/>
                  </a:cxn>
                  <a:cxn ang="0">
                    <a:pos x="14" y="120"/>
                  </a:cxn>
                  <a:cxn ang="0">
                    <a:pos x="31" y="134"/>
                  </a:cxn>
                  <a:cxn ang="0">
                    <a:pos x="56" y="150"/>
                  </a:cxn>
                  <a:cxn ang="0">
                    <a:pos x="80" y="163"/>
                  </a:cxn>
                  <a:cxn ang="0">
                    <a:pos x="145" y="189"/>
                  </a:cxn>
                  <a:cxn ang="0">
                    <a:pos x="145" y="189"/>
                  </a:cxn>
                </a:cxnLst>
                <a:rect l="0" t="0" r="r" b="b"/>
                <a:pathLst>
                  <a:path w="145" h="189">
                    <a:moveTo>
                      <a:pt x="57" y="0"/>
                    </a:moveTo>
                    <a:lnTo>
                      <a:pt x="57" y="0"/>
                    </a:lnTo>
                    <a:lnTo>
                      <a:pt x="57" y="0"/>
                    </a:lnTo>
                    <a:lnTo>
                      <a:pt x="56" y="2"/>
                    </a:lnTo>
                    <a:lnTo>
                      <a:pt x="54" y="3"/>
                    </a:lnTo>
                    <a:lnTo>
                      <a:pt x="50" y="6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34" y="22"/>
                    </a:lnTo>
                    <a:lnTo>
                      <a:pt x="24" y="33"/>
                    </a:lnTo>
                    <a:lnTo>
                      <a:pt x="24" y="33"/>
                    </a:lnTo>
                    <a:lnTo>
                      <a:pt x="12" y="49"/>
                    </a:lnTo>
                    <a:lnTo>
                      <a:pt x="4" y="67"/>
                    </a:lnTo>
                    <a:lnTo>
                      <a:pt x="4" y="67"/>
                    </a:lnTo>
                    <a:lnTo>
                      <a:pt x="4" y="67"/>
                    </a:lnTo>
                    <a:lnTo>
                      <a:pt x="4" y="67"/>
                    </a:lnTo>
                    <a:lnTo>
                      <a:pt x="0" y="84"/>
                    </a:lnTo>
                    <a:lnTo>
                      <a:pt x="2" y="101"/>
                    </a:lnTo>
                    <a:lnTo>
                      <a:pt x="14" y="120"/>
                    </a:lnTo>
                    <a:lnTo>
                      <a:pt x="31" y="134"/>
                    </a:lnTo>
                    <a:lnTo>
                      <a:pt x="56" y="150"/>
                    </a:lnTo>
                    <a:lnTo>
                      <a:pt x="80" y="163"/>
                    </a:lnTo>
                    <a:lnTo>
                      <a:pt x="145" y="189"/>
                    </a:lnTo>
                    <a:lnTo>
                      <a:pt x="145" y="189"/>
                    </a:lnTo>
                  </a:path>
                </a:pathLst>
              </a:custGeom>
              <a:noFill/>
              <a:ln w="1111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  <p:sp>
          <p:nvSpPr>
            <p:cNvPr id="365" name="矩形 364"/>
            <p:cNvSpPr/>
            <p:nvPr/>
          </p:nvSpPr>
          <p:spPr>
            <a:xfrm>
              <a:off x="5400092" y="2606400"/>
              <a:ext cx="72008" cy="135360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grpSp>
        <p:nvGrpSpPr>
          <p:cNvPr id="11" name="群組 345"/>
          <p:cNvGrpSpPr/>
          <p:nvPr/>
        </p:nvGrpSpPr>
        <p:grpSpPr>
          <a:xfrm>
            <a:off x="4067944" y="3927735"/>
            <a:ext cx="1332148" cy="444442"/>
            <a:chOff x="3743908" y="3212976"/>
            <a:chExt cx="1728192" cy="444442"/>
          </a:xfrm>
        </p:grpSpPr>
        <p:grpSp>
          <p:nvGrpSpPr>
            <p:cNvPr id="12" name="群組 10"/>
            <p:cNvGrpSpPr>
              <a:grpSpLocks noChangeAspect="1"/>
            </p:cNvGrpSpPr>
            <p:nvPr/>
          </p:nvGrpSpPr>
          <p:grpSpPr>
            <a:xfrm flipH="1">
              <a:off x="3743908" y="3212976"/>
              <a:ext cx="1728192" cy="444442"/>
              <a:chOff x="3245848" y="3962502"/>
              <a:chExt cx="4356477" cy="1014670"/>
            </a:xfrm>
          </p:grpSpPr>
          <p:sp>
            <p:nvSpPr>
              <p:cNvPr id="349" name="Rectangle 232"/>
              <p:cNvSpPr>
                <a:spLocks noChangeArrowheads="1"/>
              </p:cNvSpPr>
              <p:nvPr/>
            </p:nvSpPr>
            <p:spPr bwMode="auto">
              <a:xfrm rot="5400000">
                <a:off x="5114773" y="2489619"/>
                <a:ext cx="1014670" cy="3960435"/>
              </a:xfrm>
              <a:prstGeom prst="rect">
                <a:avLst/>
              </a:prstGeom>
              <a:solidFill>
                <a:srgbClr val="FF6600"/>
              </a:solidFill>
              <a:ln w="38100">
                <a:solidFill>
                  <a:srgbClr val="0000FF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350" name="Rectangle 232"/>
              <p:cNvSpPr>
                <a:spLocks noChangeArrowheads="1"/>
              </p:cNvSpPr>
              <p:nvPr/>
            </p:nvSpPr>
            <p:spPr bwMode="auto">
              <a:xfrm rot="5400000">
                <a:off x="3173840" y="4293096"/>
                <a:ext cx="540060" cy="396043"/>
              </a:xfrm>
              <a:prstGeom prst="rect">
                <a:avLst/>
              </a:prstGeom>
              <a:solidFill>
                <a:srgbClr val="FF6600"/>
              </a:solidFill>
              <a:ln w="38100">
                <a:solidFill>
                  <a:srgbClr val="0000FF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  <p:sp>
          <p:nvSpPr>
            <p:cNvPr id="348" name="Text Box 234"/>
            <p:cNvSpPr txBox="1">
              <a:spLocks noChangeArrowheads="1"/>
            </p:cNvSpPr>
            <p:nvPr/>
          </p:nvSpPr>
          <p:spPr bwMode="auto">
            <a:xfrm>
              <a:off x="4107738" y="3212976"/>
              <a:ext cx="896310" cy="3960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lvl="0" indent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tabLst/>
              </a:pPr>
              <a:r>
                <a:rPr kumimoji="1" lang="en-US" altLang="zh-TW" sz="2000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新細明體" pitchFamily="18" charset="-120"/>
                </a:rPr>
                <a:t>1.5</a:t>
              </a:r>
              <a:r>
                <a:rPr kumimoji="1" lang="en-US" altLang="zh-TW" sz="2000" b="0" i="0" u="none" strike="noStrike" cap="none" normalizeH="0" baseline="0" dirty="0">
                  <a:ln>
                    <a:noFill/>
                  </a:ln>
                  <a:solidFill>
                    <a:srgbClr val="FFFF00"/>
                  </a:solidFill>
                  <a:effectLst/>
                  <a:latin typeface="標楷體" pitchFamily="65" charset="-120"/>
                  <a:ea typeface="標楷體" pitchFamily="65" charset="-120"/>
                  <a:cs typeface="新細明體" pitchFamily="18" charset="-120"/>
                </a:rPr>
                <a:t>V</a:t>
              </a:r>
              <a:endParaRPr kumimoji="1" lang="zh-TW" altLang="zh-TW" sz="2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新細明體" pitchFamily="18" charset="-120"/>
                <a:cs typeface="新細明體" pitchFamily="18" charset="-120"/>
              </a:endParaRPr>
            </a:p>
          </p:txBody>
        </p:sp>
      </p:grpSp>
      <p:grpSp>
        <p:nvGrpSpPr>
          <p:cNvPr id="13" name="群組 355"/>
          <p:cNvGrpSpPr/>
          <p:nvPr/>
        </p:nvGrpSpPr>
        <p:grpSpPr>
          <a:xfrm flipH="1">
            <a:off x="3599892" y="3248980"/>
            <a:ext cx="1332148" cy="444442"/>
            <a:chOff x="3743908" y="3212976"/>
            <a:chExt cx="1728192" cy="444442"/>
          </a:xfrm>
        </p:grpSpPr>
        <p:grpSp>
          <p:nvGrpSpPr>
            <p:cNvPr id="14" name="群組 10"/>
            <p:cNvGrpSpPr>
              <a:grpSpLocks noChangeAspect="1"/>
            </p:cNvGrpSpPr>
            <p:nvPr/>
          </p:nvGrpSpPr>
          <p:grpSpPr>
            <a:xfrm flipH="1">
              <a:off x="3743908" y="3212976"/>
              <a:ext cx="1728192" cy="444442"/>
              <a:chOff x="3245848" y="3962502"/>
              <a:chExt cx="4356477" cy="1014670"/>
            </a:xfrm>
          </p:grpSpPr>
          <p:sp>
            <p:nvSpPr>
              <p:cNvPr id="359" name="Rectangle 232"/>
              <p:cNvSpPr>
                <a:spLocks noChangeArrowheads="1"/>
              </p:cNvSpPr>
              <p:nvPr/>
            </p:nvSpPr>
            <p:spPr bwMode="auto">
              <a:xfrm rot="5400000">
                <a:off x="5114773" y="2489619"/>
                <a:ext cx="1014670" cy="3960435"/>
              </a:xfrm>
              <a:prstGeom prst="rect">
                <a:avLst/>
              </a:prstGeom>
              <a:solidFill>
                <a:srgbClr val="FF6600"/>
              </a:solidFill>
              <a:ln w="38100">
                <a:solidFill>
                  <a:srgbClr val="0000FF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360" name="Rectangle 232"/>
              <p:cNvSpPr>
                <a:spLocks noChangeArrowheads="1"/>
              </p:cNvSpPr>
              <p:nvPr/>
            </p:nvSpPr>
            <p:spPr bwMode="auto">
              <a:xfrm rot="5400000">
                <a:off x="3173840" y="4293096"/>
                <a:ext cx="540060" cy="396043"/>
              </a:xfrm>
              <a:prstGeom prst="rect">
                <a:avLst/>
              </a:prstGeom>
              <a:solidFill>
                <a:srgbClr val="FF6600"/>
              </a:solidFill>
              <a:ln w="38100">
                <a:solidFill>
                  <a:srgbClr val="0000FF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  <p:sp>
          <p:nvSpPr>
            <p:cNvPr id="358" name="Text Box 234"/>
            <p:cNvSpPr txBox="1">
              <a:spLocks noChangeArrowheads="1"/>
            </p:cNvSpPr>
            <p:nvPr/>
          </p:nvSpPr>
          <p:spPr bwMode="auto">
            <a:xfrm>
              <a:off x="4107738" y="3212976"/>
              <a:ext cx="896310" cy="3960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lvl="0" indent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tabLst/>
              </a:pPr>
              <a:r>
                <a:rPr kumimoji="1" lang="en-US" altLang="zh-TW" sz="2000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新細明體" pitchFamily="18" charset="-120"/>
                </a:rPr>
                <a:t>1.5</a:t>
              </a:r>
              <a:r>
                <a:rPr kumimoji="1" lang="en-US" altLang="zh-TW" sz="2000" b="0" i="0" u="none" strike="noStrike" cap="none" normalizeH="0" baseline="0" dirty="0">
                  <a:ln>
                    <a:noFill/>
                  </a:ln>
                  <a:solidFill>
                    <a:srgbClr val="FFFF00"/>
                  </a:solidFill>
                  <a:effectLst/>
                  <a:latin typeface="標楷體" pitchFamily="65" charset="-120"/>
                  <a:ea typeface="標楷體" pitchFamily="65" charset="-120"/>
                  <a:cs typeface="新細明體" pitchFamily="18" charset="-120"/>
                </a:rPr>
                <a:t>V</a:t>
              </a:r>
              <a:endParaRPr kumimoji="1" lang="zh-TW" altLang="zh-TW" sz="2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新細明體" pitchFamily="18" charset="-120"/>
                <a:cs typeface="新細明體" pitchFamily="18" charset="-120"/>
              </a:endParaRPr>
            </a:p>
          </p:txBody>
        </p:sp>
      </p:grpSp>
      <p:grpSp>
        <p:nvGrpSpPr>
          <p:cNvPr id="342" name="群組 61"/>
          <p:cNvGrpSpPr>
            <a:grpSpLocks noChangeAspect="1"/>
          </p:cNvGrpSpPr>
          <p:nvPr/>
        </p:nvGrpSpPr>
        <p:grpSpPr>
          <a:xfrm rot="5917909">
            <a:off x="1160313" y="1954729"/>
            <a:ext cx="909753" cy="799656"/>
            <a:chOff x="2937210" y="3609020"/>
            <a:chExt cx="2621508" cy="2304256"/>
          </a:xfrm>
        </p:grpSpPr>
        <p:grpSp>
          <p:nvGrpSpPr>
            <p:cNvPr id="343" name="群組 60"/>
            <p:cNvGrpSpPr/>
            <p:nvPr/>
          </p:nvGrpSpPr>
          <p:grpSpPr>
            <a:xfrm>
              <a:off x="2937210" y="3609020"/>
              <a:ext cx="1130734" cy="2304256"/>
              <a:chOff x="2937210" y="3609020"/>
              <a:chExt cx="1130734" cy="2304256"/>
            </a:xfrm>
          </p:grpSpPr>
          <p:grpSp>
            <p:nvGrpSpPr>
              <p:cNvPr id="363" name="群組 30"/>
              <p:cNvGrpSpPr/>
              <p:nvPr/>
            </p:nvGrpSpPr>
            <p:grpSpPr>
              <a:xfrm>
                <a:off x="2937210" y="3609020"/>
                <a:ext cx="1130734" cy="2304256"/>
                <a:chOff x="2937210" y="3609020"/>
                <a:chExt cx="1130734" cy="2304256"/>
              </a:xfrm>
            </p:grpSpPr>
            <p:sp>
              <p:nvSpPr>
                <p:cNvPr id="371" name="Rectangle 7"/>
                <p:cNvSpPr>
                  <a:spLocks noChangeArrowheads="1"/>
                </p:cNvSpPr>
                <p:nvPr/>
              </p:nvSpPr>
              <p:spPr bwMode="auto">
                <a:xfrm>
                  <a:off x="2937210" y="3609020"/>
                  <a:ext cx="1130734" cy="2304256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372" name="Group 4"/>
                <p:cNvGrpSpPr>
                  <a:grpSpLocks/>
                </p:cNvGrpSpPr>
                <p:nvPr/>
              </p:nvGrpSpPr>
              <p:grpSpPr bwMode="auto">
                <a:xfrm>
                  <a:off x="3016433" y="3699383"/>
                  <a:ext cx="1008687" cy="2141603"/>
                  <a:chOff x="6861" y="4410"/>
                  <a:chExt cx="281" cy="711"/>
                </a:xfrm>
              </p:grpSpPr>
              <p:sp>
                <p:nvSpPr>
                  <p:cNvPr id="373" name="Freeform 5"/>
                  <p:cNvSpPr>
                    <a:spLocks noChangeAspect="1"/>
                  </p:cNvSpPr>
                  <p:nvPr/>
                </p:nvSpPr>
                <p:spPr bwMode="auto">
                  <a:xfrm>
                    <a:off x="6861" y="4410"/>
                    <a:ext cx="281" cy="405"/>
                  </a:xfrm>
                  <a:custGeom>
                    <a:avLst/>
                    <a:gdLst/>
                    <a:ahLst/>
                    <a:cxnLst>
                      <a:cxn ang="0">
                        <a:pos x="1445" y="2807"/>
                      </a:cxn>
                      <a:cxn ang="0">
                        <a:pos x="1463" y="2784"/>
                      </a:cxn>
                      <a:cxn ang="0">
                        <a:pos x="1471" y="2765"/>
                      </a:cxn>
                      <a:cxn ang="0">
                        <a:pos x="1484" y="2698"/>
                      </a:cxn>
                      <a:cxn ang="0">
                        <a:pos x="1563" y="2229"/>
                      </a:cxn>
                      <a:cxn ang="0">
                        <a:pos x="1619" y="2062"/>
                      </a:cxn>
                      <a:cxn ang="0">
                        <a:pos x="1672" y="1943"/>
                      </a:cxn>
                      <a:cxn ang="0">
                        <a:pos x="1773" y="1766"/>
                      </a:cxn>
                      <a:cxn ang="0">
                        <a:pos x="1879" y="1590"/>
                      </a:cxn>
                      <a:cxn ang="0">
                        <a:pos x="1952" y="1429"/>
                      </a:cxn>
                      <a:cxn ang="0">
                        <a:pos x="1995" y="1267"/>
                      </a:cxn>
                      <a:cxn ang="0">
                        <a:pos x="2019" y="1062"/>
                      </a:cxn>
                      <a:cxn ang="0">
                        <a:pos x="2003" y="873"/>
                      </a:cxn>
                      <a:cxn ang="0">
                        <a:pos x="1960" y="694"/>
                      </a:cxn>
                      <a:cxn ang="0">
                        <a:pos x="1888" y="529"/>
                      </a:cxn>
                      <a:cxn ang="0">
                        <a:pos x="1765" y="354"/>
                      </a:cxn>
                      <a:cxn ang="0">
                        <a:pos x="1636" y="232"/>
                      </a:cxn>
                      <a:cxn ang="0">
                        <a:pos x="1471" y="120"/>
                      </a:cxn>
                      <a:cxn ang="0">
                        <a:pos x="1277" y="40"/>
                      </a:cxn>
                      <a:cxn ang="0">
                        <a:pos x="1115" y="6"/>
                      </a:cxn>
                      <a:cxn ang="0">
                        <a:pos x="936" y="0"/>
                      </a:cxn>
                      <a:cxn ang="0">
                        <a:pos x="782" y="28"/>
                      </a:cxn>
                      <a:cxn ang="0">
                        <a:pos x="630" y="78"/>
                      </a:cxn>
                      <a:cxn ang="0">
                        <a:pos x="501" y="145"/>
                      </a:cxn>
                      <a:cxn ang="0">
                        <a:pos x="365" y="242"/>
                      </a:cxn>
                      <a:cxn ang="0">
                        <a:pos x="242" y="360"/>
                      </a:cxn>
                      <a:cxn ang="0">
                        <a:pos x="140" y="495"/>
                      </a:cxn>
                      <a:cxn ang="0">
                        <a:pos x="53" y="685"/>
                      </a:cxn>
                      <a:cxn ang="0">
                        <a:pos x="7" y="879"/>
                      </a:cxn>
                      <a:cxn ang="0">
                        <a:pos x="0" y="1052"/>
                      </a:cxn>
                      <a:cxn ang="0">
                        <a:pos x="14" y="1239"/>
                      </a:cxn>
                      <a:cxn ang="0">
                        <a:pos x="62" y="1427"/>
                      </a:cxn>
                      <a:cxn ang="0">
                        <a:pos x="144" y="1602"/>
                      </a:cxn>
                      <a:cxn ang="0">
                        <a:pos x="239" y="1770"/>
                      </a:cxn>
                      <a:cxn ang="0">
                        <a:pos x="370" y="2007"/>
                      </a:cxn>
                      <a:cxn ang="0">
                        <a:pos x="429" y="2138"/>
                      </a:cxn>
                      <a:cxn ang="0">
                        <a:pos x="469" y="2292"/>
                      </a:cxn>
                      <a:cxn ang="0">
                        <a:pos x="501" y="2506"/>
                      </a:cxn>
                      <a:cxn ang="0">
                        <a:pos x="526" y="2693"/>
                      </a:cxn>
                      <a:cxn ang="0">
                        <a:pos x="543" y="2767"/>
                      </a:cxn>
                      <a:cxn ang="0">
                        <a:pos x="552" y="2784"/>
                      </a:cxn>
                      <a:cxn ang="0">
                        <a:pos x="576" y="2812"/>
                      </a:cxn>
                      <a:cxn ang="0">
                        <a:pos x="635" y="2847"/>
                      </a:cxn>
                      <a:cxn ang="0">
                        <a:pos x="703" y="2870"/>
                      </a:cxn>
                      <a:cxn ang="0">
                        <a:pos x="778" y="2889"/>
                      </a:cxn>
                      <a:cxn ang="0">
                        <a:pos x="857" y="2900"/>
                      </a:cxn>
                      <a:cxn ang="0">
                        <a:pos x="934" y="2906"/>
                      </a:cxn>
                      <a:cxn ang="0">
                        <a:pos x="1006" y="2908"/>
                      </a:cxn>
                      <a:cxn ang="0">
                        <a:pos x="1086" y="2906"/>
                      </a:cxn>
                      <a:cxn ang="0">
                        <a:pos x="1166" y="2900"/>
                      </a:cxn>
                      <a:cxn ang="0">
                        <a:pos x="1241" y="2887"/>
                      </a:cxn>
                      <a:cxn ang="0">
                        <a:pos x="1309" y="2871"/>
                      </a:cxn>
                      <a:cxn ang="0">
                        <a:pos x="1375" y="2849"/>
                      </a:cxn>
                    </a:cxnLst>
                    <a:rect l="0" t="0" r="r" b="b"/>
                    <a:pathLst>
                      <a:path w="2019" h="2908">
                        <a:moveTo>
                          <a:pt x="1415" y="2830"/>
                        </a:moveTo>
                        <a:lnTo>
                          <a:pt x="1432" y="2818"/>
                        </a:lnTo>
                        <a:lnTo>
                          <a:pt x="1445" y="2807"/>
                        </a:lnTo>
                        <a:lnTo>
                          <a:pt x="1453" y="2799"/>
                        </a:lnTo>
                        <a:lnTo>
                          <a:pt x="1458" y="2790"/>
                        </a:lnTo>
                        <a:lnTo>
                          <a:pt x="1463" y="2784"/>
                        </a:lnTo>
                        <a:lnTo>
                          <a:pt x="1466" y="2778"/>
                        </a:lnTo>
                        <a:lnTo>
                          <a:pt x="1470" y="2773"/>
                        </a:lnTo>
                        <a:lnTo>
                          <a:pt x="1471" y="2765"/>
                        </a:lnTo>
                        <a:lnTo>
                          <a:pt x="1474" y="2756"/>
                        </a:lnTo>
                        <a:lnTo>
                          <a:pt x="1475" y="2744"/>
                        </a:lnTo>
                        <a:lnTo>
                          <a:pt x="1484" y="2698"/>
                        </a:lnTo>
                        <a:lnTo>
                          <a:pt x="1543" y="2322"/>
                        </a:lnTo>
                        <a:lnTo>
                          <a:pt x="1554" y="2268"/>
                        </a:lnTo>
                        <a:lnTo>
                          <a:pt x="1563" y="2229"/>
                        </a:lnTo>
                        <a:lnTo>
                          <a:pt x="1577" y="2175"/>
                        </a:lnTo>
                        <a:lnTo>
                          <a:pt x="1598" y="2115"/>
                        </a:lnTo>
                        <a:lnTo>
                          <a:pt x="1619" y="2062"/>
                        </a:lnTo>
                        <a:lnTo>
                          <a:pt x="1638" y="2018"/>
                        </a:lnTo>
                        <a:lnTo>
                          <a:pt x="1655" y="1980"/>
                        </a:lnTo>
                        <a:lnTo>
                          <a:pt x="1672" y="1943"/>
                        </a:lnTo>
                        <a:lnTo>
                          <a:pt x="1706" y="1880"/>
                        </a:lnTo>
                        <a:lnTo>
                          <a:pt x="1740" y="1821"/>
                        </a:lnTo>
                        <a:lnTo>
                          <a:pt x="1773" y="1766"/>
                        </a:lnTo>
                        <a:lnTo>
                          <a:pt x="1799" y="1724"/>
                        </a:lnTo>
                        <a:lnTo>
                          <a:pt x="1846" y="1645"/>
                        </a:lnTo>
                        <a:lnTo>
                          <a:pt x="1879" y="1590"/>
                        </a:lnTo>
                        <a:lnTo>
                          <a:pt x="1905" y="1544"/>
                        </a:lnTo>
                        <a:lnTo>
                          <a:pt x="1927" y="1492"/>
                        </a:lnTo>
                        <a:lnTo>
                          <a:pt x="1952" y="1429"/>
                        </a:lnTo>
                        <a:lnTo>
                          <a:pt x="1969" y="1374"/>
                        </a:lnTo>
                        <a:lnTo>
                          <a:pt x="1985" y="1316"/>
                        </a:lnTo>
                        <a:lnTo>
                          <a:pt x="1995" y="1267"/>
                        </a:lnTo>
                        <a:lnTo>
                          <a:pt x="2007" y="1212"/>
                        </a:lnTo>
                        <a:lnTo>
                          <a:pt x="2015" y="1142"/>
                        </a:lnTo>
                        <a:lnTo>
                          <a:pt x="2019" y="1062"/>
                        </a:lnTo>
                        <a:lnTo>
                          <a:pt x="2019" y="987"/>
                        </a:lnTo>
                        <a:lnTo>
                          <a:pt x="2012" y="928"/>
                        </a:lnTo>
                        <a:lnTo>
                          <a:pt x="2003" y="873"/>
                        </a:lnTo>
                        <a:lnTo>
                          <a:pt x="1994" y="824"/>
                        </a:lnTo>
                        <a:lnTo>
                          <a:pt x="1978" y="759"/>
                        </a:lnTo>
                        <a:lnTo>
                          <a:pt x="1960" y="694"/>
                        </a:lnTo>
                        <a:lnTo>
                          <a:pt x="1940" y="634"/>
                        </a:lnTo>
                        <a:lnTo>
                          <a:pt x="1917" y="578"/>
                        </a:lnTo>
                        <a:lnTo>
                          <a:pt x="1888" y="529"/>
                        </a:lnTo>
                        <a:lnTo>
                          <a:pt x="1850" y="466"/>
                        </a:lnTo>
                        <a:lnTo>
                          <a:pt x="1807" y="403"/>
                        </a:lnTo>
                        <a:lnTo>
                          <a:pt x="1765" y="354"/>
                        </a:lnTo>
                        <a:lnTo>
                          <a:pt x="1727" y="312"/>
                        </a:lnTo>
                        <a:lnTo>
                          <a:pt x="1683" y="272"/>
                        </a:lnTo>
                        <a:lnTo>
                          <a:pt x="1636" y="232"/>
                        </a:lnTo>
                        <a:lnTo>
                          <a:pt x="1590" y="196"/>
                        </a:lnTo>
                        <a:lnTo>
                          <a:pt x="1535" y="159"/>
                        </a:lnTo>
                        <a:lnTo>
                          <a:pt x="1471" y="120"/>
                        </a:lnTo>
                        <a:lnTo>
                          <a:pt x="1411" y="90"/>
                        </a:lnTo>
                        <a:lnTo>
                          <a:pt x="1341" y="61"/>
                        </a:lnTo>
                        <a:lnTo>
                          <a:pt x="1277" y="40"/>
                        </a:lnTo>
                        <a:lnTo>
                          <a:pt x="1224" y="27"/>
                        </a:lnTo>
                        <a:lnTo>
                          <a:pt x="1167" y="14"/>
                        </a:lnTo>
                        <a:lnTo>
                          <a:pt x="1115" y="6"/>
                        </a:lnTo>
                        <a:lnTo>
                          <a:pt x="1053" y="0"/>
                        </a:lnTo>
                        <a:lnTo>
                          <a:pt x="997" y="0"/>
                        </a:lnTo>
                        <a:lnTo>
                          <a:pt x="936" y="0"/>
                        </a:lnTo>
                        <a:lnTo>
                          <a:pt x="885" y="6"/>
                        </a:lnTo>
                        <a:lnTo>
                          <a:pt x="826" y="19"/>
                        </a:lnTo>
                        <a:lnTo>
                          <a:pt x="782" y="28"/>
                        </a:lnTo>
                        <a:lnTo>
                          <a:pt x="727" y="44"/>
                        </a:lnTo>
                        <a:lnTo>
                          <a:pt x="676" y="59"/>
                        </a:lnTo>
                        <a:lnTo>
                          <a:pt x="630" y="78"/>
                        </a:lnTo>
                        <a:lnTo>
                          <a:pt x="586" y="97"/>
                        </a:lnTo>
                        <a:lnTo>
                          <a:pt x="541" y="121"/>
                        </a:lnTo>
                        <a:lnTo>
                          <a:pt x="501" y="145"/>
                        </a:lnTo>
                        <a:lnTo>
                          <a:pt x="456" y="175"/>
                        </a:lnTo>
                        <a:lnTo>
                          <a:pt x="408" y="209"/>
                        </a:lnTo>
                        <a:lnTo>
                          <a:pt x="365" y="242"/>
                        </a:lnTo>
                        <a:lnTo>
                          <a:pt x="326" y="277"/>
                        </a:lnTo>
                        <a:lnTo>
                          <a:pt x="284" y="316"/>
                        </a:lnTo>
                        <a:lnTo>
                          <a:pt x="242" y="360"/>
                        </a:lnTo>
                        <a:lnTo>
                          <a:pt x="206" y="402"/>
                        </a:lnTo>
                        <a:lnTo>
                          <a:pt x="175" y="441"/>
                        </a:lnTo>
                        <a:lnTo>
                          <a:pt x="140" y="495"/>
                        </a:lnTo>
                        <a:lnTo>
                          <a:pt x="106" y="554"/>
                        </a:lnTo>
                        <a:lnTo>
                          <a:pt x="75" y="620"/>
                        </a:lnTo>
                        <a:lnTo>
                          <a:pt x="53" y="685"/>
                        </a:lnTo>
                        <a:lnTo>
                          <a:pt x="34" y="752"/>
                        </a:lnTo>
                        <a:lnTo>
                          <a:pt x="17" y="818"/>
                        </a:lnTo>
                        <a:lnTo>
                          <a:pt x="7" y="879"/>
                        </a:lnTo>
                        <a:lnTo>
                          <a:pt x="0" y="940"/>
                        </a:lnTo>
                        <a:lnTo>
                          <a:pt x="0" y="999"/>
                        </a:lnTo>
                        <a:lnTo>
                          <a:pt x="0" y="1052"/>
                        </a:lnTo>
                        <a:lnTo>
                          <a:pt x="0" y="1115"/>
                        </a:lnTo>
                        <a:lnTo>
                          <a:pt x="3" y="1170"/>
                        </a:lnTo>
                        <a:lnTo>
                          <a:pt x="14" y="1239"/>
                        </a:lnTo>
                        <a:lnTo>
                          <a:pt x="24" y="1299"/>
                        </a:lnTo>
                        <a:lnTo>
                          <a:pt x="40" y="1358"/>
                        </a:lnTo>
                        <a:lnTo>
                          <a:pt x="62" y="1427"/>
                        </a:lnTo>
                        <a:lnTo>
                          <a:pt x="87" y="1488"/>
                        </a:lnTo>
                        <a:lnTo>
                          <a:pt x="113" y="1542"/>
                        </a:lnTo>
                        <a:lnTo>
                          <a:pt x="144" y="1602"/>
                        </a:lnTo>
                        <a:lnTo>
                          <a:pt x="178" y="1660"/>
                        </a:lnTo>
                        <a:lnTo>
                          <a:pt x="208" y="1715"/>
                        </a:lnTo>
                        <a:lnTo>
                          <a:pt x="239" y="1770"/>
                        </a:lnTo>
                        <a:lnTo>
                          <a:pt x="272" y="1830"/>
                        </a:lnTo>
                        <a:lnTo>
                          <a:pt x="323" y="1917"/>
                        </a:lnTo>
                        <a:lnTo>
                          <a:pt x="370" y="2007"/>
                        </a:lnTo>
                        <a:lnTo>
                          <a:pt x="398" y="2053"/>
                        </a:lnTo>
                        <a:lnTo>
                          <a:pt x="412" y="2091"/>
                        </a:lnTo>
                        <a:lnTo>
                          <a:pt x="429" y="2138"/>
                        </a:lnTo>
                        <a:lnTo>
                          <a:pt x="445" y="2192"/>
                        </a:lnTo>
                        <a:lnTo>
                          <a:pt x="458" y="2239"/>
                        </a:lnTo>
                        <a:lnTo>
                          <a:pt x="469" y="2292"/>
                        </a:lnTo>
                        <a:lnTo>
                          <a:pt x="479" y="2365"/>
                        </a:lnTo>
                        <a:lnTo>
                          <a:pt x="492" y="2444"/>
                        </a:lnTo>
                        <a:lnTo>
                          <a:pt x="501" y="2506"/>
                        </a:lnTo>
                        <a:lnTo>
                          <a:pt x="511" y="2586"/>
                        </a:lnTo>
                        <a:lnTo>
                          <a:pt x="518" y="2643"/>
                        </a:lnTo>
                        <a:lnTo>
                          <a:pt x="526" y="2693"/>
                        </a:lnTo>
                        <a:lnTo>
                          <a:pt x="537" y="2742"/>
                        </a:lnTo>
                        <a:lnTo>
                          <a:pt x="541" y="2756"/>
                        </a:lnTo>
                        <a:lnTo>
                          <a:pt x="543" y="2767"/>
                        </a:lnTo>
                        <a:lnTo>
                          <a:pt x="545" y="2773"/>
                        </a:lnTo>
                        <a:lnTo>
                          <a:pt x="546" y="2778"/>
                        </a:lnTo>
                        <a:lnTo>
                          <a:pt x="552" y="2784"/>
                        </a:lnTo>
                        <a:lnTo>
                          <a:pt x="558" y="2794"/>
                        </a:lnTo>
                        <a:lnTo>
                          <a:pt x="567" y="2803"/>
                        </a:lnTo>
                        <a:lnTo>
                          <a:pt x="576" y="2812"/>
                        </a:lnTo>
                        <a:lnTo>
                          <a:pt x="592" y="2824"/>
                        </a:lnTo>
                        <a:lnTo>
                          <a:pt x="610" y="2833"/>
                        </a:lnTo>
                        <a:lnTo>
                          <a:pt x="635" y="2847"/>
                        </a:lnTo>
                        <a:lnTo>
                          <a:pt x="657" y="2856"/>
                        </a:lnTo>
                        <a:lnTo>
                          <a:pt x="681" y="2864"/>
                        </a:lnTo>
                        <a:lnTo>
                          <a:pt x="703" y="2870"/>
                        </a:lnTo>
                        <a:lnTo>
                          <a:pt x="723" y="2875"/>
                        </a:lnTo>
                        <a:lnTo>
                          <a:pt x="753" y="2883"/>
                        </a:lnTo>
                        <a:lnTo>
                          <a:pt x="778" y="2889"/>
                        </a:lnTo>
                        <a:lnTo>
                          <a:pt x="802" y="2892"/>
                        </a:lnTo>
                        <a:lnTo>
                          <a:pt x="829" y="2896"/>
                        </a:lnTo>
                        <a:lnTo>
                          <a:pt x="857" y="2900"/>
                        </a:lnTo>
                        <a:lnTo>
                          <a:pt x="883" y="2902"/>
                        </a:lnTo>
                        <a:lnTo>
                          <a:pt x="906" y="2904"/>
                        </a:lnTo>
                        <a:lnTo>
                          <a:pt x="934" y="2906"/>
                        </a:lnTo>
                        <a:lnTo>
                          <a:pt x="959" y="2908"/>
                        </a:lnTo>
                        <a:lnTo>
                          <a:pt x="984" y="2908"/>
                        </a:lnTo>
                        <a:lnTo>
                          <a:pt x="1006" y="2908"/>
                        </a:lnTo>
                        <a:lnTo>
                          <a:pt x="1031" y="2908"/>
                        </a:lnTo>
                        <a:lnTo>
                          <a:pt x="1061" y="2908"/>
                        </a:lnTo>
                        <a:lnTo>
                          <a:pt x="1086" y="2906"/>
                        </a:lnTo>
                        <a:lnTo>
                          <a:pt x="1108" y="2906"/>
                        </a:lnTo>
                        <a:lnTo>
                          <a:pt x="1134" y="2902"/>
                        </a:lnTo>
                        <a:lnTo>
                          <a:pt x="1166" y="2900"/>
                        </a:lnTo>
                        <a:lnTo>
                          <a:pt x="1188" y="2896"/>
                        </a:lnTo>
                        <a:lnTo>
                          <a:pt x="1217" y="2892"/>
                        </a:lnTo>
                        <a:lnTo>
                          <a:pt x="1241" y="2887"/>
                        </a:lnTo>
                        <a:lnTo>
                          <a:pt x="1265" y="2883"/>
                        </a:lnTo>
                        <a:lnTo>
                          <a:pt x="1288" y="2877"/>
                        </a:lnTo>
                        <a:lnTo>
                          <a:pt x="1309" y="2871"/>
                        </a:lnTo>
                        <a:lnTo>
                          <a:pt x="1334" y="2864"/>
                        </a:lnTo>
                        <a:lnTo>
                          <a:pt x="1354" y="2856"/>
                        </a:lnTo>
                        <a:lnTo>
                          <a:pt x="1375" y="2849"/>
                        </a:lnTo>
                        <a:lnTo>
                          <a:pt x="1395" y="2839"/>
                        </a:lnTo>
                        <a:lnTo>
                          <a:pt x="1415" y="283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4" name="Freeform 6"/>
                  <p:cNvSpPr>
                    <a:spLocks noChangeAspect="1"/>
                  </p:cNvSpPr>
                  <p:nvPr/>
                </p:nvSpPr>
                <p:spPr bwMode="auto">
                  <a:xfrm flipV="1">
                    <a:off x="6861" y="4716"/>
                    <a:ext cx="281" cy="405"/>
                  </a:xfrm>
                  <a:custGeom>
                    <a:avLst/>
                    <a:gdLst/>
                    <a:ahLst/>
                    <a:cxnLst>
                      <a:cxn ang="0">
                        <a:pos x="1445" y="2807"/>
                      </a:cxn>
                      <a:cxn ang="0">
                        <a:pos x="1463" y="2784"/>
                      </a:cxn>
                      <a:cxn ang="0">
                        <a:pos x="1471" y="2765"/>
                      </a:cxn>
                      <a:cxn ang="0">
                        <a:pos x="1484" y="2698"/>
                      </a:cxn>
                      <a:cxn ang="0">
                        <a:pos x="1563" y="2229"/>
                      </a:cxn>
                      <a:cxn ang="0">
                        <a:pos x="1619" y="2062"/>
                      </a:cxn>
                      <a:cxn ang="0">
                        <a:pos x="1672" y="1943"/>
                      </a:cxn>
                      <a:cxn ang="0">
                        <a:pos x="1773" y="1766"/>
                      </a:cxn>
                      <a:cxn ang="0">
                        <a:pos x="1879" y="1590"/>
                      </a:cxn>
                      <a:cxn ang="0">
                        <a:pos x="1952" y="1429"/>
                      </a:cxn>
                      <a:cxn ang="0">
                        <a:pos x="1995" y="1267"/>
                      </a:cxn>
                      <a:cxn ang="0">
                        <a:pos x="2019" y="1062"/>
                      </a:cxn>
                      <a:cxn ang="0">
                        <a:pos x="2003" y="873"/>
                      </a:cxn>
                      <a:cxn ang="0">
                        <a:pos x="1960" y="694"/>
                      </a:cxn>
                      <a:cxn ang="0">
                        <a:pos x="1888" y="529"/>
                      </a:cxn>
                      <a:cxn ang="0">
                        <a:pos x="1765" y="354"/>
                      </a:cxn>
                      <a:cxn ang="0">
                        <a:pos x="1636" y="232"/>
                      </a:cxn>
                      <a:cxn ang="0">
                        <a:pos x="1471" y="120"/>
                      </a:cxn>
                      <a:cxn ang="0">
                        <a:pos x="1277" y="40"/>
                      </a:cxn>
                      <a:cxn ang="0">
                        <a:pos x="1115" y="6"/>
                      </a:cxn>
                      <a:cxn ang="0">
                        <a:pos x="936" y="0"/>
                      </a:cxn>
                      <a:cxn ang="0">
                        <a:pos x="782" y="28"/>
                      </a:cxn>
                      <a:cxn ang="0">
                        <a:pos x="630" y="78"/>
                      </a:cxn>
                      <a:cxn ang="0">
                        <a:pos x="501" y="145"/>
                      </a:cxn>
                      <a:cxn ang="0">
                        <a:pos x="365" y="242"/>
                      </a:cxn>
                      <a:cxn ang="0">
                        <a:pos x="242" y="360"/>
                      </a:cxn>
                      <a:cxn ang="0">
                        <a:pos x="140" y="495"/>
                      </a:cxn>
                      <a:cxn ang="0">
                        <a:pos x="53" y="685"/>
                      </a:cxn>
                      <a:cxn ang="0">
                        <a:pos x="7" y="879"/>
                      </a:cxn>
                      <a:cxn ang="0">
                        <a:pos x="0" y="1052"/>
                      </a:cxn>
                      <a:cxn ang="0">
                        <a:pos x="14" y="1239"/>
                      </a:cxn>
                      <a:cxn ang="0">
                        <a:pos x="62" y="1427"/>
                      </a:cxn>
                      <a:cxn ang="0">
                        <a:pos x="144" y="1602"/>
                      </a:cxn>
                      <a:cxn ang="0">
                        <a:pos x="239" y="1770"/>
                      </a:cxn>
                      <a:cxn ang="0">
                        <a:pos x="370" y="2007"/>
                      </a:cxn>
                      <a:cxn ang="0">
                        <a:pos x="429" y="2138"/>
                      </a:cxn>
                      <a:cxn ang="0">
                        <a:pos x="469" y="2292"/>
                      </a:cxn>
                      <a:cxn ang="0">
                        <a:pos x="501" y="2506"/>
                      </a:cxn>
                      <a:cxn ang="0">
                        <a:pos x="526" y="2693"/>
                      </a:cxn>
                      <a:cxn ang="0">
                        <a:pos x="543" y="2767"/>
                      </a:cxn>
                      <a:cxn ang="0">
                        <a:pos x="552" y="2784"/>
                      </a:cxn>
                      <a:cxn ang="0">
                        <a:pos x="576" y="2812"/>
                      </a:cxn>
                      <a:cxn ang="0">
                        <a:pos x="635" y="2847"/>
                      </a:cxn>
                      <a:cxn ang="0">
                        <a:pos x="703" y="2870"/>
                      </a:cxn>
                      <a:cxn ang="0">
                        <a:pos x="778" y="2889"/>
                      </a:cxn>
                      <a:cxn ang="0">
                        <a:pos x="857" y="2900"/>
                      </a:cxn>
                      <a:cxn ang="0">
                        <a:pos x="934" y="2906"/>
                      </a:cxn>
                      <a:cxn ang="0">
                        <a:pos x="1006" y="2908"/>
                      </a:cxn>
                      <a:cxn ang="0">
                        <a:pos x="1086" y="2906"/>
                      </a:cxn>
                      <a:cxn ang="0">
                        <a:pos x="1166" y="2900"/>
                      </a:cxn>
                      <a:cxn ang="0">
                        <a:pos x="1241" y="2887"/>
                      </a:cxn>
                      <a:cxn ang="0">
                        <a:pos x="1309" y="2871"/>
                      </a:cxn>
                      <a:cxn ang="0">
                        <a:pos x="1375" y="2849"/>
                      </a:cxn>
                    </a:cxnLst>
                    <a:rect l="0" t="0" r="r" b="b"/>
                    <a:pathLst>
                      <a:path w="2019" h="2908">
                        <a:moveTo>
                          <a:pt x="1415" y="2830"/>
                        </a:moveTo>
                        <a:lnTo>
                          <a:pt x="1432" y="2818"/>
                        </a:lnTo>
                        <a:lnTo>
                          <a:pt x="1445" y="2807"/>
                        </a:lnTo>
                        <a:lnTo>
                          <a:pt x="1453" y="2799"/>
                        </a:lnTo>
                        <a:lnTo>
                          <a:pt x="1458" y="2790"/>
                        </a:lnTo>
                        <a:lnTo>
                          <a:pt x="1463" y="2784"/>
                        </a:lnTo>
                        <a:lnTo>
                          <a:pt x="1466" y="2778"/>
                        </a:lnTo>
                        <a:lnTo>
                          <a:pt x="1470" y="2773"/>
                        </a:lnTo>
                        <a:lnTo>
                          <a:pt x="1471" y="2765"/>
                        </a:lnTo>
                        <a:lnTo>
                          <a:pt x="1474" y="2756"/>
                        </a:lnTo>
                        <a:lnTo>
                          <a:pt x="1475" y="2744"/>
                        </a:lnTo>
                        <a:lnTo>
                          <a:pt x="1484" y="2698"/>
                        </a:lnTo>
                        <a:lnTo>
                          <a:pt x="1543" y="2322"/>
                        </a:lnTo>
                        <a:lnTo>
                          <a:pt x="1554" y="2268"/>
                        </a:lnTo>
                        <a:lnTo>
                          <a:pt x="1563" y="2229"/>
                        </a:lnTo>
                        <a:lnTo>
                          <a:pt x="1577" y="2175"/>
                        </a:lnTo>
                        <a:lnTo>
                          <a:pt x="1598" y="2115"/>
                        </a:lnTo>
                        <a:lnTo>
                          <a:pt x="1619" y="2062"/>
                        </a:lnTo>
                        <a:lnTo>
                          <a:pt x="1638" y="2018"/>
                        </a:lnTo>
                        <a:lnTo>
                          <a:pt x="1655" y="1980"/>
                        </a:lnTo>
                        <a:lnTo>
                          <a:pt x="1672" y="1943"/>
                        </a:lnTo>
                        <a:lnTo>
                          <a:pt x="1706" y="1880"/>
                        </a:lnTo>
                        <a:lnTo>
                          <a:pt x="1740" y="1821"/>
                        </a:lnTo>
                        <a:lnTo>
                          <a:pt x="1773" y="1766"/>
                        </a:lnTo>
                        <a:lnTo>
                          <a:pt x="1799" y="1724"/>
                        </a:lnTo>
                        <a:lnTo>
                          <a:pt x="1846" y="1645"/>
                        </a:lnTo>
                        <a:lnTo>
                          <a:pt x="1879" y="1590"/>
                        </a:lnTo>
                        <a:lnTo>
                          <a:pt x="1905" y="1544"/>
                        </a:lnTo>
                        <a:lnTo>
                          <a:pt x="1927" y="1492"/>
                        </a:lnTo>
                        <a:lnTo>
                          <a:pt x="1952" y="1429"/>
                        </a:lnTo>
                        <a:lnTo>
                          <a:pt x="1969" y="1374"/>
                        </a:lnTo>
                        <a:lnTo>
                          <a:pt x="1985" y="1316"/>
                        </a:lnTo>
                        <a:lnTo>
                          <a:pt x="1995" y="1267"/>
                        </a:lnTo>
                        <a:lnTo>
                          <a:pt x="2007" y="1212"/>
                        </a:lnTo>
                        <a:lnTo>
                          <a:pt x="2015" y="1142"/>
                        </a:lnTo>
                        <a:lnTo>
                          <a:pt x="2019" y="1062"/>
                        </a:lnTo>
                        <a:lnTo>
                          <a:pt x="2019" y="987"/>
                        </a:lnTo>
                        <a:lnTo>
                          <a:pt x="2012" y="928"/>
                        </a:lnTo>
                        <a:lnTo>
                          <a:pt x="2003" y="873"/>
                        </a:lnTo>
                        <a:lnTo>
                          <a:pt x="1994" y="824"/>
                        </a:lnTo>
                        <a:lnTo>
                          <a:pt x="1978" y="759"/>
                        </a:lnTo>
                        <a:lnTo>
                          <a:pt x="1960" y="694"/>
                        </a:lnTo>
                        <a:lnTo>
                          <a:pt x="1940" y="634"/>
                        </a:lnTo>
                        <a:lnTo>
                          <a:pt x="1917" y="578"/>
                        </a:lnTo>
                        <a:lnTo>
                          <a:pt x="1888" y="529"/>
                        </a:lnTo>
                        <a:lnTo>
                          <a:pt x="1850" y="466"/>
                        </a:lnTo>
                        <a:lnTo>
                          <a:pt x="1807" y="403"/>
                        </a:lnTo>
                        <a:lnTo>
                          <a:pt x="1765" y="354"/>
                        </a:lnTo>
                        <a:lnTo>
                          <a:pt x="1727" y="312"/>
                        </a:lnTo>
                        <a:lnTo>
                          <a:pt x="1683" y="272"/>
                        </a:lnTo>
                        <a:lnTo>
                          <a:pt x="1636" y="232"/>
                        </a:lnTo>
                        <a:lnTo>
                          <a:pt x="1590" y="196"/>
                        </a:lnTo>
                        <a:lnTo>
                          <a:pt x="1535" y="159"/>
                        </a:lnTo>
                        <a:lnTo>
                          <a:pt x="1471" y="120"/>
                        </a:lnTo>
                        <a:lnTo>
                          <a:pt x="1411" y="90"/>
                        </a:lnTo>
                        <a:lnTo>
                          <a:pt x="1341" y="61"/>
                        </a:lnTo>
                        <a:lnTo>
                          <a:pt x="1277" y="40"/>
                        </a:lnTo>
                        <a:lnTo>
                          <a:pt x="1224" y="27"/>
                        </a:lnTo>
                        <a:lnTo>
                          <a:pt x="1167" y="14"/>
                        </a:lnTo>
                        <a:lnTo>
                          <a:pt x="1115" y="6"/>
                        </a:lnTo>
                        <a:lnTo>
                          <a:pt x="1053" y="0"/>
                        </a:lnTo>
                        <a:lnTo>
                          <a:pt x="997" y="0"/>
                        </a:lnTo>
                        <a:lnTo>
                          <a:pt x="936" y="0"/>
                        </a:lnTo>
                        <a:lnTo>
                          <a:pt x="885" y="6"/>
                        </a:lnTo>
                        <a:lnTo>
                          <a:pt x="826" y="19"/>
                        </a:lnTo>
                        <a:lnTo>
                          <a:pt x="782" y="28"/>
                        </a:lnTo>
                        <a:lnTo>
                          <a:pt x="727" y="44"/>
                        </a:lnTo>
                        <a:lnTo>
                          <a:pt x="676" y="59"/>
                        </a:lnTo>
                        <a:lnTo>
                          <a:pt x="630" y="78"/>
                        </a:lnTo>
                        <a:lnTo>
                          <a:pt x="586" y="97"/>
                        </a:lnTo>
                        <a:lnTo>
                          <a:pt x="541" y="121"/>
                        </a:lnTo>
                        <a:lnTo>
                          <a:pt x="501" y="145"/>
                        </a:lnTo>
                        <a:lnTo>
                          <a:pt x="456" y="175"/>
                        </a:lnTo>
                        <a:lnTo>
                          <a:pt x="408" y="209"/>
                        </a:lnTo>
                        <a:lnTo>
                          <a:pt x="365" y="242"/>
                        </a:lnTo>
                        <a:lnTo>
                          <a:pt x="326" y="277"/>
                        </a:lnTo>
                        <a:lnTo>
                          <a:pt x="284" y="316"/>
                        </a:lnTo>
                        <a:lnTo>
                          <a:pt x="242" y="360"/>
                        </a:lnTo>
                        <a:lnTo>
                          <a:pt x="206" y="402"/>
                        </a:lnTo>
                        <a:lnTo>
                          <a:pt x="175" y="441"/>
                        </a:lnTo>
                        <a:lnTo>
                          <a:pt x="140" y="495"/>
                        </a:lnTo>
                        <a:lnTo>
                          <a:pt x="106" y="554"/>
                        </a:lnTo>
                        <a:lnTo>
                          <a:pt x="75" y="620"/>
                        </a:lnTo>
                        <a:lnTo>
                          <a:pt x="53" y="685"/>
                        </a:lnTo>
                        <a:lnTo>
                          <a:pt x="34" y="752"/>
                        </a:lnTo>
                        <a:lnTo>
                          <a:pt x="17" y="818"/>
                        </a:lnTo>
                        <a:lnTo>
                          <a:pt x="7" y="879"/>
                        </a:lnTo>
                        <a:lnTo>
                          <a:pt x="0" y="940"/>
                        </a:lnTo>
                        <a:lnTo>
                          <a:pt x="0" y="999"/>
                        </a:lnTo>
                        <a:lnTo>
                          <a:pt x="0" y="1052"/>
                        </a:lnTo>
                        <a:lnTo>
                          <a:pt x="0" y="1115"/>
                        </a:lnTo>
                        <a:lnTo>
                          <a:pt x="3" y="1170"/>
                        </a:lnTo>
                        <a:lnTo>
                          <a:pt x="14" y="1239"/>
                        </a:lnTo>
                        <a:lnTo>
                          <a:pt x="24" y="1299"/>
                        </a:lnTo>
                        <a:lnTo>
                          <a:pt x="40" y="1358"/>
                        </a:lnTo>
                        <a:lnTo>
                          <a:pt x="62" y="1427"/>
                        </a:lnTo>
                        <a:lnTo>
                          <a:pt x="87" y="1488"/>
                        </a:lnTo>
                        <a:lnTo>
                          <a:pt x="113" y="1542"/>
                        </a:lnTo>
                        <a:lnTo>
                          <a:pt x="144" y="1602"/>
                        </a:lnTo>
                        <a:lnTo>
                          <a:pt x="178" y="1660"/>
                        </a:lnTo>
                        <a:lnTo>
                          <a:pt x="208" y="1715"/>
                        </a:lnTo>
                        <a:lnTo>
                          <a:pt x="239" y="1770"/>
                        </a:lnTo>
                        <a:lnTo>
                          <a:pt x="272" y="1830"/>
                        </a:lnTo>
                        <a:lnTo>
                          <a:pt x="323" y="1917"/>
                        </a:lnTo>
                        <a:lnTo>
                          <a:pt x="370" y="2007"/>
                        </a:lnTo>
                        <a:lnTo>
                          <a:pt x="398" y="2053"/>
                        </a:lnTo>
                        <a:lnTo>
                          <a:pt x="412" y="2091"/>
                        </a:lnTo>
                        <a:lnTo>
                          <a:pt x="429" y="2138"/>
                        </a:lnTo>
                        <a:lnTo>
                          <a:pt x="445" y="2192"/>
                        </a:lnTo>
                        <a:lnTo>
                          <a:pt x="458" y="2239"/>
                        </a:lnTo>
                        <a:lnTo>
                          <a:pt x="469" y="2292"/>
                        </a:lnTo>
                        <a:lnTo>
                          <a:pt x="479" y="2365"/>
                        </a:lnTo>
                        <a:lnTo>
                          <a:pt x="492" y="2444"/>
                        </a:lnTo>
                        <a:lnTo>
                          <a:pt x="501" y="2506"/>
                        </a:lnTo>
                        <a:lnTo>
                          <a:pt x="511" y="2586"/>
                        </a:lnTo>
                        <a:lnTo>
                          <a:pt x="518" y="2643"/>
                        </a:lnTo>
                        <a:lnTo>
                          <a:pt x="526" y="2693"/>
                        </a:lnTo>
                        <a:lnTo>
                          <a:pt x="537" y="2742"/>
                        </a:lnTo>
                        <a:lnTo>
                          <a:pt x="541" y="2756"/>
                        </a:lnTo>
                        <a:lnTo>
                          <a:pt x="543" y="2767"/>
                        </a:lnTo>
                        <a:lnTo>
                          <a:pt x="545" y="2773"/>
                        </a:lnTo>
                        <a:lnTo>
                          <a:pt x="546" y="2778"/>
                        </a:lnTo>
                        <a:lnTo>
                          <a:pt x="552" y="2784"/>
                        </a:lnTo>
                        <a:lnTo>
                          <a:pt x="558" y="2794"/>
                        </a:lnTo>
                        <a:lnTo>
                          <a:pt x="567" y="2803"/>
                        </a:lnTo>
                        <a:lnTo>
                          <a:pt x="576" y="2812"/>
                        </a:lnTo>
                        <a:lnTo>
                          <a:pt x="592" y="2824"/>
                        </a:lnTo>
                        <a:lnTo>
                          <a:pt x="610" y="2833"/>
                        </a:lnTo>
                        <a:lnTo>
                          <a:pt x="635" y="2847"/>
                        </a:lnTo>
                        <a:lnTo>
                          <a:pt x="657" y="2856"/>
                        </a:lnTo>
                        <a:lnTo>
                          <a:pt x="681" y="2864"/>
                        </a:lnTo>
                        <a:lnTo>
                          <a:pt x="703" y="2870"/>
                        </a:lnTo>
                        <a:lnTo>
                          <a:pt x="723" y="2875"/>
                        </a:lnTo>
                        <a:lnTo>
                          <a:pt x="753" y="2883"/>
                        </a:lnTo>
                        <a:lnTo>
                          <a:pt x="778" y="2889"/>
                        </a:lnTo>
                        <a:lnTo>
                          <a:pt x="802" y="2892"/>
                        </a:lnTo>
                        <a:lnTo>
                          <a:pt x="829" y="2896"/>
                        </a:lnTo>
                        <a:lnTo>
                          <a:pt x="857" y="2900"/>
                        </a:lnTo>
                        <a:lnTo>
                          <a:pt x="883" y="2902"/>
                        </a:lnTo>
                        <a:lnTo>
                          <a:pt x="906" y="2904"/>
                        </a:lnTo>
                        <a:lnTo>
                          <a:pt x="934" y="2906"/>
                        </a:lnTo>
                        <a:lnTo>
                          <a:pt x="959" y="2908"/>
                        </a:lnTo>
                        <a:lnTo>
                          <a:pt x="984" y="2908"/>
                        </a:lnTo>
                        <a:lnTo>
                          <a:pt x="1006" y="2908"/>
                        </a:lnTo>
                        <a:lnTo>
                          <a:pt x="1031" y="2908"/>
                        </a:lnTo>
                        <a:lnTo>
                          <a:pt x="1061" y="2908"/>
                        </a:lnTo>
                        <a:lnTo>
                          <a:pt x="1086" y="2906"/>
                        </a:lnTo>
                        <a:lnTo>
                          <a:pt x="1108" y="2906"/>
                        </a:lnTo>
                        <a:lnTo>
                          <a:pt x="1134" y="2902"/>
                        </a:lnTo>
                        <a:lnTo>
                          <a:pt x="1166" y="2900"/>
                        </a:lnTo>
                        <a:lnTo>
                          <a:pt x="1188" y="2896"/>
                        </a:lnTo>
                        <a:lnTo>
                          <a:pt x="1217" y="2892"/>
                        </a:lnTo>
                        <a:lnTo>
                          <a:pt x="1241" y="2887"/>
                        </a:lnTo>
                        <a:lnTo>
                          <a:pt x="1265" y="2883"/>
                        </a:lnTo>
                        <a:lnTo>
                          <a:pt x="1288" y="2877"/>
                        </a:lnTo>
                        <a:lnTo>
                          <a:pt x="1309" y="2871"/>
                        </a:lnTo>
                        <a:lnTo>
                          <a:pt x="1334" y="2864"/>
                        </a:lnTo>
                        <a:lnTo>
                          <a:pt x="1354" y="2856"/>
                        </a:lnTo>
                        <a:lnTo>
                          <a:pt x="1375" y="2849"/>
                        </a:lnTo>
                        <a:lnTo>
                          <a:pt x="1395" y="2839"/>
                        </a:lnTo>
                        <a:lnTo>
                          <a:pt x="1415" y="283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</p:grpSp>
          <p:cxnSp>
            <p:nvCxnSpPr>
              <p:cNvPr id="364" name="直線接點 363"/>
              <p:cNvCxnSpPr/>
              <p:nvPr/>
            </p:nvCxnSpPr>
            <p:spPr>
              <a:xfrm>
                <a:off x="3089123" y="3945057"/>
                <a:ext cx="869588" cy="0"/>
              </a:xfrm>
              <a:prstGeom prst="line">
                <a:avLst/>
              </a:prstGeom>
              <a:ln w="19050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6" name="直線接點 365"/>
              <p:cNvCxnSpPr/>
              <p:nvPr/>
            </p:nvCxnSpPr>
            <p:spPr>
              <a:xfrm>
                <a:off x="3043356" y="4041068"/>
                <a:ext cx="961124" cy="0"/>
              </a:xfrm>
              <a:prstGeom prst="line">
                <a:avLst/>
              </a:prstGeom>
              <a:ln w="19050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7" name="直線接點 366"/>
              <p:cNvCxnSpPr/>
              <p:nvPr/>
            </p:nvCxnSpPr>
            <p:spPr>
              <a:xfrm>
                <a:off x="3043354" y="4137079"/>
                <a:ext cx="961125" cy="0"/>
              </a:xfrm>
              <a:prstGeom prst="line">
                <a:avLst/>
              </a:prstGeom>
              <a:ln w="19050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8" name="直線接點 367"/>
              <p:cNvCxnSpPr/>
              <p:nvPr/>
            </p:nvCxnSpPr>
            <p:spPr>
              <a:xfrm flipH="1">
                <a:off x="3043355" y="5337212"/>
                <a:ext cx="961125" cy="0"/>
              </a:xfrm>
              <a:prstGeom prst="line">
                <a:avLst/>
              </a:prstGeom>
              <a:ln w="19050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9" name="直線接點 368"/>
              <p:cNvCxnSpPr/>
              <p:nvPr/>
            </p:nvCxnSpPr>
            <p:spPr>
              <a:xfrm flipH="1">
                <a:off x="3043357" y="5433223"/>
                <a:ext cx="961125" cy="0"/>
              </a:xfrm>
              <a:prstGeom prst="line">
                <a:avLst/>
              </a:prstGeom>
              <a:ln w="19050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0" name="直線接點 369"/>
              <p:cNvCxnSpPr/>
              <p:nvPr/>
            </p:nvCxnSpPr>
            <p:spPr>
              <a:xfrm flipH="1">
                <a:off x="3043355" y="5529234"/>
                <a:ext cx="915357" cy="0"/>
              </a:xfrm>
              <a:prstGeom prst="line">
                <a:avLst/>
              </a:prstGeom>
              <a:ln w="19050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44" name="群組 38"/>
            <p:cNvGrpSpPr/>
            <p:nvPr/>
          </p:nvGrpSpPr>
          <p:grpSpPr>
            <a:xfrm>
              <a:off x="4427984" y="3609020"/>
              <a:ext cx="1130734" cy="2304256"/>
              <a:chOff x="4521386" y="3609020"/>
              <a:chExt cx="1130734" cy="2304256"/>
            </a:xfrm>
          </p:grpSpPr>
          <p:grpSp>
            <p:nvGrpSpPr>
              <p:cNvPr id="346" name="Group 8"/>
              <p:cNvGrpSpPr>
                <a:grpSpLocks/>
              </p:cNvGrpSpPr>
              <p:nvPr/>
            </p:nvGrpSpPr>
            <p:grpSpPr bwMode="auto">
              <a:xfrm>
                <a:off x="4521386" y="3609020"/>
                <a:ext cx="1130734" cy="2304256"/>
                <a:chOff x="2043" y="1320"/>
                <a:chExt cx="315" cy="765"/>
              </a:xfrm>
            </p:grpSpPr>
            <p:sp>
              <p:nvSpPr>
                <p:cNvPr id="356" name="Rectangle 12"/>
                <p:cNvSpPr>
                  <a:spLocks noChangeArrowheads="1"/>
                </p:cNvSpPr>
                <p:nvPr/>
              </p:nvSpPr>
              <p:spPr bwMode="auto">
                <a:xfrm>
                  <a:off x="2043" y="1320"/>
                  <a:ext cx="315" cy="765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357" name="Group 9"/>
                <p:cNvGrpSpPr>
                  <a:grpSpLocks/>
                </p:cNvGrpSpPr>
                <p:nvPr/>
              </p:nvGrpSpPr>
              <p:grpSpPr bwMode="auto">
                <a:xfrm>
                  <a:off x="2061" y="1350"/>
                  <a:ext cx="281" cy="711"/>
                  <a:chOff x="6861" y="4410"/>
                  <a:chExt cx="281" cy="711"/>
                </a:xfrm>
              </p:grpSpPr>
              <p:sp>
                <p:nvSpPr>
                  <p:cNvPr id="361" name="Freeform 10"/>
                  <p:cNvSpPr>
                    <a:spLocks noChangeAspect="1"/>
                  </p:cNvSpPr>
                  <p:nvPr/>
                </p:nvSpPr>
                <p:spPr bwMode="auto">
                  <a:xfrm>
                    <a:off x="6861" y="4410"/>
                    <a:ext cx="281" cy="405"/>
                  </a:xfrm>
                  <a:custGeom>
                    <a:avLst/>
                    <a:gdLst/>
                    <a:ahLst/>
                    <a:cxnLst>
                      <a:cxn ang="0">
                        <a:pos x="1445" y="2807"/>
                      </a:cxn>
                      <a:cxn ang="0">
                        <a:pos x="1463" y="2784"/>
                      </a:cxn>
                      <a:cxn ang="0">
                        <a:pos x="1471" y="2765"/>
                      </a:cxn>
                      <a:cxn ang="0">
                        <a:pos x="1484" y="2698"/>
                      </a:cxn>
                      <a:cxn ang="0">
                        <a:pos x="1563" y="2229"/>
                      </a:cxn>
                      <a:cxn ang="0">
                        <a:pos x="1619" y="2062"/>
                      </a:cxn>
                      <a:cxn ang="0">
                        <a:pos x="1672" y="1943"/>
                      </a:cxn>
                      <a:cxn ang="0">
                        <a:pos x="1773" y="1766"/>
                      </a:cxn>
                      <a:cxn ang="0">
                        <a:pos x="1879" y="1590"/>
                      </a:cxn>
                      <a:cxn ang="0">
                        <a:pos x="1952" y="1429"/>
                      </a:cxn>
                      <a:cxn ang="0">
                        <a:pos x="1995" y="1267"/>
                      </a:cxn>
                      <a:cxn ang="0">
                        <a:pos x="2019" y="1062"/>
                      </a:cxn>
                      <a:cxn ang="0">
                        <a:pos x="2003" y="873"/>
                      </a:cxn>
                      <a:cxn ang="0">
                        <a:pos x="1960" y="694"/>
                      </a:cxn>
                      <a:cxn ang="0">
                        <a:pos x="1888" y="529"/>
                      </a:cxn>
                      <a:cxn ang="0">
                        <a:pos x="1765" y="354"/>
                      </a:cxn>
                      <a:cxn ang="0">
                        <a:pos x="1636" y="232"/>
                      </a:cxn>
                      <a:cxn ang="0">
                        <a:pos x="1471" y="120"/>
                      </a:cxn>
                      <a:cxn ang="0">
                        <a:pos x="1277" y="40"/>
                      </a:cxn>
                      <a:cxn ang="0">
                        <a:pos x="1115" y="6"/>
                      </a:cxn>
                      <a:cxn ang="0">
                        <a:pos x="936" y="0"/>
                      </a:cxn>
                      <a:cxn ang="0">
                        <a:pos x="782" y="28"/>
                      </a:cxn>
                      <a:cxn ang="0">
                        <a:pos x="630" y="78"/>
                      </a:cxn>
                      <a:cxn ang="0">
                        <a:pos x="501" y="145"/>
                      </a:cxn>
                      <a:cxn ang="0">
                        <a:pos x="365" y="242"/>
                      </a:cxn>
                      <a:cxn ang="0">
                        <a:pos x="242" y="360"/>
                      </a:cxn>
                      <a:cxn ang="0">
                        <a:pos x="140" y="495"/>
                      </a:cxn>
                      <a:cxn ang="0">
                        <a:pos x="53" y="685"/>
                      </a:cxn>
                      <a:cxn ang="0">
                        <a:pos x="7" y="879"/>
                      </a:cxn>
                      <a:cxn ang="0">
                        <a:pos x="0" y="1052"/>
                      </a:cxn>
                      <a:cxn ang="0">
                        <a:pos x="14" y="1239"/>
                      </a:cxn>
                      <a:cxn ang="0">
                        <a:pos x="62" y="1427"/>
                      </a:cxn>
                      <a:cxn ang="0">
                        <a:pos x="144" y="1602"/>
                      </a:cxn>
                      <a:cxn ang="0">
                        <a:pos x="239" y="1770"/>
                      </a:cxn>
                      <a:cxn ang="0">
                        <a:pos x="370" y="2007"/>
                      </a:cxn>
                      <a:cxn ang="0">
                        <a:pos x="429" y="2138"/>
                      </a:cxn>
                      <a:cxn ang="0">
                        <a:pos x="469" y="2292"/>
                      </a:cxn>
                      <a:cxn ang="0">
                        <a:pos x="501" y="2506"/>
                      </a:cxn>
                      <a:cxn ang="0">
                        <a:pos x="526" y="2693"/>
                      </a:cxn>
                      <a:cxn ang="0">
                        <a:pos x="543" y="2767"/>
                      </a:cxn>
                      <a:cxn ang="0">
                        <a:pos x="552" y="2784"/>
                      </a:cxn>
                      <a:cxn ang="0">
                        <a:pos x="576" y="2812"/>
                      </a:cxn>
                      <a:cxn ang="0">
                        <a:pos x="635" y="2847"/>
                      </a:cxn>
                      <a:cxn ang="0">
                        <a:pos x="703" y="2870"/>
                      </a:cxn>
                      <a:cxn ang="0">
                        <a:pos x="778" y="2889"/>
                      </a:cxn>
                      <a:cxn ang="0">
                        <a:pos x="857" y="2900"/>
                      </a:cxn>
                      <a:cxn ang="0">
                        <a:pos x="934" y="2906"/>
                      </a:cxn>
                      <a:cxn ang="0">
                        <a:pos x="1006" y="2908"/>
                      </a:cxn>
                      <a:cxn ang="0">
                        <a:pos x="1086" y="2906"/>
                      </a:cxn>
                      <a:cxn ang="0">
                        <a:pos x="1166" y="2900"/>
                      </a:cxn>
                      <a:cxn ang="0">
                        <a:pos x="1241" y="2887"/>
                      </a:cxn>
                      <a:cxn ang="0">
                        <a:pos x="1309" y="2871"/>
                      </a:cxn>
                      <a:cxn ang="0">
                        <a:pos x="1375" y="2849"/>
                      </a:cxn>
                    </a:cxnLst>
                    <a:rect l="0" t="0" r="r" b="b"/>
                    <a:pathLst>
                      <a:path w="2019" h="2908">
                        <a:moveTo>
                          <a:pt x="1415" y="2830"/>
                        </a:moveTo>
                        <a:lnTo>
                          <a:pt x="1432" y="2818"/>
                        </a:lnTo>
                        <a:lnTo>
                          <a:pt x="1445" y="2807"/>
                        </a:lnTo>
                        <a:lnTo>
                          <a:pt x="1453" y="2799"/>
                        </a:lnTo>
                        <a:lnTo>
                          <a:pt x="1458" y="2790"/>
                        </a:lnTo>
                        <a:lnTo>
                          <a:pt x="1463" y="2784"/>
                        </a:lnTo>
                        <a:lnTo>
                          <a:pt x="1466" y="2778"/>
                        </a:lnTo>
                        <a:lnTo>
                          <a:pt x="1470" y="2773"/>
                        </a:lnTo>
                        <a:lnTo>
                          <a:pt x="1471" y="2765"/>
                        </a:lnTo>
                        <a:lnTo>
                          <a:pt x="1474" y="2756"/>
                        </a:lnTo>
                        <a:lnTo>
                          <a:pt x="1475" y="2744"/>
                        </a:lnTo>
                        <a:lnTo>
                          <a:pt x="1484" y="2698"/>
                        </a:lnTo>
                        <a:lnTo>
                          <a:pt x="1543" y="2322"/>
                        </a:lnTo>
                        <a:lnTo>
                          <a:pt x="1554" y="2268"/>
                        </a:lnTo>
                        <a:lnTo>
                          <a:pt x="1563" y="2229"/>
                        </a:lnTo>
                        <a:lnTo>
                          <a:pt x="1577" y="2175"/>
                        </a:lnTo>
                        <a:lnTo>
                          <a:pt x="1598" y="2115"/>
                        </a:lnTo>
                        <a:lnTo>
                          <a:pt x="1619" y="2062"/>
                        </a:lnTo>
                        <a:lnTo>
                          <a:pt x="1638" y="2018"/>
                        </a:lnTo>
                        <a:lnTo>
                          <a:pt x="1655" y="1980"/>
                        </a:lnTo>
                        <a:lnTo>
                          <a:pt x="1672" y="1943"/>
                        </a:lnTo>
                        <a:lnTo>
                          <a:pt x="1706" y="1880"/>
                        </a:lnTo>
                        <a:lnTo>
                          <a:pt x="1740" y="1821"/>
                        </a:lnTo>
                        <a:lnTo>
                          <a:pt x="1773" y="1766"/>
                        </a:lnTo>
                        <a:lnTo>
                          <a:pt x="1799" y="1724"/>
                        </a:lnTo>
                        <a:lnTo>
                          <a:pt x="1846" y="1645"/>
                        </a:lnTo>
                        <a:lnTo>
                          <a:pt x="1879" y="1590"/>
                        </a:lnTo>
                        <a:lnTo>
                          <a:pt x="1905" y="1544"/>
                        </a:lnTo>
                        <a:lnTo>
                          <a:pt x="1927" y="1492"/>
                        </a:lnTo>
                        <a:lnTo>
                          <a:pt x="1952" y="1429"/>
                        </a:lnTo>
                        <a:lnTo>
                          <a:pt x="1969" y="1374"/>
                        </a:lnTo>
                        <a:lnTo>
                          <a:pt x="1985" y="1316"/>
                        </a:lnTo>
                        <a:lnTo>
                          <a:pt x="1995" y="1267"/>
                        </a:lnTo>
                        <a:lnTo>
                          <a:pt x="2007" y="1212"/>
                        </a:lnTo>
                        <a:lnTo>
                          <a:pt x="2015" y="1142"/>
                        </a:lnTo>
                        <a:lnTo>
                          <a:pt x="2019" y="1062"/>
                        </a:lnTo>
                        <a:lnTo>
                          <a:pt x="2019" y="987"/>
                        </a:lnTo>
                        <a:lnTo>
                          <a:pt x="2012" y="928"/>
                        </a:lnTo>
                        <a:lnTo>
                          <a:pt x="2003" y="873"/>
                        </a:lnTo>
                        <a:lnTo>
                          <a:pt x="1994" y="824"/>
                        </a:lnTo>
                        <a:lnTo>
                          <a:pt x="1978" y="759"/>
                        </a:lnTo>
                        <a:lnTo>
                          <a:pt x="1960" y="694"/>
                        </a:lnTo>
                        <a:lnTo>
                          <a:pt x="1940" y="634"/>
                        </a:lnTo>
                        <a:lnTo>
                          <a:pt x="1917" y="578"/>
                        </a:lnTo>
                        <a:lnTo>
                          <a:pt x="1888" y="529"/>
                        </a:lnTo>
                        <a:lnTo>
                          <a:pt x="1850" y="466"/>
                        </a:lnTo>
                        <a:lnTo>
                          <a:pt x="1807" y="403"/>
                        </a:lnTo>
                        <a:lnTo>
                          <a:pt x="1765" y="354"/>
                        </a:lnTo>
                        <a:lnTo>
                          <a:pt x="1727" y="312"/>
                        </a:lnTo>
                        <a:lnTo>
                          <a:pt x="1683" y="272"/>
                        </a:lnTo>
                        <a:lnTo>
                          <a:pt x="1636" y="232"/>
                        </a:lnTo>
                        <a:lnTo>
                          <a:pt x="1590" y="196"/>
                        </a:lnTo>
                        <a:lnTo>
                          <a:pt x="1535" y="159"/>
                        </a:lnTo>
                        <a:lnTo>
                          <a:pt x="1471" y="120"/>
                        </a:lnTo>
                        <a:lnTo>
                          <a:pt x="1411" y="90"/>
                        </a:lnTo>
                        <a:lnTo>
                          <a:pt x="1341" y="61"/>
                        </a:lnTo>
                        <a:lnTo>
                          <a:pt x="1277" y="40"/>
                        </a:lnTo>
                        <a:lnTo>
                          <a:pt x="1224" y="27"/>
                        </a:lnTo>
                        <a:lnTo>
                          <a:pt x="1167" y="14"/>
                        </a:lnTo>
                        <a:lnTo>
                          <a:pt x="1115" y="6"/>
                        </a:lnTo>
                        <a:lnTo>
                          <a:pt x="1053" y="0"/>
                        </a:lnTo>
                        <a:lnTo>
                          <a:pt x="997" y="0"/>
                        </a:lnTo>
                        <a:lnTo>
                          <a:pt x="936" y="0"/>
                        </a:lnTo>
                        <a:lnTo>
                          <a:pt x="885" y="6"/>
                        </a:lnTo>
                        <a:lnTo>
                          <a:pt x="826" y="19"/>
                        </a:lnTo>
                        <a:lnTo>
                          <a:pt x="782" y="28"/>
                        </a:lnTo>
                        <a:lnTo>
                          <a:pt x="727" y="44"/>
                        </a:lnTo>
                        <a:lnTo>
                          <a:pt x="676" y="59"/>
                        </a:lnTo>
                        <a:lnTo>
                          <a:pt x="630" y="78"/>
                        </a:lnTo>
                        <a:lnTo>
                          <a:pt x="586" y="97"/>
                        </a:lnTo>
                        <a:lnTo>
                          <a:pt x="541" y="121"/>
                        </a:lnTo>
                        <a:lnTo>
                          <a:pt x="501" y="145"/>
                        </a:lnTo>
                        <a:lnTo>
                          <a:pt x="456" y="175"/>
                        </a:lnTo>
                        <a:lnTo>
                          <a:pt x="408" y="209"/>
                        </a:lnTo>
                        <a:lnTo>
                          <a:pt x="365" y="242"/>
                        </a:lnTo>
                        <a:lnTo>
                          <a:pt x="326" y="277"/>
                        </a:lnTo>
                        <a:lnTo>
                          <a:pt x="284" y="316"/>
                        </a:lnTo>
                        <a:lnTo>
                          <a:pt x="242" y="360"/>
                        </a:lnTo>
                        <a:lnTo>
                          <a:pt x="206" y="402"/>
                        </a:lnTo>
                        <a:lnTo>
                          <a:pt x="175" y="441"/>
                        </a:lnTo>
                        <a:lnTo>
                          <a:pt x="140" y="495"/>
                        </a:lnTo>
                        <a:lnTo>
                          <a:pt x="106" y="554"/>
                        </a:lnTo>
                        <a:lnTo>
                          <a:pt x="75" y="620"/>
                        </a:lnTo>
                        <a:lnTo>
                          <a:pt x="53" y="685"/>
                        </a:lnTo>
                        <a:lnTo>
                          <a:pt x="34" y="752"/>
                        </a:lnTo>
                        <a:lnTo>
                          <a:pt x="17" y="818"/>
                        </a:lnTo>
                        <a:lnTo>
                          <a:pt x="7" y="879"/>
                        </a:lnTo>
                        <a:lnTo>
                          <a:pt x="0" y="940"/>
                        </a:lnTo>
                        <a:lnTo>
                          <a:pt x="0" y="999"/>
                        </a:lnTo>
                        <a:lnTo>
                          <a:pt x="0" y="1052"/>
                        </a:lnTo>
                        <a:lnTo>
                          <a:pt x="0" y="1115"/>
                        </a:lnTo>
                        <a:lnTo>
                          <a:pt x="3" y="1170"/>
                        </a:lnTo>
                        <a:lnTo>
                          <a:pt x="14" y="1239"/>
                        </a:lnTo>
                        <a:lnTo>
                          <a:pt x="24" y="1299"/>
                        </a:lnTo>
                        <a:lnTo>
                          <a:pt x="40" y="1358"/>
                        </a:lnTo>
                        <a:lnTo>
                          <a:pt x="62" y="1427"/>
                        </a:lnTo>
                        <a:lnTo>
                          <a:pt x="87" y="1488"/>
                        </a:lnTo>
                        <a:lnTo>
                          <a:pt x="113" y="1542"/>
                        </a:lnTo>
                        <a:lnTo>
                          <a:pt x="144" y="1602"/>
                        </a:lnTo>
                        <a:lnTo>
                          <a:pt x="178" y="1660"/>
                        </a:lnTo>
                        <a:lnTo>
                          <a:pt x="208" y="1715"/>
                        </a:lnTo>
                        <a:lnTo>
                          <a:pt x="239" y="1770"/>
                        </a:lnTo>
                        <a:lnTo>
                          <a:pt x="272" y="1830"/>
                        </a:lnTo>
                        <a:lnTo>
                          <a:pt x="323" y="1917"/>
                        </a:lnTo>
                        <a:lnTo>
                          <a:pt x="370" y="2007"/>
                        </a:lnTo>
                        <a:lnTo>
                          <a:pt x="398" y="2053"/>
                        </a:lnTo>
                        <a:lnTo>
                          <a:pt x="412" y="2091"/>
                        </a:lnTo>
                        <a:lnTo>
                          <a:pt x="429" y="2138"/>
                        </a:lnTo>
                        <a:lnTo>
                          <a:pt x="445" y="2192"/>
                        </a:lnTo>
                        <a:lnTo>
                          <a:pt x="458" y="2239"/>
                        </a:lnTo>
                        <a:lnTo>
                          <a:pt x="469" y="2292"/>
                        </a:lnTo>
                        <a:lnTo>
                          <a:pt x="479" y="2365"/>
                        </a:lnTo>
                        <a:lnTo>
                          <a:pt x="492" y="2444"/>
                        </a:lnTo>
                        <a:lnTo>
                          <a:pt x="501" y="2506"/>
                        </a:lnTo>
                        <a:lnTo>
                          <a:pt x="511" y="2586"/>
                        </a:lnTo>
                        <a:lnTo>
                          <a:pt x="518" y="2643"/>
                        </a:lnTo>
                        <a:lnTo>
                          <a:pt x="526" y="2693"/>
                        </a:lnTo>
                        <a:lnTo>
                          <a:pt x="537" y="2742"/>
                        </a:lnTo>
                        <a:lnTo>
                          <a:pt x="541" y="2756"/>
                        </a:lnTo>
                        <a:lnTo>
                          <a:pt x="543" y="2767"/>
                        </a:lnTo>
                        <a:lnTo>
                          <a:pt x="545" y="2773"/>
                        </a:lnTo>
                        <a:lnTo>
                          <a:pt x="546" y="2778"/>
                        </a:lnTo>
                        <a:lnTo>
                          <a:pt x="552" y="2784"/>
                        </a:lnTo>
                        <a:lnTo>
                          <a:pt x="558" y="2794"/>
                        </a:lnTo>
                        <a:lnTo>
                          <a:pt x="567" y="2803"/>
                        </a:lnTo>
                        <a:lnTo>
                          <a:pt x="576" y="2812"/>
                        </a:lnTo>
                        <a:lnTo>
                          <a:pt x="592" y="2824"/>
                        </a:lnTo>
                        <a:lnTo>
                          <a:pt x="610" y="2833"/>
                        </a:lnTo>
                        <a:lnTo>
                          <a:pt x="635" y="2847"/>
                        </a:lnTo>
                        <a:lnTo>
                          <a:pt x="657" y="2856"/>
                        </a:lnTo>
                        <a:lnTo>
                          <a:pt x="681" y="2864"/>
                        </a:lnTo>
                        <a:lnTo>
                          <a:pt x="703" y="2870"/>
                        </a:lnTo>
                        <a:lnTo>
                          <a:pt x="723" y="2875"/>
                        </a:lnTo>
                        <a:lnTo>
                          <a:pt x="753" y="2883"/>
                        </a:lnTo>
                        <a:lnTo>
                          <a:pt x="778" y="2889"/>
                        </a:lnTo>
                        <a:lnTo>
                          <a:pt x="802" y="2892"/>
                        </a:lnTo>
                        <a:lnTo>
                          <a:pt x="829" y="2896"/>
                        </a:lnTo>
                        <a:lnTo>
                          <a:pt x="857" y="2900"/>
                        </a:lnTo>
                        <a:lnTo>
                          <a:pt x="883" y="2902"/>
                        </a:lnTo>
                        <a:lnTo>
                          <a:pt x="906" y="2904"/>
                        </a:lnTo>
                        <a:lnTo>
                          <a:pt x="934" y="2906"/>
                        </a:lnTo>
                        <a:lnTo>
                          <a:pt x="959" y="2908"/>
                        </a:lnTo>
                        <a:lnTo>
                          <a:pt x="984" y="2908"/>
                        </a:lnTo>
                        <a:lnTo>
                          <a:pt x="1006" y="2908"/>
                        </a:lnTo>
                        <a:lnTo>
                          <a:pt x="1031" y="2908"/>
                        </a:lnTo>
                        <a:lnTo>
                          <a:pt x="1061" y="2908"/>
                        </a:lnTo>
                        <a:lnTo>
                          <a:pt x="1086" y="2906"/>
                        </a:lnTo>
                        <a:lnTo>
                          <a:pt x="1108" y="2906"/>
                        </a:lnTo>
                        <a:lnTo>
                          <a:pt x="1134" y="2902"/>
                        </a:lnTo>
                        <a:lnTo>
                          <a:pt x="1166" y="2900"/>
                        </a:lnTo>
                        <a:lnTo>
                          <a:pt x="1188" y="2896"/>
                        </a:lnTo>
                        <a:lnTo>
                          <a:pt x="1217" y="2892"/>
                        </a:lnTo>
                        <a:lnTo>
                          <a:pt x="1241" y="2887"/>
                        </a:lnTo>
                        <a:lnTo>
                          <a:pt x="1265" y="2883"/>
                        </a:lnTo>
                        <a:lnTo>
                          <a:pt x="1288" y="2877"/>
                        </a:lnTo>
                        <a:lnTo>
                          <a:pt x="1309" y="2871"/>
                        </a:lnTo>
                        <a:lnTo>
                          <a:pt x="1334" y="2864"/>
                        </a:lnTo>
                        <a:lnTo>
                          <a:pt x="1354" y="2856"/>
                        </a:lnTo>
                        <a:lnTo>
                          <a:pt x="1375" y="2849"/>
                        </a:lnTo>
                        <a:lnTo>
                          <a:pt x="1395" y="2839"/>
                        </a:lnTo>
                        <a:lnTo>
                          <a:pt x="1415" y="283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2" name="Freeform 11"/>
                  <p:cNvSpPr>
                    <a:spLocks noChangeAspect="1"/>
                  </p:cNvSpPr>
                  <p:nvPr/>
                </p:nvSpPr>
                <p:spPr bwMode="auto">
                  <a:xfrm flipV="1">
                    <a:off x="6861" y="4716"/>
                    <a:ext cx="281" cy="405"/>
                  </a:xfrm>
                  <a:custGeom>
                    <a:avLst/>
                    <a:gdLst/>
                    <a:ahLst/>
                    <a:cxnLst>
                      <a:cxn ang="0">
                        <a:pos x="1445" y="2807"/>
                      </a:cxn>
                      <a:cxn ang="0">
                        <a:pos x="1463" y="2784"/>
                      </a:cxn>
                      <a:cxn ang="0">
                        <a:pos x="1471" y="2765"/>
                      </a:cxn>
                      <a:cxn ang="0">
                        <a:pos x="1484" y="2698"/>
                      </a:cxn>
                      <a:cxn ang="0">
                        <a:pos x="1563" y="2229"/>
                      </a:cxn>
                      <a:cxn ang="0">
                        <a:pos x="1619" y="2062"/>
                      </a:cxn>
                      <a:cxn ang="0">
                        <a:pos x="1672" y="1943"/>
                      </a:cxn>
                      <a:cxn ang="0">
                        <a:pos x="1773" y="1766"/>
                      </a:cxn>
                      <a:cxn ang="0">
                        <a:pos x="1879" y="1590"/>
                      </a:cxn>
                      <a:cxn ang="0">
                        <a:pos x="1952" y="1429"/>
                      </a:cxn>
                      <a:cxn ang="0">
                        <a:pos x="1995" y="1267"/>
                      </a:cxn>
                      <a:cxn ang="0">
                        <a:pos x="2019" y="1062"/>
                      </a:cxn>
                      <a:cxn ang="0">
                        <a:pos x="2003" y="873"/>
                      </a:cxn>
                      <a:cxn ang="0">
                        <a:pos x="1960" y="694"/>
                      </a:cxn>
                      <a:cxn ang="0">
                        <a:pos x="1888" y="529"/>
                      </a:cxn>
                      <a:cxn ang="0">
                        <a:pos x="1765" y="354"/>
                      </a:cxn>
                      <a:cxn ang="0">
                        <a:pos x="1636" y="232"/>
                      </a:cxn>
                      <a:cxn ang="0">
                        <a:pos x="1471" y="120"/>
                      </a:cxn>
                      <a:cxn ang="0">
                        <a:pos x="1277" y="40"/>
                      </a:cxn>
                      <a:cxn ang="0">
                        <a:pos x="1115" y="6"/>
                      </a:cxn>
                      <a:cxn ang="0">
                        <a:pos x="936" y="0"/>
                      </a:cxn>
                      <a:cxn ang="0">
                        <a:pos x="782" y="28"/>
                      </a:cxn>
                      <a:cxn ang="0">
                        <a:pos x="630" y="78"/>
                      </a:cxn>
                      <a:cxn ang="0">
                        <a:pos x="501" y="145"/>
                      </a:cxn>
                      <a:cxn ang="0">
                        <a:pos x="365" y="242"/>
                      </a:cxn>
                      <a:cxn ang="0">
                        <a:pos x="242" y="360"/>
                      </a:cxn>
                      <a:cxn ang="0">
                        <a:pos x="140" y="495"/>
                      </a:cxn>
                      <a:cxn ang="0">
                        <a:pos x="53" y="685"/>
                      </a:cxn>
                      <a:cxn ang="0">
                        <a:pos x="7" y="879"/>
                      </a:cxn>
                      <a:cxn ang="0">
                        <a:pos x="0" y="1052"/>
                      </a:cxn>
                      <a:cxn ang="0">
                        <a:pos x="14" y="1239"/>
                      </a:cxn>
                      <a:cxn ang="0">
                        <a:pos x="62" y="1427"/>
                      </a:cxn>
                      <a:cxn ang="0">
                        <a:pos x="144" y="1602"/>
                      </a:cxn>
                      <a:cxn ang="0">
                        <a:pos x="239" y="1770"/>
                      </a:cxn>
                      <a:cxn ang="0">
                        <a:pos x="370" y="2007"/>
                      </a:cxn>
                      <a:cxn ang="0">
                        <a:pos x="429" y="2138"/>
                      </a:cxn>
                      <a:cxn ang="0">
                        <a:pos x="469" y="2292"/>
                      </a:cxn>
                      <a:cxn ang="0">
                        <a:pos x="501" y="2506"/>
                      </a:cxn>
                      <a:cxn ang="0">
                        <a:pos x="526" y="2693"/>
                      </a:cxn>
                      <a:cxn ang="0">
                        <a:pos x="543" y="2767"/>
                      </a:cxn>
                      <a:cxn ang="0">
                        <a:pos x="552" y="2784"/>
                      </a:cxn>
                      <a:cxn ang="0">
                        <a:pos x="576" y="2812"/>
                      </a:cxn>
                      <a:cxn ang="0">
                        <a:pos x="635" y="2847"/>
                      </a:cxn>
                      <a:cxn ang="0">
                        <a:pos x="703" y="2870"/>
                      </a:cxn>
                      <a:cxn ang="0">
                        <a:pos x="778" y="2889"/>
                      </a:cxn>
                      <a:cxn ang="0">
                        <a:pos x="857" y="2900"/>
                      </a:cxn>
                      <a:cxn ang="0">
                        <a:pos x="934" y="2906"/>
                      </a:cxn>
                      <a:cxn ang="0">
                        <a:pos x="1006" y="2908"/>
                      </a:cxn>
                      <a:cxn ang="0">
                        <a:pos x="1086" y="2906"/>
                      </a:cxn>
                      <a:cxn ang="0">
                        <a:pos x="1166" y="2900"/>
                      </a:cxn>
                      <a:cxn ang="0">
                        <a:pos x="1241" y="2887"/>
                      </a:cxn>
                      <a:cxn ang="0">
                        <a:pos x="1309" y="2871"/>
                      </a:cxn>
                      <a:cxn ang="0">
                        <a:pos x="1375" y="2849"/>
                      </a:cxn>
                    </a:cxnLst>
                    <a:rect l="0" t="0" r="r" b="b"/>
                    <a:pathLst>
                      <a:path w="2019" h="2908">
                        <a:moveTo>
                          <a:pt x="1415" y="2830"/>
                        </a:moveTo>
                        <a:lnTo>
                          <a:pt x="1432" y="2818"/>
                        </a:lnTo>
                        <a:lnTo>
                          <a:pt x="1445" y="2807"/>
                        </a:lnTo>
                        <a:lnTo>
                          <a:pt x="1453" y="2799"/>
                        </a:lnTo>
                        <a:lnTo>
                          <a:pt x="1458" y="2790"/>
                        </a:lnTo>
                        <a:lnTo>
                          <a:pt x="1463" y="2784"/>
                        </a:lnTo>
                        <a:lnTo>
                          <a:pt x="1466" y="2778"/>
                        </a:lnTo>
                        <a:lnTo>
                          <a:pt x="1470" y="2773"/>
                        </a:lnTo>
                        <a:lnTo>
                          <a:pt x="1471" y="2765"/>
                        </a:lnTo>
                        <a:lnTo>
                          <a:pt x="1474" y="2756"/>
                        </a:lnTo>
                        <a:lnTo>
                          <a:pt x="1475" y="2744"/>
                        </a:lnTo>
                        <a:lnTo>
                          <a:pt x="1484" y="2698"/>
                        </a:lnTo>
                        <a:lnTo>
                          <a:pt x="1543" y="2322"/>
                        </a:lnTo>
                        <a:lnTo>
                          <a:pt x="1554" y="2268"/>
                        </a:lnTo>
                        <a:lnTo>
                          <a:pt x="1563" y="2229"/>
                        </a:lnTo>
                        <a:lnTo>
                          <a:pt x="1577" y="2175"/>
                        </a:lnTo>
                        <a:lnTo>
                          <a:pt x="1598" y="2115"/>
                        </a:lnTo>
                        <a:lnTo>
                          <a:pt x="1619" y="2062"/>
                        </a:lnTo>
                        <a:lnTo>
                          <a:pt x="1638" y="2018"/>
                        </a:lnTo>
                        <a:lnTo>
                          <a:pt x="1655" y="1980"/>
                        </a:lnTo>
                        <a:lnTo>
                          <a:pt x="1672" y="1943"/>
                        </a:lnTo>
                        <a:lnTo>
                          <a:pt x="1706" y="1880"/>
                        </a:lnTo>
                        <a:lnTo>
                          <a:pt x="1740" y="1821"/>
                        </a:lnTo>
                        <a:lnTo>
                          <a:pt x="1773" y="1766"/>
                        </a:lnTo>
                        <a:lnTo>
                          <a:pt x="1799" y="1724"/>
                        </a:lnTo>
                        <a:lnTo>
                          <a:pt x="1846" y="1645"/>
                        </a:lnTo>
                        <a:lnTo>
                          <a:pt x="1879" y="1590"/>
                        </a:lnTo>
                        <a:lnTo>
                          <a:pt x="1905" y="1544"/>
                        </a:lnTo>
                        <a:lnTo>
                          <a:pt x="1927" y="1492"/>
                        </a:lnTo>
                        <a:lnTo>
                          <a:pt x="1952" y="1429"/>
                        </a:lnTo>
                        <a:lnTo>
                          <a:pt x="1969" y="1374"/>
                        </a:lnTo>
                        <a:lnTo>
                          <a:pt x="1985" y="1316"/>
                        </a:lnTo>
                        <a:lnTo>
                          <a:pt x="1995" y="1267"/>
                        </a:lnTo>
                        <a:lnTo>
                          <a:pt x="2007" y="1212"/>
                        </a:lnTo>
                        <a:lnTo>
                          <a:pt x="2015" y="1142"/>
                        </a:lnTo>
                        <a:lnTo>
                          <a:pt x="2019" y="1062"/>
                        </a:lnTo>
                        <a:lnTo>
                          <a:pt x="2019" y="987"/>
                        </a:lnTo>
                        <a:lnTo>
                          <a:pt x="2012" y="928"/>
                        </a:lnTo>
                        <a:lnTo>
                          <a:pt x="2003" y="873"/>
                        </a:lnTo>
                        <a:lnTo>
                          <a:pt x="1994" y="824"/>
                        </a:lnTo>
                        <a:lnTo>
                          <a:pt x="1978" y="759"/>
                        </a:lnTo>
                        <a:lnTo>
                          <a:pt x="1960" y="694"/>
                        </a:lnTo>
                        <a:lnTo>
                          <a:pt x="1940" y="634"/>
                        </a:lnTo>
                        <a:lnTo>
                          <a:pt x="1917" y="578"/>
                        </a:lnTo>
                        <a:lnTo>
                          <a:pt x="1888" y="529"/>
                        </a:lnTo>
                        <a:lnTo>
                          <a:pt x="1850" y="466"/>
                        </a:lnTo>
                        <a:lnTo>
                          <a:pt x="1807" y="403"/>
                        </a:lnTo>
                        <a:lnTo>
                          <a:pt x="1765" y="354"/>
                        </a:lnTo>
                        <a:lnTo>
                          <a:pt x="1727" y="312"/>
                        </a:lnTo>
                        <a:lnTo>
                          <a:pt x="1683" y="272"/>
                        </a:lnTo>
                        <a:lnTo>
                          <a:pt x="1636" y="232"/>
                        </a:lnTo>
                        <a:lnTo>
                          <a:pt x="1590" y="196"/>
                        </a:lnTo>
                        <a:lnTo>
                          <a:pt x="1535" y="159"/>
                        </a:lnTo>
                        <a:lnTo>
                          <a:pt x="1471" y="120"/>
                        </a:lnTo>
                        <a:lnTo>
                          <a:pt x="1411" y="90"/>
                        </a:lnTo>
                        <a:lnTo>
                          <a:pt x="1341" y="61"/>
                        </a:lnTo>
                        <a:lnTo>
                          <a:pt x="1277" y="40"/>
                        </a:lnTo>
                        <a:lnTo>
                          <a:pt x="1224" y="27"/>
                        </a:lnTo>
                        <a:lnTo>
                          <a:pt x="1167" y="14"/>
                        </a:lnTo>
                        <a:lnTo>
                          <a:pt x="1115" y="6"/>
                        </a:lnTo>
                        <a:lnTo>
                          <a:pt x="1053" y="0"/>
                        </a:lnTo>
                        <a:lnTo>
                          <a:pt x="997" y="0"/>
                        </a:lnTo>
                        <a:lnTo>
                          <a:pt x="936" y="0"/>
                        </a:lnTo>
                        <a:lnTo>
                          <a:pt x="885" y="6"/>
                        </a:lnTo>
                        <a:lnTo>
                          <a:pt x="826" y="19"/>
                        </a:lnTo>
                        <a:lnTo>
                          <a:pt x="782" y="28"/>
                        </a:lnTo>
                        <a:lnTo>
                          <a:pt x="727" y="44"/>
                        </a:lnTo>
                        <a:lnTo>
                          <a:pt x="676" y="59"/>
                        </a:lnTo>
                        <a:lnTo>
                          <a:pt x="630" y="78"/>
                        </a:lnTo>
                        <a:lnTo>
                          <a:pt x="586" y="97"/>
                        </a:lnTo>
                        <a:lnTo>
                          <a:pt x="541" y="121"/>
                        </a:lnTo>
                        <a:lnTo>
                          <a:pt x="501" y="145"/>
                        </a:lnTo>
                        <a:lnTo>
                          <a:pt x="456" y="175"/>
                        </a:lnTo>
                        <a:lnTo>
                          <a:pt x="408" y="209"/>
                        </a:lnTo>
                        <a:lnTo>
                          <a:pt x="365" y="242"/>
                        </a:lnTo>
                        <a:lnTo>
                          <a:pt x="326" y="277"/>
                        </a:lnTo>
                        <a:lnTo>
                          <a:pt x="284" y="316"/>
                        </a:lnTo>
                        <a:lnTo>
                          <a:pt x="242" y="360"/>
                        </a:lnTo>
                        <a:lnTo>
                          <a:pt x="206" y="402"/>
                        </a:lnTo>
                        <a:lnTo>
                          <a:pt x="175" y="441"/>
                        </a:lnTo>
                        <a:lnTo>
                          <a:pt x="140" y="495"/>
                        </a:lnTo>
                        <a:lnTo>
                          <a:pt x="106" y="554"/>
                        </a:lnTo>
                        <a:lnTo>
                          <a:pt x="75" y="620"/>
                        </a:lnTo>
                        <a:lnTo>
                          <a:pt x="53" y="685"/>
                        </a:lnTo>
                        <a:lnTo>
                          <a:pt x="34" y="752"/>
                        </a:lnTo>
                        <a:lnTo>
                          <a:pt x="17" y="818"/>
                        </a:lnTo>
                        <a:lnTo>
                          <a:pt x="7" y="879"/>
                        </a:lnTo>
                        <a:lnTo>
                          <a:pt x="0" y="940"/>
                        </a:lnTo>
                        <a:lnTo>
                          <a:pt x="0" y="999"/>
                        </a:lnTo>
                        <a:lnTo>
                          <a:pt x="0" y="1052"/>
                        </a:lnTo>
                        <a:lnTo>
                          <a:pt x="0" y="1115"/>
                        </a:lnTo>
                        <a:lnTo>
                          <a:pt x="3" y="1170"/>
                        </a:lnTo>
                        <a:lnTo>
                          <a:pt x="14" y="1239"/>
                        </a:lnTo>
                        <a:lnTo>
                          <a:pt x="24" y="1299"/>
                        </a:lnTo>
                        <a:lnTo>
                          <a:pt x="40" y="1358"/>
                        </a:lnTo>
                        <a:lnTo>
                          <a:pt x="62" y="1427"/>
                        </a:lnTo>
                        <a:lnTo>
                          <a:pt x="87" y="1488"/>
                        </a:lnTo>
                        <a:lnTo>
                          <a:pt x="113" y="1542"/>
                        </a:lnTo>
                        <a:lnTo>
                          <a:pt x="144" y="1602"/>
                        </a:lnTo>
                        <a:lnTo>
                          <a:pt x="178" y="1660"/>
                        </a:lnTo>
                        <a:lnTo>
                          <a:pt x="208" y="1715"/>
                        </a:lnTo>
                        <a:lnTo>
                          <a:pt x="239" y="1770"/>
                        </a:lnTo>
                        <a:lnTo>
                          <a:pt x="272" y="1830"/>
                        </a:lnTo>
                        <a:lnTo>
                          <a:pt x="323" y="1917"/>
                        </a:lnTo>
                        <a:lnTo>
                          <a:pt x="370" y="2007"/>
                        </a:lnTo>
                        <a:lnTo>
                          <a:pt x="398" y="2053"/>
                        </a:lnTo>
                        <a:lnTo>
                          <a:pt x="412" y="2091"/>
                        </a:lnTo>
                        <a:lnTo>
                          <a:pt x="429" y="2138"/>
                        </a:lnTo>
                        <a:lnTo>
                          <a:pt x="445" y="2192"/>
                        </a:lnTo>
                        <a:lnTo>
                          <a:pt x="458" y="2239"/>
                        </a:lnTo>
                        <a:lnTo>
                          <a:pt x="469" y="2292"/>
                        </a:lnTo>
                        <a:lnTo>
                          <a:pt x="479" y="2365"/>
                        </a:lnTo>
                        <a:lnTo>
                          <a:pt x="492" y="2444"/>
                        </a:lnTo>
                        <a:lnTo>
                          <a:pt x="501" y="2506"/>
                        </a:lnTo>
                        <a:lnTo>
                          <a:pt x="511" y="2586"/>
                        </a:lnTo>
                        <a:lnTo>
                          <a:pt x="518" y="2643"/>
                        </a:lnTo>
                        <a:lnTo>
                          <a:pt x="526" y="2693"/>
                        </a:lnTo>
                        <a:lnTo>
                          <a:pt x="537" y="2742"/>
                        </a:lnTo>
                        <a:lnTo>
                          <a:pt x="541" y="2756"/>
                        </a:lnTo>
                        <a:lnTo>
                          <a:pt x="543" y="2767"/>
                        </a:lnTo>
                        <a:lnTo>
                          <a:pt x="545" y="2773"/>
                        </a:lnTo>
                        <a:lnTo>
                          <a:pt x="546" y="2778"/>
                        </a:lnTo>
                        <a:lnTo>
                          <a:pt x="552" y="2784"/>
                        </a:lnTo>
                        <a:lnTo>
                          <a:pt x="558" y="2794"/>
                        </a:lnTo>
                        <a:lnTo>
                          <a:pt x="567" y="2803"/>
                        </a:lnTo>
                        <a:lnTo>
                          <a:pt x="576" y="2812"/>
                        </a:lnTo>
                        <a:lnTo>
                          <a:pt x="592" y="2824"/>
                        </a:lnTo>
                        <a:lnTo>
                          <a:pt x="610" y="2833"/>
                        </a:lnTo>
                        <a:lnTo>
                          <a:pt x="635" y="2847"/>
                        </a:lnTo>
                        <a:lnTo>
                          <a:pt x="657" y="2856"/>
                        </a:lnTo>
                        <a:lnTo>
                          <a:pt x="681" y="2864"/>
                        </a:lnTo>
                        <a:lnTo>
                          <a:pt x="703" y="2870"/>
                        </a:lnTo>
                        <a:lnTo>
                          <a:pt x="723" y="2875"/>
                        </a:lnTo>
                        <a:lnTo>
                          <a:pt x="753" y="2883"/>
                        </a:lnTo>
                        <a:lnTo>
                          <a:pt x="778" y="2889"/>
                        </a:lnTo>
                        <a:lnTo>
                          <a:pt x="802" y="2892"/>
                        </a:lnTo>
                        <a:lnTo>
                          <a:pt x="829" y="2896"/>
                        </a:lnTo>
                        <a:lnTo>
                          <a:pt x="857" y="2900"/>
                        </a:lnTo>
                        <a:lnTo>
                          <a:pt x="883" y="2902"/>
                        </a:lnTo>
                        <a:lnTo>
                          <a:pt x="906" y="2904"/>
                        </a:lnTo>
                        <a:lnTo>
                          <a:pt x="934" y="2906"/>
                        </a:lnTo>
                        <a:lnTo>
                          <a:pt x="959" y="2908"/>
                        </a:lnTo>
                        <a:lnTo>
                          <a:pt x="984" y="2908"/>
                        </a:lnTo>
                        <a:lnTo>
                          <a:pt x="1006" y="2908"/>
                        </a:lnTo>
                        <a:lnTo>
                          <a:pt x="1031" y="2908"/>
                        </a:lnTo>
                        <a:lnTo>
                          <a:pt x="1061" y="2908"/>
                        </a:lnTo>
                        <a:lnTo>
                          <a:pt x="1086" y="2906"/>
                        </a:lnTo>
                        <a:lnTo>
                          <a:pt x="1108" y="2906"/>
                        </a:lnTo>
                        <a:lnTo>
                          <a:pt x="1134" y="2902"/>
                        </a:lnTo>
                        <a:lnTo>
                          <a:pt x="1166" y="2900"/>
                        </a:lnTo>
                        <a:lnTo>
                          <a:pt x="1188" y="2896"/>
                        </a:lnTo>
                        <a:lnTo>
                          <a:pt x="1217" y="2892"/>
                        </a:lnTo>
                        <a:lnTo>
                          <a:pt x="1241" y="2887"/>
                        </a:lnTo>
                        <a:lnTo>
                          <a:pt x="1265" y="2883"/>
                        </a:lnTo>
                        <a:lnTo>
                          <a:pt x="1288" y="2877"/>
                        </a:lnTo>
                        <a:lnTo>
                          <a:pt x="1309" y="2871"/>
                        </a:lnTo>
                        <a:lnTo>
                          <a:pt x="1334" y="2864"/>
                        </a:lnTo>
                        <a:lnTo>
                          <a:pt x="1354" y="2856"/>
                        </a:lnTo>
                        <a:lnTo>
                          <a:pt x="1375" y="2849"/>
                        </a:lnTo>
                        <a:lnTo>
                          <a:pt x="1395" y="2839"/>
                        </a:lnTo>
                        <a:lnTo>
                          <a:pt x="1415" y="283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</p:grpSp>
          <p:cxnSp>
            <p:nvCxnSpPr>
              <p:cNvPr id="347" name="直線接點 346"/>
              <p:cNvCxnSpPr/>
              <p:nvPr/>
            </p:nvCxnSpPr>
            <p:spPr>
              <a:xfrm>
                <a:off x="4645228" y="3945057"/>
                <a:ext cx="869588" cy="0"/>
              </a:xfrm>
              <a:prstGeom prst="line">
                <a:avLst/>
              </a:prstGeom>
              <a:ln w="19050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1" name="直線接點 350"/>
              <p:cNvCxnSpPr/>
              <p:nvPr/>
            </p:nvCxnSpPr>
            <p:spPr>
              <a:xfrm>
                <a:off x="4599461" y="4041068"/>
                <a:ext cx="961124" cy="0"/>
              </a:xfrm>
              <a:prstGeom prst="line">
                <a:avLst/>
              </a:prstGeom>
              <a:ln w="19050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直線接點 351"/>
              <p:cNvCxnSpPr/>
              <p:nvPr/>
            </p:nvCxnSpPr>
            <p:spPr>
              <a:xfrm>
                <a:off x="4599461" y="4137079"/>
                <a:ext cx="961124" cy="0"/>
              </a:xfrm>
              <a:prstGeom prst="line">
                <a:avLst/>
              </a:prstGeom>
              <a:ln w="19050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直線接點 352"/>
              <p:cNvCxnSpPr/>
              <p:nvPr/>
            </p:nvCxnSpPr>
            <p:spPr>
              <a:xfrm flipH="1">
                <a:off x="4599461" y="5337212"/>
                <a:ext cx="961124" cy="0"/>
              </a:xfrm>
              <a:prstGeom prst="line">
                <a:avLst/>
              </a:prstGeom>
              <a:ln w="19050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4" name="直線接點 353"/>
              <p:cNvCxnSpPr/>
              <p:nvPr/>
            </p:nvCxnSpPr>
            <p:spPr>
              <a:xfrm flipH="1">
                <a:off x="4599461" y="5433223"/>
                <a:ext cx="961124" cy="0"/>
              </a:xfrm>
              <a:prstGeom prst="line">
                <a:avLst/>
              </a:prstGeom>
              <a:ln w="19050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5" name="直線接點 354"/>
              <p:cNvCxnSpPr/>
              <p:nvPr/>
            </p:nvCxnSpPr>
            <p:spPr>
              <a:xfrm flipH="1">
                <a:off x="4645228" y="5529233"/>
                <a:ext cx="915356" cy="0"/>
              </a:xfrm>
              <a:prstGeom prst="line">
                <a:avLst/>
              </a:prstGeom>
              <a:ln w="19050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45" name="Oval 13"/>
            <p:cNvSpPr>
              <a:spLocks noChangeAspect="1" noChangeArrowheads="1"/>
            </p:cNvSpPr>
            <p:nvPr/>
          </p:nvSpPr>
          <p:spPr bwMode="auto">
            <a:xfrm flipV="1">
              <a:off x="3959932" y="4425111"/>
              <a:ext cx="626400" cy="65941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762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74340" y="125759"/>
            <a:ext cx="2314600" cy="1143000"/>
          </a:xfrm>
        </p:spPr>
        <p:txBody>
          <a:bodyPr/>
          <a:lstStyle/>
          <a:p>
            <a:r>
              <a:rPr lang="en-US" altLang="zh-TW" dirty="0">
                <a:latin typeface="Adobe Gothic Std B" pitchFamily="34" charset="-128"/>
                <a:ea typeface="Adobe Gothic Std B" pitchFamily="34" charset="-128"/>
              </a:rPr>
              <a:t>STEP</a:t>
            </a:r>
            <a:r>
              <a:rPr lang="zh-TW" altLang="en-US" dirty="0">
                <a:latin typeface="Adobe Gothic Std B" pitchFamily="34" charset="-128"/>
              </a:rPr>
              <a:t> </a:t>
            </a:r>
            <a:r>
              <a:rPr lang="en-US" altLang="zh-TW" dirty="0">
                <a:latin typeface="Adobe Gothic Std B" pitchFamily="34" charset="-128"/>
              </a:rPr>
              <a:t>8</a:t>
            </a:r>
            <a:endParaRPr lang="zh-TW" altLang="en-US" dirty="0">
              <a:latin typeface="Adobe Gothic Std B" pitchFamily="34" charset="-128"/>
            </a:endParaRPr>
          </a:p>
        </p:txBody>
      </p:sp>
      <p:grpSp>
        <p:nvGrpSpPr>
          <p:cNvPr id="6" name="群組 89"/>
          <p:cNvGrpSpPr>
            <a:grpSpLocks noChangeAspect="1"/>
          </p:cNvGrpSpPr>
          <p:nvPr/>
        </p:nvGrpSpPr>
        <p:grpSpPr>
          <a:xfrm>
            <a:off x="4932040" y="1268760"/>
            <a:ext cx="932503" cy="1486966"/>
            <a:chOff x="3707904" y="1484783"/>
            <a:chExt cx="1332147" cy="2124237"/>
          </a:xfrm>
        </p:grpSpPr>
        <p:sp>
          <p:nvSpPr>
            <p:cNvPr id="73" name="AutoShape 241"/>
            <p:cNvSpPr>
              <a:spLocks noChangeArrowheads="1"/>
            </p:cNvSpPr>
            <p:nvPr/>
          </p:nvSpPr>
          <p:spPr bwMode="auto">
            <a:xfrm rot="5400000" flipH="1">
              <a:off x="3653898" y="1538789"/>
              <a:ext cx="1440160" cy="1332147"/>
            </a:xfrm>
            <a:prstGeom prst="flowChartDelay">
              <a:avLst/>
            </a:prstGeom>
            <a:solidFill>
              <a:srgbClr val="0000FF"/>
            </a:solidFill>
            <a:ln w="5715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74" name="Rectangle 242"/>
            <p:cNvSpPr>
              <a:spLocks noChangeArrowheads="1"/>
            </p:cNvSpPr>
            <p:nvPr/>
          </p:nvSpPr>
          <p:spPr bwMode="auto">
            <a:xfrm flipH="1">
              <a:off x="3959930" y="1916832"/>
              <a:ext cx="354663" cy="72008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5715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75" name="Rectangle 243"/>
            <p:cNvSpPr>
              <a:spLocks noChangeArrowheads="1"/>
            </p:cNvSpPr>
            <p:nvPr/>
          </p:nvSpPr>
          <p:spPr bwMode="auto">
            <a:xfrm flipH="1">
              <a:off x="4571999" y="2096852"/>
              <a:ext cx="180021" cy="54006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5715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cxnSp>
          <p:nvCxnSpPr>
            <p:cNvPr id="79" name="直線接點 78"/>
            <p:cNvCxnSpPr>
              <a:stCxn id="74" idx="3"/>
            </p:cNvCxnSpPr>
            <p:nvPr/>
          </p:nvCxnSpPr>
          <p:spPr>
            <a:xfrm>
              <a:off x="3959930" y="2276872"/>
              <a:ext cx="2" cy="1332148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直線接點 79"/>
            <p:cNvCxnSpPr/>
            <p:nvPr/>
          </p:nvCxnSpPr>
          <p:spPr>
            <a:xfrm>
              <a:off x="4752020" y="2132856"/>
              <a:ext cx="0" cy="147616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" name="群組 61"/>
          <p:cNvGrpSpPr>
            <a:grpSpLocks noChangeAspect="1"/>
          </p:cNvGrpSpPr>
          <p:nvPr/>
        </p:nvGrpSpPr>
        <p:grpSpPr>
          <a:xfrm>
            <a:off x="4429131" y="2456893"/>
            <a:ext cx="1835056" cy="1612979"/>
            <a:chOff x="2937210" y="3609020"/>
            <a:chExt cx="2621508" cy="2304256"/>
          </a:xfrm>
        </p:grpSpPr>
        <p:grpSp>
          <p:nvGrpSpPr>
            <p:cNvPr id="61" name="群組 60"/>
            <p:cNvGrpSpPr/>
            <p:nvPr/>
          </p:nvGrpSpPr>
          <p:grpSpPr>
            <a:xfrm>
              <a:off x="2937210" y="3609020"/>
              <a:ext cx="1130734" cy="2304256"/>
              <a:chOff x="2937210" y="3609020"/>
              <a:chExt cx="1130734" cy="2304256"/>
            </a:xfrm>
          </p:grpSpPr>
          <p:grpSp>
            <p:nvGrpSpPr>
              <p:cNvPr id="31" name="群組 30"/>
              <p:cNvGrpSpPr/>
              <p:nvPr/>
            </p:nvGrpSpPr>
            <p:grpSpPr>
              <a:xfrm>
                <a:off x="2937210" y="3609020"/>
                <a:ext cx="1130734" cy="2304256"/>
                <a:chOff x="2937210" y="3609020"/>
                <a:chExt cx="1130734" cy="2304256"/>
              </a:xfrm>
            </p:grpSpPr>
            <p:sp>
              <p:nvSpPr>
                <p:cNvPr id="2055" name="Rectangle 7"/>
                <p:cNvSpPr>
                  <a:spLocks noChangeArrowheads="1"/>
                </p:cNvSpPr>
                <p:nvPr/>
              </p:nvSpPr>
              <p:spPr bwMode="auto">
                <a:xfrm>
                  <a:off x="2937210" y="3609020"/>
                  <a:ext cx="1130734" cy="2304256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3" name="Group 4"/>
                <p:cNvGrpSpPr>
                  <a:grpSpLocks/>
                </p:cNvGrpSpPr>
                <p:nvPr/>
              </p:nvGrpSpPr>
              <p:grpSpPr bwMode="auto">
                <a:xfrm>
                  <a:off x="3016433" y="3699383"/>
                  <a:ext cx="1008687" cy="2141603"/>
                  <a:chOff x="6861" y="4410"/>
                  <a:chExt cx="281" cy="711"/>
                </a:xfrm>
              </p:grpSpPr>
              <p:sp>
                <p:nvSpPr>
                  <p:cNvPr id="2053" name="Freeform 5"/>
                  <p:cNvSpPr>
                    <a:spLocks noChangeAspect="1"/>
                  </p:cNvSpPr>
                  <p:nvPr/>
                </p:nvSpPr>
                <p:spPr bwMode="auto">
                  <a:xfrm>
                    <a:off x="6861" y="4410"/>
                    <a:ext cx="281" cy="405"/>
                  </a:xfrm>
                  <a:custGeom>
                    <a:avLst/>
                    <a:gdLst/>
                    <a:ahLst/>
                    <a:cxnLst>
                      <a:cxn ang="0">
                        <a:pos x="1445" y="2807"/>
                      </a:cxn>
                      <a:cxn ang="0">
                        <a:pos x="1463" y="2784"/>
                      </a:cxn>
                      <a:cxn ang="0">
                        <a:pos x="1471" y="2765"/>
                      </a:cxn>
                      <a:cxn ang="0">
                        <a:pos x="1484" y="2698"/>
                      </a:cxn>
                      <a:cxn ang="0">
                        <a:pos x="1563" y="2229"/>
                      </a:cxn>
                      <a:cxn ang="0">
                        <a:pos x="1619" y="2062"/>
                      </a:cxn>
                      <a:cxn ang="0">
                        <a:pos x="1672" y="1943"/>
                      </a:cxn>
                      <a:cxn ang="0">
                        <a:pos x="1773" y="1766"/>
                      </a:cxn>
                      <a:cxn ang="0">
                        <a:pos x="1879" y="1590"/>
                      </a:cxn>
                      <a:cxn ang="0">
                        <a:pos x="1952" y="1429"/>
                      </a:cxn>
                      <a:cxn ang="0">
                        <a:pos x="1995" y="1267"/>
                      </a:cxn>
                      <a:cxn ang="0">
                        <a:pos x="2019" y="1062"/>
                      </a:cxn>
                      <a:cxn ang="0">
                        <a:pos x="2003" y="873"/>
                      </a:cxn>
                      <a:cxn ang="0">
                        <a:pos x="1960" y="694"/>
                      </a:cxn>
                      <a:cxn ang="0">
                        <a:pos x="1888" y="529"/>
                      </a:cxn>
                      <a:cxn ang="0">
                        <a:pos x="1765" y="354"/>
                      </a:cxn>
                      <a:cxn ang="0">
                        <a:pos x="1636" y="232"/>
                      </a:cxn>
                      <a:cxn ang="0">
                        <a:pos x="1471" y="120"/>
                      </a:cxn>
                      <a:cxn ang="0">
                        <a:pos x="1277" y="40"/>
                      </a:cxn>
                      <a:cxn ang="0">
                        <a:pos x="1115" y="6"/>
                      </a:cxn>
                      <a:cxn ang="0">
                        <a:pos x="936" y="0"/>
                      </a:cxn>
                      <a:cxn ang="0">
                        <a:pos x="782" y="28"/>
                      </a:cxn>
                      <a:cxn ang="0">
                        <a:pos x="630" y="78"/>
                      </a:cxn>
                      <a:cxn ang="0">
                        <a:pos x="501" y="145"/>
                      </a:cxn>
                      <a:cxn ang="0">
                        <a:pos x="365" y="242"/>
                      </a:cxn>
                      <a:cxn ang="0">
                        <a:pos x="242" y="360"/>
                      </a:cxn>
                      <a:cxn ang="0">
                        <a:pos x="140" y="495"/>
                      </a:cxn>
                      <a:cxn ang="0">
                        <a:pos x="53" y="685"/>
                      </a:cxn>
                      <a:cxn ang="0">
                        <a:pos x="7" y="879"/>
                      </a:cxn>
                      <a:cxn ang="0">
                        <a:pos x="0" y="1052"/>
                      </a:cxn>
                      <a:cxn ang="0">
                        <a:pos x="14" y="1239"/>
                      </a:cxn>
                      <a:cxn ang="0">
                        <a:pos x="62" y="1427"/>
                      </a:cxn>
                      <a:cxn ang="0">
                        <a:pos x="144" y="1602"/>
                      </a:cxn>
                      <a:cxn ang="0">
                        <a:pos x="239" y="1770"/>
                      </a:cxn>
                      <a:cxn ang="0">
                        <a:pos x="370" y="2007"/>
                      </a:cxn>
                      <a:cxn ang="0">
                        <a:pos x="429" y="2138"/>
                      </a:cxn>
                      <a:cxn ang="0">
                        <a:pos x="469" y="2292"/>
                      </a:cxn>
                      <a:cxn ang="0">
                        <a:pos x="501" y="2506"/>
                      </a:cxn>
                      <a:cxn ang="0">
                        <a:pos x="526" y="2693"/>
                      </a:cxn>
                      <a:cxn ang="0">
                        <a:pos x="543" y="2767"/>
                      </a:cxn>
                      <a:cxn ang="0">
                        <a:pos x="552" y="2784"/>
                      </a:cxn>
                      <a:cxn ang="0">
                        <a:pos x="576" y="2812"/>
                      </a:cxn>
                      <a:cxn ang="0">
                        <a:pos x="635" y="2847"/>
                      </a:cxn>
                      <a:cxn ang="0">
                        <a:pos x="703" y="2870"/>
                      </a:cxn>
                      <a:cxn ang="0">
                        <a:pos x="778" y="2889"/>
                      </a:cxn>
                      <a:cxn ang="0">
                        <a:pos x="857" y="2900"/>
                      </a:cxn>
                      <a:cxn ang="0">
                        <a:pos x="934" y="2906"/>
                      </a:cxn>
                      <a:cxn ang="0">
                        <a:pos x="1006" y="2908"/>
                      </a:cxn>
                      <a:cxn ang="0">
                        <a:pos x="1086" y="2906"/>
                      </a:cxn>
                      <a:cxn ang="0">
                        <a:pos x="1166" y="2900"/>
                      </a:cxn>
                      <a:cxn ang="0">
                        <a:pos x="1241" y="2887"/>
                      </a:cxn>
                      <a:cxn ang="0">
                        <a:pos x="1309" y="2871"/>
                      </a:cxn>
                      <a:cxn ang="0">
                        <a:pos x="1375" y="2849"/>
                      </a:cxn>
                    </a:cxnLst>
                    <a:rect l="0" t="0" r="r" b="b"/>
                    <a:pathLst>
                      <a:path w="2019" h="2908">
                        <a:moveTo>
                          <a:pt x="1415" y="2830"/>
                        </a:moveTo>
                        <a:lnTo>
                          <a:pt x="1432" y="2818"/>
                        </a:lnTo>
                        <a:lnTo>
                          <a:pt x="1445" y="2807"/>
                        </a:lnTo>
                        <a:lnTo>
                          <a:pt x="1453" y="2799"/>
                        </a:lnTo>
                        <a:lnTo>
                          <a:pt x="1458" y="2790"/>
                        </a:lnTo>
                        <a:lnTo>
                          <a:pt x="1463" y="2784"/>
                        </a:lnTo>
                        <a:lnTo>
                          <a:pt x="1466" y="2778"/>
                        </a:lnTo>
                        <a:lnTo>
                          <a:pt x="1470" y="2773"/>
                        </a:lnTo>
                        <a:lnTo>
                          <a:pt x="1471" y="2765"/>
                        </a:lnTo>
                        <a:lnTo>
                          <a:pt x="1474" y="2756"/>
                        </a:lnTo>
                        <a:lnTo>
                          <a:pt x="1475" y="2744"/>
                        </a:lnTo>
                        <a:lnTo>
                          <a:pt x="1484" y="2698"/>
                        </a:lnTo>
                        <a:lnTo>
                          <a:pt x="1543" y="2322"/>
                        </a:lnTo>
                        <a:lnTo>
                          <a:pt x="1554" y="2268"/>
                        </a:lnTo>
                        <a:lnTo>
                          <a:pt x="1563" y="2229"/>
                        </a:lnTo>
                        <a:lnTo>
                          <a:pt x="1577" y="2175"/>
                        </a:lnTo>
                        <a:lnTo>
                          <a:pt x="1598" y="2115"/>
                        </a:lnTo>
                        <a:lnTo>
                          <a:pt x="1619" y="2062"/>
                        </a:lnTo>
                        <a:lnTo>
                          <a:pt x="1638" y="2018"/>
                        </a:lnTo>
                        <a:lnTo>
                          <a:pt x="1655" y="1980"/>
                        </a:lnTo>
                        <a:lnTo>
                          <a:pt x="1672" y="1943"/>
                        </a:lnTo>
                        <a:lnTo>
                          <a:pt x="1706" y="1880"/>
                        </a:lnTo>
                        <a:lnTo>
                          <a:pt x="1740" y="1821"/>
                        </a:lnTo>
                        <a:lnTo>
                          <a:pt x="1773" y="1766"/>
                        </a:lnTo>
                        <a:lnTo>
                          <a:pt x="1799" y="1724"/>
                        </a:lnTo>
                        <a:lnTo>
                          <a:pt x="1846" y="1645"/>
                        </a:lnTo>
                        <a:lnTo>
                          <a:pt x="1879" y="1590"/>
                        </a:lnTo>
                        <a:lnTo>
                          <a:pt x="1905" y="1544"/>
                        </a:lnTo>
                        <a:lnTo>
                          <a:pt x="1927" y="1492"/>
                        </a:lnTo>
                        <a:lnTo>
                          <a:pt x="1952" y="1429"/>
                        </a:lnTo>
                        <a:lnTo>
                          <a:pt x="1969" y="1374"/>
                        </a:lnTo>
                        <a:lnTo>
                          <a:pt x="1985" y="1316"/>
                        </a:lnTo>
                        <a:lnTo>
                          <a:pt x="1995" y="1267"/>
                        </a:lnTo>
                        <a:lnTo>
                          <a:pt x="2007" y="1212"/>
                        </a:lnTo>
                        <a:lnTo>
                          <a:pt x="2015" y="1142"/>
                        </a:lnTo>
                        <a:lnTo>
                          <a:pt x="2019" y="1062"/>
                        </a:lnTo>
                        <a:lnTo>
                          <a:pt x="2019" y="987"/>
                        </a:lnTo>
                        <a:lnTo>
                          <a:pt x="2012" y="928"/>
                        </a:lnTo>
                        <a:lnTo>
                          <a:pt x="2003" y="873"/>
                        </a:lnTo>
                        <a:lnTo>
                          <a:pt x="1994" y="824"/>
                        </a:lnTo>
                        <a:lnTo>
                          <a:pt x="1978" y="759"/>
                        </a:lnTo>
                        <a:lnTo>
                          <a:pt x="1960" y="694"/>
                        </a:lnTo>
                        <a:lnTo>
                          <a:pt x="1940" y="634"/>
                        </a:lnTo>
                        <a:lnTo>
                          <a:pt x="1917" y="578"/>
                        </a:lnTo>
                        <a:lnTo>
                          <a:pt x="1888" y="529"/>
                        </a:lnTo>
                        <a:lnTo>
                          <a:pt x="1850" y="466"/>
                        </a:lnTo>
                        <a:lnTo>
                          <a:pt x="1807" y="403"/>
                        </a:lnTo>
                        <a:lnTo>
                          <a:pt x="1765" y="354"/>
                        </a:lnTo>
                        <a:lnTo>
                          <a:pt x="1727" y="312"/>
                        </a:lnTo>
                        <a:lnTo>
                          <a:pt x="1683" y="272"/>
                        </a:lnTo>
                        <a:lnTo>
                          <a:pt x="1636" y="232"/>
                        </a:lnTo>
                        <a:lnTo>
                          <a:pt x="1590" y="196"/>
                        </a:lnTo>
                        <a:lnTo>
                          <a:pt x="1535" y="159"/>
                        </a:lnTo>
                        <a:lnTo>
                          <a:pt x="1471" y="120"/>
                        </a:lnTo>
                        <a:lnTo>
                          <a:pt x="1411" y="90"/>
                        </a:lnTo>
                        <a:lnTo>
                          <a:pt x="1341" y="61"/>
                        </a:lnTo>
                        <a:lnTo>
                          <a:pt x="1277" y="40"/>
                        </a:lnTo>
                        <a:lnTo>
                          <a:pt x="1224" y="27"/>
                        </a:lnTo>
                        <a:lnTo>
                          <a:pt x="1167" y="14"/>
                        </a:lnTo>
                        <a:lnTo>
                          <a:pt x="1115" y="6"/>
                        </a:lnTo>
                        <a:lnTo>
                          <a:pt x="1053" y="0"/>
                        </a:lnTo>
                        <a:lnTo>
                          <a:pt x="997" y="0"/>
                        </a:lnTo>
                        <a:lnTo>
                          <a:pt x="936" y="0"/>
                        </a:lnTo>
                        <a:lnTo>
                          <a:pt x="885" y="6"/>
                        </a:lnTo>
                        <a:lnTo>
                          <a:pt x="826" y="19"/>
                        </a:lnTo>
                        <a:lnTo>
                          <a:pt x="782" y="28"/>
                        </a:lnTo>
                        <a:lnTo>
                          <a:pt x="727" y="44"/>
                        </a:lnTo>
                        <a:lnTo>
                          <a:pt x="676" y="59"/>
                        </a:lnTo>
                        <a:lnTo>
                          <a:pt x="630" y="78"/>
                        </a:lnTo>
                        <a:lnTo>
                          <a:pt x="586" y="97"/>
                        </a:lnTo>
                        <a:lnTo>
                          <a:pt x="541" y="121"/>
                        </a:lnTo>
                        <a:lnTo>
                          <a:pt x="501" y="145"/>
                        </a:lnTo>
                        <a:lnTo>
                          <a:pt x="456" y="175"/>
                        </a:lnTo>
                        <a:lnTo>
                          <a:pt x="408" y="209"/>
                        </a:lnTo>
                        <a:lnTo>
                          <a:pt x="365" y="242"/>
                        </a:lnTo>
                        <a:lnTo>
                          <a:pt x="326" y="277"/>
                        </a:lnTo>
                        <a:lnTo>
                          <a:pt x="284" y="316"/>
                        </a:lnTo>
                        <a:lnTo>
                          <a:pt x="242" y="360"/>
                        </a:lnTo>
                        <a:lnTo>
                          <a:pt x="206" y="402"/>
                        </a:lnTo>
                        <a:lnTo>
                          <a:pt x="175" y="441"/>
                        </a:lnTo>
                        <a:lnTo>
                          <a:pt x="140" y="495"/>
                        </a:lnTo>
                        <a:lnTo>
                          <a:pt x="106" y="554"/>
                        </a:lnTo>
                        <a:lnTo>
                          <a:pt x="75" y="620"/>
                        </a:lnTo>
                        <a:lnTo>
                          <a:pt x="53" y="685"/>
                        </a:lnTo>
                        <a:lnTo>
                          <a:pt x="34" y="752"/>
                        </a:lnTo>
                        <a:lnTo>
                          <a:pt x="17" y="818"/>
                        </a:lnTo>
                        <a:lnTo>
                          <a:pt x="7" y="879"/>
                        </a:lnTo>
                        <a:lnTo>
                          <a:pt x="0" y="940"/>
                        </a:lnTo>
                        <a:lnTo>
                          <a:pt x="0" y="999"/>
                        </a:lnTo>
                        <a:lnTo>
                          <a:pt x="0" y="1052"/>
                        </a:lnTo>
                        <a:lnTo>
                          <a:pt x="0" y="1115"/>
                        </a:lnTo>
                        <a:lnTo>
                          <a:pt x="3" y="1170"/>
                        </a:lnTo>
                        <a:lnTo>
                          <a:pt x="14" y="1239"/>
                        </a:lnTo>
                        <a:lnTo>
                          <a:pt x="24" y="1299"/>
                        </a:lnTo>
                        <a:lnTo>
                          <a:pt x="40" y="1358"/>
                        </a:lnTo>
                        <a:lnTo>
                          <a:pt x="62" y="1427"/>
                        </a:lnTo>
                        <a:lnTo>
                          <a:pt x="87" y="1488"/>
                        </a:lnTo>
                        <a:lnTo>
                          <a:pt x="113" y="1542"/>
                        </a:lnTo>
                        <a:lnTo>
                          <a:pt x="144" y="1602"/>
                        </a:lnTo>
                        <a:lnTo>
                          <a:pt x="178" y="1660"/>
                        </a:lnTo>
                        <a:lnTo>
                          <a:pt x="208" y="1715"/>
                        </a:lnTo>
                        <a:lnTo>
                          <a:pt x="239" y="1770"/>
                        </a:lnTo>
                        <a:lnTo>
                          <a:pt x="272" y="1830"/>
                        </a:lnTo>
                        <a:lnTo>
                          <a:pt x="323" y="1917"/>
                        </a:lnTo>
                        <a:lnTo>
                          <a:pt x="370" y="2007"/>
                        </a:lnTo>
                        <a:lnTo>
                          <a:pt x="398" y="2053"/>
                        </a:lnTo>
                        <a:lnTo>
                          <a:pt x="412" y="2091"/>
                        </a:lnTo>
                        <a:lnTo>
                          <a:pt x="429" y="2138"/>
                        </a:lnTo>
                        <a:lnTo>
                          <a:pt x="445" y="2192"/>
                        </a:lnTo>
                        <a:lnTo>
                          <a:pt x="458" y="2239"/>
                        </a:lnTo>
                        <a:lnTo>
                          <a:pt x="469" y="2292"/>
                        </a:lnTo>
                        <a:lnTo>
                          <a:pt x="479" y="2365"/>
                        </a:lnTo>
                        <a:lnTo>
                          <a:pt x="492" y="2444"/>
                        </a:lnTo>
                        <a:lnTo>
                          <a:pt x="501" y="2506"/>
                        </a:lnTo>
                        <a:lnTo>
                          <a:pt x="511" y="2586"/>
                        </a:lnTo>
                        <a:lnTo>
                          <a:pt x="518" y="2643"/>
                        </a:lnTo>
                        <a:lnTo>
                          <a:pt x="526" y="2693"/>
                        </a:lnTo>
                        <a:lnTo>
                          <a:pt x="537" y="2742"/>
                        </a:lnTo>
                        <a:lnTo>
                          <a:pt x="541" y="2756"/>
                        </a:lnTo>
                        <a:lnTo>
                          <a:pt x="543" y="2767"/>
                        </a:lnTo>
                        <a:lnTo>
                          <a:pt x="545" y="2773"/>
                        </a:lnTo>
                        <a:lnTo>
                          <a:pt x="546" y="2778"/>
                        </a:lnTo>
                        <a:lnTo>
                          <a:pt x="552" y="2784"/>
                        </a:lnTo>
                        <a:lnTo>
                          <a:pt x="558" y="2794"/>
                        </a:lnTo>
                        <a:lnTo>
                          <a:pt x="567" y="2803"/>
                        </a:lnTo>
                        <a:lnTo>
                          <a:pt x="576" y="2812"/>
                        </a:lnTo>
                        <a:lnTo>
                          <a:pt x="592" y="2824"/>
                        </a:lnTo>
                        <a:lnTo>
                          <a:pt x="610" y="2833"/>
                        </a:lnTo>
                        <a:lnTo>
                          <a:pt x="635" y="2847"/>
                        </a:lnTo>
                        <a:lnTo>
                          <a:pt x="657" y="2856"/>
                        </a:lnTo>
                        <a:lnTo>
                          <a:pt x="681" y="2864"/>
                        </a:lnTo>
                        <a:lnTo>
                          <a:pt x="703" y="2870"/>
                        </a:lnTo>
                        <a:lnTo>
                          <a:pt x="723" y="2875"/>
                        </a:lnTo>
                        <a:lnTo>
                          <a:pt x="753" y="2883"/>
                        </a:lnTo>
                        <a:lnTo>
                          <a:pt x="778" y="2889"/>
                        </a:lnTo>
                        <a:lnTo>
                          <a:pt x="802" y="2892"/>
                        </a:lnTo>
                        <a:lnTo>
                          <a:pt x="829" y="2896"/>
                        </a:lnTo>
                        <a:lnTo>
                          <a:pt x="857" y="2900"/>
                        </a:lnTo>
                        <a:lnTo>
                          <a:pt x="883" y="2902"/>
                        </a:lnTo>
                        <a:lnTo>
                          <a:pt x="906" y="2904"/>
                        </a:lnTo>
                        <a:lnTo>
                          <a:pt x="934" y="2906"/>
                        </a:lnTo>
                        <a:lnTo>
                          <a:pt x="959" y="2908"/>
                        </a:lnTo>
                        <a:lnTo>
                          <a:pt x="984" y="2908"/>
                        </a:lnTo>
                        <a:lnTo>
                          <a:pt x="1006" y="2908"/>
                        </a:lnTo>
                        <a:lnTo>
                          <a:pt x="1031" y="2908"/>
                        </a:lnTo>
                        <a:lnTo>
                          <a:pt x="1061" y="2908"/>
                        </a:lnTo>
                        <a:lnTo>
                          <a:pt x="1086" y="2906"/>
                        </a:lnTo>
                        <a:lnTo>
                          <a:pt x="1108" y="2906"/>
                        </a:lnTo>
                        <a:lnTo>
                          <a:pt x="1134" y="2902"/>
                        </a:lnTo>
                        <a:lnTo>
                          <a:pt x="1166" y="2900"/>
                        </a:lnTo>
                        <a:lnTo>
                          <a:pt x="1188" y="2896"/>
                        </a:lnTo>
                        <a:lnTo>
                          <a:pt x="1217" y="2892"/>
                        </a:lnTo>
                        <a:lnTo>
                          <a:pt x="1241" y="2887"/>
                        </a:lnTo>
                        <a:lnTo>
                          <a:pt x="1265" y="2883"/>
                        </a:lnTo>
                        <a:lnTo>
                          <a:pt x="1288" y="2877"/>
                        </a:lnTo>
                        <a:lnTo>
                          <a:pt x="1309" y="2871"/>
                        </a:lnTo>
                        <a:lnTo>
                          <a:pt x="1334" y="2864"/>
                        </a:lnTo>
                        <a:lnTo>
                          <a:pt x="1354" y="2856"/>
                        </a:lnTo>
                        <a:lnTo>
                          <a:pt x="1375" y="2849"/>
                        </a:lnTo>
                        <a:lnTo>
                          <a:pt x="1395" y="2839"/>
                        </a:lnTo>
                        <a:lnTo>
                          <a:pt x="1415" y="283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054" name="Freeform 6"/>
                  <p:cNvSpPr>
                    <a:spLocks noChangeAspect="1"/>
                  </p:cNvSpPr>
                  <p:nvPr/>
                </p:nvSpPr>
                <p:spPr bwMode="auto">
                  <a:xfrm flipV="1">
                    <a:off x="6861" y="4716"/>
                    <a:ext cx="281" cy="405"/>
                  </a:xfrm>
                  <a:custGeom>
                    <a:avLst/>
                    <a:gdLst/>
                    <a:ahLst/>
                    <a:cxnLst>
                      <a:cxn ang="0">
                        <a:pos x="1445" y="2807"/>
                      </a:cxn>
                      <a:cxn ang="0">
                        <a:pos x="1463" y="2784"/>
                      </a:cxn>
                      <a:cxn ang="0">
                        <a:pos x="1471" y="2765"/>
                      </a:cxn>
                      <a:cxn ang="0">
                        <a:pos x="1484" y="2698"/>
                      </a:cxn>
                      <a:cxn ang="0">
                        <a:pos x="1563" y="2229"/>
                      </a:cxn>
                      <a:cxn ang="0">
                        <a:pos x="1619" y="2062"/>
                      </a:cxn>
                      <a:cxn ang="0">
                        <a:pos x="1672" y="1943"/>
                      </a:cxn>
                      <a:cxn ang="0">
                        <a:pos x="1773" y="1766"/>
                      </a:cxn>
                      <a:cxn ang="0">
                        <a:pos x="1879" y="1590"/>
                      </a:cxn>
                      <a:cxn ang="0">
                        <a:pos x="1952" y="1429"/>
                      </a:cxn>
                      <a:cxn ang="0">
                        <a:pos x="1995" y="1267"/>
                      </a:cxn>
                      <a:cxn ang="0">
                        <a:pos x="2019" y="1062"/>
                      </a:cxn>
                      <a:cxn ang="0">
                        <a:pos x="2003" y="873"/>
                      </a:cxn>
                      <a:cxn ang="0">
                        <a:pos x="1960" y="694"/>
                      </a:cxn>
                      <a:cxn ang="0">
                        <a:pos x="1888" y="529"/>
                      </a:cxn>
                      <a:cxn ang="0">
                        <a:pos x="1765" y="354"/>
                      </a:cxn>
                      <a:cxn ang="0">
                        <a:pos x="1636" y="232"/>
                      </a:cxn>
                      <a:cxn ang="0">
                        <a:pos x="1471" y="120"/>
                      </a:cxn>
                      <a:cxn ang="0">
                        <a:pos x="1277" y="40"/>
                      </a:cxn>
                      <a:cxn ang="0">
                        <a:pos x="1115" y="6"/>
                      </a:cxn>
                      <a:cxn ang="0">
                        <a:pos x="936" y="0"/>
                      </a:cxn>
                      <a:cxn ang="0">
                        <a:pos x="782" y="28"/>
                      </a:cxn>
                      <a:cxn ang="0">
                        <a:pos x="630" y="78"/>
                      </a:cxn>
                      <a:cxn ang="0">
                        <a:pos x="501" y="145"/>
                      </a:cxn>
                      <a:cxn ang="0">
                        <a:pos x="365" y="242"/>
                      </a:cxn>
                      <a:cxn ang="0">
                        <a:pos x="242" y="360"/>
                      </a:cxn>
                      <a:cxn ang="0">
                        <a:pos x="140" y="495"/>
                      </a:cxn>
                      <a:cxn ang="0">
                        <a:pos x="53" y="685"/>
                      </a:cxn>
                      <a:cxn ang="0">
                        <a:pos x="7" y="879"/>
                      </a:cxn>
                      <a:cxn ang="0">
                        <a:pos x="0" y="1052"/>
                      </a:cxn>
                      <a:cxn ang="0">
                        <a:pos x="14" y="1239"/>
                      </a:cxn>
                      <a:cxn ang="0">
                        <a:pos x="62" y="1427"/>
                      </a:cxn>
                      <a:cxn ang="0">
                        <a:pos x="144" y="1602"/>
                      </a:cxn>
                      <a:cxn ang="0">
                        <a:pos x="239" y="1770"/>
                      </a:cxn>
                      <a:cxn ang="0">
                        <a:pos x="370" y="2007"/>
                      </a:cxn>
                      <a:cxn ang="0">
                        <a:pos x="429" y="2138"/>
                      </a:cxn>
                      <a:cxn ang="0">
                        <a:pos x="469" y="2292"/>
                      </a:cxn>
                      <a:cxn ang="0">
                        <a:pos x="501" y="2506"/>
                      </a:cxn>
                      <a:cxn ang="0">
                        <a:pos x="526" y="2693"/>
                      </a:cxn>
                      <a:cxn ang="0">
                        <a:pos x="543" y="2767"/>
                      </a:cxn>
                      <a:cxn ang="0">
                        <a:pos x="552" y="2784"/>
                      </a:cxn>
                      <a:cxn ang="0">
                        <a:pos x="576" y="2812"/>
                      </a:cxn>
                      <a:cxn ang="0">
                        <a:pos x="635" y="2847"/>
                      </a:cxn>
                      <a:cxn ang="0">
                        <a:pos x="703" y="2870"/>
                      </a:cxn>
                      <a:cxn ang="0">
                        <a:pos x="778" y="2889"/>
                      </a:cxn>
                      <a:cxn ang="0">
                        <a:pos x="857" y="2900"/>
                      </a:cxn>
                      <a:cxn ang="0">
                        <a:pos x="934" y="2906"/>
                      </a:cxn>
                      <a:cxn ang="0">
                        <a:pos x="1006" y="2908"/>
                      </a:cxn>
                      <a:cxn ang="0">
                        <a:pos x="1086" y="2906"/>
                      </a:cxn>
                      <a:cxn ang="0">
                        <a:pos x="1166" y="2900"/>
                      </a:cxn>
                      <a:cxn ang="0">
                        <a:pos x="1241" y="2887"/>
                      </a:cxn>
                      <a:cxn ang="0">
                        <a:pos x="1309" y="2871"/>
                      </a:cxn>
                      <a:cxn ang="0">
                        <a:pos x="1375" y="2849"/>
                      </a:cxn>
                    </a:cxnLst>
                    <a:rect l="0" t="0" r="r" b="b"/>
                    <a:pathLst>
                      <a:path w="2019" h="2908">
                        <a:moveTo>
                          <a:pt x="1415" y="2830"/>
                        </a:moveTo>
                        <a:lnTo>
                          <a:pt x="1432" y="2818"/>
                        </a:lnTo>
                        <a:lnTo>
                          <a:pt x="1445" y="2807"/>
                        </a:lnTo>
                        <a:lnTo>
                          <a:pt x="1453" y="2799"/>
                        </a:lnTo>
                        <a:lnTo>
                          <a:pt x="1458" y="2790"/>
                        </a:lnTo>
                        <a:lnTo>
                          <a:pt x="1463" y="2784"/>
                        </a:lnTo>
                        <a:lnTo>
                          <a:pt x="1466" y="2778"/>
                        </a:lnTo>
                        <a:lnTo>
                          <a:pt x="1470" y="2773"/>
                        </a:lnTo>
                        <a:lnTo>
                          <a:pt x="1471" y="2765"/>
                        </a:lnTo>
                        <a:lnTo>
                          <a:pt x="1474" y="2756"/>
                        </a:lnTo>
                        <a:lnTo>
                          <a:pt x="1475" y="2744"/>
                        </a:lnTo>
                        <a:lnTo>
                          <a:pt x="1484" y="2698"/>
                        </a:lnTo>
                        <a:lnTo>
                          <a:pt x="1543" y="2322"/>
                        </a:lnTo>
                        <a:lnTo>
                          <a:pt x="1554" y="2268"/>
                        </a:lnTo>
                        <a:lnTo>
                          <a:pt x="1563" y="2229"/>
                        </a:lnTo>
                        <a:lnTo>
                          <a:pt x="1577" y="2175"/>
                        </a:lnTo>
                        <a:lnTo>
                          <a:pt x="1598" y="2115"/>
                        </a:lnTo>
                        <a:lnTo>
                          <a:pt x="1619" y="2062"/>
                        </a:lnTo>
                        <a:lnTo>
                          <a:pt x="1638" y="2018"/>
                        </a:lnTo>
                        <a:lnTo>
                          <a:pt x="1655" y="1980"/>
                        </a:lnTo>
                        <a:lnTo>
                          <a:pt x="1672" y="1943"/>
                        </a:lnTo>
                        <a:lnTo>
                          <a:pt x="1706" y="1880"/>
                        </a:lnTo>
                        <a:lnTo>
                          <a:pt x="1740" y="1821"/>
                        </a:lnTo>
                        <a:lnTo>
                          <a:pt x="1773" y="1766"/>
                        </a:lnTo>
                        <a:lnTo>
                          <a:pt x="1799" y="1724"/>
                        </a:lnTo>
                        <a:lnTo>
                          <a:pt x="1846" y="1645"/>
                        </a:lnTo>
                        <a:lnTo>
                          <a:pt x="1879" y="1590"/>
                        </a:lnTo>
                        <a:lnTo>
                          <a:pt x="1905" y="1544"/>
                        </a:lnTo>
                        <a:lnTo>
                          <a:pt x="1927" y="1492"/>
                        </a:lnTo>
                        <a:lnTo>
                          <a:pt x="1952" y="1429"/>
                        </a:lnTo>
                        <a:lnTo>
                          <a:pt x="1969" y="1374"/>
                        </a:lnTo>
                        <a:lnTo>
                          <a:pt x="1985" y="1316"/>
                        </a:lnTo>
                        <a:lnTo>
                          <a:pt x="1995" y="1267"/>
                        </a:lnTo>
                        <a:lnTo>
                          <a:pt x="2007" y="1212"/>
                        </a:lnTo>
                        <a:lnTo>
                          <a:pt x="2015" y="1142"/>
                        </a:lnTo>
                        <a:lnTo>
                          <a:pt x="2019" y="1062"/>
                        </a:lnTo>
                        <a:lnTo>
                          <a:pt x="2019" y="987"/>
                        </a:lnTo>
                        <a:lnTo>
                          <a:pt x="2012" y="928"/>
                        </a:lnTo>
                        <a:lnTo>
                          <a:pt x="2003" y="873"/>
                        </a:lnTo>
                        <a:lnTo>
                          <a:pt x="1994" y="824"/>
                        </a:lnTo>
                        <a:lnTo>
                          <a:pt x="1978" y="759"/>
                        </a:lnTo>
                        <a:lnTo>
                          <a:pt x="1960" y="694"/>
                        </a:lnTo>
                        <a:lnTo>
                          <a:pt x="1940" y="634"/>
                        </a:lnTo>
                        <a:lnTo>
                          <a:pt x="1917" y="578"/>
                        </a:lnTo>
                        <a:lnTo>
                          <a:pt x="1888" y="529"/>
                        </a:lnTo>
                        <a:lnTo>
                          <a:pt x="1850" y="466"/>
                        </a:lnTo>
                        <a:lnTo>
                          <a:pt x="1807" y="403"/>
                        </a:lnTo>
                        <a:lnTo>
                          <a:pt x="1765" y="354"/>
                        </a:lnTo>
                        <a:lnTo>
                          <a:pt x="1727" y="312"/>
                        </a:lnTo>
                        <a:lnTo>
                          <a:pt x="1683" y="272"/>
                        </a:lnTo>
                        <a:lnTo>
                          <a:pt x="1636" y="232"/>
                        </a:lnTo>
                        <a:lnTo>
                          <a:pt x="1590" y="196"/>
                        </a:lnTo>
                        <a:lnTo>
                          <a:pt x="1535" y="159"/>
                        </a:lnTo>
                        <a:lnTo>
                          <a:pt x="1471" y="120"/>
                        </a:lnTo>
                        <a:lnTo>
                          <a:pt x="1411" y="90"/>
                        </a:lnTo>
                        <a:lnTo>
                          <a:pt x="1341" y="61"/>
                        </a:lnTo>
                        <a:lnTo>
                          <a:pt x="1277" y="40"/>
                        </a:lnTo>
                        <a:lnTo>
                          <a:pt x="1224" y="27"/>
                        </a:lnTo>
                        <a:lnTo>
                          <a:pt x="1167" y="14"/>
                        </a:lnTo>
                        <a:lnTo>
                          <a:pt x="1115" y="6"/>
                        </a:lnTo>
                        <a:lnTo>
                          <a:pt x="1053" y="0"/>
                        </a:lnTo>
                        <a:lnTo>
                          <a:pt x="997" y="0"/>
                        </a:lnTo>
                        <a:lnTo>
                          <a:pt x="936" y="0"/>
                        </a:lnTo>
                        <a:lnTo>
                          <a:pt x="885" y="6"/>
                        </a:lnTo>
                        <a:lnTo>
                          <a:pt x="826" y="19"/>
                        </a:lnTo>
                        <a:lnTo>
                          <a:pt x="782" y="28"/>
                        </a:lnTo>
                        <a:lnTo>
                          <a:pt x="727" y="44"/>
                        </a:lnTo>
                        <a:lnTo>
                          <a:pt x="676" y="59"/>
                        </a:lnTo>
                        <a:lnTo>
                          <a:pt x="630" y="78"/>
                        </a:lnTo>
                        <a:lnTo>
                          <a:pt x="586" y="97"/>
                        </a:lnTo>
                        <a:lnTo>
                          <a:pt x="541" y="121"/>
                        </a:lnTo>
                        <a:lnTo>
                          <a:pt x="501" y="145"/>
                        </a:lnTo>
                        <a:lnTo>
                          <a:pt x="456" y="175"/>
                        </a:lnTo>
                        <a:lnTo>
                          <a:pt x="408" y="209"/>
                        </a:lnTo>
                        <a:lnTo>
                          <a:pt x="365" y="242"/>
                        </a:lnTo>
                        <a:lnTo>
                          <a:pt x="326" y="277"/>
                        </a:lnTo>
                        <a:lnTo>
                          <a:pt x="284" y="316"/>
                        </a:lnTo>
                        <a:lnTo>
                          <a:pt x="242" y="360"/>
                        </a:lnTo>
                        <a:lnTo>
                          <a:pt x="206" y="402"/>
                        </a:lnTo>
                        <a:lnTo>
                          <a:pt x="175" y="441"/>
                        </a:lnTo>
                        <a:lnTo>
                          <a:pt x="140" y="495"/>
                        </a:lnTo>
                        <a:lnTo>
                          <a:pt x="106" y="554"/>
                        </a:lnTo>
                        <a:lnTo>
                          <a:pt x="75" y="620"/>
                        </a:lnTo>
                        <a:lnTo>
                          <a:pt x="53" y="685"/>
                        </a:lnTo>
                        <a:lnTo>
                          <a:pt x="34" y="752"/>
                        </a:lnTo>
                        <a:lnTo>
                          <a:pt x="17" y="818"/>
                        </a:lnTo>
                        <a:lnTo>
                          <a:pt x="7" y="879"/>
                        </a:lnTo>
                        <a:lnTo>
                          <a:pt x="0" y="940"/>
                        </a:lnTo>
                        <a:lnTo>
                          <a:pt x="0" y="999"/>
                        </a:lnTo>
                        <a:lnTo>
                          <a:pt x="0" y="1052"/>
                        </a:lnTo>
                        <a:lnTo>
                          <a:pt x="0" y="1115"/>
                        </a:lnTo>
                        <a:lnTo>
                          <a:pt x="3" y="1170"/>
                        </a:lnTo>
                        <a:lnTo>
                          <a:pt x="14" y="1239"/>
                        </a:lnTo>
                        <a:lnTo>
                          <a:pt x="24" y="1299"/>
                        </a:lnTo>
                        <a:lnTo>
                          <a:pt x="40" y="1358"/>
                        </a:lnTo>
                        <a:lnTo>
                          <a:pt x="62" y="1427"/>
                        </a:lnTo>
                        <a:lnTo>
                          <a:pt x="87" y="1488"/>
                        </a:lnTo>
                        <a:lnTo>
                          <a:pt x="113" y="1542"/>
                        </a:lnTo>
                        <a:lnTo>
                          <a:pt x="144" y="1602"/>
                        </a:lnTo>
                        <a:lnTo>
                          <a:pt x="178" y="1660"/>
                        </a:lnTo>
                        <a:lnTo>
                          <a:pt x="208" y="1715"/>
                        </a:lnTo>
                        <a:lnTo>
                          <a:pt x="239" y="1770"/>
                        </a:lnTo>
                        <a:lnTo>
                          <a:pt x="272" y="1830"/>
                        </a:lnTo>
                        <a:lnTo>
                          <a:pt x="323" y="1917"/>
                        </a:lnTo>
                        <a:lnTo>
                          <a:pt x="370" y="2007"/>
                        </a:lnTo>
                        <a:lnTo>
                          <a:pt x="398" y="2053"/>
                        </a:lnTo>
                        <a:lnTo>
                          <a:pt x="412" y="2091"/>
                        </a:lnTo>
                        <a:lnTo>
                          <a:pt x="429" y="2138"/>
                        </a:lnTo>
                        <a:lnTo>
                          <a:pt x="445" y="2192"/>
                        </a:lnTo>
                        <a:lnTo>
                          <a:pt x="458" y="2239"/>
                        </a:lnTo>
                        <a:lnTo>
                          <a:pt x="469" y="2292"/>
                        </a:lnTo>
                        <a:lnTo>
                          <a:pt x="479" y="2365"/>
                        </a:lnTo>
                        <a:lnTo>
                          <a:pt x="492" y="2444"/>
                        </a:lnTo>
                        <a:lnTo>
                          <a:pt x="501" y="2506"/>
                        </a:lnTo>
                        <a:lnTo>
                          <a:pt x="511" y="2586"/>
                        </a:lnTo>
                        <a:lnTo>
                          <a:pt x="518" y="2643"/>
                        </a:lnTo>
                        <a:lnTo>
                          <a:pt x="526" y="2693"/>
                        </a:lnTo>
                        <a:lnTo>
                          <a:pt x="537" y="2742"/>
                        </a:lnTo>
                        <a:lnTo>
                          <a:pt x="541" y="2756"/>
                        </a:lnTo>
                        <a:lnTo>
                          <a:pt x="543" y="2767"/>
                        </a:lnTo>
                        <a:lnTo>
                          <a:pt x="545" y="2773"/>
                        </a:lnTo>
                        <a:lnTo>
                          <a:pt x="546" y="2778"/>
                        </a:lnTo>
                        <a:lnTo>
                          <a:pt x="552" y="2784"/>
                        </a:lnTo>
                        <a:lnTo>
                          <a:pt x="558" y="2794"/>
                        </a:lnTo>
                        <a:lnTo>
                          <a:pt x="567" y="2803"/>
                        </a:lnTo>
                        <a:lnTo>
                          <a:pt x="576" y="2812"/>
                        </a:lnTo>
                        <a:lnTo>
                          <a:pt x="592" y="2824"/>
                        </a:lnTo>
                        <a:lnTo>
                          <a:pt x="610" y="2833"/>
                        </a:lnTo>
                        <a:lnTo>
                          <a:pt x="635" y="2847"/>
                        </a:lnTo>
                        <a:lnTo>
                          <a:pt x="657" y="2856"/>
                        </a:lnTo>
                        <a:lnTo>
                          <a:pt x="681" y="2864"/>
                        </a:lnTo>
                        <a:lnTo>
                          <a:pt x="703" y="2870"/>
                        </a:lnTo>
                        <a:lnTo>
                          <a:pt x="723" y="2875"/>
                        </a:lnTo>
                        <a:lnTo>
                          <a:pt x="753" y="2883"/>
                        </a:lnTo>
                        <a:lnTo>
                          <a:pt x="778" y="2889"/>
                        </a:lnTo>
                        <a:lnTo>
                          <a:pt x="802" y="2892"/>
                        </a:lnTo>
                        <a:lnTo>
                          <a:pt x="829" y="2896"/>
                        </a:lnTo>
                        <a:lnTo>
                          <a:pt x="857" y="2900"/>
                        </a:lnTo>
                        <a:lnTo>
                          <a:pt x="883" y="2902"/>
                        </a:lnTo>
                        <a:lnTo>
                          <a:pt x="906" y="2904"/>
                        </a:lnTo>
                        <a:lnTo>
                          <a:pt x="934" y="2906"/>
                        </a:lnTo>
                        <a:lnTo>
                          <a:pt x="959" y="2908"/>
                        </a:lnTo>
                        <a:lnTo>
                          <a:pt x="984" y="2908"/>
                        </a:lnTo>
                        <a:lnTo>
                          <a:pt x="1006" y="2908"/>
                        </a:lnTo>
                        <a:lnTo>
                          <a:pt x="1031" y="2908"/>
                        </a:lnTo>
                        <a:lnTo>
                          <a:pt x="1061" y="2908"/>
                        </a:lnTo>
                        <a:lnTo>
                          <a:pt x="1086" y="2906"/>
                        </a:lnTo>
                        <a:lnTo>
                          <a:pt x="1108" y="2906"/>
                        </a:lnTo>
                        <a:lnTo>
                          <a:pt x="1134" y="2902"/>
                        </a:lnTo>
                        <a:lnTo>
                          <a:pt x="1166" y="2900"/>
                        </a:lnTo>
                        <a:lnTo>
                          <a:pt x="1188" y="2896"/>
                        </a:lnTo>
                        <a:lnTo>
                          <a:pt x="1217" y="2892"/>
                        </a:lnTo>
                        <a:lnTo>
                          <a:pt x="1241" y="2887"/>
                        </a:lnTo>
                        <a:lnTo>
                          <a:pt x="1265" y="2883"/>
                        </a:lnTo>
                        <a:lnTo>
                          <a:pt x="1288" y="2877"/>
                        </a:lnTo>
                        <a:lnTo>
                          <a:pt x="1309" y="2871"/>
                        </a:lnTo>
                        <a:lnTo>
                          <a:pt x="1334" y="2864"/>
                        </a:lnTo>
                        <a:lnTo>
                          <a:pt x="1354" y="2856"/>
                        </a:lnTo>
                        <a:lnTo>
                          <a:pt x="1375" y="2849"/>
                        </a:lnTo>
                        <a:lnTo>
                          <a:pt x="1395" y="2839"/>
                        </a:lnTo>
                        <a:lnTo>
                          <a:pt x="1415" y="283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</p:grpSp>
          <p:cxnSp>
            <p:nvCxnSpPr>
              <p:cNvPr id="37" name="直線接點 36"/>
              <p:cNvCxnSpPr/>
              <p:nvPr/>
            </p:nvCxnSpPr>
            <p:spPr>
              <a:xfrm>
                <a:off x="3089123" y="3945057"/>
                <a:ext cx="869588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直線接點 43"/>
              <p:cNvCxnSpPr/>
              <p:nvPr/>
            </p:nvCxnSpPr>
            <p:spPr>
              <a:xfrm>
                <a:off x="3043356" y="4041068"/>
                <a:ext cx="961124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直線接點 45"/>
              <p:cNvCxnSpPr/>
              <p:nvPr/>
            </p:nvCxnSpPr>
            <p:spPr>
              <a:xfrm>
                <a:off x="3043356" y="4137079"/>
                <a:ext cx="961124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直線接點 52"/>
              <p:cNvCxnSpPr/>
              <p:nvPr/>
            </p:nvCxnSpPr>
            <p:spPr>
              <a:xfrm flipH="1">
                <a:off x="3043356" y="5337212"/>
                <a:ext cx="961124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直線接點 53"/>
              <p:cNvCxnSpPr/>
              <p:nvPr/>
            </p:nvCxnSpPr>
            <p:spPr>
              <a:xfrm flipH="1">
                <a:off x="3043356" y="5433223"/>
                <a:ext cx="961124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直線接點 54"/>
              <p:cNvCxnSpPr/>
              <p:nvPr/>
            </p:nvCxnSpPr>
            <p:spPr>
              <a:xfrm flipH="1">
                <a:off x="3043356" y="5529233"/>
                <a:ext cx="915356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" name="群組 38"/>
            <p:cNvGrpSpPr/>
            <p:nvPr/>
          </p:nvGrpSpPr>
          <p:grpSpPr>
            <a:xfrm>
              <a:off x="4427984" y="3609020"/>
              <a:ext cx="1130734" cy="2304256"/>
              <a:chOff x="4521386" y="3609020"/>
              <a:chExt cx="1130734" cy="2304256"/>
            </a:xfrm>
          </p:grpSpPr>
          <p:grpSp>
            <p:nvGrpSpPr>
              <p:cNvPr id="4" name="Group 8"/>
              <p:cNvGrpSpPr>
                <a:grpSpLocks/>
              </p:cNvGrpSpPr>
              <p:nvPr/>
            </p:nvGrpSpPr>
            <p:grpSpPr bwMode="auto">
              <a:xfrm>
                <a:off x="4521386" y="3609020"/>
                <a:ext cx="1130734" cy="2304256"/>
                <a:chOff x="2043" y="1320"/>
                <a:chExt cx="315" cy="765"/>
              </a:xfrm>
            </p:grpSpPr>
            <p:sp>
              <p:nvSpPr>
                <p:cNvPr id="2060" name="Rectangle 12"/>
                <p:cNvSpPr>
                  <a:spLocks noChangeArrowheads="1"/>
                </p:cNvSpPr>
                <p:nvPr/>
              </p:nvSpPr>
              <p:spPr bwMode="auto">
                <a:xfrm>
                  <a:off x="2043" y="1320"/>
                  <a:ext cx="315" cy="765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5" name="Group 9"/>
                <p:cNvGrpSpPr>
                  <a:grpSpLocks/>
                </p:cNvGrpSpPr>
                <p:nvPr/>
              </p:nvGrpSpPr>
              <p:grpSpPr bwMode="auto">
                <a:xfrm>
                  <a:off x="2061" y="1350"/>
                  <a:ext cx="281" cy="711"/>
                  <a:chOff x="6861" y="4410"/>
                  <a:chExt cx="281" cy="711"/>
                </a:xfrm>
              </p:grpSpPr>
              <p:sp>
                <p:nvSpPr>
                  <p:cNvPr id="2058" name="Freeform 10"/>
                  <p:cNvSpPr>
                    <a:spLocks noChangeAspect="1"/>
                  </p:cNvSpPr>
                  <p:nvPr/>
                </p:nvSpPr>
                <p:spPr bwMode="auto">
                  <a:xfrm>
                    <a:off x="6861" y="4410"/>
                    <a:ext cx="281" cy="405"/>
                  </a:xfrm>
                  <a:custGeom>
                    <a:avLst/>
                    <a:gdLst/>
                    <a:ahLst/>
                    <a:cxnLst>
                      <a:cxn ang="0">
                        <a:pos x="1445" y="2807"/>
                      </a:cxn>
                      <a:cxn ang="0">
                        <a:pos x="1463" y="2784"/>
                      </a:cxn>
                      <a:cxn ang="0">
                        <a:pos x="1471" y="2765"/>
                      </a:cxn>
                      <a:cxn ang="0">
                        <a:pos x="1484" y="2698"/>
                      </a:cxn>
                      <a:cxn ang="0">
                        <a:pos x="1563" y="2229"/>
                      </a:cxn>
                      <a:cxn ang="0">
                        <a:pos x="1619" y="2062"/>
                      </a:cxn>
                      <a:cxn ang="0">
                        <a:pos x="1672" y="1943"/>
                      </a:cxn>
                      <a:cxn ang="0">
                        <a:pos x="1773" y="1766"/>
                      </a:cxn>
                      <a:cxn ang="0">
                        <a:pos x="1879" y="1590"/>
                      </a:cxn>
                      <a:cxn ang="0">
                        <a:pos x="1952" y="1429"/>
                      </a:cxn>
                      <a:cxn ang="0">
                        <a:pos x="1995" y="1267"/>
                      </a:cxn>
                      <a:cxn ang="0">
                        <a:pos x="2019" y="1062"/>
                      </a:cxn>
                      <a:cxn ang="0">
                        <a:pos x="2003" y="873"/>
                      </a:cxn>
                      <a:cxn ang="0">
                        <a:pos x="1960" y="694"/>
                      </a:cxn>
                      <a:cxn ang="0">
                        <a:pos x="1888" y="529"/>
                      </a:cxn>
                      <a:cxn ang="0">
                        <a:pos x="1765" y="354"/>
                      </a:cxn>
                      <a:cxn ang="0">
                        <a:pos x="1636" y="232"/>
                      </a:cxn>
                      <a:cxn ang="0">
                        <a:pos x="1471" y="120"/>
                      </a:cxn>
                      <a:cxn ang="0">
                        <a:pos x="1277" y="40"/>
                      </a:cxn>
                      <a:cxn ang="0">
                        <a:pos x="1115" y="6"/>
                      </a:cxn>
                      <a:cxn ang="0">
                        <a:pos x="936" y="0"/>
                      </a:cxn>
                      <a:cxn ang="0">
                        <a:pos x="782" y="28"/>
                      </a:cxn>
                      <a:cxn ang="0">
                        <a:pos x="630" y="78"/>
                      </a:cxn>
                      <a:cxn ang="0">
                        <a:pos x="501" y="145"/>
                      </a:cxn>
                      <a:cxn ang="0">
                        <a:pos x="365" y="242"/>
                      </a:cxn>
                      <a:cxn ang="0">
                        <a:pos x="242" y="360"/>
                      </a:cxn>
                      <a:cxn ang="0">
                        <a:pos x="140" y="495"/>
                      </a:cxn>
                      <a:cxn ang="0">
                        <a:pos x="53" y="685"/>
                      </a:cxn>
                      <a:cxn ang="0">
                        <a:pos x="7" y="879"/>
                      </a:cxn>
                      <a:cxn ang="0">
                        <a:pos x="0" y="1052"/>
                      </a:cxn>
                      <a:cxn ang="0">
                        <a:pos x="14" y="1239"/>
                      </a:cxn>
                      <a:cxn ang="0">
                        <a:pos x="62" y="1427"/>
                      </a:cxn>
                      <a:cxn ang="0">
                        <a:pos x="144" y="1602"/>
                      </a:cxn>
                      <a:cxn ang="0">
                        <a:pos x="239" y="1770"/>
                      </a:cxn>
                      <a:cxn ang="0">
                        <a:pos x="370" y="2007"/>
                      </a:cxn>
                      <a:cxn ang="0">
                        <a:pos x="429" y="2138"/>
                      </a:cxn>
                      <a:cxn ang="0">
                        <a:pos x="469" y="2292"/>
                      </a:cxn>
                      <a:cxn ang="0">
                        <a:pos x="501" y="2506"/>
                      </a:cxn>
                      <a:cxn ang="0">
                        <a:pos x="526" y="2693"/>
                      </a:cxn>
                      <a:cxn ang="0">
                        <a:pos x="543" y="2767"/>
                      </a:cxn>
                      <a:cxn ang="0">
                        <a:pos x="552" y="2784"/>
                      </a:cxn>
                      <a:cxn ang="0">
                        <a:pos x="576" y="2812"/>
                      </a:cxn>
                      <a:cxn ang="0">
                        <a:pos x="635" y="2847"/>
                      </a:cxn>
                      <a:cxn ang="0">
                        <a:pos x="703" y="2870"/>
                      </a:cxn>
                      <a:cxn ang="0">
                        <a:pos x="778" y="2889"/>
                      </a:cxn>
                      <a:cxn ang="0">
                        <a:pos x="857" y="2900"/>
                      </a:cxn>
                      <a:cxn ang="0">
                        <a:pos x="934" y="2906"/>
                      </a:cxn>
                      <a:cxn ang="0">
                        <a:pos x="1006" y="2908"/>
                      </a:cxn>
                      <a:cxn ang="0">
                        <a:pos x="1086" y="2906"/>
                      </a:cxn>
                      <a:cxn ang="0">
                        <a:pos x="1166" y="2900"/>
                      </a:cxn>
                      <a:cxn ang="0">
                        <a:pos x="1241" y="2887"/>
                      </a:cxn>
                      <a:cxn ang="0">
                        <a:pos x="1309" y="2871"/>
                      </a:cxn>
                      <a:cxn ang="0">
                        <a:pos x="1375" y="2849"/>
                      </a:cxn>
                    </a:cxnLst>
                    <a:rect l="0" t="0" r="r" b="b"/>
                    <a:pathLst>
                      <a:path w="2019" h="2908">
                        <a:moveTo>
                          <a:pt x="1415" y="2830"/>
                        </a:moveTo>
                        <a:lnTo>
                          <a:pt x="1432" y="2818"/>
                        </a:lnTo>
                        <a:lnTo>
                          <a:pt x="1445" y="2807"/>
                        </a:lnTo>
                        <a:lnTo>
                          <a:pt x="1453" y="2799"/>
                        </a:lnTo>
                        <a:lnTo>
                          <a:pt x="1458" y="2790"/>
                        </a:lnTo>
                        <a:lnTo>
                          <a:pt x="1463" y="2784"/>
                        </a:lnTo>
                        <a:lnTo>
                          <a:pt x="1466" y="2778"/>
                        </a:lnTo>
                        <a:lnTo>
                          <a:pt x="1470" y="2773"/>
                        </a:lnTo>
                        <a:lnTo>
                          <a:pt x="1471" y="2765"/>
                        </a:lnTo>
                        <a:lnTo>
                          <a:pt x="1474" y="2756"/>
                        </a:lnTo>
                        <a:lnTo>
                          <a:pt x="1475" y="2744"/>
                        </a:lnTo>
                        <a:lnTo>
                          <a:pt x="1484" y="2698"/>
                        </a:lnTo>
                        <a:lnTo>
                          <a:pt x="1543" y="2322"/>
                        </a:lnTo>
                        <a:lnTo>
                          <a:pt x="1554" y="2268"/>
                        </a:lnTo>
                        <a:lnTo>
                          <a:pt x="1563" y="2229"/>
                        </a:lnTo>
                        <a:lnTo>
                          <a:pt x="1577" y="2175"/>
                        </a:lnTo>
                        <a:lnTo>
                          <a:pt x="1598" y="2115"/>
                        </a:lnTo>
                        <a:lnTo>
                          <a:pt x="1619" y="2062"/>
                        </a:lnTo>
                        <a:lnTo>
                          <a:pt x="1638" y="2018"/>
                        </a:lnTo>
                        <a:lnTo>
                          <a:pt x="1655" y="1980"/>
                        </a:lnTo>
                        <a:lnTo>
                          <a:pt x="1672" y="1943"/>
                        </a:lnTo>
                        <a:lnTo>
                          <a:pt x="1706" y="1880"/>
                        </a:lnTo>
                        <a:lnTo>
                          <a:pt x="1740" y="1821"/>
                        </a:lnTo>
                        <a:lnTo>
                          <a:pt x="1773" y="1766"/>
                        </a:lnTo>
                        <a:lnTo>
                          <a:pt x="1799" y="1724"/>
                        </a:lnTo>
                        <a:lnTo>
                          <a:pt x="1846" y="1645"/>
                        </a:lnTo>
                        <a:lnTo>
                          <a:pt x="1879" y="1590"/>
                        </a:lnTo>
                        <a:lnTo>
                          <a:pt x="1905" y="1544"/>
                        </a:lnTo>
                        <a:lnTo>
                          <a:pt x="1927" y="1492"/>
                        </a:lnTo>
                        <a:lnTo>
                          <a:pt x="1952" y="1429"/>
                        </a:lnTo>
                        <a:lnTo>
                          <a:pt x="1969" y="1374"/>
                        </a:lnTo>
                        <a:lnTo>
                          <a:pt x="1985" y="1316"/>
                        </a:lnTo>
                        <a:lnTo>
                          <a:pt x="1995" y="1267"/>
                        </a:lnTo>
                        <a:lnTo>
                          <a:pt x="2007" y="1212"/>
                        </a:lnTo>
                        <a:lnTo>
                          <a:pt x="2015" y="1142"/>
                        </a:lnTo>
                        <a:lnTo>
                          <a:pt x="2019" y="1062"/>
                        </a:lnTo>
                        <a:lnTo>
                          <a:pt x="2019" y="987"/>
                        </a:lnTo>
                        <a:lnTo>
                          <a:pt x="2012" y="928"/>
                        </a:lnTo>
                        <a:lnTo>
                          <a:pt x="2003" y="873"/>
                        </a:lnTo>
                        <a:lnTo>
                          <a:pt x="1994" y="824"/>
                        </a:lnTo>
                        <a:lnTo>
                          <a:pt x="1978" y="759"/>
                        </a:lnTo>
                        <a:lnTo>
                          <a:pt x="1960" y="694"/>
                        </a:lnTo>
                        <a:lnTo>
                          <a:pt x="1940" y="634"/>
                        </a:lnTo>
                        <a:lnTo>
                          <a:pt x="1917" y="578"/>
                        </a:lnTo>
                        <a:lnTo>
                          <a:pt x="1888" y="529"/>
                        </a:lnTo>
                        <a:lnTo>
                          <a:pt x="1850" y="466"/>
                        </a:lnTo>
                        <a:lnTo>
                          <a:pt x="1807" y="403"/>
                        </a:lnTo>
                        <a:lnTo>
                          <a:pt x="1765" y="354"/>
                        </a:lnTo>
                        <a:lnTo>
                          <a:pt x="1727" y="312"/>
                        </a:lnTo>
                        <a:lnTo>
                          <a:pt x="1683" y="272"/>
                        </a:lnTo>
                        <a:lnTo>
                          <a:pt x="1636" y="232"/>
                        </a:lnTo>
                        <a:lnTo>
                          <a:pt x="1590" y="196"/>
                        </a:lnTo>
                        <a:lnTo>
                          <a:pt x="1535" y="159"/>
                        </a:lnTo>
                        <a:lnTo>
                          <a:pt x="1471" y="120"/>
                        </a:lnTo>
                        <a:lnTo>
                          <a:pt x="1411" y="90"/>
                        </a:lnTo>
                        <a:lnTo>
                          <a:pt x="1341" y="61"/>
                        </a:lnTo>
                        <a:lnTo>
                          <a:pt x="1277" y="40"/>
                        </a:lnTo>
                        <a:lnTo>
                          <a:pt x="1224" y="27"/>
                        </a:lnTo>
                        <a:lnTo>
                          <a:pt x="1167" y="14"/>
                        </a:lnTo>
                        <a:lnTo>
                          <a:pt x="1115" y="6"/>
                        </a:lnTo>
                        <a:lnTo>
                          <a:pt x="1053" y="0"/>
                        </a:lnTo>
                        <a:lnTo>
                          <a:pt x="997" y="0"/>
                        </a:lnTo>
                        <a:lnTo>
                          <a:pt x="936" y="0"/>
                        </a:lnTo>
                        <a:lnTo>
                          <a:pt x="885" y="6"/>
                        </a:lnTo>
                        <a:lnTo>
                          <a:pt x="826" y="19"/>
                        </a:lnTo>
                        <a:lnTo>
                          <a:pt x="782" y="28"/>
                        </a:lnTo>
                        <a:lnTo>
                          <a:pt x="727" y="44"/>
                        </a:lnTo>
                        <a:lnTo>
                          <a:pt x="676" y="59"/>
                        </a:lnTo>
                        <a:lnTo>
                          <a:pt x="630" y="78"/>
                        </a:lnTo>
                        <a:lnTo>
                          <a:pt x="586" y="97"/>
                        </a:lnTo>
                        <a:lnTo>
                          <a:pt x="541" y="121"/>
                        </a:lnTo>
                        <a:lnTo>
                          <a:pt x="501" y="145"/>
                        </a:lnTo>
                        <a:lnTo>
                          <a:pt x="456" y="175"/>
                        </a:lnTo>
                        <a:lnTo>
                          <a:pt x="408" y="209"/>
                        </a:lnTo>
                        <a:lnTo>
                          <a:pt x="365" y="242"/>
                        </a:lnTo>
                        <a:lnTo>
                          <a:pt x="326" y="277"/>
                        </a:lnTo>
                        <a:lnTo>
                          <a:pt x="284" y="316"/>
                        </a:lnTo>
                        <a:lnTo>
                          <a:pt x="242" y="360"/>
                        </a:lnTo>
                        <a:lnTo>
                          <a:pt x="206" y="402"/>
                        </a:lnTo>
                        <a:lnTo>
                          <a:pt x="175" y="441"/>
                        </a:lnTo>
                        <a:lnTo>
                          <a:pt x="140" y="495"/>
                        </a:lnTo>
                        <a:lnTo>
                          <a:pt x="106" y="554"/>
                        </a:lnTo>
                        <a:lnTo>
                          <a:pt x="75" y="620"/>
                        </a:lnTo>
                        <a:lnTo>
                          <a:pt x="53" y="685"/>
                        </a:lnTo>
                        <a:lnTo>
                          <a:pt x="34" y="752"/>
                        </a:lnTo>
                        <a:lnTo>
                          <a:pt x="17" y="818"/>
                        </a:lnTo>
                        <a:lnTo>
                          <a:pt x="7" y="879"/>
                        </a:lnTo>
                        <a:lnTo>
                          <a:pt x="0" y="940"/>
                        </a:lnTo>
                        <a:lnTo>
                          <a:pt x="0" y="999"/>
                        </a:lnTo>
                        <a:lnTo>
                          <a:pt x="0" y="1052"/>
                        </a:lnTo>
                        <a:lnTo>
                          <a:pt x="0" y="1115"/>
                        </a:lnTo>
                        <a:lnTo>
                          <a:pt x="3" y="1170"/>
                        </a:lnTo>
                        <a:lnTo>
                          <a:pt x="14" y="1239"/>
                        </a:lnTo>
                        <a:lnTo>
                          <a:pt x="24" y="1299"/>
                        </a:lnTo>
                        <a:lnTo>
                          <a:pt x="40" y="1358"/>
                        </a:lnTo>
                        <a:lnTo>
                          <a:pt x="62" y="1427"/>
                        </a:lnTo>
                        <a:lnTo>
                          <a:pt x="87" y="1488"/>
                        </a:lnTo>
                        <a:lnTo>
                          <a:pt x="113" y="1542"/>
                        </a:lnTo>
                        <a:lnTo>
                          <a:pt x="144" y="1602"/>
                        </a:lnTo>
                        <a:lnTo>
                          <a:pt x="178" y="1660"/>
                        </a:lnTo>
                        <a:lnTo>
                          <a:pt x="208" y="1715"/>
                        </a:lnTo>
                        <a:lnTo>
                          <a:pt x="239" y="1770"/>
                        </a:lnTo>
                        <a:lnTo>
                          <a:pt x="272" y="1830"/>
                        </a:lnTo>
                        <a:lnTo>
                          <a:pt x="323" y="1917"/>
                        </a:lnTo>
                        <a:lnTo>
                          <a:pt x="370" y="2007"/>
                        </a:lnTo>
                        <a:lnTo>
                          <a:pt x="398" y="2053"/>
                        </a:lnTo>
                        <a:lnTo>
                          <a:pt x="412" y="2091"/>
                        </a:lnTo>
                        <a:lnTo>
                          <a:pt x="429" y="2138"/>
                        </a:lnTo>
                        <a:lnTo>
                          <a:pt x="445" y="2192"/>
                        </a:lnTo>
                        <a:lnTo>
                          <a:pt x="458" y="2239"/>
                        </a:lnTo>
                        <a:lnTo>
                          <a:pt x="469" y="2292"/>
                        </a:lnTo>
                        <a:lnTo>
                          <a:pt x="479" y="2365"/>
                        </a:lnTo>
                        <a:lnTo>
                          <a:pt x="492" y="2444"/>
                        </a:lnTo>
                        <a:lnTo>
                          <a:pt x="501" y="2506"/>
                        </a:lnTo>
                        <a:lnTo>
                          <a:pt x="511" y="2586"/>
                        </a:lnTo>
                        <a:lnTo>
                          <a:pt x="518" y="2643"/>
                        </a:lnTo>
                        <a:lnTo>
                          <a:pt x="526" y="2693"/>
                        </a:lnTo>
                        <a:lnTo>
                          <a:pt x="537" y="2742"/>
                        </a:lnTo>
                        <a:lnTo>
                          <a:pt x="541" y="2756"/>
                        </a:lnTo>
                        <a:lnTo>
                          <a:pt x="543" y="2767"/>
                        </a:lnTo>
                        <a:lnTo>
                          <a:pt x="545" y="2773"/>
                        </a:lnTo>
                        <a:lnTo>
                          <a:pt x="546" y="2778"/>
                        </a:lnTo>
                        <a:lnTo>
                          <a:pt x="552" y="2784"/>
                        </a:lnTo>
                        <a:lnTo>
                          <a:pt x="558" y="2794"/>
                        </a:lnTo>
                        <a:lnTo>
                          <a:pt x="567" y="2803"/>
                        </a:lnTo>
                        <a:lnTo>
                          <a:pt x="576" y="2812"/>
                        </a:lnTo>
                        <a:lnTo>
                          <a:pt x="592" y="2824"/>
                        </a:lnTo>
                        <a:lnTo>
                          <a:pt x="610" y="2833"/>
                        </a:lnTo>
                        <a:lnTo>
                          <a:pt x="635" y="2847"/>
                        </a:lnTo>
                        <a:lnTo>
                          <a:pt x="657" y="2856"/>
                        </a:lnTo>
                        <a:lnTo>
                          <a:pt x="681" y="2864"/>
                        </a:lnTo>
                        <a:lnTo>
                          <a:pt x="703" y="2870"/>
                        </a:lnTo>
                        <a:lnTo>
                          <a:pt x="723" y="2875"/>
                        </a:lnTo>
                        <a:lnTo>
                          <a:pt x="753" y="2883"/>
                        </a:lnTo>
                        <a:lnTo>
                          <a:pt x="778" y="2889"/>
                        </a:lnTo>
                        <a:lnTo>
                          <a:pt x="802" y="2892"/>
                        </a:lnTo>
                        <a:lnTo>
                          <a:pt x="829" y="2896"/>
                        </a:lnTo>
                        <a:lnTo>
                          <a:pt x="857" y="2900"/>
                        </a:lnTo>
                        <a:lnTo>
                          <a:pt x="883" y="2902"/>
                        </a:lnTo>
                        <a:lnTo>
                          <a:pt x="906" y="2904"/>
                        </a:lnTo>
                        <a:lnTo>
                          <a:pt x="934" y="2906"/>
                        </a:lnTo>
                        <a:lnTo>
                          <a:pt x="959" y="2908"/>
                        </a:lnTo>
                        <a:lnTo>
                          <a:pt x="984" y="2908"/>
                        </a:lnTo>
                        <a:lnTo>
                          <a:pt x="1006" y="2908"/>
                        </a:lnTo>
                        <a:lnTo>
                          <a:pt x="1031" y="2908"/>
                        </a:lnTo>
                        <a:lnTo>
                          <a:pt x="1061" y="2908"/>
                        </a:lnTo>
                        <a:lnTo>
                          <a:pt x="1086" y="2906"/>
                        </a:lnTo>
                        <a:lnTo>
                          <a:pt x="1108" y="2906"/>
                        </a:lnTo>
                        <a:lnTo>
                          <a:pt x="1134" y="2902"/>
                        </a:lnTo>
                        <a:lnTo>
                          <a:pt x="1166" y="2900"/>
                        </a:lnTo>
                        <a:lnTo>
                          <a:pt x="1188" y="2896"/>
                        </a:lnTo>
                        <a:lnTo>
                          <a:pt x="1217" y="2892"/>
                        </a:lnTo>
                        <a:lnTo>
                          <a:pt x="1241" y="2887"/>
                        </a:lnTo>
                        <a:lnTo>
                          <a:pt x="1265" y="2883"/>
                        </a:lnTo>
                        <a:lnTo>
                          <a:pt x="1288" y="2877"/>
                        </a:lnTo>
                        <a:lnTo>
                          <a:pt x="1309" y="2871"/>
                        </a:lnTo>
                        <a:lnTo>
                          <a:pt x="1334" y="2864"/>
                        </a:lnTo>
                        <a:lnTo>
                          <a:pt x="1354" y="2856"/>
                        </a:lnTo>
                        <a:lnTo>
                          <a:pt x="1375" y="2849"/>
                        </a:lnTo>
                        <a:lnTo>
                          <a:pt x="1395" y="2839"/>
                        </a:lnTo>
                        <a:lnTo>
                          <a:pt x="1415" y="283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059" name="Freeform 11"/>
                  <p:cNvSpPr>
                    <a:spLocks noChangeAspect="1"/>
                  </p:cNvSpPr>
                  <p:nvPr/>
                </p:nvSpPr>
                <p:spPr bwMode="auto">
                  <a:xfrm flipV="1">
                    <a:off x="6861" y="4716"/>
                    <a:ext cx="281" cy="405"/>
                  </a:xfrm>
                  <a:custGeom>
                    <a:avLst/>
                    <a:gdLst/>
                    <a:ahLst/>
                    <a:cxnLst>
                      <a:cxn ang="0">
                        <a:pos x="1445" y="2807"/>
                      </a:cxn>
                      <a:cxn ang="0">
                        <a:pos x="1463" y="2784"/>
                      </a:cxn>
                      <a:cxn ang="0">
                        <a:pos x="1471" y="2765"/>
                      </a:cxn>
                      <a:cxn ang="0">
                        <a:pos x="1484" y="2698"/>
                      </a:cxn>
                      <a:cxn ang="0">
                        <a:pos x="1563" y="2229"/>
                      </a:cxn>
                      <a:cxn ang="0">
                        <a:pos x="1619" y="2062"/>
                      </a:cxn>
                      <a:cxn ang="0">
                        <a:pos x="1672" y="1943"/>
                      </a:cxn>
                      <a:cxn ang="0">
                        <a:pos x="1773" y="1766"/>
                      </a:cxn>
                      <a:cxn ang="0">
                        <a:pos x="1879" y="1590"/>
                      </a:cxn>
                      <a:cxn ang="0">
                        <a:pos x="1952" y="1429"/>
                      </a:cxn>
                      <a:cxn ang="0">
                        <a:pos x="1995" y="1267"/>
                      </a:cxn>
                      <a:cxn ang="0">
                        <a:pos x="2019" y="1062"/>
                      </a:cxn>
                      <a:cxn ang="0">
                        <a:pos x="2003" y="873"/>
                      </a:cxn>
                      <a:cxn ang="0">
                        <a:pos x="1960" y="694"/>
                      </a:cxn>
                      <a:cxn ang="0">
                        <a:pos x="1888" y="529"/>
                      </a:cxn>
                      <a:cxn ang="0">
                        <a:pos x="1765" y="354"/>
                      </a:cxn>
                      <a:cxn ang="0">
                        <a:pos x="1636" y="232"/>
                      </a:cxn>
                      <a:cxn ang="0">
                        <a:pos x="1471" y="120"/>
                      </a:cxn>
                      <a:cxn ang="0">
                        <a:pos x="1277" y="40"/>
                      </a:cxn>
                      <a:cxn ang="0">
                        <a:pos x="1115" y="6"/>
                      </a:cxn>
                      <a:cxn ang="0">
                        <a:pos x="936" y="0"/>
                      </a:cxn>
                      <a:cxn ang="0">
                        <a:pos x="782" y="28"/>
                      </a:cxn>
                      <a:cxn ang="0">
                        <a:pos x="630" y="78"/>
                      </a:cxn>
                      <a:cxn ang="0">
                        <a:pos x="501" y="145"/>
                      </a:cxn>
                      <a:cxn ang="0">
                        <a:pos x="365" y="242"/>
                      </a:cxn>
                      <a:cxn ang="0">
                        <a:pos x="242" y="360"/>
                      </a:cxn>
                      <a:cxn ang="0">
                        <a:pos x="140" y="495"/>
                      </a:cxn>
                      <a:cxn ang="0">
                        <a:pos x="53" y="685"/>
                      </a:cxn>
                      <a:cxn ang="0">
                        <a:pos x="7" y="879"/>
                      </a:cxn>
                      <a:cxn ang="0">
                        <a:pos x="0" y="1052"/>
                      </a:cxn>
                      <a:cxn ang="0">
                        <a:pos x="14" y="1239"/>
                      </a:cxn>
                      <a:cxn ang="0">
                        <a:pos x="62" y="1427"/>
                      </a:cxn>
                      <a:cxn ang="0">
                        <a:pos x="144" y="1602"/>
                      </a:cxn>
                      <a:cxn ang="0">
                        <a:pos x="239" y="1770"/>
                      </a:cxn>
                      <a:cxn ang="0">
                        <a:pos x="370" y="2007"/>
                      </a:cxn>
                      <a:cxn ang="0">
                        <a:pos x="429" y="2138"/>
                      </a:cxn>
                      <a:cxn ang="0">
                        <a:pos x="469" y="2292"/>
                      </a:cxn>
                      <a:cxn ang="0">
                        <a:pos x="501" y="2506"/>
                      </a:cxn>
                      <a:cxn ang="0">
                        <a:pos x="526" y="2693"/>
                      </a:cxn>
                      <a:cxn ang="0">
                        <a:pos x="543" y="2767"/>
                      </a:cxn>
                      <a:cxn ang="0">
                        <a:pos x="552" y="2784"/>
                      </a:cxn>
                      <a:cxn ang="0">
                        <a:pos x="576" y="2812"/>
                      </a:cxn>
                      <a:cxn ang="0">
                        <a:pos x="635" y="2847"/>
                      </a:cxn>
                      <a:cxn ang="0">
                        <a:pos x="703" y="2870"/>
                      </a:cxn>
                      <a:cxn ang="0">
                        <a:pos x="778" y="2889"/>
                      </a:cxn>
                      <a:cxn ang="0">
                        <a:pos x="857" y="2900"/>
                      </a:cxn>
                      <a:cxn ang="0">
                        <a:pos x="934" y="2906"/>
                      </a:cxn>
                      <a:cxn ang="0">
                        <a:pos x="1006" y="2908"/>
                      </a:cxn>
                      <a:cxn ang="0">
                        <a:pos x="1086" y="2906"/>
                      </a:cxn>
                      <a:cxn ang="0">
                        <a:pos x="1166" y="2900"/>
                      </a:cxn>
                      <a:cxn ang="0">
                        <a:pos x="1241" y="2887"/>
                      </a:cxn>
                      <a:cxn ang="0">
                        <a:pos x="1309" y="2871"/>
                      </a:cxn>
                      <a:cxn ang="0">
                        <a:pos x="1375" y="2849"/>
                      </a:cxn>
                    </a:cxnLst>
                    <a:rect l="0" t="0" r="r" b="b"/>
                    <a:pathLst>
                      <a:path w="2019" h="2908">
                        <a:moveTo>
                          <a:pt x="1415" y="2830"/>
                        </a:moveTo>
                        <a:lnTo>
                          <a:pt x="1432" y="2818"/>
                        </a:lnTo>
                        <a:lnTo>
                          <a:pt x="1445" y="2807"/>
                        </a:lnTo>
                        <a:lnTo>
                          <a:pt x="1453" y="2799"/>
                        </a:lnTo>
                        <a:lnTo>
                          <a:pt x="1458" y="2790"/>
                        </a:lnTo>
                        <a:lnTo>
                          <a:pt x="1463" y="2784"/>
                        </a:lnTo>
                        <a:lnTo>
                          <a:pt x="1466" y="2778"/>
                        </a:lnTo>
                        <a:lnTo>
                          <a:pt x="1470" y="2773"/>
                        </a:lnTo>
                        <a:lnTo>
                          <a:pt x="1471" y="2765"/>
                        </a:lnTo>
                        <a:lnTo>
                          <a:pt x="1474" y="2756"/>
                        </a:lnTo>
                        <a:lnTo>
                          <a:pt x="1475" y="2744"/>
                        </a:lnTo>
                        <a:lnTo>
                          <a:pt x="1484" y="2698"/>
                        </a:lnTo>
                        <a:lnTo>
                          <a:pt x="1543" y="2322"/>
                        </a:lnTo>
                        <a:lnTo>
                          <a:pt x="1554" y="2268"/>
                        </a:lnTo>
                        <a:lnTo>
                          <a:pt x="1563" y="2229"/>
                        </a:lnTo>
                        <a:lnTo>
                          <a:pt x="1577" y="2175"/>
                        </a:lnTo>
                        <a:lnTo>
                          <a:pt x="1598" y="2115"/>
                        </a:lnTo>
                        <a:lnTo>
                          <a:pt x="1619" y="2062"/>
                        </a:lnTo>
                        <a:lnTo>
                          <a:pt x="1638" y="2018"/>
                        </a:lnTo>
                        <a:lnTo>
                          <a:pt x="1655" y="1980"/>
                        </a:lnTo>
                        <a:lnTo>
                          <a:pt x="1672" y="1943"/>
                        </a:lnTo>
                        <a:lnTo>
                          <a:pt x="1706" y="1880"/>
                        </a:lnTo>
                        <a:lnTo>
                          <a:pt x="1740" y="1821"/>
                        </a:lnTo>
                        <a:lnTo>
                          <a:pt x="1773" y="1766"/>
                        </a:lnTo>
                        <a:lnTo>
                          <a:pt x="1799" y="1724"/>
                        </a:lnTo>
                        <a:lnTo>
                          <a:pt x="1846" y="1645"/>
                        </a:lnTo>
                        <a:lnTo>
                          <a:pt x="1879" y="1590"/>
                        </a:lnTo>
                        <a:lnTo>
                          <a:pt x="1905" y="1544"/>
                        </a:lnTo>
                        <a:lnTo>
                          <a:pt x="1927" y="1492"/>
                        </a:lnTo>
                        <a:lnTo>
                          <a:pt x="1952" y="1429"/>
                        </a:lnTo>
                        <a:lnTo>
                          <a:pt x="1969" y="1374"/>
                        </a:lnTo>
                        <a:lnTo>
                          <a:pt x="1985" y="1316"/>
                        </a:lnTo>
                        <a:lnTo>
                          <a:pt x="1995" y="1267"/>
                        </a:lnTo>
                        <a:lnTo>
                          <a:pt x="2007" y="1212"/>
                        </a:lnTo>
                        <a:lnTo>
                          <a:pt x="2015" y="1142"/>
                        </a:lnTo>
                        <a:lnTo>
                          <a:pt x="2019" y="1062"/>
                        </a:lnTo>
                        <a:lnTo>
                          <a:pt x="2019" y="987"/>
                        </a:lnTo>
                        <a:lnTo>
                          <a:pt x="2012" y="928"/>
                        </a:lnTo>
                        <a:lnTo>
                          <a:pt x="2003" y="873"/>
                        </a:lnTo>
                        <a:lnTo>
                          <a:pt x="1994" y="824"/>
                        </a:lnTo>
                        <a:lnTo>
                          <a:pt x="1978" y="759"/>
                        </a:lnTo>
                        <a:lnTo>
                          <a:pt x="1960" y="694"/>
                        </a:lnTo>
                        <a:lnTo>
                          <a:pt x="1940" y="634"/>
                        </a:lnTo>
                        <a:lnTo>
                          <a:pt x="1917" y="578"/>
                        </a:lnTo>
                        <a:lnTo>
                          <a:pt x="1888" y="529"/>
                        </a:lnTo>
                        <a:lnTo>
                          <a:pt x="1850" y="466"/>
                        </a:lnTo>
                        <a:lnTo>
                          <a:pt x="1807" y="403"/>
                        </a:lnTo>
                        <a:lnTo>
                          <a:pt x="1765" y="354"/>
                        </a:lnTo>
                        <a:lnTo>
                          <a:pt x="1727" y="312"/>
                        </a:lnTo>
                        <a:lnTo>
                          <a:pt x="1683" y="272"/>
                        </a:lnTo>
                        <a:lnTo>
                          <a:pt x="1636" y="232"/>
                        </a:lnTo>
                        <a:lnTo>
                          <a:pt x="1590" y="196"/>
                        </a:lnTo>
                        <a:lnTo>
                          <a:pt x="1535" y="159"/>
                        </a:lnTo>
                        <a:lnTo>
                          <a:pt x="1471" y="120"/>
                        </a:lnTo>
                        <a:lnTo>
                          <a:pt x="1411" y="90"/>
                        </a:lnTo>
                        <a:lnTo>
                          <a:pt x="1341" y="61"/>
                        </a:lnTo>
                        <a:lnTo>
                          <a:pt x="1277" y="40"/>
                        </a:lnTo>
                        <a:lnTo>
                          <a:pt x="1224" y="27"/>
                        </a:lnTo>
                        <a:lnTo>
                          <a:pt x="1167" y="14"/>
                        </a:lnTo>
                        <a:lnTo>
                          <a:pt x="1115" y="6"/>
                        </a:lnTo>
                        <a:lnTo>
                          <a:pt x="1053" y="0"/>
                        </a:lnTo>
                        <a:lnTo>
                          <a:pt x="997" y="0"/>
                        </a:lnTo>
                        <a:lnTo>
                          <a:pt x="936" y="0"/>
                        </a:lnTo>
                        <a:lnTo>
                          <a:pt x="885" y="6"/>
                        </a:lnTo>
                        <a:lnTo>
                          <a:pt x="826" y="19"/>
                        </a:lnTo>
                        <a:lnTo>
                          <a:pt x="782" y="28"/>
                        </a:lnTo>
                        <a:lnTo>
                          <a:pt x="727" y="44"/>
                        </a:lnTo>
                        <a:lnTo>
                          <a:pt x="676" y="59"/>
                        </a:lnTo>
                        <a:lnTo>
                          <a:pt x="630" y="78"/>
                        </a:lnTo>
                        <a:lnTo>
                          <a:pt x="586" y="97"/>
                        </a:lnTo>
                        <a:lnTo>
                          <a:pt x="541" y="121"/>
                        </a:lnTo>
                        <a:lnTo>
                          <a:pt x="501" y="145"/>
                        </a:lnTo>
                        <a:lnTo>
                          <a:pt x="456" y="175"/>
                        </a:lnTo>
                        <a:lnTo>
                          <a:pt x="408" y="209"/>
                        </a:lnTo>
                        <a:lnTo>
                          <a:pt x="365" y="242"/>
                        </a:lnTo>
                        <a:lnTo>
                          <a:pt x="326" y="277"/>
                        </a:lnTo>
                        <a:lnTo>
                          <a:pt x="284" y="316"/>
                        </a:lnTo>
                        <a:lnTo>
                          <a:pt x="242" y="360"/>
                        </a:lnTo>
                        <a:lnTo>
                          <a:pt x="206" y="402"/>
                        </a:lnTo>
                        <a:lnTo>
                          <a:pt x="175" y="441"/>
                        </a:lnTo>
                        <a:lnTo>
                          <a:pt x="140" y="495"/>
                        </a:lnTo>
                        <a:lnTo>
                          <a:pt x="106" y="554"/>
                        </a:lnTo>
                        <a:lnTo>
                          <a:pt x="75" y="620"/>
                        </a:lnTo>
                        <a:lnTo>
                          <a:pt x="53" y="685"/>
                        </a:lnTo>
                        <a:lnTo>
                          <a:pt x="34" y="752"/>
                        </a:lnTo>
                        <a:lnTo>
                          <a:pt x="17" y="818"/>
                        </a:lnTo>
                        <a:lnTo>
                          <a:pt x="7" y="879"/>
                        </a:lnTo>
                        <a:lnTo>
                          <a:pt x="0" y="940"/>
                        </a:lnTo>
                        <a:lnTo>
                          <a:pt x="0" y="999"/>
                        </a:lnTo>
                        <a:lnTo>
                          <a:pt x="0" y="1052"/>
                        </a:lnTo>
                        <a:lnTo>
                          <a:pt x="0" y="1115"/>
                        </a:lnTo>
                        <a:lnTo>
                          <a:pt x="3" y="1170"/>
                        </a:lnTo>
                        <a:lnTo>
                          <a:pt x="14" y="1239"/>
                        </a:lnTo>
                        <a:lnTo>
                          <a:pt x="24" y="1299"/>
                        </a:lnTo>
                        <a:lnTo>
                          <a:pt x="40" y="1358"/>
                        </a:lnTo>
                        <a:lnTo>
                          <a:pt x="62" y="1427"/>
                        </a:lnTo>
                        <a:lnTo>
                          <a:pt x="87" y="1488"/>
                        </a:lnTo>
                        <a:lnTo>
                          <a:pt x="113" y="1542"/>
                        </a:lnTo>
                        <a:lnTo>
                          <a:pt x="144" y="1602"/>
                        </a:lnTo>
                        <a:lnTo>
                          <a:pt x="178" y="1660"/>
                        </a:lnTo>
                        <a:lnTo>
                          <a:pt x="208" y="1715"/>
                        </a:lnTo>
                        <a:lnTo>
                          <a:pt x="239" y="1770"/>
                        </a:lnTo>
                        <a:lnTo>
                          <a:pt x="272" y="1830"/>
                        </a:lnTo>
                        <a:lnTo>
                          <a:pt x="323" y="1917"/>
                        </a:lnTo>
                        <a:lnTo>
                          <a:pt x="370" y="2007"/>
                        </a:lnTo>
                        <a:lnTo>
                          <a:pt x="398" y="2053"/>
                        </a:lnTo>
                        <a:lnTo>
                          <a:pt x="412" y="2091"/>
                        </a:lnTo>
                        <a:lnTo>
                          <a:pt x="429" y="2138"/>
                        </a:lnTo>
                        <a:lnTo>
                          <a:pt x="445" y="2192"/>
                        </a:lnTo>
                        <a:lnTo>
                          <a:pt x="458" y="2239"/>
                        </a:lnTo>
                        <a:lnTo>
                          <a:pt x="469" y="2292"/>
                        </a:lnTo>
                        <a:lnTo>
                          <a:pt x="479" y="2365"/>
                        </a:lnTo>
                        <a:lnTo>
                          <a:pt x="492" y="2444"/>
                        </a:lnTo>
                        <a:lnTo>
                          <a:pt x="501" y="2506"/>
                        </a:lnTo>
                        <a:lnTo>
                          <a:pt x="511" y="2586"/>
                        </a:lnTo>
                        <a:lnTo>
                          <a:pt x="518" y="2643"/>
                        </a:lnTo>
                        <a:lnTo>
                          <a:pt x="526" y="2693"/>
                        </a:lnTo>
                        <a:lnTo>
                          <a:pt x="537" y="2742"/>
                        </a:lnTo>
                        <a:lnTo>
                          <a:pt x="541" y="2756"/>
                        </a:lnTo>
                        <a:lnTo>
                          <a:pt x="543" y="2767"/>
                        </a:lnTo>
                        <a:lnTo>
                          <a:pt x="545" y="2773"/>
                        </a:lnTo>
                        <a:lnTo>
                          <a:pt x="546" y="2778"/>
                        </a:lnTo>
                        <a:lnTo>
                          <a:pt x="552" y="2784"/>
                        </a:lnTo>
                        <a:lnTo>
                          <a:pt x="558" y="2794"/>
                        </a:lnTo>
                        <a:lnTo>
                          <a:pt x="567" y="2803"/>
                        </a:lnTo>
                        <a:lnTo>
                          <a:pt x="576" y="2812"/>
                        </a:lnTo>
                        <a:lnTo>
                          <a:pt x="592" y="2824"/>
                        </a:lnTo>
                        <a:lnTo>
                          <a:pt x="610" y="2833"/>
                        </a:lnTo>
                        <a:lnTo>
                          <a:pt x="635" y="2847"/>
                        </a:lnTo>
                        <a:lnTo>
                          <a:pt x="657" y="2856"/>
                        </a:lnTo>
                        <a:lnTo>
                          <a:pt x="681" y="2864"/>
                        </a:lnTo>
                        <a:lnTo>
                          <a:pt x="703" y="2870"/>
                        </a:lnTo>
                        <a:lnTo>
                          <a:pt x="723" y="2875"/>
                        </a:lnTo>
                        <a:lnTo>
                          <a:pt x="753" y="2883"/>
                        </a:lnTo>
                        <a:lnTo>
                          <a:pt x="778" y="2889"/>
                        </a:lnTo>
                        <a:lnTo>
                          <a:pt x="802" y="2892"/>
                        </a:lnTo>
                        <a:lnTo>
                          <a:pt x="829" y="2896"/>
                        </a:lnTo>
                        <a:lnTo>
                          <a:pt x="857" y="2900"/>
                        </a:lnTo>
                        <a:lnTo>
                          <a:pt x="883" y="2902"/>
                        </a:lnTo>
                        <a:lnTo>
                          <a:pt x="906" y="2904"/>
                        </a:lnTo>
                        <a:lnTo>
                          <a:pt x="934" y="2906"/>
                        </a:lnTo>
                        <a:lnTo>
                          <a:pt x="959" y="2908"/>
                        </a:lnTo>
                        <a:lnTo>
                          <a:pt x="984" y="2908"/>
                        </a:lnTo>
                        <a:lnTo>
                          <a:pt x="1006" y="2908"/>
                        </a:lnTo>
                        <a:lnTo>
                          <a:pt x="1031" y="2908"/>
                        </a:lnTo>
                        <a:lnTo>
                          <a:pt x="1061" y="2908"/>
                        </a:lnTo>
                        <a:lnTo>
                          <a:pt x="1086" y="2906"/>
                        </a:lnTo>
                        <a:lnTo>
                          <a:pt x="1108" y="2906"/>
                        </a:lnTo>
                        <a:lnTo>
                          <a:pt x="1134" y="2902"/>
                        </a:lnTo>
                        <a:lnTo>
                          <a:pt x="1166" y="2900"/>
                        </a:lnTo>
                        <a:lnTo>
                          <a:pt x="1188" y="2896"/>
                        </a:lnTo>
                        <a:lnTo>
                          <a:pt x="1217" y="2892"/>
                        </a:lnTo>
                        <a:lnTo>
                          <a:pt x="1241" y="2887"/>
                        </a:lnTo>
                        <a:lnTo>
                          <a:pt x="1265" y="2883"/>
                        </a:lnTo>
                        <a:lnTo>
                          <a:pt x="1288" y="2877"/>
                        </a:lnTo>
                        <a:lnTo>
                          <a:pt x="1309" y="2871"/>
                        </a:lnTo>
                        <a:lnTo>
                          <a:pt x="1334" y="2864"/>
                        </a:lnTo>
                        <a:lnTo>
                          <a:pt x="1354" y="2856"/>
                        </a:lnTo>
                        <a:lnTo>
                          <a:pt x="1375" y="2849"/>
                        </a:lnTo>
                        <a:lnTo>
                          <a:pt x="1395" y="2839"/>
                        </a:lnTo>
                        <a:lnTo>
                          <a:pt x="1415" y="283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</p:grpSp>
          <p:cxnSp>
            <p:nvCxnSpPr>
              <p:cNvPr id="47" name="直線接點 46"/>
              <p:cNvCxnSpPr/>
              <p:nvPr/>
            </p:nvCxnSpPr>
            <p:spPr>
              <a:xfrm>
                <a:off x="4645228" y="3945057"/>
                <a:ext cx="869588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直線接點 50"/>
              <p:cNvCxnSpPr/>
              <p:nvPr/>
            </p:nvCxnSpPr>
            <p:spPr>
              <a:xfrm>
                <a:off x="4599461" y="4041068"/>
                <a:ext cx="961124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直線接點 51"/>
              <p:cNvCxnSpPr/>
              <p:nvPr/>
            </p:nvCxnSpPr>
            <p:spPr>
              <a:xfrm>
                <a:off x="4599461" y="4137079"/>
                <a:ext cx="961124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直線接點 62"/>
              <p:cNvCxnSpPr/>
              <p:nvPr/>
            </p:nvCxnSpPr>
            <p:spPr>
              <a:xfrm flipH="1">
                <a:off x="4599461" y="5337212"/>
                <a:ext cx="961124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直線接點 63"/>
              <p:cNvCxnSpPr/>
              <p:nvPr/>
            </p:nvCxnSpPr>
            <p:spPr>
              <a:xfrm flipH="1">
                <a:off x="4599461" y="5433223"/>
                <a:ext cx="961124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直線接點 64"/>
              <p:cNvCxnSpPr/>
              <p:nvPr/>
            </p:nvCxnSpPr>
            <p:spPr>
              <a:xfrm flipH="1">
                <a:off x="4645228" y="5529233"/>
                <a:ext cx="915356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61" name="Oval 13"/>
            <p:cNvSpPr>
              <a:spLocks noChangeAspect="1" noChangeArrowheads="1"/>
            </p:cNvSpPr>
            <p:nvPr/>
          </p:nvSpPr>
          <p:spPr bwMode="auto">
            <a:xfrm flipV="1">
              <a:off x="3959932" y="4425111"/>
              <a:ext cx="626400" cy="65941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762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</p:grpSp>
      <p:grpSp>
        <p:nvGrpSpPr>
          <p:cNvPr id="38" name="群組 37"/>
          <p:cNvGrpSpPr/>
          <p:nvPr/>
        </p:nvGrpSpPr>
        <p:grpSpPr>
          <a:xfrm>
            <a:off x="1331640" y="4077072"/>
            <a:ext cx="4647392" cy="2268252"/>
            <a:chOff x="1331640" y="4077072"/>
            <a:chExt cx="4647392" cy="2268252"/>
          </a:xfrm>
        </p:grpSpPr>
        <p:sp>
          <p:nvSpPr>
            <p:cNvPr id="35" name="手繪多邊形 34"/>
            <p:cNvSpPr/>
            <p:nvPr/>
          </p:nvSpPr>
          <p:spPr>
            <a:xfrm>
              <a:off x="2267744" y="4079631"/>
              <a:ext cx="3711288" cy="2265693"/>
            </a:xfrm>
            <a:custGeom>
              <a:avLst/>
              <a:gdLst>
                <a:gd name="connsiteX0" fmla="*/ 3235569 w 3367872"/>
                <a:gd name="connsiteY0" fmla="*/ 0 h 1808703"/>
                <a:gd name="connsiteX1" fmla="*/ 3245617 w 3367872"/>
                <a:gd name="connsiteY1" fmla="*/ 602901 h 1808703"/>
                <a:gd name="connsiteX2" fmla="*/ 2502039 w 3367872"/>
                <a:gd name="connsiteY2" fmla="*/ 1065125 h 1808703"/>
                <a:gd name="connsiteX3" fmla="*/ 542611 w 3367872"/>
                <a:gd name="connsiteY3" fmla="*/ 1416817 h 1808703"/>
                <a:gd name="connsiteX4" fmla="*/ 0 w 3367872"/>
                <a:gd name="connsiteY4" fmla="*/ 1808703 h 1808703"/>
                <a:gd name="connsiteX5" fmla="*/ 0 w 3367872"/>
                <a:gd name="connsiteY5" fmla="*/ 1808703 h 1808703"/>
                <a:gd name="connsiteX6" fmla="*/ 10048 w 3367872"/>
                <a:gd name="connsiteY6" fmla="*/ 1778558 h 1808703"/>
                <a:gd name="connsiteX0" fmla="*/ 3235569 w 3386557"/>
                <a:gd name="connsiteY0" fmla="*/ 67038 h 1875741"/>
                <a:gd name="connsiteX1" fmla="*/ 3347677 w 3386557"/>
                <a:gd name="connsiteY1" fmla="*/ 100483 h 1875741"/>
                <a:gd name="connsiteX2" fmla="*/ 3245617 w 3386557"/>
                <a:gd name="connsiteY2" fmla="*/ 669939 h 1875741"/>
                <a:gd name="connsiteX3" fmla="*/ 2502039 w 3386557"/>
                <a:gd name="connsiteY3" fmla="*/ 1132163 h 1875741"/>
                <a:gd name="connsiteX4" fmla="*/ 542611 w 3386557"/>
                <a:gd name="connsiteY4" fmla="*/ 1483855 h 1875741"/>
                <a:gd name="connsiteX5" fmla="*/ 0 w 3386557"/>
                <a:gd name="connsiteY5" fmla="*/ 1875741 h 1875741"/>
                <a:gd name="connsiteX6" fmla="*/ 0 w 3386557"/>
                <a:gd name="connsiteY6" fmla="*/ 1875741 h 1875741"/>
                <a:gd name="connsiteX7" fmla="*/ 10048 w 3386557"/>
                <a:gd name="connsiteY7" fmla="*/ 1845596 h 1875741"/>
                <a:gd name="connsiteX0" fmla="*/ 3235569 w 3386557"/>
                <a:gd name="connsiteY0" fmla="*/ 0 h 1808703"/>
                <a:gd name="connsiteX1" fmla="*/ 3347677 w 3386557"/>
                <a:gd name="connsiteY1" fmla="*/ 249469 h 1808703"/>
                <a:gd name="connsiteX2" fmla="*/ 3245617 w 3386557"/>
                <a:gd name="connsiteY2" fmla="*/ 602901 h 1808703"/>
                <a:gd name="connsiteX3" fmla="*/ 2502039 w 3386557"/>
                <a:gd name="connsiteY3" fmla="*/ 1065125 h 1808703"/>
                <a:gd name="connsiteX4" fmla="*/ 542611 w 3386557"/>
                <a:gd name="connsiteY4" fmla="*/ 1416817 h 1808703"/>
                <a:gd name="connsiteX5" fmla="*/ 0 w 3386557"/>
                <a:gd name="connsiteY5" fmla="*/ 1808703 h 1808703"/>
                <a:gd name="connsiteX6" fmla="*/ 0 w 3386557"/>
                <a:gd name="connsiteY6" fmla="*/ 1808703 h 1808703"/>
                <a:gd name="connsiteX7" fmla="*/ 10048 w 3386557"/>
                <a:gd name="connsiteY7" fmla="*/ 1778558 h 1808703"/>
                <a:gd name="connsiteX0" fmla="*/ 3235569 w 3386557"/>
                <a:gd name="connsiteY0" fmla="*/ 44137 h 1852840"/>
                <a:gd name="connsiteX1" fmla="*/ 3347677 w 3386557"/>
                <a:gd name="connsiteY1" fmla="*/ 41578 h 1852840"/>
                <a:gd name="connsiteX2" fmla="*/ 3347677 w 3386557"/>
                <a:gd name="connsiteY2" fmla="*/ 293606 h 1852840"/>
                <a:gd name="connsiteX3" fmla="*/ 3245617 w 3386557"/>
                <a:gd name="connsiteY3" fmla="*/ 647038 h 1852840"/>
                <a:gd name="connsiteX4" fmla="*/ 2502039 w 3386557"/>
                <a:gd name="connsiteY4" fmla="*/ 1109262 h 1852840"/>
                <a:gd name="connsiteX5" fmla="*/ 542611 w 3386557"/>
                <a:gd name="connsiteY5" fmla="*/ 1460954 h 1852840"/>
                <a:gd name="connsiteX6" fmla="*/ 0 w 3386557"/>
                <a:gd name="connsiteY6" fmla="*/ 1852840 h 1852840"/>
                <a:gd name="connsiteX7" fmla="*/ 0 w 3386557"/>
                <a:gd name="connsiteY7" fmla="*/ 1852840 h 1852840"/>
                <a:gd name="connsiteX8" fmla="*/ 10048 w 3386557"/>
                <a:gd name="connsiteY8" fmla="*/ 1822695 h 1852840"/>
                <a:gd name="connsiteX0" fmla="*/ 3235569 w 3386557"/>
                <a:gd name="connsiteY0" fmla="*/ 46455 h 1855158"/>
                <a:gd name="connsiteX1" fmla="*/ 3250386 w 3386557"/>
                <a:gd name="connsiteY1" fmla="*/ 32546 h 1855158"/>
                <a:gd name="connsiteX2" fmla="*/ 3347677 w 3386557"/>
                <a:gd name="connsiteY2" fmla="*/ 43896 h 1855158"/>
                <a:gd name="connsiteX3" fmla="*/ 3347677 w 3386557"/>
                <a:gd name="connsiteY3" fmla="*/ 295924 h 1855158"/>
                <a:gd name="connsiteX4" fmla="*/ 3245617 w 3386557"/>
                <a:gd name="connsiteY4" fmla="*/ 649356 h 1855158"/>
                <a:gd name="connsiteX5" fmla="*/ 2502039 w 3386557"/>
                <a:gd name="connsiteY5" fmla="*/ 1111580 h 1855158"/>
                <a:gd name="connsiteX6" fmla="*/ 542611 w 3386557"/>
                <a:gd name="connsiteY6" fmla="*/ 1463272 h 1855158"/>
                <a:gd name="connsiteX7" fmla="*/ 0 w 3386557"/>
                <a:gd name="connsiteY7" fmla="*/ 1855158 h 1855158"/>
                <a:gd name="connsiteX8" fmla="*/ 0 w 3386557"/>
                <a:gd name="connsiteY8" fmla="*/ 1855158 h 1855158"/>
                <a:gd name="connsiteX9" fmla="*/ 10048 w 3386557"/>
                <a:gd name="connsiteY9" fmla="*/ 1825013 h 1855158"/>
                <a:gd name="connsiteX0" fmla="*/ 3235569 w 3386557"/>
                <a:gd name="connsiteY0" fmla="*/ 44137 h 1852840"/>
                <a:gd name="connsiteX1" fmla="*/ 3347677 w 3386557"/>
                <a:gd name="connsiteY1" fmla="*/ 41578 h 1852840"/>
                <a:gd name="connsiteX2" fmla="*/ 3347677 w 3386557"/>
                <a:gd name="connsiteY2" fmla="*/ 293606 h 1852840"/>
                <a:gd name="connsiteX3" fmla="*/ 3245617 w 3386557"/>
                <a:gd name="connsiteY3" fmla="*/ 647038 h 1852840"/>
                <a:gd name="connsiteX4" fmla="*/ 2502039 w 3386557"/>
                <a:gd name="connsiteY4" fmla="*/ 1109262 h 1852840"/>
                <a:gd name="connsiteX5" fmla="*/ 542611 w 3386557"/>
                <a:gd name="connsiteY5" fmla="*/ 1460954 h 1852840"/>
                <a:gd name="connsiteX6" fmla="*/ 0 w 3386557"/>
                <a:gd name="connsiteY6" fmla="*/ 1852840 h 1852840"/>
                <a:gd name="connsiteX7" fmla="*/ 0 w 3386557"/>
                <a:gd name="connsiteY7" fmla="*/ 1852840 h 1852840"/>
                <a:gd name="connsiteX8" fmla="*/ 10048 w 3386557"/>
                <a:gd name="connsiteY8" fmla="*/ 1822695 h 1852840"/>
                <a:gd name="connsiteX0" fmla="*/ 3235569 w 3386557"/>
                <a:gd name="connsiteY0" fmla="*/ 0 h 1808703"/>
                <a:gd name="connsiteX1" fmla="*/ 3347677 w 3386557"/>
                <a:gd name="connsiteY1" fmla="*/ 249469 h 1808703"/>
                <a:gd name="connsiteX2" fmla="*/ 3245617 w 3386557"/>
                <a:gd name="connsiteY2" fmla="*/ 602901 h 1808703"/>
                <a:gd name="connsiteX3" fmla="*/ 2502039 w 3386557"/>
                <a:gd name="connsiteY3" fmla="*/ 1065125 h 1808703"/>
                <a:gd name="connsiteX4" fmla="*/ 542611 w 3386557"/>
                <a:gd name="connsiteY4" fmla="*/ 1416817 h 1808703"/>
                <a:gd name="connsiteX5" fmla="*/ 0 w 3386557"/>
                <a:gd name="connsiteY5" fmla="*/ 1808703 h 1808703"/>
                <a:gd name="connsiteX6" fmla="*/ 0 w 3386557"/>
                <a:gd name="connsiteY6" fmla="*/ 1808703 h 1808703"/>
                <a:gd name="connsiteX7" fmla="*/ 10048 w 3386557"/>
                <a:gd name="connsiteY7" fmla="*/ 1778558 h 1808703"/>
                <a:gd name="connsiteX0" fmla="*/ 3560300 w 3711288"/>
                <a:gd name="connsiteY0" fmla="*/ 0 h 2265693"/>
                <a:gd name="connsiteX1" fmla="*/ 3672408 w 3711288"/>
                <a:gd name="connsiteY1" fmla="*/ 249469 h 2265693"/>
                <a:gd name="connsiteX2" fmla="*/ 3570348 w 3711288"/>
                <a:gd name="connsiteY2" fmla="*/ 602901 h 2265693"/>
                <a:gd name="connsiteX3" fmla="*/ 2826770 w 3711288"/>
                <a:gd name="connsiteY3" fmla="*/ 1065125 h 2265693"/>
                <a:gd name="connsiteX4" fmla="*/ 867342 w 3711288"/>
                <a:gd name="connsiteY4" fmla="*/ 1416817 h 2265693"/>
                <a:gd name="connsiteX5" fmla="*/ 324731 w 3711288"/>
                <a:gd name="connsiteY5" fmla="*/ 1808703 h 2265693"/>
                <a:gd name="connsiteX6" fmla="*/ 324731 w 3711288"/>
                <a:gd name="connsiteY6" fmla="*/ 1808703 h 2265693"/>
                <a:gd name="connsiteX7" fmla="*/ 0 w 3711288"/>
                <a:gd name="connsiteY7" fmla="*/ 2265693 h 226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1288" h="2265693">
                  <a:moveTo>
                    <a:pt x="3560300" y="0"/>
                  </a:moveTo>
                  <a:cubicBezTo>
                    <a:pt x="3583656" y="51973"/>
                    <a:pt x="3670733" y="148986"/>
                    <a:pt x="3672408" y="249469"/>
                  </a:cubicBezTo>
                  <a:cubicBezTo>
                    <a:pt x="3674083" y="349952"/>
                    <a:pt x="3711288" y="466958"/>
                    <a:pt x="3570348" y="602901"/>
                  </a:cubicBezTo>
                  <a:cubicBezTo>
                    <a:pt x="3429408" y="738844"/>
                    <a:pt x="3277271" y="929472"/>
                    <a:pt x="2826770" y="1065125"/>
                  </a:cubicBezTo>
                  <a:cubicBezTo>
                    <a:pt x="2376269" y="1200778"/>
                    <a:pt x="1284348" y="1292887"/>
                    <a:pt x="867342" y="1416817"/>
                  </a:cubicBezTo>
                  <a:cubicBezTo>
                    <a:pt x="450336" y="1540747"/>
                    <a:pt x="324731" y="1808703"/>
                    <a:pt x="324731" y="1808703"/>
                  </a:cubicBezTo>
                  <a:lnTo>
                    <a:pt x="324731" y="1808703"/>
                  </a:lnTo>
                  <a:lnTo>
                    <a:pt x="0" y="2265693"/>
                  </a:ln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TW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36" name="手繪多邊形 35"/>
            <p:cNvSpPr/>
            <p:nvPr/>
          </p:nvSpPr>
          <p:spPr>
            <a:xfrm>
              <a:off x="1331640" y="4077072"/>
              <a:ext cx="3816375" cy="2265693"/>
            </a:xfrm>
            <a:custGeom>
              <a:avLst/>
              <a:gdLst>
                <a:gd name="connsiteX0" fmla="*/ 3235569 w 3367872"/>
                <a:gd name="connsiteY0" fmla="*/ 0 h 1808703"/>
                <a:gd name="connsiteX1" fmla="*/ 3245617 w 3367872"/>
                <a:gd name="connsiteY1" fmla="*/ 602901 h 1808703"/>
                <a:gd name="connsiteX2" fmla="*/ 2502039 w 3367872"/>
                <a:gd name="connsiteY2" fmla="*/ 1065125 h 1808703"/>
                <a:gd name="connsiteX3" fmla="*/ 542611 w 3367872"/>
                <a:gd name="connsiteY3" fmla="*/ 1416817 h 1808703"/>
                <a:gd name="connsiteX4" fmla="*/ 0 w 3367872"/>
                <a:gd name="connsiteY4" fmla="*/ 1808703 h 1808703"/>
                <a:gd name="connsiteX5" fmla="*/ 0 w 3367872"/>
                <a:gd name="connsiteY5" fmla="*/ 1808703 h 1808703"/>
                <a:gd name="connsiteX6" fmla="*/ 10048 w 3367872"/>
                <a:gd name="connsiteY6" fmla="*/ 1778558 h 1808703"/>
                <a:gd name="connsiteX0" fmla="*/ 3235569 w 3386557"/>
                <a:gd name="connsiteY0" fmla="*/ 67038 h 1875741"/>
                <a:gd name="connsiteX1" fmla="*/ 3347677 w 3386557"/>
                <a:gd name="connsiteY1" fmla="*/ 100483 h 1875741"/>
                <a:gd name="connsiteX2" fmla="*/ 3245617 w 3386557"/>
                <a:gd name="connsiteY2" fmla="*/ 669939 h 1875741"/>
                <a:gd name="connsiteX3" fmla="*/ 2502039 w 3386557"/>
                <a:gd name="connsiteY3" fmla="*/ 1132163 h 1875741"/>
                <a:gd name="connsiteX4" fmla="*/ 542611 w 3386557"/>
                <a:gd name="connsiteY4" fmla="*/ 1483855 h 1875741"/>
                <a:gd name="connsiteX5" fmla="*/ 0 w 3386557"/>
                <a:gd name="connsiteY5" fmla="*/ 1875741 h 1875741"/>
                <a:gd name="connsiteX6" fmla="*/ 0 w 3386557"/>
                <a:gd name="connsiteY6" fmla="*/ 1875741 h 1875741"/>
                <a:gd name="connsiteX7" fmla="*/ 10048 w 3386557"/>
                <a:gd name="connsiteY7" fmla="*/ 1845596 h 1875741"/>
                <a:gd name="connsiteX0" fmla="*/ 3235569 w 3386557"/>
                <a:gd name="connsiteY0" fmla="*/ 0 h 1808703"/>
                <a:gd name="connsiteX1" fmla="*/ 3347677 w 3386557"/>
                <a:gd name="connsiteY1" fmla="*/ 249469 h 1808703"/>
                <a:gd name="connsiteX2" fmla="*/ 3245617 w 3386557"/>
                <a:gd name="connsiteY2" fmla="*/ 602901 h 1808703"/>
                <a:gd name="connsiteX3" fmla="*/ 2502039 w 3386557"/>
                <a:gd name="connsiteY3" fmla="*/ 1065125 h 1808703"/>
                <a:gd name="connsiteX4" fmla="*/ 542611 w 3386557"/>
                <a:gd name="connsiteY4" fmla="*/ 1416817 h 1808703"/>
                <a:gd name="connsiteX5" fmla="*/ 0 w 3386557"/>
                <a:gd name="connsiteY5" fmla="*/ 1808703 h 1808703"/>
                <a:gd name="connsiteX6" fmla="*/ 0 w 3386557"/>
                <a:gd name="connsiteY6" fmla="*/ 1808703 h 1808703"/>
                <a:gd name="connsiteX7" fmla="*/ 10048 w 3386557"/>
                <a:gd name="connsiteY7" fmla="*/ 1778558 h 1808703"/>
                <a:gd name="connsiteX0" fmla="*/ 3235569 w 3386557"/>
                <a:gd name="connsiteY0" fmla="*/ 44137 h 1852840"/>
                <a:gd name="connsiteX1" fmla="*/ 3347677 w 3386557"/>
                <a:gd name="connsiteY1" fmla="*/ 41578 h 1852840"/>
                <a:gd name="connsiteX2" fmla="*/ 3347677 w 3386557"/>
                <a:gd name="connsiteY2" fmla="*/ 293606 h 1852840"/>
                <a:gd name="connsiteX3" fmla="*/ 3245617 w 3386557"/>
                <a:gd name="connsiteY3" fmla="*/ 647038 h 1852840"/>
                <a:gd name="connsiteX4" fmla="*/ 2502039 w 3386557"/>
                <a:gd name="connsiteY4" fmla="*/ 1109262 h 1852840"/>
                <a:gd name="connsiteX5" fmla="*/ 542611 w 3386557"/>
                <a:gd name="connsiteY5" fmla="*/ 1460954 h 1852840"/>
                <a:gd name="connsiteX6" fmla="*/ 0 w 3386557"/>
                <a:gd name="connsiteY6" fmla="*/ 1852840 h 1852840"/>
                <a:gd name="connsiteX7" fmla="*/ 0 w 3386557"/>
                <a:gd name="connsiteY7" fmla="*/ 1852840 h 1852840"/>
                <a:gd name="connsiteX8" fmla="*/ 10048 w 3386557"/>
                <a:gd name="connsiteY8" fmla="*/ 1822695 h 1852840"/>
                <a:gd name="connsiteX0" fmla="*/ 3235569 w 3386557"/>
                <a:gd name="connsiteY0" fmla="*/ 46455 h 1855158"/>
                <a:gd name="connsiteX1" fmla="*/ 3250386 w 3386557"/>
                <a:gd name="connsiteY1" fmla="*/ 32546 h 1855158"/>
                <a:gd name="connsiteX2" fmla="*/ 3347677 w 3386557"/>
                <a:gd name="connsiteY2" fmla="*/ 43896 h 1855158"/>
                <a:gd name="connsiteX3" fmla="*/ 3347677 w 3386557"/>
                <a:gd name="connsiteY3" fmla="*/ 295924 h 1855158"/>
                <a:gd name="connsiteX4" fmla="*/ 3245617 w 3386557"/>
                <a:gd name="connsiteY4" fmla="*/ 649356 h 1855158"/>
                <a:gd name="connsiteX5" fmla="*/ 2502039 w 3386557"/>
                <a:gd name="connsiteY5" fmla="*/ 1111580 h 1855158"/>
                <a:gd name="connsiteX6" fmla="*/ 542611 w 3386557"/>
                <a:gd name="connsiteY6" fmla="*/ 1463272 h 1855158"/>
                <a:gd name="connsiteX7" fmla="*/ 0 w 3386557"/>
                <a:gd name="connsiteY7" fmla="*/ 1855158 h 1855158"/>
                <a:gd name="connsiteX8" fmla="*/ 0 w 3386557"/>
                <a:gd name="connsiteY8" fmla="*/ 1855158 h 1855158"/>
                <a:gd name="connsiteX9" fmla="*/ 10048 w 3386557"/>
                <a:gd name="connsiteY9" fmla="*/ 1825013 h 1855158"/>
                <a:gd name="connsiteX0" fmla="*/ 3235569 w 3386557"/>
                <a:gd name="connsiteY0" fmla="*/ 44137 h 1852840"/>
                <a:gd name="connsiteX1" fmla="*/ 3347677 w 3386557"/>
                <a:gd name="connsiteY1" fmla="*/ 41578 h 1852840"/>
                <a:gd name="connsiteX2" fmla="*/ 3347677 w 3386557"/>
                <a:gd name="connsiteY2" fmla="*/ 293606 h 1852840"/>
                <a:gd name="connsiteX3" fmla="*/ 3245617 w 3386557"/>
                <a:gd name="connsiteY3" fmla="*/ 647038 h 1852840"/>
                <a:gd name="connsiteX4" fmla="*/ 2502039 w 3386557"/>
                <a:gd name="connsiteY4" fmla="*/ 1109262 h 1852840"/>
                <a:gd name="connsiteX5" fmla="*/ 542611 w 3386557"/>
                <a:gd name="connsiteY5" fmla="*/ 1460954 h 1852840"/>
                <a:gd name="connsiteX6" fmla="*/ 0 w 3386557"/>
                <a:gd name="connsiteY6" fmla="*/ 1852840 h 1852840"/>
                <a:gd name="connsiteX7" fmla="*/ 0 w 3386557"/>
                <a:gd name="connsiteY7" fmla="*/ 1852840 h 1852840"/>
                <a:gd name="connsiteX8" fmla="*/ 10048 w 3386557"/>
                <a:gd name="connsiteY8" fmla="*/ 1822695 h 1852840"/>
                <a:gd name="connsiteX0" fmla="*/ 3235569 w 3386557"/>
                <a:gd name="connsiteY0" fmla="*/ 0 h 1808703"/>
                <a:gd name="connsiteX1" fmla="*/ 3347677 w 3386557"/>
                <a:gd name="connsiteY1" fmla="*/ 249469 h 1808703"/>
                <a:gd name="connsiteX2" fmla="*/ 3245617 w 3386557"/>
                <a:gd name="connsiteY2" fmla="*/ 602901 h 1808703"/>
                <a:gd name="connsiteX3" fmla="*/ 2502039 w 3386557"/>
                <a:gd name="connsiteY3" fmla="*/ 1065125 h 1808703"/>
                <a:gd name="connsiteX4" fmla="*/ 542611 w 3386557"/>
                <a:gd name="connsiteY4" fmla="*/ 1416817 h 1808703"/>
                <a:gd name="connsiteX5" fmla="*/ 0 w 3386557"/>
                <a:gd name="connsiteY5" fmla="*/ 1808703 h 1808703"/>
                <a:gd name="connsiteX6" fmla="*/ 0 w 3386557"/>
                <a:gd name="connsiteY6" fmla="*/ 1808703 h 1808703"/>
                <a:gd name="connsiteX7" fmla="*/ 10048 w 3386557"/>
                <a:gd name="connsiteY7" fmla="*/ 1778558 h 1808703"/>
                <a:gd name="connsiteX0" fmla="*/ 3560300 w 3711288"/>
                <a:gd name="connsiteY0" fmla="*/ 0 h 2265693"/>
                <a:gd name="connsiteX1" fmla="*/ 3672408 w 3711288"/>
                <a:gd name="connsiteY1" fmla="*/ 249469 h 2265693"/>
                <a:gd name="connsiteX2" fmla="*/ 3570348 w 3711288"/>
                <a:gd name="connsiteY2" fmla="*/ 602901 h 2265693"/>
                <a:gd name="connsiteX3" fmla="*/ 2826770 w 3711288"/>
                <a:gd name="connsiteY3" fmla="*/ 1065125 h 2265693"/>
                <a:gd name="connsiteX4" fmla="*/ 867342 w 3711288"/>
                <a:gd name="connsiteY4" fmla="*/ 1416817 h 2265693"/>
                <a:gd name="connsiteX5" fmla="*/ 324731 w 3711288"/>
                <a:gd name="connsiteY5" fmla="*/ 1808703 h 2265693"/>
                <a:gd name="connsiteX6" fmla="*/ 324731 w 3711288"/>
                <a:gd name="connsiteY6" fmla="*/ 1808703 h 2265693"/>
                <a:gd name="connsiteX7" fmla="*/ 0 w 3711288"/>
                <a:gd name="connsiteY7" fmla="*/ 2265693 h 2265693"/>
                <a:gd name="connsiteX0" fmla="*/ 3560300 w 3816375"/>
                <a:gd name="connsiteY0" fmla="*/ 0 h 2265693"/>
                <a:gd name="connsiteX1" fmla="*/ 3672408 w 3816375"/>
                <a:gd name="connsiteY1" fmla="*/ 249469 h 2265693"/>
                <a:gd name="connsiteX2" fmla="*/ 3570348 w 3816375"/>
                <a:gd name="connsiteY2" fmla="*/ 602901 h 2265693"/>
                <a:gd name="connsiteX3" fmla="*/ 2196244 w 3816375"/>
                <a:gd name="connsiteY3" fmla="*/ 1008112 h 2265693"/>
                <a:gd name="connsiteX4" fmla="*/ 867342 w 3816375"/>
                <a:gd name="connsiteY4" fmla="*/ 1416817 h 2265693"/>
                <a:gd name="connsiteX5" fmla="*/ 324731 w 3816375"/>
                <a:gd name="connsiteY5" fmla="*/ 1808703 h 2265693"/>
                <a:gd name="connsiteX6" fmla="*/ 324731 w 3816375"/>
                <a:gd name="connsiteY6" fmla="*/ 1808703 h 2265693"/>
                <a:gd name="connsiteX7" fmla="*/ 0 w 3816375"/>
                <a:gd name="connsiteY7" fmla="*/ 2265693 h 2265693"/>
                <a:gd name="connsiteX0" fmla="*/ 3560300 w 3816375"/>
                <a:gd name="connsiteY0" fmla="*/ 0 h 2265693"/>
                <a:gd name="connsiteX1" fmla="*/ 3672408 w 3816375"/>
                <a:gd name="connsiteY1" fmla="*/ 249469 h 2265693"/>
                <a:gd name="connsiteX2" fmla="*/ 3570348 w 3816375"/>
                <a:gd name="connsiteY2" fmla="*/ 602901 h 2265693"/>
                <a:gd name="connsiteX3" fmla="*/ 2196244 w 3816375"/>
                <a:gd name="connsiteY3" fmla="*/ 1008112 h 2265693"/>
                <a:gd name="connsiteX4" fmla="*/ 867342 w 3816375"/>
                <a:gd name="connsiteY4" fmla="*/ 1416817 h 2265693"/>
                <a:gd name="connsiteX5" fmla="*/ 324731 w 3816375"/>
                <a:gd name="connsiteY5" fmla="*/ 1808703 h 2265693"/>
                <a:gd name="connsiteX6" fmla="*/ 324731 w 3816375"/>
                <a:gd name="connsiteY6" fmla="*/ 1808703 h 2265693"/>
                <a:gd name="connsiteX7" fmla="*/ 0 w 3816375"/>
                <a:gd name="connsiteY7" fmla="*/ 2265693 h 226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6375" h="2265693">
                  <a:moveTo>
                    <a:pt x="3560300" y="0"/>
                  </a:moveTo>
                  <a:cubicBezTo>
                    <a:pt x="3583656" y="51973"/>
                    <a:pt x="3670733" y="148986"/>
                    <a:pt x="3672408" y="249469"/>
                  </a:cubicBezTo>
                  <a:cubicBezTo>
                    <a:pt x="3674083" y="349952"/>
                    <a:pt x="3816375" y="476461"/>
                    <a:pt x="3570348" y="602901"/>
                  </a:cubicBezTo>
                  <a:cubicBezTo>
                    <a:pt x="3324321" y="729342"/>
                    <a:pt x="2646745" y="872459"/>
                    <a:pt x="2196244" y="1008112"/>
                  </a:cubicBezTo>
                  <a:cubicBezTo>
                    <a:pt x="1289262" y="1153539"/>
                    <a:pt x="1179261" y="1283385"/>
                    <a:pt x="867342" y="1416817"/>
                  </a:cubicBezTo>
                  <a:cubicBezTo>
                    <a:pt x="555423" y="1550249"/>
                    <a:pt x="324731" y="1808703"/>
                    <a:pt x="324731" y="1808703"/>
                  </a:cubicBezTo>
                  <a:lnTo>
                    <a:pt x="324731" y="1808703"/>
                  </a:lnTo>
                  <a:lnTo>
                    <a:pt x="0" y="2265693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TW" altLang="en-US" dirty="0">
                <a:solidFill>
                  <a:srgbClr val="FF0000"/>
                </a:solidFill>
              </a:endParaRPr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72694" y="144275"/>
            <a:ext cx="2278597" cy="1143000"/>
          </a:xfrm>
        </p:spPr>
        <p:txBody>
          <a:bodyPr/>
          <a:lstStyle/>
          <a:p>
            <a:r>
              <a:rPr lang="en-US" altLang="zh-TW" dirty="0">
                <a:latin typeface="Adobe Gothic Std B" pitchFamily="34" charset="-128"/>
                <a:ea typeface="Adobe Gothic Std B" pitchFamily="34" charset="-128"/>
              </a:rPr>
              <a:t>STEP</a:t>
            </a:r>
            <a:r>
              <a:rPr lang="zh-TW" altLang="en-US" dirty="0">
                <a:latin typeface="Adobe Gothic Std B" pitchFamily="34" charset="-128"/>
              </a:rPr>
              <a:t> </a:t>
            </a:r>
            <a:r>
              <a:rPr lang="en-US" altLang="zh-TW" dirty="0">
                <a:latin typeface="Adobe Gothic Std B" pitchFamily="34" charset="-128"/>
              </a:rPr>
              <a:t>9</a:t>
            </a:r>
            <a:endParaRPr lang="zh-TW" altLang="en-US" dirty="0">
              <a:latin typeface="Adobe Gothic Std B" pitchFamily="34" charset="-128"/>
            </a:endParaRPr>
          </a:p>
        </p:txBody>
      </p:sp>
      <p:grpSp>
        <p:nvGrpSpPr>
          <p:cNvPr id="76" name="群組 89"/>
          <p:cNvGrpSpPr>
            <a:grpSpLocks noChangeAspect="1"/>
          </p:cNvGrpSpPr>
          <p:nvPr/>
        </p:nvGrpSpPr>
        <p:grpSpPr>
          <a:xfrm>
            <a:off x="5220072" y="1376772"/>
            <a:ext cx="632205" cy="1008112"/>
            <a:chOff x="3707904" y="1484783"/>
            <a:chExt cx="1332147" cy="2124237"/>
          </a:xfrm>
        </p:grpSpPr>
        <p:sp>
          <p:nvSpPr>
            <p:cNvPr id="77" name="AutoShape 241"/>
            <p:cNvSpPr>
              <a:spLocks noChangeArrowheads="1"/>
            </p:cNvSpPr>
            <p:nvPr/>
          </p:nvSpPr>
          <p:spPr bwMode="auto">
            <a:xfrm rot="5400000" flipH="1">
              <a:off x="3653898" y="1538789"/>
              <a:ext cx="1440160" cy="1332147"/>
            </a:xfrm>
            <a:prstGeom prst="flowChartDelay">
              <a:avLst/>
            </a:prstGeom>
            <a:solidFill>
              <a:srgbClr val="0000FF"/>
            </a:solidFill>
            <a:ln w="5715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78" name="Rectangle 242"/>
            <p:cNvSpPr>
              <a:spLocks noChangeArrowheads="1"/>
            </p:cNvSpPr>
            <p:nvPr/>
          </p:nvSpPr>
          <p:spPr bwMode="auto">
            <a:xfrm flipH="1">
              <a:off x="3959930" y="1916832"/>
              <a:ext cx="354663" cy="72008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5715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79" name="Rectangle 243"/>
            <p:cNvSpPr>
              <a:spLocks noChangeArrowheads="1"/>
            </p:cNvSpPr>
            <p:nvPr/>
          </p:nvSpPr>
          <p:spPr bwMode="auto">
            <a:xfrm flipH="1">
              <a:off x="4571999" y="2096852"/>
              <a:ext cx="180021" cy="54006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5715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cxnSp>
          <p:nvCxnSpPr>
            <p:cNvPr id="80" name="直線接點 79"/>
            <p:cNvCxnSpPr>
              <a:stCxn id="78" idx="3"/>
            </p:cNvCxnSpPr>
            <p:nvPr/>
          </p:nvCxnSpPr>
          <p:spPr>
            <a:xfrm>
              <a:off x="3959930" y="2276872"/>
              <a:ext cx="2" cy="1332148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直線接點 80"/>
            <p:cNvCxnSpPr/>
            <p:nvPr/>
          </p:nvCxnSpPr>
          <p:spPr>
            <a:xfrm>
              <a:off x="4752020" y="2132856"/>
              <a:ext cx="0" cy="147616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8" name="群組 117"/>
          <p:cNvGrpSpPr/>
          <p:nvPr/>
        </p:nvGrpSpPr>
        <p:grpSpPr>
          <a:xfrm>
            <a:off x="552226" y="2384884"/>
            <a:ext cx="5446491" cy="1930726"/>
            <a:chOff x="552226" y="2384884"/>
            <a:chExt cx="5446491" cy="1930726"/>
          </a:xfrm>
        </p:grpSpPr>
        <p:sp>
          <p:nvSpPr>
            <p:cNvPr id="108" name="手繪多邊形 107"/>
            <p:cNvSpPr/>
            <p:nvPr/>
          </p:nvSpPr>
          <p:spPr>
            <a:xfrm>
              <a:off x="966394" y="2852937"/>
              <a:ext cx="4853492" cy="1007658"/>
            </a:xfrm>
            <a:custGeom>
              <a:avLst/>
              <a:gdLst>
                <a:gd name="connsiteX0" fmla="*/ 4853492 w 4944932"/>
                <a:gd name="connsiteY0" fmla="*/ 326315 h 928744"/>
                <a:gd name="connsiteX1" fmla="*/ 4788946 w 4944932"/>
                <a:gd name="connsiteY1" fmla="*/ 702833 h 928744"/>
                <a:gd name="connsiteX2" fmla="*/ 3917577 w 4944932"/>
                <a:gd name="connsiteY2" fmla="*/ 885713 h 928744"/>
                <a:gd name="connsiteX3" fmla="*/ 2572871 w 4944932"/>
                <a:gd name="connsiteY3" fmla="*/ 444649 h 928744"/>
                <a:gd name="connsiteX4" fmla="*/ 1658471 w 4944932"/>
                <a:gd name="connsiteY4" fmla="*/ 132677 h 928744"/>
                <a:gd name="connsiteX5" fmla="*/ 776344 w 4944932"/>
                <a:gd name="connsiteY5" fmla="*/ 14343 h 928744"/>
                <a:gd name="connsiteX6" fmla="*/ 389069 w 4944932"/>
                <a:gd name="connsiteY6" fmla="*/ 46616 h 928744"/>
                <a:gd name="connsiteX7" fmla="*/ 98612 w 4944932"/>
                <a:gd name="connsiteY7" fmla="*/ 283285 h 928744"/>
                <a:gd name="connsiteX8" fmla="*/ 1793 w 4944932"/>
                <a:gd name="connsiteY8" fmla="*/ 616772 h 928744"/>
                <a:gd name="connsiteX9" fmla="*/ 109370 w 4944932"/>
                <a:gd name="connsiteY9" fmla="*/ 810409 h 928744"/>
                <a:gd name="connsiteX10" fmla="*/ 249219 w 4944932"/>
                <a:gd name="connsiteY10" fmla="*/ 874955 h 928744"/>
                <a:gd name="connsiteX11" fmla="*/ 249219 w 4944932"/>
                <a:gd name="connsiteY11" fmla="*/ 874955 h 928744"/>
                <a:gd name="connsiteX12" fmla="*/ 259977 w 4944932"/>
                <a:gd name="connsiteY12" fmla="*/ 896470 h 928744"/>
                <a:gd name="connsiteX0" fmla="*/ 4853492 w 4944932"/>
                <a:gd name="connsiteY0" fmla="*/ 326315 h 953751"/>
                <a:gd name="connsiteX1" fmla="*/ 4788946 w 4944932"/>
                <a:gd name="connsiteY1" fmla="*/ 702833 h 953751"/>
                <a:gd name="connsiteX2" fmla="*/ 4445142 w 4944932"/>
                <a:gd name="connsiteY2" fmla="*/ 852874 h 953751"/>
                <a:gd name="connsiteX3" fmla="*/ 3917577 w 4944932"/>
                <a:gd name="connsiteY3" fmla="*/ 885713 h 953751"/>
                <a:gd name="connsiteX4" fmla="*/ 2572871 w 4944932"/>
                <a:gd name="connsiteY4" fmla="*/ 444649 h 953751"/>
                <a:gd name="connsiteX5" fmla="*/ 1658471 w 4944932"/>
                <a:gd name="connsiteY5" fmla="*/ 132677 h 953751"/>
                <a:gd name="connsiteX6" fmla="*/ 776344 w 4944932"/>
                <a:gd name="connsiteY6" fmla="*/ 14343 h 953751"/>
                <a:gd name="connsiteX7" fmla="*/ 389069 w 4944932"/>
                <a:gd name="connsiteY7" fmla="*/ 46616 h 953751"/>
                <a:gd name="connsiteX8" fmla="*/ 98612 w 4944932"/>
                <a:gd name="connsiteY8" fmla="*/ 283285 h 953751"/>
                <a:gd name="connsiteX9" fmla="*/ 1793 w 4944932"/>
                <a:gd name="connsiteY9" fmla="*/ 616772 h 953751"/>
                <a:gd name="connsiteX10" fmla="*/ 109370 w 4944932"/>
                <a:gd name="connsiteY10" fmla="*/ 810409 h 953751"/>
                <a:gd name="connsiteX11" fmla="*/ 249219 w 4944932"/>
                <a:gd name="connsiteY11" fmla="*/ 874955 h 953751"/>
                <a:gd name="connsiteX12" fmla="*/ 249219 w 4944932"/>
                <a:gd name="connsiteY12" fmla="*/ 874955 h 953751"/>
                <a:gd name="connsiteX13" fmla="*/ 259977 w 4944932"/>
                <a:gd name="connsiteY13" fmla="*/ 896470 h 953751"/>
                <a:gd name="connsiteX0" fmla="*/ 4853492 w 4944932"/>
                <a:gd name="connsiteY0" fmla="*/ 326315 h 959615"/>
                <a:gd name="connsiteX1" fmla="*/ 4788946 w 4944932"/>
                <a:gd name="connsiteY1" fmla="*/ 702833 h 959615"/>
                <a:gd name="connsiteX2" fmla="*/ 4505705 w 4944932"/>
                <a:gd name="connsiteY2" fmla="*/ 888061 h 959615"/>
                <a:gd name="connsiteX3" fmla="*/ 3917577 w 4944932"/>
                <a:gd name="connsiteY3" fmla="*/ 885713 h 959615"/>
                <a:gd name="connsiteX4" fmla="*/ 2572871 w 4944932"/>
                <a:gd name="connsiteY4" fmla="*/ 444649 h 959615"/>
                <a:gd name="connsiteX5" fmla="*/ 1658471 w 4944932"/>
                <a:gd name="connsiteY5" fmla="*/ 132677 h 959615"/>
                <a:gd name="connsiteX6" fmla="*/ 776344 w 4944932"/>
                <a:gd name="connsiteY6" fmla="*/ 14343 h 959615"/>
                <a:gd name="connsiteX7" fmla="*/ 389069 w 4944932"/>
                <a:gd name="connsiteY7" fmla="*/ 46616 h 959615"/>
                <a:gd name="connsiteX8" fmla="*/ 98612 w 4944932"/>
                <a:gd name="connsiteY8" fmla="*/ 283285 h 959615"/>
                <a:gd name="connsiteX9" fmla="*/ 1793 w 4944932"/>
                <a:gd name="connsiteY9" fmla="*/ 616772 h 959615"/>
                <a:gd name="connsiteX10" fmla="*/ 109370 w 4944932"/>
                <a:gd name="connsiteY10" fmla="*/ 810409 h 959615"/>
                <a:gd name="connsiteX11" fmla="*/ 249219 w 4944932"/>
                <a:gd name="connsiteY11" fmla="*/ 874955 h 959615"/>
                <a:gd name="connsiteX12" fmla="*/ 249219 w 4944932"/>
                <a:gd name="connsiteY12" fmla="*/ 874955 h 959615"/>
                <a:gd name="connsiteX13" fmla="*/ 259977 w 4944932"/>
                <a:gd name="connsiteY13" fmla="*/ 896470 h 959615"/>
                <a:gd name="connsiteX0" fmla="*/ 4853492 w 4912507"/>
                <a:gd name="connsiteY0" fmla="*/ 326315 h 959615"/>
                <a:gd name="connsiteX1" fmla="*/ 4901749 w 4912507"/>
                <a:gd name="connsiteY1" fmla="*/ 311997 h 959615"/>
                <a:gd name="connsiteX2" fmla="*/ 4788946 w 4912507"/>
                <a:gd name="connsiteY2" fmla="*/ 702833 h 959615"/>
                <a:gd name="connsiteX3" fmla="*/ 4505705 w 4912507"/>
                <a:gd name="connsiteY3" fmla="*/ 888061 h 959615"/>
                <a:gd name="connsiteX4" fmla="*/ 3917577 w 4912507"/>
                <a:gd name="connsiteY4" fmla="*/ 885713 h 959615"/>
                <a:gd name="connsiteX5" fmla="*/ 2572871 w 4912507"/>
                <a:gd name="connsiteY5" fmla="*/ 444649 h 959615"/>
                <a:gd name="connsiteX6" fmla="*/ 1658471 w 4912507"/>
                <a:gd name="connsiteY6" fmla="*/ 132677 h 959615"/>
                <a:gd name="connsiteX7" fmla="*/ 776344 w 4912507"/>
                <a:gd name="connsiteY7" fmla="*/ 14343 h 959615"/>
                <a:gd name="connsiteX8" fmla="*/ 389069 w 4912507"/>
                <a:gd name="connsiteY8" fmla="*/ 46616 h 959615"/>
                <a:gd name="connsiteX9" fmla="*/ 98612 w 4912507"/>
                <a:gd name="connsiteY9" fmla="*/ 283285 h 959615"/>
                <a:gd name="connsiteX10" fmla="*/ 1793 w 4912507"/>
                <a:gd name="connsiteY10" fmla="*/ 616772 h 959615"/>
                <a:gd name="connsiteX11" fmla="*/ 109370 w 4912507"/>
                <a:gd name="connsiteY11" fmla="*/ 810409 h 959615"/>
                <a:gd name="connsiteX12" fmla="*/ 249219 w 4912507"/>
                <a:gd name="connsiteY12" fmla="*/ 874955 h 959615"/>
                <a:gd name="connsiteX13" fmla="*/ 249219 w 4912507"/>
                <a:gd name="connsiteY13" fmla="*/ 874955 h 959615"/>
                <a:gd name="connsiteX14" fmla="*/ 259977 w 4912507"/>
                <a:gd name="connsiteY14" fmla="*/ 896470 h 959615"/>
                <a:gd name="connsiteX0" fmla="*/ 4853492 w 4853492"/>
                <a:gd name="connsiteY0" fmla="*/ 326315 h 959615"/>
                <a:gd name="connsiteX1" fmla="*/ 4788946 w 4853492"/>
                <a:gd name="connsiteY1" fmla="*/ 702833 h 959615"/>
                <a:gd name="connsiteX2" fmla="*/ 4505705 w 4853492"/>
                <a:gd name="connsiteY2" fmla="*/ 888061 h 959615"/>
                <a:gd name="connsiteX3" fmla="*/ 3917577 w 4853492"/>
                <a:gd name="connsiteY3" fmla="*/ 885713 h 959615"/>
                <a:gd name="connsiteX4" fmla="*/ 2572871 w 4853492"/>
                <a:gd name="connsiteY4" fmla="*/ 444649 h 959615"/>
                <a:gd name="connsiteX5" fmla="*/ 1658471 w 4853492"/>
                <a:gd name="connsiteY5" fmla="*/ 132677 h 959615"/>
                <a:gd name="connsiteX6" fmla="*/ 776344 w 4853492"/>
                <a:gd name="connsiteY6" fmla="*/ 14343 h 959615"/>
                <a:gd name="connsiteX7" fmla="*/ 389069 w 4853492"/>
                <a:gd name="connsiteY7" fmla="*/ 46616 h 959615"/>
                <a:gd name="connsiteX8" fmla="*/ 98612 w 4853492"/>
                <a:gd name="connsiteY8" fmla="*/ 283285 h 959615"/>
                <a:gd name="connsiteX9" fmla="*/ 1793 w 4853492"/>
                <a:gd name="connsiteY9" fmla="*/ 616772 h 959615"/>
                <a:gd name="connsiteX10" fmla="*/ 109370 w 4853492"/>
                <a:gd name="connsiteY10" fmla="*/ 810409 h 959615"/>
                <a:gd name="connsiteX11" fmla="*/ 249219 w 4853492"/>
                <a:gd name="connsiteY11" fmla="*/ 874955 h 959615"/>
                <a:gd name="connsiteX12" fmla="*/ 249219 w 4853492"/>
                <a:gd name="connsiteY12" fmla="*/ 874955 h 959615"/>
                <a:gd name="connsiteX13" fmla="*/ 259977 w 4853492"/>
                <a:gd name="connsiteY13" fmla="*/ 896470 h 9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3492" h="959615">
                  <a:moveTo>
                    <a:pt x="4853492" y="326315"/>
                  </a:moveTo>
                  <a:cubicBezTo>
                    <a:pt x="4840045" y="404756"/>
                    <a:pt x="4846910" y="609209"/>
                    <a:pt x="4788946" y="702833"/>
                  </a:cubicBezTo>
                  <a:cubicBezTo>
                    <a:pt x="4730982" y="796457"/>
                    <a:pt x="4650933" y="857581"/>
                    <a:pt x="4505705" y="888061"/>
                  </a:cubicBezTo>
                  <a:cubicBezTo>
                    <a:pt x="4360477" y="918541"/>
                    <a:pt x="4239716" y="959615"/>
                    <a:pt x="3917577" y="885713"/>
                  </a:cubicBezTo>
                  <a:cubicBezTo>
                    <a:pt x="3595438" y="811811"/>
                    <a:pt x="2572871" y="444649"/>
                    <a:pt x="2572871" y="444649"/>
                  </a:cubicBezTo>
                  <a:cubicBezTo>
                    <a:pt x="2196353" y="319143"/>
                    <a:pt x="1957892" y="204395"/>
                    <a:pt x="1658471" y="132677"/>
                  </a:cubicBezTo>
                  <a:cubicBezTo>
                    <a:pt x="1359050" y="60959"/>
                    <a:pt x="987911" y="28686"/>
                    <a:pt x="776344" y="14343"/>
                  </a:cubicBezTo>
                  <a:cubicBezTo>
                    <a:pt x="564777" y="0"/>
                    <a:pt x="502024" y="1792"/>
                    <a:pt x="389069" y="46616"/>
                  </a:cubicBezTo>
                  <a:cubicBezTo>
                    <a:pt x="276114" y="91440"/>
                    <a:pt x="163158" y="188259"/>
                    <a:pt x="98612" y="283285"/>
                  </a:cubicBezTo>
                  <a:cubicBezTo>
                    <a:pt x="34066" y="378311"/>
                    <a:pt x="0" y="528918"/>
                    <a:pt x="1793" y="616772"/>
                  </a:cubicBezTo>
                  <a:cubicBezTo>
                    <a:pt x="3586" y="704626"/>
                    <a:pt x="68132" y="767379"/>
                    <a:pt x="109370" y="810409"/>
                  </a:cubicBezTo>
                  <a:cubicBezTo>
                    <a:pt x="150608" y="853440"/>
                    <a:pt x="249219" y="874955"/>
                    <a:pt x="249219" y="874955"/>
                  </a:cubicBezTo>
                  <a:lnTo>
                    <a:pt x="249219" y="874955"/>
                  </a:lnTo>
                  <a:lnTo>
                    <a:pt x="259977" y="896470"/>
                  </a:ln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09" name="手繪多邊形 108"/>
            <p:cNvSpPr/>
            <p:nvPr/>
          </p:nvSpPr>
          <p:spPr>
            <a:xfrm>
              <a:off x="552226" y="2572870"/>
              <a:ext cx="4772809" cy="1742740"/>
            </a:xfrm>
            <a:custGeom>
              <a:avLst/>
              <a:gdLst>
                <a:gd name="connsiteX0" fmla="*/ 4740536 w 4772809"/>
                <a:gd name="connsiteY0" fmla="*/ 622151 h 1742740"/>
                <a:gd name="connsiteX1" fmla="*/ 4708263 w 4772809"/>
                <a:gd name="connsiteY1" fmla="*/ 955638 h 1742740"/>
                <a:gd name="connsiteX2" fmla="*/ 4353261 w 4772809"/>
                <a:gd name="connsiteY2" fmla="*/ 1009426 h 1742740"/>
                <a:gd name="connsiteX3" fmla="*/ 3869167 w 4772809"/>
                <a:gd name="connsiteY3" fmla="*/ 686697 h 1742740"/>
                <a:gd name="connsiteX4" fmla="*/ 2470673 w 4772809"/>
                <a:gd name="connsiteY4" fmla="*/ 170330 h 1742740"/>
                <a:gd name="connsiteX5" fmla="*/ 1319605 w 4772809"/>
                <a:gd name="connsiteY5" fmla="*/ 8965 h 1742740"/>
                <a:gd name="connsiteX6" fmla="*/ 405205 w 4772809"/>
                <a:gd name="connsiteY6" fmla="*/ 116542 h 1742740"/>
                <a:gd name="connsiteX7" fmla="*/ 60960 w 4772809"/>
                <a:gd name="connsiteY7" fmla="*/ 600636 h 1742740"/>
                <a:gd name="connsiteX8" fmla="*/ 39445 w 4772809"/>
                <a:gd name="connsiteY8" fmla="*/ 1160034 h 1742740"/>
                <a:gd name="connsiteX9" fmla="*/ 243840 w 4772809"/>
                <a:gd name="connsiteY9" fmla="*/ 1536551 h 1742740"/>
                <a:gd name="connsiteX10" fmla="*/ 491266 w 4772809"/>
                <a:gd name="connsiteY10" fmla="*/ 1708674 h 1742740"/>
                <a:gd name="connsiteX11" fmla="*/ 631115 w 4772809"/>
                <a:gd name="connsiteY11" fmla="*/ 1740946 h 174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2809" h="1742740">
                  <a:moveTo>
                    <a:pt x="4740536" y="622151"/>
                  </a:moveTo>
                  <a:cubicBezTo>
                    <a:pt x="4756672" y="756621"/>
                    <a:pt x="4772809" y="891092"/>
                    <a:pt x="4708263" y="955638"/>
                  </a:cubicBezTo>
                  <a:cubicBezTo>
                    <a:pt x="4643717" y="1020184"/>
                    <a:pt x="4493110" y="1054249"/>
                    <a:pt x="4353261" y="1009426"/>
                  </a:cubicBezTo>
                  <a:cubicBezTo>
                    <a:pt x="4213412" y="964603"/>
                    <a:pt x="4182932" y="826546"/>
                    <a:pt x="3869167" y="686697"/>
                  </a:cubicBezTo>
                  <a:cubicBezTo>
                    <a:pt x="3555402" y="546848"/>
                    <a:pt x="2895600" y="283285"/>
                    <a:pt x="2470673" y="170330"/>
                  </a:cubicBezTo>
                  <a:cubicBezTo>
                    <a:pt x="2045746" y="57375"/>
                    <a:pt x="1663850" y="17930"/>
                    <a:pt x="1319605" y="8965"/>
                  </a:cubicBezTo>
                  <a:cubicBezTo>
                    <a:pt x="975360" y="0"/>
                    <a:pt x="614979" y="17930"/>
                    <a:pt x="405205" y="116542"/>
                  </a:cubicBezTo>
                  <a:cubicBezTo>
                    <a:pt x="195431" y="215154"/>
                    <a:pt x="121920" y="426721"/>
                    <a:pt x="60960" y="600636"/>
                  </a:cubicBezTo>
                  <a:cubicBezTo>
                    <a:pt x="0" y="774551"/>
                    <a:pt x="8965" y="1004048"/>
                    <a:pt x="39445" y="1160034"/>
                  </a:cubicBezTo>
                  <a:cubicBezTo>
                    <a:pt x="69925" y="1316020"/>
                    <a:pt x="168536" y="1445111"/>
                    <a:pt x="243840" y="1536551"/>
                  </a:cubicBezTo>
                  <a:cubicBezTo>
                    <a:pt x="319144" y="1627991"/>
                    <a:pt x="426720" y="1674608"/>
                    <a:pt x="491266" y="1708674"/>
                  </a:cubicBezTo>
                  <a:cubicBezTo>
                    <a:pt x="555812" y="1742740"/>
                    <a:pt x="593463" y="1741843"/>
                    <a:pt x="631115" y="1740946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TW" altLang="en-US" dirty="0"/>
            </a:p>
          </p:txBody>
        </p:sp>
        <p:grpSp>
          <p:nvGrpSpPr>
            <p:cNvPr id="82" name="群組 81"/>
            <p:cNvGrpSpPr>
              <a:grpSpLocks noChangeAspect="1"/>
            </p:cNvGrpSpPr>
            <p:nvPr/>
          </p:nvGrpSpPr>
          <p:grpSpPr>
            <a:xfrm>
              <a:off x="5089482" y="2384884"/>
              <a:ext cx="909235" cy="799200"/>
              <a:chOff x="2937210" y="3609020"/>
              <a:chExt cx="2621508" cy="2304256"/>
            </a:xfrm>
          </p:grpSpPr>
          <p:grpSp>
            <p:nvGrpSpPr>
              <p:cNvPr id="83" name="群組 60"/>
              <p:cNvGrpSpPr/>
              <p:nvPr/>
            </p:nvGrpSpPr>
            <p:grpSpPr>
              <a:xfrm>
                <a:off x="2937210" y="3609020"/>
                <a:ext cx="1130734" cy="2304256"/>
                <a:chOff x="2937210" y="3609020"/>
                <a:chExt cx="1130734" cy="2304256"/>
              </a:xfrm>
            </p:grpSpPr>
            <p:grpSp>
              <p:nvGrpSpPr>
                <p:cNvPr id="97" name="群組 30"/>
                <p:cNvGrpSpPr/>
                <p:nvPr/>
              </p:nvGrpSpPr>
              <p:grpSpPr>
                <a:xfrm>
                  <a:off x="2937210" y="3609020"/>
                  <a:ext cx="1130734" cy="2304256"/>
                  <a:chOff x="2937210" y="3609020"/>
                  <a:chExt cx="1130734" cy="2304256"/>
                </a:xfrm>
              </p:grpSpPr>
              <p:sp>
                <p:nvSpPr>
                  <p:cNvPr id="104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2937210" y="3609020"/>
                    <a:ext cx="1130734" cy="2304256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571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105" name="Group 4"/>
                  <p:cNvGrpSpPr>
                    <a:grpSpLocks/>
                  </p:cNvGrpSpPr>
                  <p:nvPr/>
                </p:nvGrpSpPr>
                <p:grpSpPr bwMode="auto">
                  <a:xfrm>
                    <a:off x="3016433" y="3699383"/>
                    <a:ext cx="1008687" cy="2141603"/>
                    <a:chOff x="6861" y="4410"/>
                    <a:chExt cx="281" cy="711"/>
                  </a:xfrm>
                </p:grpSpPr>
                <p:sp>
                  <p:nvSpPr>
                    <p:cNvPr id="106" name="Freeform 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61" y="4410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107" name="Freeform 6"/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861" y="4716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cxnSp>
              <p:nvCxnSpPr>
                <p:cNvPr id="98" name="直線接點 97"/>
                <p:cNvCxnSpPr/>
                <p:nvPr/>
              </p:nvCxnSpPr>
              <p:spPr>
                <a:xfrm>
                  <a:off x="3089123" y="3945057"/>
                  <a:ext cx="869588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9" name="直線接點 98"/>
                <p:cNvCxnSpPr/>
                <p:nvPr/>
              </p:nvCxnSpPr>
              <p:spPr>
                <a:xfrm>
                  <a:off x="3043356" y="4041068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0" name="直線接點 99"/>
                <p:cNvCxnSpPr/>
                <p:nvPr/>
              </p:nvCxnSpPr>
              <p:spPr>
                <a:xfrm>
                  <a:off x="3043356" y="4137079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1" name="直線接點 100"/>
                <p:cNvCxnSpPr/>
                <p:nvPr/>
              </p:nvCxnSpPr>
              <p:spPr>
                <a:xfrm flipH="1">
                  <a:off x="3043356" y="5337212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" name="直線接點 101"/>
                <p:cNvCxnSpPr/>
                <p:nvPr/>
              </p:nvCxnSpPr>
              <p:spPr>
                <a:xfrm flipH="1">
                  <a:off x="3043356" y="5433223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3" name="直線接點 102"/>
                <p:cNvCxnSpPr/>
                <p:nvPr/>
              </p:nvCxnSpPr>
              <p:spPr>
                <a:xfrm flipH="1">
                  <a:off x="3043356" y="5529233"/>
                  <a:ext cx="915356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4" name="群組 38"/>
              <p:cNvGrpSpPr/>
              <p:nvPr/>
            </p:nvGrpSpPr>
            <p:grpSpPr>
              <a:xfrm>
                <a:off x="4427984" y="3609020"/>
                <a:ext cx="1130734" cy="2304256"/>
                <a:chOff x="4521386" y="3609020"/>
                <a:chExt cx="1130734" cy="2304256"/>
              </a:xfrm>
            </p:grpSpPr>
            <p:grpSp>
              <p:nvGrpSpPr>
                <p:cNvPr id="86" name="Group 8"/>
                <p:cNvGrpSpPr>
                  <a:grpSpLocks/>
                </p:cNvGrpSpPr>
                <p:nvPr/>
              </p:nvGrpSpPr>
              <p:grpSpPr bwMode="auto">
                <a:xfrm>
                  <a:off x="4521386" y="3609020"/>
                  <a:ext cx="1130734" cy="2304256"/>
                  <a:chOff x="2043" y="1320"/>
                  <a:chExt cx="315" cy="765"/>
                </a:xfrm>
              </p:grpSpPr>
              <p:sp>
                <p:nvSpPr>
                  <p:cNvPr id="93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2043" y="1320"/>
                    <a:ext cx="315" cy="765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571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94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2061" y="1350"/>
                    <a:ext cx="281" cy="711"/>
                    <a:chOff x="6861" y="4410"/>
                    <a:chExt cx="281" cy="711"/>
                  </a:xfrm>
                </p:grpSpPr>
                <p:sp>
                  <p:nvSpPr>
                    <p:cNvPr id="95" name="Freeform 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61" y="4410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96" name="Freeform 11"/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861" y="4716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cxnSp>
              <p:nvCxnSpPr>
                <p:cNvPr id="87" name="直線接點 86"/>
                <p:cNvCxnSpPr/>
                <p:nvPr/>
              </p:nvCxnSpPr>
              <p:spPr>
                <a:xfrm>
                  <a:off x="4645228" y="3945057"/>
                  <a:ext cx="869588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8" name="直線接點 87"/>
                <p:cNvCxnSpPr/>
                <p:nvPr/>
              </p:nvCxnSpPr>
              <p:spPr>
                <a:xfrm>
                  <a:off x="4599461" y="4041068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9" name="直線接點 88"/>
                <p:cNvCxnSpPr/>
                <p:nvPr/>
              </p:nvCxnSpPr>
              <p:spPr>
                <a:xfrm>
                  <a:off x="4599461" y="4137079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" name="直線接點 89"/>
                <p:cNvCxnSpPr/>
                <p:nvPr/>
              </p:nvCxnSpPr>
              <p:spPr>
                <a:xfrm flipH="1">
                  <a:off x="4599461" y="5337212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1" name="直線接點 90"/>
                <p:cNvCxnSpPr/>
                <p:nvPr/>
              </p:nvCxnSpPr>
              <p:spPr>
                <a:xfrm flipH="1">
                  <a:off x="4599461" y="5433223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2" name="直線接點 91"/>
                <p:cNvCxnSpPr/>
                <p:nvPr/>
              </p:nvCxnSpPr>
              <p:spPr>
                <a:xfrm flipH="1">
                  <a:off x="4645228" y="5529233"/>
                  <a:ext cx="915356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5" name="Oval 13"/>
              <p:cNvSpPr>
                <a:spLocks noChangeAspect="1" noChangeArrowheads="1"/>
              </p:cNvSpPr>
              <p:nvPr/>
            </p:nvSpPr>
            <p:spPr bwMode="auto">
              <a:xfrm flipV="1">
                <a:off x="3959932" y="4425111"/>
                <a:ext cx="626400" cy="659413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762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</p:grpSp>
      <p:grpSp>
        <p:nvGrpSpPr>
          <p:cNvPr id="121" name="群組 120"/>
          <p:cNvGrpSpPr/>
          <p:nvPr/>
        </p:nvGrpSpPr>
        <p:grpSpPr>
          <a:xfrm>
            <a:off x="6408204" y="440668"/>
            <a:ext cx="1764196" cy="1332148"/>
            <a:chOff x="6408204" y="440668"/>
            <a:chExt cx="1764196" cy="1332148"/>
          </a:xfrm>
        </p:grpSpPr>
        <p:sp>
          <p:nvSpPr>
            <p:cNvPr id="119" name="雲朵形圖說文字 118"/>
            <p:cNvSpPr/>
            <p:nvPr/>
          </p:nvSpPr>
          <p:spPr>
            <a:xfrm>
              <a:off x="6408204" y="440668"/>
              <a:ext cx="1764196" cy="1332148"/>
            </a:xfrm>
            <a:prstGeom prst="cloudCallout">
              <a:avLst>
                <a:gd name="adj1" fmla="val -64677"/>
                <a:gd name="adj2" fmla="val 63992"/>
              </a:avLst>
            </a:prstGeom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20" name="文字方塊 119"/>
            <p:cNvSpPr txBox="1"/>
            <p:nvPr/>
          </p:nvSpPr>
          <p:spPr>
            <a:xfrm>
              <a:off x="6876256" y="728700"/>
              <a:ext cx="75608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TW" altLang="en-US" sz="3600" dirty="0">
                  <a:solidFill>
                    <a:srgbClr val="FFFF00"/>
                  </a:solidFill>
                  <a:latin typeface="微軟正黑體" pitchFamily="34" charset="-120"/>
                  <a:ea typeface="微軟正黑體" pitchFamily="34" charset="-120"/>
                </a:rPr>
                <a:t>亮</a:t>
              </a:r>
              <a:r>
                <a:rPr lang="en-US" altLang="zh-TW" sz="3600" dirty="0">
                  <a:solidFill>
                    <a:srgbClr val="FFFF00"/>
                  </a:solidFill>
                  <a:latin typeface="微軟正黑體" pitchFamily="34" charset="-120"/>
                  <a:ea typeface="微軟正黑體" pitchFamily="34" charset="-120"/>
                </a:rPr>
                <a:t>?</a:t>
              </a:r>
              <a:endParaRPr lang="zh-TW" altLang="en-US" sz="3600" dirty="0">
                <a:solidFill>
                  <a:srgbClr val="FFFF00"/>
                </a:solidFill>
                <a:latin typeface="微軟正黑體" pitchFamily="34" charset="-120"/>
                <a:ea typeface="微軟正黑體" pitchFamily="34" charset="-120"/>
              </a:endParaRPr>
            </a:p>
          </p:txBody>
        </p:sp>
      </p:grpSp>
      <p:grpSp>
        <p:nvGrpSpPr>
          <p:cNvPr id="480" name="群組 479"/>
          <p:cNvGrpSpPr/>
          <p:nvPr/>
        </p:nvGrpSpPr>
        <p:grpSpPr>
          <a:xfrm>
            <a:off x="359532" y="3699880"/>
            <a:ext cx="8630588" cy="2681448"/>
            <a:chOff x="359532" y="3699880"/>
            <a:chExt cx="8630588" cy="2681448"/>
          </a:xfrm>
        </p:grpSpPr>
        <p:grpSp>
          <p:nvGrpSpPr>
            <p:cNvPr id="110" name="群組 23"/>
            <p:cNvGrpSpPr/>
            <p:nvPr/>
          </p:nvGrpSpPr>
          <p:grpSpPr>
            <a:xfrm>
              <a:off x="359532" y="4826295"/>
              <a:ext cx="8630588" cy="1135910"/>
              <a:chOff x="369904" y="3013170"/>
              <a:chExt cx="8630588" cy="1135910"/>
            </a:xfrm>
          </p:grpSpPr>
          <p:sp>
            <p:nvSpPr>
              <p:cNvPr id="111" name="Rectangle 3"/>
              <p:cNvSpPr>
                <a:spLocks noChangeArrowheads="1"/>
              </p:cNvSpPr>
              <p:nvPr/>
            </p:nvSpPr>
            <p:spPr bwMode="auto">
              <a:xfrm>
                <a:off x="503548" y="3099208"/>
                <a:ext cx="8496944" cy="941859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12" name="Arc 4"/>
              <p:cNvSpPr>
                <a:spLocks/>
              </p:cNvSpPr>
              <p:nvPr/>
            </p:nvSpPr>
            <p:spPr bwMode="auto">
              <a:xfrm rot="19516182">
                <a:off x="369904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13" name="Arc 4"/>
              <p:cNvSpPr>
                <a:spLocks/>
              </p:cNvSpPr>
              <p:nvPr/>
            </p:nvSpPr>
            <p:spPr bwMode="auto">
              <a:xfrm rot="19516182">
                <a:off x="1002307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14" name="Arc 4"/>
              <p:cNvSpPr>
                <a:spLocks/>
              </p:cNvSpPr>
              <p:nvPr/>
            </p:nvSpPr>
            <p:spPr bwMode="auto">
              <a:xfrm rot="19516182">
                <a:off x="1614375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15" name="Arc 4"/>
              <p:cNvSpPr>
                <a:spLocks/>
              </p:cNvSpPr>
              <p:nvPr/>
            </p:nvSpPr>
            <p:spPr bwMode="auto">
              <a:xfrm rot="19516182">
                <a:off x="6670604" y="3029387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16" name="Arc 4"/>
              <p:cNvSpPr>
                <a:spLocks/>
              </p:cNvSpPr>
              <p:nvPr/>
            </p:nvSpPr>
            <p:spPr bwMode="auto">
              <a:xfrm rot="19516182">
                <a:off x="7339011" y="3029387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17" name="Arc 4"/>
              <p:cNvSpPr>
                <a:spLocks/>
              </p:cNvSpPr>
              <p:nvPr/>
            </p:nvSpPr>
            <p:spPr bwMode="auto">
              <a:xfrm rot="19516182">
                <a:off x="7894741" y="3029387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22" name="Arc 4"/>
              <p:cNvSpPr>
                <a:spLocks/>
              </p:cNvSpPr>
              <p:nvPr/>
            </p:nvSpPr>
            <p:spPr bwMode="auto">
              <a:xfrm rot="19516182">
                <a:off x="6012159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23" name="Arc 4"/>
              <p:cNvSpPr>
                <a:spLocks/>
              </p:cNvSpPr>
              <p:nvPr/>
            </p:nvSpPr>
            <p:spPr bwMode="auto">
              <a:xfrm rot="19516182">
                <a:off x="2154435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24" name="Arc 4"/>
              <p:cNvSpPr>
                <a:spLocks/>
              </p:cNvSpPr>
              <p:nvPr/>
            </p:nvSpPr>
            <p:spPr bwMode="auto">
              <a:xfrm rot="19516182">
                <a:off x="5410464" y="3029388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  <p:grpSp>
          <p:nvGrpSpPr>
            <p:cNvPr id="125" name="群組 365"/>
            <p:cNvGrpSpPr/>
            <p:nvPr/>
          </p:nvGrpSpPr>
          <p:grpSpPr>
            <a:xfrm>
              <a:off x="1763688" y="4106217"/>
              <a:ext cx="3771122" cy="2275111"/>
              <a:chOff x="1763688" y="1729953"/>
              <a:chExt cx="3771122" cy="2275111"/>
            </a:xfrm>
          </p:grpSpPr>
          <p:cxnSp>
            <p:nvCxnSpPr>
              <p:cNvPr id="126" name="弧形接點 125"/>
              <p:cNvCxnSpPr/>
              <p:nvPr/>
            </p:nvCxnSpPr>
            <p:spPr>
              <a:xfrm rot="10800000">
                <a:off x="1799692" y="1729953"/>
                <a:ext cx="1476164" cy="1008112"/>
              </a:xfrm>
              <a:prstGeom prst="curvedConnector3">
                <a:avLst>
                  <a:gd name="adj1" fmla="val 21772"/>
                </a:avLst>
              </a:prstGeom>
              <a:ln w="57150">
                <a:solidFill>
                  <a:srgbClr val="FFCC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弧形接點 126"/>
              <p:cNvCxnSpPr/>
              <p:nvPr/>
            </p:nvCxnSpPr>
            <p:spPr>
              <a:xfrm rot="10800000">
                <a:off x="1763688" y="1981981"/>
                <a:ext cx="1476164" cy="1008112"/>
              </a:xfrm>
              <a:prstGeom prst="curvedConnector3">
                <a:avLst>
                  <a:gd name="adj1" fmla="val 25693"/>
                </a:avLst>
              </a:prstGeom>
              <a:ln w="57150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Rectangle 3"/>
              <p:cNvSpPr>
                <a:spLocks noChangeArrowheads="1"/>
              </p:cNvSpPr>
              <p:nvPr/>
            </p:nvSpPr>
            <p:spPr bwMode="auto">
              <a:xfrm>
                <a:off x="3275857" y="2558047"/>
                <a:ext cx="2240557" cy="1447017"/>
              </a:xfrm>
              <a:prstGeom prst="rect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76200">
                <a:solidFill>
                  <a:srgbClr val="0070C0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29" name="矩形 128"/>
              <p:cNvSpPr/>
              <p:nvPr/>
            </p:nvSpPr>
            <p:spPr>
              <a:xfrm>
                <a:off x="3491880" y="2606400"/>
                <a:ext cx="72008" cy="1353600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grpSp>
            <p:nvGrpSpPr>
              <p:cNvPr id="130" name="Group 4"/>
              <p:cNvGrpSpPr>
                <a:grpSpLocks noChangeAspect="1"/>
              </p:cNvGrpSpPr>
              <p:nvPr/>
            </p:nvGrpSpPr>
            <p:grpSpPr bwMode="auto">
              <a:xfrm rot="18973153">
                <a:off x="4813192" y="2527362"/>
                <a:ext cx="721618" cy="721618"/>
                <a:chOff x="4286" y="2523"/>
                <a:chExt cx="660" cy="660"/>
              </a:xfrm>
            </p:grpSpPr>
            <p:sp>
              <p:nvSpPr>
                <p:cNvPr id="288" name="AutoShape 3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4286" y="2523"/>
                  <a:ext cx="660" cy="6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289" name="Group 205"/>
                <p:cNvGrpSpPr>
                  <a:grpSpLocks/>
                </p:cNvGrpSpPr>
                <p:nvPr/>
              </p:nvGrpSpPr>
              <p:grpSpPr bwMode="auto">
                <a:xfrm>
                  <a:off x="4314" y="2535"/>
                  <a:ext cx="402" cy="402"/>
                  <a:chOff x="4314" y="2535"/>
                  <a:chExt cx="402" cy="402"/>
                </a:xfrm>
              </p:grpSpPr>
              <p:sp>
                <p:nvSpPr>
                  <p:cNvPr id="438" name="Freeform 198"/>
                  <p:cNvSpPr>
                    <a:spLocks/>
                  </p:cNvSpPr>
                  <p:nvPr/>
                </p:nvSpPr>
                <p:spPr bwMode="auto">
                  <a:xfrm>
                    <a:off x="4443" y="2535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3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1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7"/>
                      </a:cxn>
                      <a:cxn ang="0">
                        <a:pos x="596" y="29"/>
                      </a:cxn>
                      <a:cxn ang="0">
                        <a:pos x="590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3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1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7"/>
                        </a:lnTo>
                        <a:lnTo>
                          <a:pt x="596" y="29"/>
                        </a:lnTo>
                        <a:lnTo>
                          <a:pt x="590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9" name="Freeform 200"/>
                  <p:cNvSpPr>
                    <a:spLocks/>
                  </p:cNvSpPr>
                  <p:nvPr/>
                </p:nvSpPr>
                <p:spPr bwMode="auto">
                  <a:xfrm>
                    <a:off x="4445" y="2537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1"/>
                      </a:cxn>
                      <a:cxn ang="0">
                        <a:pos x="385" y="144"/>
                      </a:cxn>
                      <a:cxn ang="0">
                        <a:pos x="489" y="61"/>
                      </a:cxn>
                      <a:cxn ang="0">
                        <a:pos x="525" y="34"/>
                      </a:cxn>
                      <a:cxn ang="0">
                        <a:pos x="562" y="11"/>
                      </a:cxn>
                      <a:cxn ang="0">
                        <a:pos x="574" y="5"/>
                      </a:cxn>
                      <a:cxn ang="0">
                        <a:pos x="585" y="1"/>
                      </a:cxn>
                      <a:cxn ang="0">
                        <a:pos x="594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7" y="27"/>
                      </a:cxn>
                      <a:cxn ang="0">
                        <a:pos x="589" y="40"/>
                      </a:cxn>
                      <a:cxn ang="0">
                        <a:pos x="568" y="76"/>
                      </a:cxn>
                      <a:cxn ang="0">
                        <a:pos x="539" y="113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1"/>
                        </a:lnTo>
                        <a:lnTo>
                          <a:pt x="385" y="144"/>
                        </a:lnTo>
                        <a:lnTo>
                          <a:pt x="489" y="61"/>
                        </a:lnTo>
                        <a:lnTo>
                          <a:pt x="525" y="34"/>
                        </a:lnTo>
                        <a:lnTo>
                          <a:pt x="562" y="11"/>
                        </a:lnTo>
                        <a:lnTo>
                          <a:pt x="574" y="5"/>
                        </a:lnTo>
                        <a:lnTo>
                          <a:pt x="585" y="1"/>
                        </a:lnTo>
                        <a:lnTo>
                          <a:pt x="594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7" y="27"/>
                        </a:lnTo>
                        <a:lnTo>
                          <a:pt x="589" y="40"/>
                        </a:lnTo>
                        <a:lnTo>
                          <a:pt x="568" y="76"/>
                        </a:lnTo>
                        <a:lnTo>
                          <a:pt x="539" y="113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40" name="Freeform 202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41" name="Freeform 203"/>
                  <p:cNvSpPr>
                    <a:spLocks/>
                  </p:cNvSpPr>
                  <p:nvPr/>
                </p:nvSpPr>
                <p:spPr bwMode="auto">
                  <a:xfrm>
                    <a:off x="4314" y="273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1" y="285"/>
                      </a:cxn>
                      <a:cxn ang="0">
                        <a:pos x="144" y="386"/>
                      </a:cxn>
                      <a:cxn ang="0">
                        <a:pos x="62" y="489"/>
                      </a:cxn>
                      <a:cxn ang="0">
                        <a:pos x="34" y="526"/>
                      </a:cxn>
                      <a:cxn ang="0">
                        <a:pos x="11" y="562"/>
                      </a:cxn>
                      <a:cxn ang="0">
                        <a:pos x="5" y="575"/>
                      </a:cxn>
                      <a:cxn ang="0">
                        <a:pos x="1" y="586"/>
                      </a:cxn>
                      <a:cxn ang="0">
                        <a:pos x="0" y="595"/>
                      </a:cxn>
                      <a:cxn ang="0">
                        <a:pos x="2" y="599"/>
                      </a:cxn>
                      <a:cxn ang="0">
                        <a:pos x="8" y="602"/>
                      </a:cxn>
                      <a:cxn ang="0">
                        <a:pos x="15" y="601"/>
                      </a:cxn>
                      <a:cxn ang="0">
                        <a:pos x="27" y="597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6" y="369"/>
                      </a:cxn>
                      <a:cxn ang="0">
                        <a:pos x="316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1" y="285"/>
                        </a:lnTo>
                        <a:lnTo>
                          <a:pt x="144" y="386"/>
                        </a:lnTo>
                        <a:lnTo>
                          <a:pt x="62" y="489"/>
                        </a:lnTo>
                        <a:lnTo>
                          <a:pt x="34" y="526"/>
                        </a:lnTo>
                        <a:lnTo>
                          <a:pt x="11" y="562"/>
                        </a:lnTo>
                        <a:lnTo>
                          <a:pt x="5" y="575"/>
                        </a:lnTo>
                        <a:lnTo>
                          <a:pt x="1" y="586"/>
                        </a:lnTo>
                        <a:lnTo>
                          <a:pt x="0" y="595"/>
                        </a:lnTo>
                        <a:lnTo>
                          <a:pt x="2" y="599"/>
                        </a:lnTo>
                        <a:lnTo>
                          <a:pt x="8" y="602"/>
                        </a:lnTo>
                        <a:lnTo>
                          <a:pt x="15" y="601"/>
                        </a:lnTo>
                        <a:lnTo>
                          <a:pt x="27" y="597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6" y="369"/>
                        </a:lnTo>
                        <a:lnTo>
                          <a:pt x="316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42" name="Freeform 204"/>
                  <p:cNvSpPr>
                    <a:spLocks/>
                  </p:cNvSpPr>
                  <p:nvPr/>
                </p:nvSpPr>
                <p:spPr bwMode="auto">
                  <a:xfrm>
                    <a:off x="4515" y="2608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4" y="232"/>
                      </a:cxn>
                      <a:cxn ang="0">
                        <a:pos x="385" y="143"/>
                      </a:cxn>
                      <a:cxn ang="0">
                        <a:pos x="487" y="62"/>
                      </a:cxn>
                      <a:cxn ang="0">
                        <a:pos x="524" y="33"/>
                      </a:cxn>
                      <a:cxn ang="0">
                        <a:pos x="560" y="12"/>
                      </a:cxn>
                      <a:cxn ang="0">
                        <a:pos x="573" y="5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1" y="7"/>
                      </a:cxn>
                      <a:cxn ang="0">
                        <a:pos x="599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6" y="77"/>
                      </a:cxn>
                      <a:cxn ang="0">
                        <a:pos x="539" y="113"/>
                      </a:cxn>
                      <a:cxn ang="0">
                        <a:pos x="457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1" h="602">
                        <a:moveTo>
                          <a:pt x="0" y="493"/>
                        </a:moveTo>
                        <a:lnTo>
                          <a:pt x="284" y="232"/>
                        </a:lnTo>
                        <a:lnTo>
                          <a:pt x="385" y="143"/>
                        </a:lnTo>
                        <a:lnTo>
                          <a:pt x="487" y="62"/>
                        </a:lnTo>
                        <a:lnTo>
                          <a:pt x="524" y="33"/>
                        </a:lnTo>
                        <a:lnTo>
                          <a:pt x="560" y="12"/>
                        </a:lnTo>
                        <a:lnTo>
                          <a:pt x="573" y="5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1" y="7"/>
                        </a:lnTo>
                        <a:lnTo>
                          <a:pt x="599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6" y="77"/>
                        </a:lnTo>
                        <a:lnTo>
                          <a:pt x="539" y="113"/>
                        </a:lnTo>
                        <a:lnTo>
                          <a:pt x="457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grpSp>
              <p:nvGrpSpPr>
                <p:cNvPr id="290" name="Group 406"/>
                <p:cNvGrpSpPr>
                  <a:grpSpLocks/>
                </p:cNvGrpSpPr>
                <p:nvPr/>
              </p:nvGrpSpPr>
              <p:grpSpPr bwMode="auto">
                <a:xfrm>
                  <a:off x="4316" y="2539"/>
                  <a:ext cx="557" cy="552"/>
                  <a:chOff x="4316" y="2539"/>
                  <a:chExt cx="557" cy="552"/>
                </a:xfrm>
              </p:grpSpPr>
              <p:sp>
                <p:nvSpPr>
                  <p:cNvPr id="353" name="Freeform 206"/>
                  <p:cNvSpPr>
                    <a:spLocks/>
                  </p:cNvSpPr>
                  <p:nvPr/>
                </p:nvSpPr>
                <p:spPr bwMode="auto">
                  <a:xfrm>
                    <a:off x="4316" y="273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5"/>
                      </a:cxn>
                      <a:cxn ang="0">
                        <a:pos x="62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5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39" y="589"/>
                      </a:cxn>
                      <a:cxn ang="0">
                        <a:pos x="77" y="568"/>
                      </a:cxn>
                      <a:cxn ang="0">
                        <a:pos x="113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5"/>
                        </a:lnTo>
                        <a:lnTo>
                          <a:pt x="62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5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39" y="589"/>
                        </a:lnTo>
                        <a:lnTo>
                          <a:pt x="77" y="568"/>
                        </a:lnTo>
                        <a:lnTo>
                          <a:pt x="113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54" name="Freeform 207"/>
                  <p:cNvSpPr>
                    <a:spLocks/>
                  </p:cNvSpPr>
                  <p:nvPr/>
                </p:nvSpPr>
                <p:spPr bwMode="auto">
                  <a:xfrm>
                    <a:off x="4517" y="260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6" y="144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3"/>
                      </a:cxn>
                      <a:cxn ang="0">
                        <a:pos x="575" y="5"/>
                      </a:cxn>
                      <a:cxn ang="0">
                        <a:pos x="587" y="1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8"/>
                      </a:cxn>
                      <a:cxn ang="0">
                        <a:pos x="601" y="17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6" y="144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3"/>
                        </a:lnTo>
                        <a:lnTo>
                          <a:pt x="575" y="5"/>
                        </a:lnTo>
                        <a:lnTo>
                          <a:pt x="587" y="1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8"/>
                        </a:lnTo>
                        <a:lnTo>
                          <a:pt x="601" y="17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55" name="Freeform 208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56" name="Freeform 209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57" name="Freeform 210"/>
                  <p:cNvSpPr>
                    <a:spLocks/>
                  </p:cNvSpPr>
                  <p:nvPr/>
                </p:nvSpPr>
                <p:spPr bwMode="auto">
                  <a:xfrm>
                    <a:off x="4388" y="280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4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4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58" name="Freeform 211"/>
                  <p:cNvSpPr>
                    <a:spLocks/>
                  </p:cNvSpPr>
                  <p:nvPr/>
                </p:nvSpPr>
                <p:spPr bwMode="auto">
                  <a:xfrm>
                    <a:off x="4589" y="2678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2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1"/>
                      </a:cxn>
                      <a:cxn ang="0">
                        <a:pos x="595" y="0"/>
                      </a:cxn>
                      <a:cxn ang="0">
                        <a:pos x="600" y="3"/>
                      </a:cxn>
                      <a:cxn ang="0">
                        <a:pos x="600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1" y="112"/>
                      </a:cxn>
                      <a:cxn ang="0">
                        <a:pos x="458" y="216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2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1"/>
                        </a:lnTo>
                        <a:lnTo>
                          <a:pt x="595" y="0"/>
                        </a:lnTo>
                        <a:lnTo>
                          <a:pt x="600" y="3"/>
                        </a:lnTo>
                        <a:lnTo>
                          <a:pt x="600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1" y="112"/>
                        </a:lnTo>
                        <a:lnTo>
                          <a:pt x="458" y="216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59" name="Freeform 212"/>
                  <p:cNvSpPr>
                    <a:spLocks/>
                  </p:cNvSpPr>
                  <p:nvPr/>
                </p:nvSpPr>
                <p:spPr bwMode="auto">
                  <a:xfrm>
                    <a:off x="4390" y="280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4" y="524"/>
                      </a:cxn>
                      <a:cxn ang="0">
                        <a:pos x="13" y="561"/>
                      </a:cxn>
                      <a:cxn ang="0">
                        <a:pos x="5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7" y="600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7"/>
                      </a:cxn>
                      <a:cxn ang="0">
                        <a:pos x="113" y="538"/>
                      </a:cxn>
                      <a:cxn ang="0">
                        <a:pos x="216" y="458"/>
                      </a:cxn>
                      <a:cxn ang="0">
                        <a:pos x="318" y="368"/>
                      </a:cxn>
                      <a:cxn ang="0">
                        <a:pos x="318" y="368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4" y="524"/>
                        </a:lnTo>
                        <a:lnTo>
                          <a:pt x="13" y="561"/>
                        </a:lnTo>
                        <a:lnTo>
                          <a:pt x="5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7" y="600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7"/>
                        </a:lnTo>
                        <a:lnTo>
                          <a:pt x="113" y="538"/>
                        </a:lnTo>
                        <a:lnTo>
                          <a:pt x="216" y="458"/>
                        </a:lnTo>
                        <a:lnTo>
                          <a:pt x="318" y="368"/>
                        </a:lnTo>
                        <a:lnTo>
                          <a:pt x="318" y="368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0" name="Freeform 213"/>
                  <p:cNvSpPr>
                    <a:spLocks/>
                  </p:cNvSpPr>
                  <p:nvPr/>
                </p:nvSpPr>
                <p:spPr bwMode="auto">
                  <a:xfrm>
                    <a:off x="4591" y="2680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1" name="Freeform 214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2" name="Freeform 215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3" name="Freeform 216"/>
                  <p:cNvSpPr>
                    <a:spLocks/>
                  </p:cNvSpPr>
                  <p:nvPr/>
                </p:nvSpPr>
                <p:spPr bwMode="auto">
                  <a:xfrm>
                    <a:off x="4460" y="287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4"/>
                      </a:cxn>
                      <a:cxn ang="0">
                        <a:pos x="144" y="385"/>
                      </a:cxn>
                      <a:cxn ang="0">
                        <a:pos x="62" y="487"/>
                      </a:cxn>
                      <a:cxn ang="0">
                        <a:pos x="35" y="525"/>
                      </a:cxn>
                      <a:cxn ang="0">
                        <a:pos x="12" y="561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9" y="603"/>
                      </a:cxn>
                      <a:cxn ang="0">
                        <a:pos x="16" y="600"/>
                      </a:cxn>
                      <a:cxn ang="0">
                        <a:pos x="28" y="597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39"/>
                      </a:cxn>
                      <a:cxn ang="0">
                        <a:pos x="216" y="457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3">
                        <a:moveTo>
                          <a:pt x="494" y="0"/>
                        </a:moveTo>
                        <a:lnTo>
                          <a:pt x="232" y="284"/>
                        </a:lnTo>
                        <a:lnTo>
                          <a:pt x="144" y="385"/>
                        </a:lnTo>
                        <a:lnTo>
                          <a:pt x="62" y="487"/>
                        </a:lnTo>
                        <a:lnTo>
                          <a:pt x="35" y="525"/>
                        </a:lnTo>
                        <a:lnTo>
                          <a:pt x="12" y="561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9" y="603"/>
                        </a:lnTo>
                        <a:lnTo>
                          <a:pt x="16" y="600"/>
                        </a:lnTo>
                        <a:lnTo>
                          <a:pt x="28" y="597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39"/>
                        </a:lnTo>
                        <a:lnTo>
                          <a:pt x="216" y="457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4" name="Freeform 217"/>
                  <p:cNvSpPr>
                    <a:spLocks/>
                  </p:cNvSpPr>
                  <p:nvPr/>
                </p:nvSpPr>
                <p:spPr bwMode="auto">
                  <a:xfrm>
                    <a:off x="4661" y="275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5" name="Freeform 218"/>
                  <p:cNvSpPr>
                    <a:spLocks/>
                  </p:cNvSpPr>
                  <p:nvPr/>
                </p:nvSpPr>
                <p:spPr bwMode="auto">
                  <a:xfrm>
                    <a:off x="4462" y="288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4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4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6" name="Freeform 219"/>
                  <p:cNvSpPr>
                    <a:spLocks/>
                  </p:cNvSpPr>
                  <p:nvPr/>
                </p:nvSpPr>
                <p:spPr bwMode="auto">
                  <a:xfrm>
                    <a:off x="4663" y="2752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7" name="Freeform 220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8" name="Freeform 221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9" name="Freeform 223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0" name="Freeform 225"/>
                  <p:cNvSpPr>
                    <a:spLocks/>
                  </p:cNvSpPr>
                  <p:nvPr/>
                </p:nvSpPr>
                <p:spPr bwMode="auto">
                  <a:xfrm>
                    <a:off x="4448" y="2541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1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0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1" y="112"/>
                      </a:cxn>
                      <a:cxn ang="0">
                        <a:pos x="458" y="215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1"/>
                      </a:cxn>
                      <a:cxn ang="0">
                        <a:pos x="110" y="601"/>
                      </a:cxn>
                    </a:cxnLst>
                    <a:rect l="0" t="0" r="r" b="b"/>
                    <a:pathLst>
                      <a:path w="602" h="601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1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0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1" y="112"/>
                        </a:lnTo>
                        <a:lnTo>
                          <a:pt x="458" y="215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1"/>
                        </a:lnTo>
                        <a:lnTo>
                          <a:pt x="110" y="601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1" name="Freeform 227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2" name="Freeform 228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3" name="Freeform 229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4" name="Freeform 230"/>
                  <p:cNvSpPr>
                    <a:spLocks/>
                  </p:cNvSpPr>
                  <p:nvPr/>
                </p:nvSpPr>
                <p:spPr bwMode="auto">
                  <a:xfrm>
                    <a:off x="4319" y="2742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8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8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5" name="Freeform 231"/>
                  <p:cNvSpPr>
                    <a:spLocks/>
                  </p:cNvSpPr>
                  <p:nvPr/>
                </p:nvSpPr>
                <p:spPr bwMode="auto">
                  <a:xfrm>
                    <a:off x="4521" y="2613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3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2" y="12"/>
                      </a:cxn>
                      <a:cxn ang="0">
                        <a:pos x="573" y="4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3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2" y="12"/>
                        </a:lnTo>
                        <a:lnTo>
                          <a:pt x="573" y="4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6" name="Freeform 232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7" name="Freeform 233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8" name="Freeform 234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9" name="Freeform 235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0" name="Freeform 236"/>
                  <p:cNvSpPr>
                    <a:spLocks/>
                  </p:cNvSpPr>
                  <p:nvPr/>
                </p:nvSpPr>
                <p:spPr bwMode="auto">
                  <a:xfrm>
                    <a:off x="4393" y="2812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1" name="Freeform 237"/>
                  <p:cNvSpPr>
                    <a:spLocks/>
                  </p:cNvSpPr>
                  <p:nvPr/>
                </p:nvSpPr>
                <p:spPr bwMode="auto">
                  <a:xfrm>
                    <a:off x="4594" y="268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2" name="Freeform 238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3" name="Freeform 239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4" name="Freeform 240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5" name="Freeform 241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6" name="Freeform 242"/>
                  <p:cNvSpPr>
                    <a:spLocks/>
                  </p:cNvSpPr>
                  <p:nvPr/>
                </p:nvSpPr>
                <p:spPr bwMode="auto">
                  <a:xfrm>
                    <a:off x="4465" y="2885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2" y="562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2" y="562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7" name="Freeform 243"/>
                  <p:cNvSpPr>
                    <a:spLocks/>
                  </p:cNvSpPr>
                  <p:nvPr/>
                </p:nvSpPr>
                <p:spPr bwMode="auto">
                  <a:xfrm>
                    <a:off x="4667" y="2756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8" name="Freeform 244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9" name="Freeform 245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0" name="Freeform 247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1" name="Freeform 249"/>
                  <p:cNvSpPr>
                    <a:spLocks/>
                  </p:cNvSpPr>
                  <p:nvPr/>
                </p:nvSpPr>
                <p:spPr bwMode="auto">
                  <a:xfrm>
                    <a:off x="4448" y="2541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1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0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1" y="112"/>
                      </a:cxn>
                      <a:cxn ang="0">
                        <a:pos x="458" y="215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1"/>
                      </a:cxn>
                      <a:cxn ang="0">
                        <a:pos x="110" y="601"/>
                      </a:cxn>
                    </a:cxnLst>
                    <a:rect l="0" t="0" r="r" b="b"/>
                    <a:pathLst>
                      <a:path w="602" h="601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1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0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1" y="112"/>
                        </a:lnTo>
                        <a:lnTo>
                          <a:pt x="458" y="215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1"/>
                        </a:lnTo>
                        <a:lnTo>
                          <a:pt x="110" y="601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2" name="Freeform 251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3" name="Freeform 252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4" name="Freeform 253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5" name="Freeform 254"/>
                  <p:cNvSpPr>
                    <a:spLocks/>
                  </p:cNvSpPr>
                  <p:nvPr/>
                </p:nvSpPr>
                <p:spPr bwMode="auto">
                  <a:xfrm>
                    <a:off x="4319" y="2742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8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8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6" name="Freeform 255"/>
                  <p:cNvSpPr>
                    <a:spLocks/>
                  </p:cNvSpPr>
                  <p:nvPr/>
                </p:nvSpPr>
                <p:spPr bwMode="auto">
                  <a:xfrm>
                    <a:off x="4521" y="2613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3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2" y="12"/>
                      </a:cxn>
                      <a:cxn ang="0">
                        <a:pos x="573" y="4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3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2" y="12"/>
                        </a:lnTo>
                        <a:lnTo>
                          <a:pt x="573" y="4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7" name="Freeform 256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8" name="Freeform 257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9" name="Freeform 258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0" name="Freeform 259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1" name="Freeform 260"/>
                  <p:cNvSpPr>
                    <a:spLocks/>
                  </p:cNvSpPr>
                  <p:nvPr/>
                </p:nvSpPr>
                <p:spPr bwMode="auto">
                  <a:xfrm>
                    <a:off x="4393" y="2812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2" name="Freeform 261"/>
                  <p:cNvSpPr>
                    <a:spLocks/>
                  </p:cNvSpPr>
                  <p:nvPr/>
                </p:nvSpPr>
                <p:spPr bwMode="auto">
                  <a:xfrm>
                    <a:off x="4594" y="268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3" name="Freeform 262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4" name="Freeform 263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5" name="Freeform 264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6" name="Freeform 265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7" name="Freeform 266"/>
                  <p:cNvSpPr>
                    <a:spLocks/>
                  </p:cNvSpPr>
                  <p:nvPr/>
                </p:nvSpPr>
                <p:spPr bwMode="auto">
                  <a:xfrm>
                    <a:off x="4465" y="2885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2" y="562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2" y="562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8" name="Freeform 267"/>
                  <p:cNvSpPr>
                    <a:spLocks/>
                  </p:cNvSpPr>
                  <p:nvPr/>
                </p:nvSpPr>
                <p:spPr bwMode="auto">
                  <a:xfrm>
                    <a:off x="4667" y="2756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9" name="Freeform 268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0" name="Freeform 269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1" name="Freeform 271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2" name="Freeform 273"/>
                  <p:cNvSpPr>
                    <a:spLocks/>
                  </p:cNvSpPr>
                  <p:nvPr/>
                </p:nvSpPr>
                <p:spPr bwMode="auto">
                  <a:xfrm>
                    <a:off x="4452" y="254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3" name="Freeform 275"/>
                  <p:cNvSpPr>
                    <a:spLocks/>
                  </p:cNvSpPr>
                  <p:nvPr/>
                </p:nvSpPr>
                <p:spPr bwMode="auto">
                  <a:xfrm>
                    <a:off x="4454" y="254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4" name="Freeform 276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5" name="Freeform 277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6" name="Freeform 278"/>
                  <p:cNvSpPr>
                    <a:spLocks/>
                  </p:cNvSpPr>
                  <p:nvPr/>
                </p:nvSpPr>
                <p:spPr bwMode="auto">
                  <a:xfrm>
                    <a:off x="4323" y="274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4"/>
                      </a:cxn>
                      <a:cxn ang="0">
                        <a:pos x="62" y="488"/>
                      </a:cxn>
                      <a:cxn ang="0">
                        <a:pos x="33" y="524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4"/>
                        </a:lnTo>
                        <a:lnTo>
                          <a:pt x="62" y="488"/>
                        </a:lnTo>
                        <a:lnTo>
                          <a:pt x="33" y="524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7" name="Freeform 279"/>
                  <p:cNvSpPr>
                    <a:spLocks/>
                  </p:cNvSpPr>
                  <p:nvPr/>
                </p:nvSpPr>
                <p:spPr bwMode="auto">
                  <a:xfrm>
                    <a:off x="4524" y="261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7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7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8" name="Freeform 280"/>
                  <p:cNvSpPr>
                    <a:spLocks/>
                  </p:cNvSpPr>
                  <p:nvPr/>
                </p:nvSpPr>
                <p:spPr bwMode="auto">
                  <a:xfrm>
                    <a:off x="4325" y="274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2" y="284"/>
                      </a:cxn>
                      <a:cxn ang="0">
                        <a:pos x="142" y="385"/>
                      </a:cxn>
                      <a:cxn ang="0">
                        <a:pos x="62" y="489"/>
                      </a:cxn>
                      <a:cxn ang="0">
                        <a:pos x="33" y="525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7" y="602"/>
                      </a:cxn>
                      <a:cxn ang="0">
                        <a:pos x="16" y="601"/>
                      </a:cxn>
                      <a:cxn ang="0">
                        <a:pos x="27" y="597"/>
                      </a:cxn>
                      <a:cxn ang="0">
                        <a:pos x="39" y="589"/>
                      </a:cxn>
                      <a:cxn ang="0">
                        <a:pos x="76" y="568"/>
                      </a:cxn>
                      <a:cxn ang="0">
                        <a:pos x="112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2" y="284"/>
                        </a:lnTo>
                        <a:lnTo>
                          <a:pt x="142" y="385"/>
                        </a:lnTo>
                        <a:lnTo>
                          <a:pt x="62" y="489"/>
                        </a:lnTo>
                        <a:lnTo>
                          <a:pt x="33" y="525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7" y="602"/>
                        </a:lnTo>
                        <a:lnTo>
                          <a:pt x="16" y="601"/>
                        </a:lnTo>
                        <a:lnTo>
                          <a:pt x="27" y="597"/>
                        </a:lnTo>
                        <a:lnTo>
                          <a:pt x="39" y="589"/>
                        </a:lnTo>
                        <a:lnTo>
                          <a:pt x="76" y="568"/>
                        </a:lnTo>
                        <a:lnTo>
                          <a:pt x="112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9" name="Freeform 281"/>
                  <p:cNvSpPr>
                    <a:spLocks/>
                  </p:cNvSpPr>
                  <p:nvPr/>
                </p:nvSpPr>
                <p:spPr bwMode="auto">
                  <a:xfrm>
                    <a:off x="4526" y="261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5" y="35"/>
                      </a:cxn>
                      <a:cxn ang="0">
                        <a:pos x="561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7"/>
                      </a:cxn>
                      <a:cxn ang="0">
                        <a:pos x="596" y="27"/>
                      </a:cxn>
                      <a:cxn ang="0">
                        <a:pos x="590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5" y="35"/>
                        </a:lnTo>
                        <a:lnTo>
                          <a:pt x="561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7"/>
                        </a:lnTo>
                        <a:lnTo>
                          <a:pt x="596" y="27"/>
                        </a:lnTo>
                        <a:lnTo>
                          <a:pt x="590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0" name="Freeform 282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1" name="Freeform 283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2" name="Freeform 284"/>
                  <p:cNvSpPr>
                    <a:spLocks/>
                  </p:cNvSpPr>
                  <p:nvPr/>
                </p:nvSpPr>
                <p:spPr bwMode="auto">
                  <a:xfrm>
                    <a:off x="4397" y="2816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3" y="562"/>
                      </a:cxn>
                      <a:cxn ang="0">
                        <a:pos x="6" y="575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9" y="602"/>
                      </a:cxn>
                      <a:cxn ang="0">
                        <a:pos x="18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9" y="369"/>
                      </a:cxn>
                      <a:cxn ang="0">
                        <a:pos x="319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3" y="562"/>
                        </a:lnTo>
                        <a:lnTo>
                          <a:pt x="6" y="575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9" y="602"/>
                        </a:lnTo>
                        <a:lnTo>
                          <a:pt x="18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9" y="369"/>
                        </a:lnTo>
                        <a:lnTo>
                          <a:pt x="319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3" name="Freeform 285"/>
                  <p:cNvSpPr>
                    <a:spLocks/>
                  </p:cNvSpPr>
                  <p:nvPr/>
                </p:nvSpPr>
                <p:spPr bwMode="auto">
                  <a:xfrm>
                    <a:off x="4598" y="268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2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7"/>
                      </a:cxn>
                      <a:cxn ang="0">
                        <a:pos x="596" y="29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2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7"/>
                        </a:lnTo>
                        <a:lnTo>
                          <a:pt x="596" y="29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4" name="Freeform 286"/>
                  <p:cNvSpPr>
                    <a:spLocks/>
                  </p:cNvSpPr>
                  <p:nvPr/>
                </p:nvSpPr>
                <p:spPr bwMode="auto">
                  <a:xfrm>
                    <a:off x="4399" y="2818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2"/>
                      </a:cxn>
                      <a:cxn ang="0">
                        <a:pos x="6" y="575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7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8" y="369"/>
                      </a:cxn>
                      <a:cxn ang="0">
                        <a:pos x="318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2"/>
                        </a:lnTo>
                        <a:lnTo>
                          <a:pt x="6" y="575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7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8" y="369"/>
                        </a:lnTo>
                        <a:lnTo>
                          <a:pt x="318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5" name="Freeform 287"/>
                  <p:cNvSpPr>
                    <a:spLocks/>
                  </p:cNvSpPr>
                  <p:nvPr/>
                </p:nvSpPr>
                <p:spPr bwMode="auto">
                  <a:xfrm>
                    <a:off x="4600" y="268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1" y="13"/>
                      </a:cxn>
                      <a:cxn ang="0">
                        <a:pos x="574" y="5"/>
                      </a:cxn>
                      <a:cxn ang="0">
                        <a:pos x="586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1" y="13"/>
                        </a:lnTo>
                        <a:lnTo>
                          <a:pt x="574" y="5"/>
                        </a:lnTo>
                        <a:lnTo>
                          <a:pt x="586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6" name="Freeform 288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7" name="Freeform 289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8" name="Freeform 290"/>
                  <p:cNvSpPr>
                    <a:spLocks/>
                  </p:cNvSpPr>
                  <p:nvPr/>
                </p:nvSpPr>
                <p:spPr bwMode="auto">
                  <a:xfrm>
                    <a:off x="4469" y="288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2" y="286"/>
                      </a:cxn>
                      <a:cxn ang="0">
                        <a:pos x="142" y="386"/>
                      </a:cxn>
                      <a:cxn ang="0">
                        <a:pos x="62" y="489"/>
                      </a:cxn>
                      <a:cxn ang="0">
                        <a:pos x="33" y="526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7"/>
                      </a:cxn>
                      <a:cxn ang="0">
                        <a:pos x="0" y="595"/>
                      </a:cxn>
                      <a:cxn ang="0">
                        <a:pos x="3" y="600"/>
                      </a:cxn>
                      <a:cxn ang="0">
                        <a:pos x="7" y="602"/>
                      </a:cxn>
                      <a:cxn ang="0">
                        <a:pos x="16" y="601"/>
                      </a:cxn>
                      <a:cxn ang="0">
                        <a:pos x="27" y="597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2" y="541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2" y="286"/>
                        </a:lnTo>
                        <a:lnTo>
                          <a:pt x="142" y="386"/>
                        </a:lnTo>
                        <a:lnTo>
                          <a:pt x="62" y="489"/>
                        </a:lnTo>
                        <a:lnTo>
                          <a:pt x="33" y="526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7"/>
                        </a:lnTo>
                        <a:lnTo>
                          <a:pt x="0" y="595"/>
                        </a:lnTo>
                        <a:lnTo>
                          <a:pt x="3" y="600"/>
                        </a:lnTo>
                        <a:lnTo>
                          <a:pt x="7" y="602"/>
                        </a:lnTo>
                        <a:lnTo>
                          <a:pt x="16" y="601"/>
                        </a:lnTo>
                        <a:lnTo>
                          <a:pt x="27" y="597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2" y="541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9" name="Freeform 291"/>
                  <p:cNvSpPr>
                    <a:spLocks/>
                  </p:cNvSpPr>
                  <p:nvPr/>
                </p:nvSpPr>
                <p:spPr bwMode="auto">
                  <a:xfrm>
                    <a:off x="4670" y="275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5" y="232"/>
                      </a:cxn>
                      <a:cxn ang="0">
                        <a:pos x="386" y="143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2"/>
                      </a:cxn>
                      <a:cxn ang="0">
                        <a:pos x="575" y="5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6"/>
                      </a:cxn>
                      <a:cxn ang="0">
                        <a:pos x="596" y="28"/>
                      </a:cxn>
                      <a:cxn ang="0">
                        <a:pos x="590" y="41"/>
                      </a:cxn>
                      <a:cxn ang="0">
                        <a:pos x="567" y="77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5" y="232"/>
                        </a:lnTo>
                        <a:lnTo>
                          <a:pt x="386" y="143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2"/>
                        </a:lnTo>
                        <a:lnTo>
                          <a:pt x="575" y="5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6"/>
                        </a:lnTo>
                        <a:lnTo>
                          <a:pt x="596" y="28"/>
                        </a:lnTo>
                        <a:lnTo>
                          <a:pt x="590" y="41"/>
                        </a:lnTo>
                        <a:lnTo>
                          <a:pt x="567" y="77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0" name="Freeform 292"/>
                  <p:cNvSpPr>
                    <a:spLocks/>
                  </p:cNvSpPr>
                  <p:nvPr/>
                </p:nvSpPr>
                <p:spPr bwMode="auto">
                  <a:xfrm>
                    <a:off x="4471" y="289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1" y="285"/>
                      </a:cxn>
                      <a:cxn ang="0">
                        <a:pos x="142" y="386"/>
                      </a:cxn>
                      <a:cxn ang="0">
                        <a:pos x="61" y="488"/>
                      </a:cxn>
                      <a:cxn ang="0">
                        <a:pos x="33" y="526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6"/>
                      </a:cxn>
                      <a:cxn ang="0">
                        <a:pos x="0" y="595"/>
                      </a:cxn>
                      <a:cxn ang="0">
                        <a:pos x="2" y="599"/>
                      </a:cxn>
                      <a:cxn ang="0">
                        <a:pos x="7" y="602"/>
                      </a:cxn>
                      <a:cxn ang="0">
                        <a:pos x="15" y="601"/>
                      </a:cxn>
                      <a:cxn ang="0">
                        <a:pos x="27" y="596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6" y="369"/>
                      </a:cxn>
                      <a:cxn ang="0">
                        <a:pos x="316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1" y="285"/>
                        </a:lnTo>
                        <a:lnTo>
                          <a:pt x="142" y="386"/>
                        </a:lnTo>
                        <a:lnTo>
                          <a:pt x="61" y="488"/>
                        </a:lnTo>
                        <a:lnTo>
                          <a:pt x="33" y="526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6"/>
                        </a:lnTo>
                        <a:lnTo>
                          <a:pt x="0" y="595"/>
                        </a:lnTo>
                        <a:lnTo>
                          <a:pt x="2" y="599"/>
                        </a:lnTo>
                        <a:lnTo>
                          <a:pt x="7" y="602"/>
                        </a:lnTo>
                        <a:lnTo>
                          <a:pt x="15" y="601"/>
                        </a:lnTo>
                        <a:lnTo>
                          <a:pt x="27" y="596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6" y="369"/>
                        </a:lnTo>
                        <a:lnTo>
                          <a:pt x="316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1" name="Freeform 293"/>
                  <p:cNvSpPr>
                    <a:spLocks/>
                  </p:cNvSpPr>
                  <p:nvPr/>
                </p:nvSpPr>
                <p:spPr bwMode="auto">
                  <a:xfrm>
                    <a:off x="4672" y="276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5" y="232"/>
                      </a:cxn>
                      <a:cxn ang="0">
                        <a:pos x="386" y="143"/>
                      </a:cxn>
                      <a:cxn ang="0">
                        <a:pos x="488" y="62"/>
                      </a:cxn>
                      <a:cxn ang="0">
                        <a:pos x="525" y="33"/>
                      </a:cxn>
                      <a:cxn ang="0">
                        <a:pos x="561" y="12"/>
                      </a:cxn>
                      <a:cxn ang="0">
                        <a:pos x="574" y="4"/>
                      </a:cxn>
                      <a:cxn ang="0">
                        <a:pos x="586" y="2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0" y="16"/>
                      </a:cxn>
                      <a:cxn ang="0">
                        <a:pos x="596" y="28"/>
                      </a:cxn>
                      <a:cxn ang="0">
                        <a:pos x="590" y="40"/>
                      </a:cxn>
                      <a:cxn ang="0">
                        <a:pos x="567" y="77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5" y="232"/>
                        </a:lnTo>
                        <a:lnTo>
                          <a:pt x="386" y="143"/>
                        </a:lnTo>
                        <a:lnTo>
                          <a:pt x="488" y="62"/>
                        </a:lnTo>
                        <a:lnTo>
                          <a:pt x="525" y="33"/>
                        </a:lnTo>
                        <a:lnTo>
                          <a:pt x="561" y="12"/>
                        </a:lnTo>
                        <a:lnTo>
                          <a:pt x="574" y="4"/>
                        </a:lnTo>
                        <a:lnTo>
                          <a:pt x="586" y="2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0" y="16"/>
                        </a:lnTo>
                        <a:lnTo>
                          <a:pt x="596" y="28"/>
                        </a:lnTo>
                        <a:lnTo>
                          <a:pt x="590" y="40"/>
                        </a:lnTo>
                        <a:lnTo>
                          <a:pt x="567" y="77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2" name="Freeform 294"/>
                  <p:cNvSpPr>
                    <a:spLocks/>
                  </p:cNvSpPr>
                  <p:nvPr/>
                </p:nvSpPr>
                <p:spPr bwMode="auto">
                  <a:xfrm>
                    <a:off x="4433" y="2637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70" y="197"/>
                      </a:cxn>
                      <a:cxn ang="0">
                        <a:pos x="70" y="197"/>
                      </a:cxn>
                      <a:cxn ang="0">
                        <a:pos x="71" y="196"/>
                      </a:cxn>
                      <a:cxn ang="0">
                        <a:pos x="72" y="196"/>
                      </a:cxn>
                      <a:cxn ang="0">
                        <a:pos x="72" y="195"/>
                      </a:cxn>
                      <a:cxn ang="0">
                        <a:pos x="77" y="192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9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19" y="153"/>
                      </a:cxn>
                      <a:cxn ang="0">
                        <a:pos x="129" y="136"/>
                      </a:cxn>
                      <a:cxn ang="0">
                        <a:pos x="129" y="136"/>
                      </a:cxn>
                      <a:cxn ang="0">
                        <a:pos x="136" y="120"/>
                      </a:cxn>
                      <a:cxn ang="0">
                        <a:pos x="134" y="101"/>
                      </a:cxn>
                      <a:cxn ang="0">
                        <a:pos x="126" y="82"/>
                      </a:cxn>
                      <a:cxn ang="0">
                        <a:pos x="108" y="66"/>
                      </a:cxn>
                      <a:cxn ang="0">
                        <a:pos x="87" y="48"/>
                      </a:cxn>
                      <a:cxn ang="0">
                        <a:pos x="62" y="33"/>
                      </a:cxn>
                      <a:cxn ang="0">
                        <a:pos x="62" y="33"/>
                      </a:cxn>
                      <a:cxn ang="0">
                        <a:pos x="42" y="20"/>
                      </a:cxn>
                      <a:cxn ang="0">
                        <a:pos x="19" y="10"/>
                      </a:cxn>
                      <a:cxn ang="0">
                        <a:pos x="19" y="10"/>
                      </a:cxn>
                      <a:cxn ang="0">
                        <a:pos x="13" y="6"/>
                      </a:cxn>
                      <a:cxn ang="0">
                        <a:pos x="6" y="3"/>
                      </a:cxn>
                      <a:cxn ang="0">
                        <a:pos x="6" y="3"/>
                      </a:cxn>
                      <a:cxn ang="0">
                        <a:pos x="6" y="3"/>
                      </a:cxn>
                      <a:cxn ang="0">
                        <a:pos x="3" y="2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7">
                        <a:moveTo>
                          <a:pt x="70" y="197"/>
                        </a:moveTo>
                        <a:lnTo>
                          <a:pt x="70" y="197"/>
                        </a:lnTo>
                        <a:lnTo>
                          <a:pt x="71" y="196"/>
                        </a:lnTo>
                        <a:lnTo>
                          <a:pt x="72" y="196"/>
                        </a:lnTo>
                        <a:lnTo>
                          <a:pt x="72" y="195"/>
                        </a:lnTo>
                        <a:lnTo>
                          <a:pt x="77" y="192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9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19" y="153"/>
                        </a:lnTo>
                        <a:lnTo>
                          <a:pt x="129" y="136"/>
                        </a:lnTo>
                        <a:lnTo>
                          <a:pt x="129" y="136"/>
                        </a:lnTo>
                        <a:lnTo>
                          <a:pt x="136" y="120"/>
                        </a:lnTo>
                        <a:lnTo>
                          <a:pt x="134" y="101"/>
                        </a:lnTo>
                        <a:lnTo>
                          <a:pt x="126" y="82"/>
                        </a:lnTo>
                        <a:lnTo>
                          <a:pt x="108" y="66"/>
                        </a:lnTo>
                        <a:lnTo>
                          <a:pt x="87" y="48"/>
                        </a:lnTo>
                        <a:lnTo>
                          <a:pt x="62" y="33"/>
                        </a:lnTo>
                        <a:lnTo>
                          <a:pt x="62" y="33"/>
                        </a:lnTo>
                        <a:lnTo>
                          <a:pt x="42" y="20"/>
                        </a:lnTo>
                        <a:lnTo>
                          <a:pt x="19" y="10"/>
                        </a:lnTo>
                        <a:lnTo>
                          <a:pt x="19" y="10"/>
                        </a:lnTo>
                        <a:lnTo>
                          <a:pt x="13" y="6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3" name="Freeform 295"/>
                  <p:cNvSpPr>
                    <a:spLocks/>
                  </p:cNvSpPr>
                  <p:nvPr/>
                </p:nvSpPr>
                <p:spPr bwMode="auto">
                  <a:xfrm>
                    <a:off x="4432" y="2639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70" y="196"/>
                      </a:cxn>
                      <a:cxn ang="0">
                        <a:pos x="71" y="196"/>
                      </a:cxn>
                      <a:cxn ang="0">
                        <a:pos x="71" y="196"/>
                      </a:cxn>
                      <a:cxn ang="0">
                        <a:pos x="72" y="194"/>
                      </a:cxn>
                      <a:cxn ang="0">
                        <a:pos x="74" y="194"/>
                      </a:cxn>
                      <a:cxn ang="0">
                        <a:pos x="74" y="194"/>
                      </a:cxn>
                      <a:cxn ang="0">
                        <a:pos x="78" y="191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7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20" y="153"/>
                      </a:cxn>
                      <a:cxn ang="0">
                        <a:pos x="129" y="135"/>
                      </a:cxn>
                      <a:cxn ang="0">
                        <a:pos x="129" y="135"/>
                      </a:cxn>
                      <a:cxn ang="0">
                        <a:pos x="136" y="119"/>
                      </a:cxn>
                      <a:cxn ang="0">
                        <a:pos x="134" y="101"/>
                      </a:cxn>
                      <a:cxn ang="0">
                        <a:pos x="134" y="101"/>
                      </a:cxn>
                      <a:cxn ang="0">
                        <a:pos x="126" y="81"/>
                      </a:cxn>
                      <a:cxn ang="0">
                        <a:pos x="108" y="65"/>
                      </a:cxn>
                      <a:cxn ang="0">
                        <a:pos x="87" y="47"/>
                      </a:cxn>
                      <a:cxn ang="0">
                        <a:pos x="64" y="3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6">
                        <a:moveTo>
                          <a:pt x="70" y="196"/>
                        </a:moveTo>
                        <a:lnTo>
                          <a:pt x="71" y="196"/>
                        </a:lnTo>
                        <a:lnTo>
                          <a:pt x="71" y="196"/>
                        </a:lnTo>
                        <a:lnTo>
                          <a:pt x="72" y="194"/>
                        </a:lnTo>
                        <a:lnTo>
                          <a:pt x="74" y="194"/>
                        </a:lnTo>
                        <a:lnTo>
                          <a:pt x="74" y="194"/>
                        </a:lnTo>
                        <a:lnTo>
                          <a:pt x="78" y="191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7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20" y="153"/>
                        </a:lnTo>
                        <a:lnTo>
                          <a:pt x="129" y="135"/>
                        </a:lnTo>
                        <a:lnTo>
                          <a:pt x="129" y="135"/>
                        </a:lnTo>
                        <a:lnTo>
                          <a:pt x="136" y="119"/>
                        </a:lnTo>
                        <a:lnTo>
                          <a:pt x="134" y="101"/>
                        </a:lnTo>
                        <a:lnTo>
                          <a:pt x="134" y="101"/>
                        </a:lnTo>
                        <a:lnTo>
                          <a:pt x="126" y="81"/>
                        </a:lnTo>
                        <a:lnTo>
                          <a:pt x="108" y="65"/>
                        </a:lnTo>
                        <a:lnTo>
                          <a:pt x="87" y="47"/>
                        </a:lnTo>
                        <a:lnTo>
                          <a:pt x="64" y="3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4" name="Freeform 296"/>
                  <p:cNvSpPr>
                    <a:spLocks/>
                  </p:cNvSpPr>
                  <p:nvPr/>
                </p:nvSpPr>
                <p:spPr bwMode="auto">
                  <a:xfrm>
                    <a:off x="4422" y="2639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69" y="197"/>
                      </a:cxn>
                      <a:cxn ang="0">
                        <a:pos x="69" y="197"/>
                      </a:cxn>
                      <a:cxn ang="0">
                        <a:pos x="71" y="197"/>
                      </a:cxn>
                      <a:cxn ang="0">
                        <a:pos x="72" y="196"/>
                      </a:cxn>
                      <a:cxn ang="0">
                        <a:pos x="72" y="194"/>
                      </a:cxn>
                      <a:cxn ang="0">
                        <a:pos x="77" y="191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9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20" y="153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36" y="119"/>
                      </a:cxn>
                      <a:cxn ang="0">
                        <a:pos x="134" y="102"/>
                      </a:cxn>
                      <a:cxn ang="0">
                        <a:pos x="126" y="82"/>
                      </a:cxn>
                      <a:cxn ang="0">
                        <a:pos x="108" y="66"/>
                      </a:cxn>
                      <a:cxn ang="0">
                        <a:pos x="87" y="49"/>
                      </a:cxn>
                      <a:cxn ang="0">
                        <a:pos x="64" y="3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7">
                        <a:moveTo>
                          <a:pt x="69" y="197"/>
                        </a:moveTo>
                        <a:lnTo>
                          <a:pt x="69" y="197"/>
                        </a:lnTo>
                        <a:lnTo>
                          <a:pt x="71" y="197"/>
                        </a:lnTo>
                        <a:lnTo>
                          <a:pt x="72" y="196"/>
                        </a:lnTo>
                        <a:lnTo>
                          <a:pt x="72" y="194"/>
                        </a:lnTo>
                        <a:lnTo>
                          <a:pt x="77" y="191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9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20" y="153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36" y="119"/>
                        </a:lnTo>
                        <a:lnTo>
                          <a:pt x="134" y="102"/>
                        </a:lnTo>
                        <a:lnTo>
                          <a:pt x="126" y="82"/>
                        </a:lnTo>
                        <a:lnTo>
                          <a:pt x="108" y="66"/>
                        </a:lnTo>
                        <a:lnTo>
                          <a:pt x="87" y="49"/>
                        </a:lnTo>
                        <a:lnTo>
                          <a:pt x="64" y="3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5" name="Freeform 297"/>
                  <p:cNvSpPr>
                    <a:spLocks/>
                  </p:cNvSpPr>
                  <p:nvPr/>
                </p:nvSpPr>
                <p:spPr bwMode="auto">
                  <a:xfrm>
                    <a:off x="4689" y="2942"/>
                    <a:ext cx="49" cy="64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2"/>
                      </a:cxn>
                      <a:cxn ang="0">
                        <a:pos x="57" y="2"/>
                      </a:cxn>
                      <a:cxn ang="0">
                        <a:pos x="55" y="3"/>
                      </a:cxn>
                      <a:cxn ang="0">
                        <a:pos x="55" y="3"/>
                      </a:cxn>
                      <a:cxn ang="0">
                        <a:pos x="51" y="7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35" y="22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13" y="51"/>
                      </a:cxn>
                      <a:cxn ang="0">
                        <a:pos x="5" y="68"/>
                      </a:cxn>
                      <a:cxn ang="0">
                        <a:pos x="5" y="68"/>
                      </a:cxn>
                      <a:cxn ang="0">
                        <a:pos x="0" y="84"/>
                      </a:cxn>
                      <a:cxn ang="0">
                        <a:pos x="3" y="102"/>
                      </a:cxn>
                      <a:cxn ang="0">
                        <a:pos x="13" y="121"/>
                      </a:cxn>
                      <a:cxn ang="0">
                        <a:pos x="32" y="136"/>
                      </a:cxn>
                      <a:cxn ang="0">
                        <a:pos x="55" y="150"/>
                      </a:cxn>
                      <a:cxn ang="0">
                        <a:pos x="80" y="163"/>
                      </a:cxn>
                      <a:cxn ang="0">
                        <a:pos x="80" y="163"/>
                      </a:cxn>
                      <a:cxn ang="0">
                        <a:pos x="103" y="173"/>
                      </a:cxn>
                      <a:cxn ang="0">
                        <a:pos x="126" y="183"/>
                      </a:cxn>
                      <a:cxn ang="0">
                        <a:pos x="126" y="183"/>
                      </a:cxn>
                      <a:cxn ang="0">
                        <a:pos x="133" y="186"/>
                      </a:cxn>
                      <a:cxn ang="0">
                        <a:pos x="140" y="189"/>
                      </a:cxn>
                      <a:cxn ang="0">
                        <a:pos x="140" y="189"/>
                      </a:cxn>
                      <a:cxn ang="0">
                        <a:pos x="140" y="189"/>
                      </a:cxn>
                      <a:cxn ang="0">
                        <a:pos x="143" y="189"/>
                      </a:cxn>
                      <a:cxn ang="0">
                        <a:pos x="144" y="190"/>
                      </a:cxn>
                      <a:cxn ang="0">
                        <a:pos x="144" y="190"/>
                      </a:cxn>
                      <a:cxn ang="0">
                        <a:pos x="144" y="190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</a:cxnLst>
                    <a:rect l="0" t="0" r="r" b="b"/>
                    <a:pathLst>
                      <a:path w="146" h="190">
                        <a:moveTo>
                          <a:pt x="58" y="0"/>
                        </a:moveTo>
                        <a:lnTo>
                          <a:pt x="58" y="2"/>
                        </a:lnTo>
                        <a:lnTo>
                          <a:pt x="57" y="2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1" y="7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35" y="22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13" y="51"/>
                        </a:lnTo>
                        <a:lnTo>
                          <a:pt x="5" y="68"/>
                        </a:lnTo>
                        <a:lnTo>
                          <a:pt x="5" y="68"/>
                        </a:lnTo>
                        <a:lnTo>
                          <a:pt x="0" y="84"/>
                        </a:lnTo>
                        <a:lnTo>
                          <a:pt x="3" y="102"/>
                        </a:lnTo>
                        <a:lnTo>
                          <a:pt x="13" y="121"/>
                        </a:lnTo>
                        <a:lnTo>
                          <a:pt x="32" y="136"/>
                        </a:lnTo>
                        <a:lnTo>
                          <a:pt x="55" y="150"/>
                        </a:lnTo>
                        <a:lnTo>
                          <a:pt x="80" y="163"/>
                        </a:lnTo>
                        <a:lnTo>
                          <a:pt x="80" y="163"/>
                        </a:lnTo>
                        <a:lnTo>
                          <a:pt x="103" y="173"/>
                        </a:lnTo>
                        <a:lnTo>
                          <a:pt x="126" y="183"/>
                        </a:lnTo>
                        <a:lnTo>
                          <a:pt x="126" y="183"/>
                        </a:lnTo>
                        <a:lnTo>
                          <a:pt x="133" y="186"/>
                        </a:lnTo>
                        <a:lnTo>
                          <a:pt x="140" y="189"/>
                        </a:lnTo>
                        <a:lnTo>
                          <a:pt x="140" y="189"/>
                        </a:lnTo>
                        <a:lnTo>
                          <a:pt x="140" y="189"/>
                        </a:lnTo>
                        <a:lnTo>
                          <a:pt x="143" y="189"/>
                        </a:lnTo>
                        <a:lnTo>
                          <a:pt x="144" y="190"/>
                        </a:lnTo>
                        <a:lnTo>
                          <a:pt x="144" y="190"/>
                        </a:lnTo>
                        <a:lnTo>
                          <a:pt x="144" y="190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6" name="Freeform 298"/>
                  <p:cNvSpPr>
                    <a:spLocks/>
                  </p:cNvSpPr>
                  <p:nvPr/>
                </p:nvSpPr>
                <p:spPr bwMode="auto">
                  <a:xfrm>
                    <a:off x="4696" y="2940"/>
                    <a:ext cx="49" cy="63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1"/>
                      </a:cxn>
                      <a:cxn ang="0">
                        <a:pos x="58" y="1"/>
                      </a:cxn>
                      <a:cxn ang="0">
                        <a:pos x="56" y="1"/>
                      </a:cxn>
                      <a:cxn ang="0">
                        <a:pos x="55" y="3"/>
                      </a:cxn>
                      <a:cxn ang="0">
                        <a:pos x="55" y="3"/>
                      </a:cxn>
                      <a:cxn ang="0">
                        <a:pos x="50" y="6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35" y="22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13" y="49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0" y="83"/>
                      </a:cxn>
                      <a:cxn ang="0">
                        <a:pos x="3" y="102"/>
                      </a:cxn>
                      <a:cxn ang="0">
                        <a:pos x="3" y="102"/>
                      </a:cxn>
                      <a:cxn ang="0">
                        <a:pos x="14" y="121"/>
                      </a:cxn>
                      <a:cxn ang="0">
                        <a:pos x="32" y="134"/>
                      </a:cxn>
                      <a:cxn ang="0">
                        <a:pos x="56" y="150"/>
                      </a:cxn>
                      <a:cxn ang="0">
                        <a:pos x="81" y="163"/>
                      </a:cxn>
                      <a:cxn ang="0">
                        <a:pos x="147" y="190"/>
                      </a:cxn>
                      <a:cxn ang="0">
                        <a:pos x="147" y="190"/>
                      </a:cxn>
                    </a:cxnLst>
                    <a:rect l="0" t="0" r="r" b="b"/>
                    <a:pathLst>
                      <a:path w="147" h="190">
                        <a:moveTo>
                          <a:pt x="58" y="0"/>
                        </a:moveTo>
                        <a:lnTo>
                          <a:pt x="58" y="1"/>
                        </a:lnTo>
                        <a:lnTo>
                          <a:pt x="58" y="1"/>
                        </a:lnTo>
                        <a:lnTo>
                          <a:pt x="56" y="1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0" y="6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35" y="22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13" y="49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0" y="83"/>
                        </a:lnTo>
                        <a:lnTo>
                          <a:pt x="3" y="102"/>
                        </a:lnTo>
                        <a:lnTo>
                          <a:pt x="3" y="102"/>
                        </a:lnTo>
                        <a:lnTo>
                          <a:pt x="14" y="121"/>
                        </a:lnTo>
                        <a:lnTo>
                          <a:pt x="32" y="134"/>
                        </a:lnTo>
                        <a:lnTo>
                          <a:pt x="56" y="150"/>
                        </a:lnTo>
                        <a:lnTo>
                          <a:pt x="81" y="163"/>
                        </a:lnTo>
                        <a:lnTo>
                          <a:pt x="147" y="190"/>
                        </a:lnTo>
                        <a:lnTo>
                          <a:pt x="147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7" name="Freeform 299"/>
                  <p:cNvSpPr>
                    <a:spLocks/>
                  </p:cNvSpPr>
                  <p:nvPr/>
                </p:nvSpPr>
                <p:spPr bwMode="auto">
                  <a:xfrm>
                    <a:off x="4700" y="2940"/>
                    <a:ext cx="48" cy="63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0"/>
                      </a:cxn>
                      <a:cxn ang="0">
                        <a:pos x="58" y="1"/>
                      </a:cxn>
                      <a:cxn ang="0">
                        <a:pos x="56" y="1"/>
                      </a:cxn>
                      <a:cxn ang="0">
                        <a:pos x="55" y="2"/>
                      </a:cxn>
                      <a:cxn ang="0">
                        <a:pos x="51" y="5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35" y="21"/>
                      </a:cxn>
                      <a:cxn ang="0">
                        <a:pos x="25" y="34"/>
                      </a:cxn>
                      <a:cxn ang="0">
                        <a:pos x="25" y="34"/>
                      </a:cxn>
                      <a:cxn ang="0">
                        <a:pos x="13" y="48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0" y="83"/>
                      </a:cxn>
                      <a:cxn ang="0">
                        <a:pos x="3" y="100"/>
                      </a:cxn>
                      <a:cxn ang="0">
                        <a:pos x="15" y="119"/>
                      </a:cxn>
                      <a:cxn ang="0">
                        <a:pos x="32" y="133"/>
                      </a:cxn>
                      <a:cxn ang="0">
                        <a:pos x="56" y="149"/>
                      </a:cxn>
                      <a:cxn ang="0">
                        <a:pos x="81" y="162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</a:cxnLst>
                    <a:rect l="0" t="0" r="r" b="b"/>
                    <a:pathLst>
                      <a:path w="146" h="190">
                        <a:moveTo>
                          <a:pt x="58" y="0"/>
                        </a:moveTo>
                        <a:lnTo>
                          <a:pt x="58" y="0"/>
                        </a:lnTo>
                        <a:lnTo>
                          <a:pt x="58" y="1"/>
                        </a:lnTo>
                        <a:lnTo>
                          <a:pt x="56" y="1"/>
                        </a:lnTo>
                        <a:lnTo>
                          <a:pt x="55" y="2"/>
                        </a:lnTo>
                        <a:lnTo>
                          <a:pt x="51" y="5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35" y="21"/>
                        </a:lnTo>
                        <a:lnTo>
                          <a:pt x="25" y="34"/>
                        </a:lnTo>
                        <a:lnTo>
                          <a:pt x="25" y="34"/>
                        </a:lnTo>
                        <a:lnTo>
                          <a:pt x="13" y="48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0" y="83"/>
                        </a:lnTo>
                        <a:lnTo>
                          <a:pt x="3" y="100"/>
                        </a:lnTo>
                        <a:lnTo>
                          <a:pt x="15" y="119"/>
                        </a:lnTo>
                        <a:lnTo>
                          <a:pt x="32" y="133"/>
                        </a:lnTo>
                        <a:lnTo>
                          <a:pt x="56" y="149"/>
                        </a:lnTo>
                        <a:lnTo>
                          <a:pt x="81" y="162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sp>
              <p:nvSpPr>
                <p:cNvPr id="291" name="Freeform 430"/>
                <p:cNvSpPr>
                  <a:spLocks/>
                </p:cNvSpPr>
                <p:nvPr/>
              </p:nvSpPr>
              <p:spPr bwMode="auto">
                <a:xfrm>
                  <a:off x="4448" y="252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1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1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2" name="Freeform 432"/>
                <p:cNvSpPr>
                  <a:spLocks/>
                </p:cNvSpPr>
                <p:nvPr/>
              </p:nvSpPr>
              <p:spPr bwMode="auto">
                <a:xfrm>
                  <a:off x="4450" y="252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3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1" y="12"/>
                    </a:cxn>
                    <a:cxn ang="0">
                      <a:pos x="573" y="6"/>
                    </a:cxn>
                    <a:cxn ang="0">
                      <a:pos x="584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7" y="77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3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1" y="12"/>
                      </a:lnTo>
                      <a:lnTo>
                        <a:pt x="573" y="6"/>
                      </a:lnTo>
                      <a:lnTo>
                        <a:pt x="584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7" y="77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3" name="Freeform 433"/>
                <p:cNvSpPr>
                  <a:spLocks/>
                </p:cNvSpPr>
                <p:nvPr/>
              </p:nvSpPr>
              <p:spPr bwMode="auto">
                <a:xfrm>
                  <a:off x="4319" y="272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4" name="Freeform 434"/>
                <p:cNvSpPr>
                  <a:spLocks/>
                </p:cNvSpPr>
                <p:nvPr/>
              </p:nvSpPr>
              <p:spPr bwMode="auto">
                <a:xfrm>
                  <a:off x="4520" y="259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7" y="62"/>
                    </a:cxn>
                    <a:cxn ang="0">
                      <a:pos x="525" y="33"/>
                    </a:cxn>
                    <a:cxn ang="0">
                      <a:pos x="561" y="12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1" y="7"/>
                    </a:cxn>
                    <a:cxn ang="0">
                      <a:pos x="600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6" y="76"/>
                    </a:cxn>
                    <a:cxn ang="0">
                      <a:pos x="539" y="112"/>
                    </a:cxn>
                    <a:cxn ang="0">
                      <a:pos x="457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1" h="602">
                      <a:moveTo>
                        <a:pt x="0" y="493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7" y="62"/>
                      </a:lnTo>
                      <a:lnTo>
                        <a:pt x="525" y="33"/>
                      </a:lnTo>
                      <a:lnTo>
                        <a:pt x="561" y="12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1" y="7"/>
                      </a:lnTo>
                      <a:lnTo>
                        <a:pt x="600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6" y="76"/>
                      </a:lnTo>
                      <a:lnTo>
                        <a:pt x="539" y="112"/>
                      </a:lnTo>
                      <a:lnTo>
                        <a:pt x="457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5" name="Freeform 435"/>
                <p:cNvSpPr>
                  <a:spLocks/>
                </p:cNvSpPr>
                <p:nvPr/>
              </p:nvSpPr>
              <p:spPr bwMode="auto">
                <a:xfrm>
                  <a:off x="4321" y="272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4"/>
                    </a:cxn>
                    <a:cxn ang="0">
                      <a:pos x="142" y="384"/>
                    </a:cxn>
                    <a:cxn ang="0">
                      <a:pos x="62" y="488"/>
                    </a:cxn>
                    <a:cxn ang="0">
                      <a:pos x="33" y="524"/>
                    </a:cxn>
                    <a:cxn ang="0">
                      <a:pos x="11" y="562"/>
                    </a:cxn>
                    <a:cxn ang="0">
                      <a:pos x="4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4"/>
                      </a:lnTo>
                      <a:lnTo>
                        <a:pt x="142" y="384"/>
                      </a:lnTo>
                      <a:lnTo>
                        <a:pt x="62" y="488"/>
                      </a:lnTo>
                      <a:lnTo>
                        <a:pt x="33" y="524"/>
                      </a:lnTo>
                      <a:lnTo>
                        <a:pt x="11" y="562"/>
                      </a:lnTo>
                      <a:lnTo>
                        <a:pt x="4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6" name="Freeform 436"/>
                <p:cNvSpPr>
                  <a:spLocks/>
                </p:cNvSpPr>
                <p:nvPr/>
              </p:nvSpPr>
              <p:spPr bwMode="auto">
                <a:xfrm>
                  <a:off x="4522" y="259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9"/>
                    </a:cxn>
                    <a:cxn ang="0">
                      <a:pos x="368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9"/>
                      </a:lnTo>
                      <a:lnTo>
                        <a:pt x="368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7" name="Freeform 437"/>
                <p:cNvSpPr>
                  <a:spLocks/>
                </p:cNvSpPr>
                <p:nvPr/>
              </p:nvSpPr>
              <p:spPr bwMode="auto">
                <a:xfrm>
                  <a:off x="4393" y="279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8" name="Freeform 438"/>
                <p:cNvSpPr>
                  <a:spLocks/>
                </p:cNvSpPr>
                <p:nvPr/>
              </p:nvSpPr>
              <p:spPr bwMode="auto">
                <a:xfrm>
                  <a:off x="4594" y="2668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9" name="Freeform 439"/>
                <p:cNvSpPr>
                  <a:spLocks/>
                </p:cNvSpPr>
                <p:nvPr/>
              </p:nvSpPr>
              <p:spPr bwMode="auto">
                <a:xfrm>
                  <a:off x="4394" y="279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0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7"/>
                    </a:cxn>
                    <a:cxn ang="0">
                      <a:pos x="114" y="538"/>
                    </a:cxn>
                    <a:cxn ang="0">
                      <a:pos x="216" y="458"/>
                    </a:cxn>
                    <a:cxn ang="0">
                      <a:pos x="318" y="368"/>
                    </a:cxn>
                    <a:cxn ang="0">
                      <a:pos x="318" y="368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0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7"/>
                      </a:lnTo>
                      <a:lnTo>
                        <a:pt x="114" y="538"/>
                      </a:lnTo>
                      <a:lnTo>
                        <a:pt x="216" y="458"/>
                      </a:lnTo>
                      <a:lnTo>
                        <a:pt x="318" y="368"/>
                      </a:lnTo>
                      <a:lnTo>
                        <a:pt x="318" y="368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0" name="Freeform 440"/>
                <p:cNvSpPr>
                  <a:spLocks/>
                </p:cNvSpPr>
                <p:nvPr/>
              </p:nvSpPr>
              <p:spPr bwMode="auto">
                <a:xfrm>
                  <a:off x="4596" y="2670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4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4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1" name="Freeform 441"/>
                <p:cNvSpPr>
                  <a:spLocks/>
                </p:cNvSpPr>
                <p:nvPr/>
              </p:nvSpPr>
              <p:spPr bwMode="auto">
                <a:xfrm>
                  <a:off x="4465" y="286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5"/>
                    </a:cxn>
                    <a:cxn ang="0">
                      <a:pos x="62" y="487"/>
                    </a:cxn>
                    <a:cxn ang="0">
                      <a:pos x="34" y="525"/>
                    </a:cxn>
                    <a:cxn ang="0">
                      <a:pos x="11" y="561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8" y="601"/>
                    </a:cxn>
                    <a:cxn ang="0">
                      <a:pos x="16" y="599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6"/>
                    </a:cxn>
                    <a:cxn ang="0">
                      <a:pos x="114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1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5"/>
                      </a:lnTo>
                      <a:lnTo>
                        <a:pt x="62" y="487"/>
                      </a:lnTo>
                      <a:lnTo>
                        <a:pt x="34" y="525"/>
                      </a:lnTo>
                      <a:lnTo>
                        <a:pt x="11" y="561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8" y="601"/>
                      </a:lnTo>
                      <a:lnTo>
                        <a:pt x="16" y="599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6"/>
                      </a:lnTo>
                      <a:lnTo>
                        <a:pt x="114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2" name="Freeform 442"/>
                <p:cNvSpPr>
                  <a:spLocks/>
                </p:cNvSpPr>
                <p:nvPr/>
              </p:nvSpPr>
              <p:spPr bwMode="auto">
                <a:xfrm>
                  <a:off x="4666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4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4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3" name="Freeform 443"/>
                <p:cNvSpPr>
                  <a:spLocks/>
                </p:cNvSpPr>
                <p:nvPr/>
              </p:nvSpPr>
              <p:spPr bwMode="auto">
                <a:xfrm>
                  <a:off x="4467" y="287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1" y="283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2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68"/>
                    </a:cxn>
                    <a:cxn ang="0">
                      <a:pos x="316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1" y="283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2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68"/>
                      </a:lnTo>
                      <a:lnTo>
                        <a:pt x="316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4" name="Freeform 444"/>
                <p:cNvSpPr>
                  <a:spLocks/>
                </p:cNvSpPr>
                <p:nvPr/>
              </p:nvSpPr>
              <p:spPr bwMode="auto">
                <a:xfrm>
                  <a:off x="4668" y="2742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38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8" y="316"/>
                    </a:cxn>
                    <a:cxn ang="0">
                      <a:pos x="368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38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8" y="316"/>
                      </a:lnTo>
                      <a:lnTo>
                        <a:pt x="368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5" name="Freeform 446"/>
                <p:cNvSpPr>
                  <a:spLocks/>
                </p:cNvSpPr>
                <p:nvPr/>
              </p:nvSpPr>
              <p:spPr bwMode="auto">
                <a:xfrm>
                  <a:off x="4451" y="252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9" y="62"/>
                    </a:cxn>
                    <a:cxn ang="0">
                      <a:pos x="525" y="35"/>
                    </a:cxn>
                    <a:cxn ang="0">
                      <a:pos x="562" y="12"/>
                    </a:cxn>
                    <a:cxn ang="0">
                      <a:pos x="574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3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9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3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9" y="62"/>
                      </a:lnTo>
                      <a:lnTo>
                        <a:pt x="525" y="35"/>
                      </a:lnTo>
                      <a:lnTo>
                        <a:pt x="562" y="12"/>
                      </a:lnTo>
                      <a:lnTo>
                        <a:pt x="574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3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9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6" name="Freeform 448"/>
                <p:cNvSpPr>
                  <a:spLocks/>
                </p:cNvSpPr>
                <p:nvPr/>
              </p:nvSpPr>
              <p:spPr bwMode="auto">
                <a:xfrm>
                  <a:off x="4453" y="25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8"/>
                    </a:cxn>
                    <a:cxn ang="0">
                      <a:pos x="596" y="29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9"/>
                    </a:cxn>
                    <a:cxn ang="0">
                      <a:pos x="370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8"/>
                      </a:lnTo>
                      <a:lnTo>
                        <a:pt x="596" y="29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7" name="Freeform 449"/>
                <p:cNvSpPr>
                  <a:spLocks/>
                </p:cNvSpPr>
                <p:nvPr/>
              </p:nvSpPr>
              <p:spPr bwMode="auto">
                <a:xfrm>
                  <a:off x="4323" y="27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4" y="524"/>
                    </a:cxn>
                    <a:cxn ang="0">
                      <a:pos x="12" y="561"/>
                    </a:cxn>
                    <a:cxn ang="0">
                      <a:pos x="5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7"/>
                    </a:cxn>
                    <a:cxn ang="0">
                      <a:pos x="113" y="538"/>
                    </a:cxn>
                    <a:cxn ang="0">
                      <a:pos x="217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4" y="524"/>
                      </a:lnTo>
                      <a:lnTo>
                        <a:pt x="12" y="561"/>
                      </a:lnTo>
                      <a:lnTo>
                        <a:pt x="5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7"/>
                      </a:lnTo>
                      <a:lnTo>
                        <a:pt x="113" y="538"/>
                      </a:lnTo>
                      <a:lnTo>
                        <a:pt x="217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8" name="Freeform 450"/>
                <p:cNvSpPr>
                  <a:spLocks/>
                </p:cNvSpPr>
                <p:nvPr/>
              </p:nvSpPr>
              <p:spPr bwMode="auto">
                <a:xfrm>
                  <a:off x="4524" y="260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9" name="Freeform 451"/>
                <p:cNvSpPr>
                  <a:spLocks/>
                </p:cNvSpPr>
                <p:nvPr/>
              </p:nvSpPr>
              <p:spPr bwMode="auto">
                <a:xfrm>
                  <a:off x="4324" y="273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0" name="Freeform 452"/>
                <p:cNvSpPr>
                  <a:spLocks/>
                </p:cNvSpPr>
                <p:nvPr/>
              </p:nvSpPr>
              <p:spPr bwMode="auto">
                <a:xfrm>
                  <a:off x="4525" y="260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9" y="62"/>
                    </a:cxn>
                    <a:cxn ang="0">
                      <a:pos x="525" y="33"/>
                    </a:cxn>
                    <a:cxn ang="0">
                      <a:pos x="562" y="11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9" y="62"/>
                      </a:lnTo>
                      <a:lnTo>
                        <a:pt x="525" y="33"/>
                      </a:lnTo>
                      <a:lnTo>
                        <a:pt x="562" y="11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1" name="Freeform 453"/>
                <p:cNvSpPr>
                  <a:spLocks/>
                </p:cNvSpPr>
                <p:nvPr/>
              </p:nvSpPr>
              <p:spPr bwMode="auto">
                <a:xfrm>
                  <a:off x="4396" y="280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4" y="525"/>
                    </a:cxn>
                    <a:cxn ang="0">
                      <a:pos x="13" y="562"/>
                    </a:cxn>
                    <a:cxn ang="0">
                      <a:pos x="6" y="574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4" y="525"/>
                      </a:lnTo>
                      <a:lnTo>
                        <a:pt x="13" y="562"/>
                      </a:lnTo>
                      <a:lnTo>
                        <a:pt x="6" y="574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2" name="Freeform 454"/>
                <p:cNvSpPr>
                  <a:spLocks/>
                </p:cNvSpPr>
                <p:nvPr/>
              </p:nvSpPr>
              <p:spPr bwMode="auto">
                <a:xfrm>
                  <a:off x="4597" y="267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3" name="Freeform 455"/>
                <p:cNvSpPr>
                  <a:spLocks/>
                </p:cNvSpPr>
                <p:nvPr/>
              </p:nvSpPr>
              <p:spPr bwMode="auto">
                <a:xfrm>
                  <a:off x="4398" y="280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4" name="Freeform 456"/>
                <p:cNvSpPr>
                  <a:spLocks/>
                </p:cNvSpPr>
                <p:nvPr/>
              </p:nvSpPr>
              <p:spPr bwMode="auto">
                <a:xfrm>
                  <a:off x="4599" y="267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5" name="Freeform 457"/>
                <p:cNvSpPr>
                  <a:spLocks/>
                </p:cNvSpPr>
                <p:nvPr/>
              </p:nvSpPr>
              <p:spPr bwMode="auto">
                <a:xfrm>
                  <a:off x="4469" y="2873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6" name="Freeform 458"/>
                <p:cNvSpPr>
                  <a:spLocks/>
                </p:cNvSpPr>
                <p:nvPr/>
              </p:nvSpPr>
              <p:spPr bwMode="auto">
                <a:xfrm>
                  <a:off x="4669" y="27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39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39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7" name="Freeform 459"/>
                <p:cNvSpPr>
                  <a:spLocks/>
                </p:cNvSpPr>
                <p:nvPr/>
              </p:nvSpPr>
              <p:spPr bwMode="auto">
                <a:xfrm>
                  <a:off x="4470" y="287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1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599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1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599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8" name="Freeform 460"/>
                <p:cNvSpPr>
                  <a:spLocks/>
                </p:cNvSpPr>
                <p:nvPr/>
              </p:nvSpPr>
              <p:spPr bwMode="auto">
                <a:xfrm>
                  <a:off x="4671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2" y="11"/>
                    </a:cxn>
                    <a:cxn ang="0">
                      <a:pos x="573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2" y="11"/>
                      </a:lnTo>
                      <a:lnTo>
                        <a:pt x="573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9" name="Freeform 462"/>
                <p:cNvSpPr>
                  <a:spLocks/>
                </p:cNvSpPr>
                <p:nvPr/>
              </p:nvSpPr>
              <p:spPr bwMode="auto">
                <a:xfrm>
                  <a:off x="4451" y="252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9" y="62"/>
                    </a:cxn>
                    <a:cxn ang="0">
                      <a:pos x="525" y="35"/>
                    </a:cxn>
                    <a:cxn ang="0">
                      <a:pos x="562" y="12"/>
                    </a:cxn>
                    <a:cxn ang="0">
                      <a:pos x="574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3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9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3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9" y="62"/>
                      </a:lnTo>
                      <a:lnTo>
                        <a:pt x="525" y="35"/>
                      </a:lnTo>
                      <a:lnTo>
                        <a:pt x="562" y="12"/>
                      </a:lnTo>
                      <a:lnTo>
                        <a:pt x="574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3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9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0" name="Freeform 464"/>
                <p:cNvSpPr>
                  <a:spLocks/>
                </p:cNvSpPr>
                <p:nvPr/>
              </p:nvSpPr>
              <p:spPr bwMode="auto">
                <a:xfrm>
                  <a:off x="4453" y="25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8"/>
                    </a:cxn>
                    <a:cxn ang="0">
                      <a:pos x="596" y="29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9"/>
                    </a:cxn>
                    <a:cxn ang="0">
                      <a:pos x="370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8"/>
                      </a:lnTo>
                      <a:lnTo>
                        <a:pt x="596" y="29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1" name="Freeform 465"/>
                <p:cNvSpPr>
                  <a:spLocks/>
                </p:cNvSpPr>
                <p:nvPr/>
              </p:nvSpPr>
              <p:spPr bwMode="auto">
                <a:xfrm>
                  <a:off x="4323" y="27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4" y="524"/>
                    </a:cxn>
                    <a:cxn ang="0">
                      <a:pos x="12" y="561"/>
                    </a:cxn>
                    <a:cxn ang="0">
                      <a:pos x="5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7"/>
                    </a:cxn>
                    <a:cxn ang="0">
                      <a:pos x="113" y="538"/>
                    </a:cxn>
                    <a:cxn ang="0">
                      <a:pos x="217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4" y="524"/>
                      </a:lnTo>
                      <a:lnTo>
                        <a:pt x="12" y="561"/>
                      </a:lnTo>
                      <a:lnTo>
                        <a:pt x="5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7"/>
                      </a:lnTo>
                      <a:lnTo>
                        <a:pt x="113" y="538"/>
                      </a:lnTo>
                      <a:lnTo>
                        <a:pt x="217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2" name="Freeform 466"/>
                <p:cNvSpPr>
                  <a:spLocks/>
                </p:cNvSpPr>
                <p:nvPr/>
              </p:nvSpPr>
              <p:spPr bwMode="auto">
                <a:xfrm>
                  <a:off x="4524" y="260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3" name="Freeform 467"/>
                <p:cNvSpPr>
                  <a:spLocks/>
                </p:cNvSpPr>
                <p:nvPr/>
              </p:nvSpPr>
              <p:spPr bwMode="auto">
                <a:xfrm>
                  <a:off x="4324" y="273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4" name="Freeform 468"/>
                <p:cNvSpPr>
                  <a:spLocks/>
                </p:cNvSpPr>
                <p:nvPr/>
              </p:nvSpPr>
              <p:spPr bwMode="auto">
                <a:xfrm>
                  <a:off x="4525" y="260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9" y="62"/>
                    </a:cxn>
                    <a:cxn ang="0">
                      <a:pos x="525" y="33"/>
                    </a:cxn>
                    <a:cxn ang="0">
                      <a:pos x="562" y="11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9" y="62"/>
                      </a:lnTo>
                      <a:lnTo>
                        <a:pt x="525" y="33"/>
                      </a:lnTo>
                      <a:lnTo>
                        <a:pt x="562" y="11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5" name="Freeform 469"/>
                <p:cNvSpPr>
                  <a:spLocks/>
                </p:cNvSpPr>
                <p:nvPr/>
              </p:nvSpPr>
              <p:spPr bwMode="auto">
                <a:xfrm>
                  <a:off x="4396" y="280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4" y="525"/>
                    </a:cxn>
                    <a:cxn ang="0">
                      <a:pos x="13" y="562"/>
                    </a:cxn>
                    <a:cxn ang="0">
                      <a:pos x="6" y="574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4" y="525"/>
                      </a:lnTo>
                      <a:lnTo>
                        <a:pt x="13" y="562"/>
                      </a:lnTo>
                      <a:lnTo>
                        <a:pt x="6" y="574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6" name="Freeform 470"/>
                <p:cNvSpPr>
                  <a:spLocks/>
                </p:cNvSpPr>
                <p:nvPr/>
              </p:nvSpPr>
              <p:spPr bwMode="auto">
                <a:xfrm>
                  <a:off x="4597" y="267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7" name="Freeform 471"/>
                <p:cNvSpPr>
                  <a:spLocks/>
                </p:cNvSpPr>
                <p:nvPr/>
              </p:nvSpPr>
              <p:spPr bwMode="auto">
                <a:xfrm>
                  <a:off x="4398" y="280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8" name="Freeform 472"/>
                <p:cNvSpPr>
                  <a:spLocks/>
                </p:cNvSpPr>
                <p:nvPr/>
              </p:nvSpPr>
              <p:spPr bwMode="auto">
                <a:xfrm>
                  <a:off x="4599" y="267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9" name="Freeform 473"/>
                <p:cNvSpPr>
                  <a:spLocks/>
                </p:cNvSpPr>
                <p:nvPr/>
              </p:nvSpPr>
              <p:spPr bwMode="auto">
                <a:xfrm>
                  <a:off x="4469" y="2873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0" name="Freeform 474"/>
                <p:cNvSpPr>
                  <a:spLocks/>
                </p:cNvSpPr>
                <p:nvPr/>
              </p:nvSpPr>
              <p:spPr bwMode="auto">
                <a:xfrm>
                  <a:off x="4669" y="27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39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39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1" name="Freeform 475"/>
                <p:cNvSpPr>
                  <a:spLocks/>
                </p:cNvSpPr>
                <p:nvPr/>
              </p:nvSpPr>
              <p:spPr bwMode="auto">
                <a:xfrm>
                  <a:off x="4470" y="287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1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599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1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599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2" name="Freeform 476"/>
                <p:cNvSpPr>
                  <a:spLocks/>
                </p:cNvSpPr>
                <p:nvPr/>
              </p:nvSpPr>
              <p:spPr bwMode="auto">
                <a:xfrm>
                  <a:off x="4671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2" y="11"/>
                    </a:cxn>
                    <a:cxn ang="0">
                      <a:pos x="573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2" y="11"/>
                      </a:lnTo>
                      <a:lnTo>
                        <a:pt x="573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3" name="Freeform 478"/>
                <p:cNvSpPr>
                  <a:spLocks/>
                </p:cNvSpPr>
                <p:nvPr/>
              </p:nvSpPr>
              <p:spPr bwMode="auto">
                <a:xfrm>
                  <a:off x="4455" y="253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9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8"/>
                    </a:cxn>
                    <a:cxn ang="0">
                      <a:pos x="370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9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8"/>
                      </a:lnTo>
                      <a:lnTo>
                        <a:pt x="370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4" name="Freeform 480"/>
                <p:cNvSpPr>
                  <a:spLocks/>
                </p:cNvSpPr>
                <p:nvPr/>
              </p:nvSpPr>
              <p:spPr bwMode="auto">
                <a:xfrm>
                  <a:off x="4457" y="253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5" name="Freeform 481"/>
                <p:cNvSpPr>
                  <a:spLocks/>
                </p:cNvSpPr>
                <p:nvPr/>
              </p:nvSpPr>
              <p:spPr bwMode="auto">
                <a:xfrm>
                  <a:off x="4326" y="273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1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5"/>
                    </a:cxn>
                    <a:cxn ang="0">
                      <a:pos x="11" y="561"/>
                    </a:cxn>
                    <a:cxn ang="0">
                      <a:pos x="5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2" y="599"/>
                    </a:cxn>
                    <a:cxn ang="0">
                      <a:pos x="8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1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5"/>
                      </a:lnTo>
                      <a:lnTo>
                        <a:pt x="11" y="561"/>
                      </a:lnTo>
                      <a:lnTo>
                        <a:pt x="5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2" y="599"/>
                      </a:lnTo>
                      <a:lnTo>
                        <a:pt x="8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6" name="Freeform 482"/>
                <p:cNvSpPr>
                  <a:spLocks/>
                </p:cNvSpPr>
                <p:nvPr/>
              </p:nvSpPr>
              <p:spPr bwMode="auto">
                <a:xfrm>
                  <a:off x="4527" y="260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2" y="11"/>
                    </a:cxn>
                    <a:cxn ang="0">
                      <a:pos x="573" y="4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7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2" y="11"/>
                      </a:lnTo>
                      <a:lnTo>
                        <a:pt x="573" y="4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7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7" name="Freeform 483"/>
                <p:cNvSpPr>
                  <a:spLocks/>
                </p:cNvSpPr>
                <p:nvPr/>
              </p:nvSpPr>
              <p:spPr bwMode="auto">
                <a:xfrm>
                  <a:off x="4328" y="273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5"/>
                    </a:cxn>
                    <a:cxn ang="0">
                      <a:pos x="62" y="489"/>
                    </a:cxn>
                    <a:cxn ang="0">
                      <a:pos x="33" y="525"/>
                    </a:cxn>
                    <a:cxn ang="0">
                      <a:pos x="12" y="562"/>
                    </a:cxn>
                    <a:cxn ang="0">
                      <a:pos x="5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89"/>
                    </a:cxn>
                    <a:cxn ang="0">
                      <a:pos x="77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5"/>
                      </a:lnTo>
                      <a:lnTo>
                        <a:pt x="62" y="489"/>
                      </a:lnTo>
                      <a:lnTo>
                        <a:pt x="33" y="525"/>
                      </a:lnTo>
                      <a:lnTo>
                        <a:pt x="12" y="562"/>
                      </a:lnTo>
                      <a:lnTo>
                        <a:pt x="5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89"/>
                      </a:lnTo>
                      <a:lnTo>
                        <a:pt x="77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8" name="Freeform 484"/>
                <p:cNvSpPr>
                  <a:spLocks/>
                </p:cNvSpPr>
                <p:nvPr/>
              </p:nvSpPr>
              <p:spPr bwMode="auto">
                <a:xfrm>
                  <a:off x="4529" y="260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6" y="144"/>
                    </a:cxn>
                    <a:cxn ang="0">
                      <a:pos x="489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7" y="1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6" y="144"/>
                      </a:lnTo>
                      <a:lnTo>
                        <a:pt x="489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7" y="1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9" name="Freeform 485"/>
                <p:cNvSpPr>
                  <a:spLocks/>
                </p:cNvSpPr>
                <p:nvPr/>
              </p:nvSpPr>
              <p:spPr bwMode="auto">
                <a:xfrm>
                  <a:off x="4400" y="280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6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4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600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1"/>
                    </a:cxn>
                    <a:cxn ang="0">
                      <a:pos x="317" y="371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6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4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600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1"/>
                      </a:lnTo>
                      <a:lnTo>
                        <a:pt x="317" y="371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0" name="Freeform 486"/>
                <p:cNvSpPr>
                  <a:spLocks/>
                </p:cNvSpPr>
                <p:nvPr/>
              </p:nvSpPr>
              <p:spPr bwMode="auto">
                <a:xfrm>
                  <a:off x="4601" y="267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1" name="Freeform 487"/>
                <p:cNvSpPr>
                  <a:spLocks/>
                </p:cNvSpPr>
                <p:nvPr/>
              </p:nvSpPr>
              <p:spPr bwMode="auto">
                <a:xfrm>
                  <a:off x="4402" y="280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3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7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3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7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2" name="Freeform 488"/>
                <p:cNvSpPr>
                  <a:spLocks/>
                </p:cNvSpPr>
                <p:nvPr/>
              </p:nvSpPr>
              <p:spPr bwMode="auto">
                <a:xfrm>
                  <a:off x="4603" y="267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3" name="Freeform 489"/>
                <p:cNvSpPr>
                  <a:spLocks/>
                </p:cNvSpPr>
                <p:nvPr/>
              </p:nvSpPr>
              <p:spPr bwMode="auto">
                <a:xfrm>
                  <a:off x="4472" y="287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4"/>
                    </a:cxn>
                    <a:cxn ang="0">
                      <a:pos x="62" y="487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599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6"/>
                    </a:cxn>
                    <a:cxn ang="0">
                      <a:pos x="114" y="539"/>
                    </a:cxn>
                    <a:cxn ang="0">
                      <a:pos x="216" y="456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4"/>
                      </a:lnTo>
                      <a:lnTo>
                        <a:pt x="62" y="487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599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6"/>
                      </a:lnTo>
                      <a:lnTo>
                        <a:pt x="114" y="539"/>
                      </a:lnTo>
                      <a:lnTo>
                        <a:pt x="216" y="456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4" name="Freeform 490"/>
                <p:cNvSpPr>
                  <a:spLocks/>
                </p:cNvSpPr>
                <p:nvPr/>
              </p:nvSpPr>
              <p:spPr bwMode="auto">
                <a:xfrm>
                  <a:off x="4673" y="274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7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7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5" name="Freeform 491"/>
                <p:cNvSpPr>
                  <a:spLocks/>
                </p:cNvSpPr>
                <p:nvPr/>
              </p:nvSpPr>
              <p:spPr bwMode="auto">
                <a:xfrm>
                  <a:off x="4474" y="287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6" name="Freeform 492"/>
                <p:cNvSpPr>
                  <a:spLocks/>
                </p:cNvSpPr>
                <p:nvPr/>
              </p:nvSpPr>
              <p:spPr bwMode="auto">
                <a:xfrm>
                  <a:off x="4675" y="274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5" y="232"/>
                    </a:cxn>
                    <a:cxn ang="0">
                      <a:pos x="386" y="143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5" y="232"/>
                      </a:lnTo>
                      <a:lnTo>
                        <a:pt x="386" y="143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7" name="Freeform 493"/>
                <p:cNvSpPr>
                  <a:spLocks/>
                </p:cNvSpPr>
                <p:nvPr/>
              </p:nvSpPr>
              <p:spPr bwMode="auto">
                <a:xfrm>
                  <a:off x="4445" y="2627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0" y="196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6" y="191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93" y="179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18" y="153"/>
                    </a:cxn>
                    <a:cxn ang="0">
                      <a:pos x="128" y="135"/>
                    </a:cxn>
                    <a:cxn ang="0">
                      <a:pos x="128" y="135"/>
                    </a:cxn>
                    <a:cxn ang="0">
                      <a:pos x="135" y="119"/>
                    </a:cxn>
                    <a:cxn ang="0">
                      <a:pos x="134" y="101"/>
                    </a:cxn>
                    <a:cxn ang="0">
                      <a:pos x="125" y="82"/>
                    </a:cxn>
                    <a:cxn ang="0">
                      <a:pos x="108" y="66"/>
                    </a:cxn>
                    <a:cxn ang="0">
                      <a:pos x="86" y="47"/>
                    </a:cxn>
                    <a:cxn ang="0">
                      <a:pos x="62" y="33"/>
                    </a:cxn>
                    <a:cxn ang="0">
                      <a:pos x="62" y="33"/>
                    </a:cxn>
                    <a:cxn ang="0">
                      <a:pos x="42" y="20"/>
                    </a:cxn>
                    <a:cxn ang="0">
                      <a:pos x="19" y="9"/>
                    </a:cxn>
                    <a:cxn ang="0">
                      <a:pos x="19" y="9"/>
                    </a:cxn>
                    <a:cxn ang="0">
                      <a:pos x="13" y="6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3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0" y="196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6" y="191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93" y="179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18" y="153"/>
                      </a:lnTo>
                      <a:lnTo>
                        <a:pt x="128" y="135"/>
                      </a:lnTo>
                      <a:lnTo>
                        <a:pt x="128" y="135"/>
                      </a:lnTo>
                      <a:lnTo>
                        <a:pt x="135" y="119"/>
                      </a:lnTo>
                      <a:lnTo>
                        <a:pt x="134" y="101"/>
                      </a:lnTo>
                      <a:lnTo>
                        <a:pt x="125" y="82"/>
                      </a:lnTo>
                      <a:lnTo>
                        <a:pt x="108" y="66"/>
                      </a:lnTo>
                      <a:lnTo>
                        <a:pt x="86" y="47"/>
                      </a:lnTo>
                      <a:lnTo>
                        <a:pt x="62" y="33"/>
                      </a:lnTo>
                      <a:lnTo>
                        <a:pt x="62" y="33"/>
                      </a:lnTo>
                      <a:lnTo>
                        <a:pt x="42" y="20"/>
                      </a:lnTo>
                      <a:lnTo>
                        <a:pt x="19" y="9"/>
                      </a:lnTo>
                      <a:lnTo>
                        <a:pt x="19" y="9"/>
                      </a:lnTo>
                      <a:lnTo>
                        <a:pt x="13" y="6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8" name="Freeform 494"/>
                <p:cNvSpPr>
                  <a:spLocks/>
                </p:cNvSpPr>
                <p:nvPr/>
              </p:nvSpPr>
              <p:spPr bwMode="auto">
                <a:xfrm>
                  <a:off x="4430" y="262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6"/>
                    </a:cxn>
                    <a:cxn ang="0">
                      <a:pos x="70" y="196"/>
                    </a:cxn>
                    <a:cxn ang="0">
                      <a:pos x="70" y="196"/>
                    </a:cxn>
                    <a:cxn ang="0">
                      <a:pos x="72" y="194"/>
                    </a:cxn>
                    <a:cxn ang="0">
                      <a:pos x="73" y="194"/>
                    </a:cxn>
                    <a:cxn ang="0">
                      <a:pos x="73" y="194"/>
                    </a:cxn>
                    <a:cxn ang="0">
                      <a:pos x="78" y="191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93" y="177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19" y="152"/>
                    </a:cxn>
                    <a:cxn ang="0">
                      <a:pos x="128" y="135"/>
                    </a:cxn>
                    <a:cxn ang="0">
                      <a:pos x="128" y="135"/>
                    </a:cxn>
                    <a:cxn ang="0">
                      <a:pos x="135" y="119"/>
                    </a:cxn>
                    <a:cxn ang="0">
                      <a:pos x="134" y="100"/>
                    </a:cxn>
                    <a:cxn ang="0">
                      <a:pos x="134" y="100"/>
                    </a:cxn>
                    <a:cxn ang="0">
                      <a:pos x="125" y="80"/>
                    </a:cxn>
                    <a:cxn ang="0">
                      <a:pos x="108" y="64"/>
                    </a:cxn>
                    <a:cxn ang="0">
                      <a:pos x="86" y="47"/>
                    </a:cxn>
                    <a:cxn ang="0">
                      <a:pos x="63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6">
                      <a:moveTo>
                        <a:pt x="69" y="196"/>
                      </a:moveTo>
                      <a:lnTo>
                        <a:pt x="70" y="196"/>
                      </a:lnTo>
                      <a:lnTo>
                        <a:pt x="70" y="196"/>
                      </a:lnTo>
                      <a:lnTo>
                        <a:pt x="72" y="194"/>
                      </a:lnTo>
                      <a:lnTo>
                        <a:pt x="73" y="194"/>
                      </a:lnTo>
                      <a:lnTo>
                        <a:pt x="73" y="194"/>
                      </a:lnTo>
                      <a:lnTo>
                        <a:pt x="78" y="191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93" y="177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19" y="152"/>
                      </a:lnTo>
                      <a:lnTo>
                        <a:pt x="128" y="135"/>
                      </a:lnTo>
                      <a:lnTo>
                        <a:pt x="128" y="135"/>
                      </a:lnTo>
                      <a:lnTo>
                        <a:pt x="135" y="119"/>
                      </a:lnTo>
                      <a:lnTo>
                        <a:pt x="134" y="100"/>
                      </a:lnTo>
                      <a:lnTo>
                        <a:pt x="134" y="100"/>
                      </a:lnTo>
                      <a:lnTo>
                        <a:pt x="125" y="80"/>
                      </a:lnTo>
                      <a:lnTo>
                        <a:pt x="108" y="64"/>
                      </a:lnTo>
                      <a:lnTo>
                        <a:pt x="86" y="47"/>
                      </a:lnTo>
                      <a:lnTo>
                        <a:pt x="63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9" name="Freeform 495"/>
                <p:cNvSpPr>
                  <a:spLocks/>
                </p:cNvSpPr>
                <p:nvPr/>
              </p:nvSpPr>
              <p:spPr bwMode="auto">
                <a:xfrm>
                  <a:off x="4434" y="262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0" y="197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6" y="191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93" y="178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19" y="152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35" y="119"/>
                    </a:cxn>
                    <a:cxn ang="0">
                      <a:pos x="134" y="102"/>
                    </a:cxn>
                    <a:cxn ang="0">
                      <a:pos x="125" y="82"/>
                    </a:cxn>
                    <a:cxn ang="0">
                      <a:pos x="108" y="66"/>
                    </a:cxn>
                    <a:cxn ang="0">
                      <a:pos x="86" y="49"/>
                    </a:cxn>
                    <a:cxn ang="0">
                      <a:pos x="63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0" y="197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6" y="191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93" y="178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19" y="152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35" y="119"/>
                      </a:lnTo>
                      <a:lnTo>
                        <a:pt x="134" y="102"/>
                      </a:lnTo>
                      <a:lnTo>
                        <a:pt x="125" y="82"/>
                      </a:lnTo>
                      <a:lnTo>
                        <a:pt x="108" y="66"/>
                      </a:lnTo>
                      <a:lnTo>
                        <a:pt x="86" y="49"/>
                      </a:lnTo>
                      <a:lnTo>
                        <a:pt x="63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50" name="Freeform 496"/>
                <p:cNvSpPr>
                  <a:spLocks/>
                </p:cNvSpPr>
                <p:nvPr/>
              </p:nvSpPr>
              <p:spPr bwMode="auto">
                <a:xfrm>
                  <a:off x="4694" y="2932"/>
                  <a:ext cx="48" cy="64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7" y="1"/>
                    </a:cxn>
                    <a:cxn ang="0">
                      <a:pos x="56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0" y="7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34" y="22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13" y="49"/>
                    </a:cxn>
                    <a:cxn ang="0">
                      <a:pos x="4" y="68"/>
                    </a:cxn>
                    <a:cxn ang="0">
                      <a:pos x="4" y="68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13" y="121"/>
                    </a:cxn>
                    <a:cxn ang="0">
                      <a:pos x="32" y="135"/>
                    </a:cxn>
                    <a:cxn ang="0">
                      <a:pos x="55" y="150"/>
                    </a:cxn>
                    <a:cxn ang="0">
                      <a:pos x="79" y="163"/>
                    </a:cxn>
                    <a:cxn ang="0">
                      <a:pos x="79" y="163"/>
                    </a:cxn>
                    <a:cxn ang="0">
                      <a:pos x="102" y="173"/>
                    </a:cxn>
                    <a:cxn ang="0">
                      <a:pos x="125" y="183"/>
                    </a:cxn>
                    <a:cxn ang="0">
                      <a:pos x="125" y="183"/>
                    </a:cxn>
                    <a:cxn ang="0">
                      <a:pos x="132" y="186"/>
                    </a:cxn>
                    <a:cxn ang="0">
                      <a:pos x="140" y="187"/>
                    </a:cxn>
                    <a:cxn ang="0">
                      <a:pos x="140" y="187"/>
                    </a:cxn>
                    <a:cxn ang="0">
                      <a:pos x="140" y="187"/>
                    </a:cxn>
                    <a:cxn ang="0">
                      <a:pos x="142" y="189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5" y="190"/>
                    </a:cxn>
                    <a:cxn ang="0">
                      <a:pos x="145" y="190"/>
                    </a:cxn>
                    <a:cxn ang="0">
                      <a:pos x="145" y="190"/>
                    </a:cxn>
                  </a:cxnLst>
                  <a:rect l="0" t="0" r="r" b="b"/>
                  <a:pathLst>
                    <a:path w="145" h="190">
                      <a:moveTo>
                        <a:pt x="57" y="0"/>
                      </a:moveTo>
                      <a:lnTo>
                        <a:pt x="57" y="1"/>
                      </a:lnTo>
                      <a:lnTo>
                        <a:pt x="56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0" y="7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34" y="22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13" y="49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13" y="121"/>
                      </a:lnTo>
                      <a:lnTo>
                        <a:pt x="32" y="135"/>
                      </a:lnTo>
                      <a:lnTo>
                        <a:pt x="55" y="150"/>
                      </a:lnTo>
                      <a:lnTo>
                        <a:pt x="79" y="163"/>
                      </a:lnTo>
                      <a:lnTo>
                        <a:pt x="79" y="163"/>
                      </a:lnTo>
                      <a:lnTo>
                        <a:pt x="102" y="173"/>
                      </a:lnTo>
                      <a:lnTo>
                        <a:pt x="125" y="183"/>
                      </a:lnTo>
                      <a:lnTo>
                        <a:pt x="125" y="183"/>
                      </a:lnTo>
                      <a:lnTo>
                        <a:pt x="132" y="186"/>
                      </a:lnTo>
                      <a:lnTo>
                        <a:pt x="140" y="187"/>
                      </a:lnTo>
                      <a:lnTo>
                        <a:pt x="140" y="187"/>
                      </a:lnTo>
                      <a:lnTo>
                        <a:pt x="140" y="187"/>
                      </a:lnTo>
                      <a:lnTo>
                        <a:pt x="142" y="189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51" name="Freeform 497"/>
                <p:cNvSpPr>
                  <a:spLocks/>
                </p:cNvSpPr>
                <p:nvPr/>
              </p:nvSpPr>
              <p:spPr bwMode="auto">
                <a:xfrm>
                  <a:off x="4701" y="2930"/>
                  <a:ext cx="49" cy="63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58" y="1"/>
                    </a:cxn>
                    <a:cxn ang="0">
                      <a:pos x="57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1" y="5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35" y="21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13" y="49"/>
                    </a:cxn>
                    <a:cxn ang="0">
                      <a:pos x="5" y="66"/>
                    </a:cxn>
                    <a:cxn ang="0">
                      <a:pos x="5" y="66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3" y="102"/>
                    </a:cxn>
                    <a:cxn ang="0">
                      <a:pos x="15" y="121"/>
                    </a:cxn>
                    <a:cxn ang="0">
                      <a:pos x="32" y="134"/>
                    </a:cxn>
                    <a:cxn ang="0">
                      <a:pos x="57" y="150"/>
                    </a:cxn>
                    <a:cxn ang="0">
                      <a:pos x="81" y="162"/>
                    </a:cxn>
                    <a:cxn ang="0">
                      <a:pos x="147" y="190"/>
                    </a:cxn>
                    <a:cxn ang="0">
                      <a:pos x="147" y="190"/>
                    </a:cxn>
                  </a:cxnLst>
                  <a:rect l="0" t="0" r="r" b="b"/>
                  <a:pathLst>
                    <a:path w="147" h="190">
                      <a:moveTo>
                        <a:pt x="58" y="0"/>
                      </a:moveTo>
                      <a:lnTo>
                        <a:pt x="58" y="0"/>
                      </a:lnTo>
                      <a:lnTo>
                        <a:pt x="58" y="1"/>
                      </a:lnTo>
                      <a:lnTo>
                        <a:pt x="57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1" y="5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35" y="21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13" y="49"/>
                      </a:lnTo>
                      <a:lnTo>
                        <a:pt x="5" y="66"/>
                      </a:lnTo>
                      <a:lnTo>
                        <a:pt x="5" y="66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15" y="121"/>
                      </a:lnTo>
                      <a:lnTo>
                        <a:pt x="32" y="134"/>
                      </a:lnTo>
                      <a:lnTo>
                        <a:pt x="57" y="150"/>
                      </a:lnTo>
                      <a:lnTo>
                        <a:pt x="81" y="162"/>
                      </a:lnTo>
                      <a:lnTo>
                        <a:pt x="147" y="190"/>
                      </a:lnTo>
                      <a:lnTo>
                        <a:pt x="147" y="190"/>
                      </a:lnTo>
                    </a:path>
                  </a:pathLst>
                </a:custGeom>
                <a:noFill/>
                <a:ln w="11113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52" name="Freeform 498"/>
                <p:cNvSpPr>
                  <a:spLocks/>
                </p:cNvSpPr>
                <p:nvPr/>
              </p:nvSpPr>
              <p:spPr bwMode="auto">
                <a:xfrm>
                  <a:off x="4705" y="2929"/>
                  <a:ext cx="48" cy="63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6" y="2"/>
                    </a:cxn>
                    <a:cxn ang="0">
                      <a:pos x="54" y="3"/>
                    </a:cxn>
                    <a:cxn ang="0">
                      <a:pos x="50" y="6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34" y="22"/>
                    </a:cxn>
                    <a:cxn ang="0">
                      <a:pos x="24" y="33"/>
                    </a:cxn>
                    <a:cxn ang="0">
                      <a:pos x="24" y="33"/>
                    </a:cxn>
                    <a:cxn ang="0">
                      <a:pos x="12" y="49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0" y="84"/>
                    </a:cxn>
                    <a:cxn ang="0">
                      <a:pos x="2" y="101"/>
                    </a:cxn>
                    <a:cxn ang="0">
                      <a:pos x="14" y="120"/>
                    </a:cxn>
                    <a:cxn ang="0">
                      <a:pos x="31" y="134"/>
                    </a:cxn>
                    <a:cxn ang="0">
                      <a:pos x="56" y="150"/>
                    </a:cxn>
                    <a:cxn ang="0">
                      <a:pos x="80" y="163"/>
                    </a:cxn>
                    <a:cxn ang="0">
                      <a:pos x="145" y="189"/>
                    </a:cxn>
                    <a:cxn ang="0">
                      <a:pos x="145" y="189"/>
                    </a:cxn>
                  </a:cxnLst>
                  <a:rect l="0" t="0" r="r" b="b"/>
                  <a:pathLst>
                    <a:path w="145" h="189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6" y="2"/>
                      </a:lnTo>
                      <a:lnTo>
                        <a:pt x="54" y="3"/>
                      </a:lnTo>
                      <a:lnTo>
                        <a:pt x="50" y="6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34" y="22"/>
                      </a:lnTo>
                      <a:lnTo>
                        <a:pt x="24" y="33"/>
                      </a:lnTo>
                      <a:lnTo>
                        <a:pt x="24" y="33"/>
                      </a:lnTo>
                      <a:lnTo>
                        <a:pt x="12" y="49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0" y="84"/>
                      </a:lnTo>
                      <a:lnTo>
                        <a:pt x="2" y="101"/>
                      </a:lnTo>
                      <a:lnTo>
                        <a:pt x="14" y="120"/>
                      </a:lnTo>
                      <a:lnTo>
                        <a:pt x="31" y="134"/>
                      </a:lnTo>
                      <a:lnTo>
                        <a:pt x="56" y="150"/>
                      </a:lnTo>
                      <a:lnTo>
                        <a:pt x="80" y="163"/>
                      </a:lnTo>
                      <a:lnTo>
                        <a:pt x="145" y="189"/>
                      </a:lnTo>
                      <a:lnTo>
                        <a:pt x="145" y="189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grpSp>
            <p:nvGrpSpPr>
              <p:cNvPr id="131" name="Group 4"/>
              <p:cNvGrpSpPr>
                <a:grpSpLocks noChangeAspect="1"/>
              </p:cNvGrpSpPr>
              <p:nvPr/>
            </p:nvGrpSpPr>
            <p:grpSpPr bwMode="auto">
              <a:xfrm rot="18973153">
                <a:off x="3521025" y="3242121"/>
                <a:ext cx="721618" cy="721618"/>
                <a:chOff x="4286" y="2523"/>
                <a:chExt cx="660" cy="660"/>
              </a:xfrm>
            </p:grpSpPr>
            <p:sp>
              <p:nvSpPr>
                <p:cNvPr id="133" name="AutoShape 3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4286" y="2523"/>
                  <a:ext cx="660" cy="6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134" name="Group 205"/>
                <p:cNvGrpSpPr>
                  <a:grpSpLocks/>
                </p:cNvGrpSpPr>
                <p:nvPr/>
              </p:nvGrpSpPr>
              <p:grpSpPr bwMode="auto">
                <a:xfrm>
                  <a:off x="4314" y="2535"/>
                  <a:ext cx="402" cy="402"/>
                  <a:chOff x="4314" y="2535"/>
                  <a:chExt cx="402" cy="402"/>
                </a:xfrm>
              </p:grpSpPr>
              <p:sp>
                <p:nvSpPr>
                  <p:cNvPr id="283" name="Freeform 198"/>
                  <p:cNvSpPr>
                    <a:spLocks/>
                  </p:cNvSpPr>
                  <p:nvPr/>
                </p:nvSpPr>
                <p:spPr bwMode="auto">
                  <a:xfrm>
                    <a:off x="4443" y="2535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3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1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7"/>
                      </a:cxn>
                      <a:cxn ang="0">
                        <a:pos x="596" y="29"/>
                      </a:cxn>
                      <a:cxn ang="0">
                        <a:pos x="590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3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1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7"/>
                        </a:lnTo>
                        <a:lnTo>
                          <a:pt x="596" y="29"/>
                        </a:lnTo>
                        <a:lnTo>
                          <a:pt x="590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4" name="Freeform 200"/>
                  <p:cNvSpPr>
                    <a:spLocks/>
                  </p:cNvSpPr>
                  <p:nvPr/>
                </p:nvSpPr>
                <p:spPr bwMode="auto">
                  <a:xfrm>
                    <a:off x="4445" y="2537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1"/>
                      </a:cxn>
                      <a:cxn ang="0">
                        <a:pos x="385" y="144"/>
                      </a:cxn>
                      <a:cxn ang="0">
                        <a:pos x="489" y="61"/>
                      </a:cxn>
                      <a:cxn ang="0">
                        <a:pos x="525" y="34"/>
                      </a:cxn>
                      <a:cxn ang="0">
                        <a:pos x="562" y="11"/>
                      </a:cxn>
                      <a:cxn ang="0">
                        <a:pos x="574" y="5"/>
                      </a:cxn>
                      <a:cxn ang="0">
                        <a:pos x="585" y="1"/>
                      </a:cxn>
                      <a:cxn ang="0">
                        <a:pos x="594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7" y="27"/>
                      </a:cxn>
                      <a:cxn ang="0">
                        <a:pos x="589" y="40"/>
                      </a:cxn>
                      <a:cxn ang="0">
                        <a:pos x="568" y="76"/>
                      </a:cxn>
                      <a:cxn ang="0">
                        <a:pos x="539" y="113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1"/>
                        </a:lnTo>
                        <a:lnTo>
                          <a:pt x="385" y="144"/>
                        </a:lnTo>
                        <a:lnTo>
                          <a:pt x="489" y="61"/>
                        </a:lnTo>
                        <a:lnTo>
                          <a:pt x="525" y="34"/>
                        </a:lnTo>
                        <a:lnTo>
                          <a:pt x="562" y="11"/>
                        </a:lnTo>
                        <a:lnTo>
                          <a:pt x="574" y="5"/>
                        </a:lnTo>
                        <a:lnTo>
                          <a:pt x="585" y="1"/>
                        </a:lnTo>
                        <a:lnTo>
                          <a:pt x="594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7" y="27"/>
                        </a:lnTo>
                        <a:lnTo>
                          <a:pt x="589" y="40"/>
                        </a:lnTo>
                        <a:lnTo>
                          <a:pt x="568" y="76"/>
                        </a:lnTo>
                        <a:lnTo>
                          <a:pt x="539" y="113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5" name="Freeform 202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6" name="Freeform 203"/>
                  <p:cNvSpPr>
                    <a:spLocks/>
                  </p:cNvSpPr>
                  <p:nvPr/>
                </p:nvSpPr>
                <p:spPr bwMode="auto">
                  <a:xfrm>
                    <a:off x="4314" y="273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1" y="285"/>
                      </a:cxn>
                      <a:cxn ang="0">
                        <a:pos x="144" y="386"/>
                      </a:cxn>
                      <a:cxn ang="0">
                        <a:pos x="62" y="489"/>
                      </a:cxn>
                      <a:cxn ang="0">
                        <a:pos x="34" y="526"/>
                      </a:cxn>
                      <a:cxn ang="0">
                        <a:pos x="11" y="562"/>
                      </a:cxn>
                      <a:cxn ang="0">
                        <a:pos x="5" y="575"/>
                      </a:cxn>
                      <a:cxn ang="0">
                        <a:pos x="1" y="586"/>
                      </a:cxn>
                      <a:cxn ang="0">
                        <a:pos x="0" y="595"/>
                      </a:cxn>
                      <a:cxn ang="0">
                        <a:pos x="2" y="599"/>
                      </a:cxn>
                      <a:cxn ang="0">
                        <a:pos x="8" y="602"/>
                      </a:cxn>
                      <a:cxn ang="0">
                        <a:pos x="15" y="601"/>
                      </a:cxn>
                      <a:cxn ang="0">
                        <a:pos x="27" y="597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6" y="369"/>
                      </a:cxn>
                      <a:cxn ang="0">
                        <a:pos x="316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1" y="285"/>
                        </a:lnTo>
                        <a:lnTo>
                          <a:pt x="144" y="386"/>
                        </a:lnTo>
                        <a:lnTo>
                          <a:pt x="62" y="489"/>
                        </a:lnTo>
                        <a:lnTo>
                          <a:pt x="34" y="526"/>
                        </a:lnTo>
                        <a:lnTo>
                          <a:pt x="11" y="562"/>
                        </a:lnTo>
                        <a:lnTo>
                          <a:pt x="5" y="575"/>
                        </a:lnTo>
                        <a:lnTo>
                          <a:pt x="1" y="586"/>
                        </a:lnTo>
                        <a:lnTo>
                          <a:pt x="0" y="595"/>
                        </a:lnTo>
                        <a:lnTo>
                          <a:pt x="2" y="599"/>
                        </a:lnTo>
                        <a:lnTo>
                          <a:pt x="8" y="602"/>
                        </a:lnTo>
                        <a:lnTo>
                          <a:pt x="15" y="601"/>
                        </a:lnTo>
                        <a:lnTo>
                          <a:pt x="27" y="597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6" y="369"/>
                        </a:lnTo>
                        <a:lnTo>
                          <a:pt x="316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7" name="Freeform 204"/>
                  <p:cNvSpPr>
                    <a:spLocks/>
                  </p:cNvSpPr>
                  <p:nvPr/>
                </p:nvSpPr>
                <p:spPr bwMode="auto">
                  <a:xfrm>
                    <a:off x="4515" y="2608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4" y="232"/>
                      </a:cxn>
                      <a:cxn ang="0">
                        <a:pos x="385" y="143"/>
                      </a:cxn>
                      <a:cxn ang="0">
                        <a:pos x="487" y="62"/>
                      </a:cxn>
                      <a:cxn ang="0">
                        <a:pos x="524" y="33"/>
                      </a:cxn>
                      <a:cxn ang="0">
                        <a:pos x="560" y="12"/>
                      </a:cxn>
                      <a:cxn ang="0">
                        <a:pos x="573" y="5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1" y="7"/>
                      </a:cxn>
                      <a:cxn ang="0">
                        <a:pos x="599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6" y="77"/>
                      </a:cxn>
                      <a:cxn ang="0">
                        <a:pos x="539" y="113"/>
                      </a:cxn>
                      <a:cxn ang="0">
                        <a:pos x="457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1" h="602">
                        <a:moveTo>
                          <a:pt x="0" y="493"/>
                        </a:moveTo>
                        <a:lnTo>
                          <a:pt x="284" y="232"/>
                        </a:lnTo>
                        <a:lnTo>
                          <a:pt x="385" y="143"/>
                        </a:lnTo>
                        <a:lnTo>
                          <a:pt x="487" y="62"/>
                        </a:lnTo>
                        <a:lnTo>
                          <a:pt x="524" y="33"/>
                        </a:lnTo>
                        <a:lnTo>
                          <a:pt x="560" y="12"/>
                        </a:lnTo>
                        <a:lnTo>
                          <a:pt x="573" y="5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1" y="7"/>
                        </a:lnTo>
                        <a:lnTo>
                          <a:pt x="599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6" y="77"/>
                        </a:lnTo>
                        <a:lnTo>
                          <a:pt x="539" y="113"/>
                        </a:lnTo>
                        <a:lnTo>
                          <a:pt x="457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grpSp>
              <p:nvGrpSpPr>
                <p:cNvPr id="135" name="Group 406"/>
                <p:cNvGrpSpPr>
                  <a:grpSpLocks/>
                </p:cNvGrpSpPr>
                <p:nvPr/>
              </p:nvGrpSpPr>
              <p:grpSpPr bwMode="auto">
                <a:xfrm>
                  <a:off x="4316" y="2539"/>
                  <a:ext cx="557" cy="552"/>
                  <a:chOff x="4316" y="2539"/>
                  <a:chExt cx="557" cy="552"/>
                </a:xfrm>
              </p:grpSpPr>
              <p:sp>
                <p:nvSpPr>
                  <p:cNvPr id="198" name="Freeform 206"/>
                  <p:cNvSpPr>
                    <a:spLocks/>
                  </p:cNvSpPr>
                  <p:nvPr/>
                </p:nvSpPr>
                <p:spPr bwMode="auto">
                  <a:xfrm>
                    <a:off x="4316" y="273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5"/>
                      </a:cxn>
                      <a:cxn ang="0">
                        <a:pos x="62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5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39" y="589"/>
                      </a:cxn>
                      <a:cxn ang="0">
                        <a:pos x="77" y="568"/>
                      </a:cxn>
                      <a:cxn ang="0">
                        <a:pos x="113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5"/>
                        </a:lnTo>
                        <a:lnTo>
                          <a:pt x="62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5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39" y="589"/>
                        </a:lnTo>
                        <a:lnTo>
                          <a:pt x="77" y="568"/>
                        </a:lnTo>
                        <a:lnTo>
                          <a:pt x="113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99" name="Freeform 207"/>
                  <p:cNvSpPr>
                    <a:spLocks/>
                  </p:cNvSpPr>
                  <p:nvPr/>
                </p:nvSpPr>
                <p:spPr bwMode="auto">
                  <a:xfrm>
                    <a:off x="4517" y="260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6" y="144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3"/>
                      </a:cxn>
                      <a:cxn ang="0">
                        <a:pos x="575" y="5"/>
                      </a:cxn>
                      <a:cxn ang="0">
                        <a:pos x="587" y="1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8"/>
                      </a:cxn>
                      <a:cxn ang="0">
                        <a:pos x="601" y="17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6" y="144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3"/>
                        </a:lnTo>
                        <a:lnTo>
                          <a:pt x="575" y="5"/>
                        </a:lnTo>
                        <a:lnTo>
                          <a:pt x="587" y="1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8"/>
                        </a:lnTo>
                        <a:lnTo>
                          <a:pt x="601" y="17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00" name="Freeform 208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01" name="Freeform 209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02" name="Freeform 210"/>
                  <p:cNvSpPr>
                    <a:spLocks/>
                  </p:cNvSpPr>
                  <p:nvPr/>
                </p:nvSpPr>
                <p:spPr bwMode="auto">
                  <a:xfrm>
                    <a:off x="4388" y="280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4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4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03" name="Freeform 211"/>
                  <p:cNvSpPr>
                    <a:spLocks/>
                  </p:cNvSpPr>
                  <p:nvPr/>
                </p:nvSpPr>
                <p:spPr bwMode="auto">
                  <a:xfrm>
                    <a:off x="4589" y="2678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2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1"/>
                      </a:cxn>
                      <a:cxn ang="0">
                        <a:pos x="595" y="0"/>
                      </a:cxn>
                      <a:cxn ang="0">
                        <a:pos x="600" y="3"/>
                      </a:cxn>
                      <a:cxn ang="0">
                        <a:pos x="600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1" y="112"/>
                      </a:cxn>
                      <a:cxn ang="0">
                        <a:pos x="458" y="216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2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1"/>
                        </a:lnTo>
                        <a:lnTo>
                          <a:pt x="595" y="0"/>
                        </a:lnTo>
                        <a:lnTo>
                          <a:pt x="600" y="3"/>
                        </a:lnTo>
                        <a:lnTo>
                          <a:pt x="600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1" y="112"/>
                        </a:lnTo>
                        <a:lnTo>
                          <a:pt x="458" y="216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04" name="Freeform 212"/>
                  <p:cNvSpPr>
                    <a:spLocks/>
                  </p:cNvSpPr>
                  <p:nvPr/>
                </p:nvSpPr>
                <p:spPr bwMode="auto">
                  <a:xfrm>
                    <a:off x="4390" y="280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4" y="524"/>
                      </a:cxn>
                      <a:cxn ang="0">
                        <a:pos x="13" y="561"/>
                      </a:cxn>
                      <a:cxn ang="0">
                        <a:pos x="5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7" y="600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7"/>
                      </a:cxn>
                      <a:cxn ang="0">
                        <a:pos x="113" y="538"/>
                      </a:cxn>
                      <a:cxn ang="0">
                        <a:pos x="216" y="458"/>
                      </a:cxn>
                      <a:cxn ang="0">
                        <a:pos x="318" y="368"/>
                      </a:cxn>
                      <a:cxn ang="0">
                        <a:pos x="318" y="368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4" y="524"/>
                        </a:lnTo>
                        <a:lnTo>
                          <a:pt x="13" y="561"/>
                        </a:lnTo>
                        <a:lnTo>
                          <a:pt x="5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7" y="600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7"/>
                        </a:lnTo>
                        <a:lnTo>
                          <a:pt x="113" y="538"/>
                        </a:lnTo>
                        <a:lnTo>
                          <a:pt x="216" y="458"/>
                        </a:lnTo>
                        <a:lnTo>
                          <a:pt x="318" y="368"/>
                        </a:lnTo>
                        <a:lnTo>
                          <a:pt x="318" y="368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05" name="Freeform 213"/>
                  <p:cNvSpPr>
                    <a:spLocks/>
                  </p:cNvSpPr>
                  <p:nvPr/>
                </p:nvSpPr>
                <p:spPr bwMode="auto">
                  <a:xfrm>
                    <a:off x="4591" y="2680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06" name="Freeform 214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07" name="Freeform 215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08" name="Freeform 216"/>
                  <p:cNvSpPr>
                    <a:spLocks/>
                  </p:cNvSpPr>
                  <p:nvPr/>
                </p:nvSpPr>
                <p:spPr bwMode="auto">
                  <a:xfrm>
                    <a:off x="4460" y="287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4"/>
                      </a:cxn>
                      <a:cxn ang="0">
                        <a:pos x="144" y="385"/>
                      </a:cxn>
                      <a:cxn ang="0">
                        <a:pos x="62" y="487"/>
                      </a:cxn>
                      <a:cxn ang="0">
                        <a:pos x="35" y="525"/>
                      </a:cxn>
                      <a:cxn ang="0">
                        <a:pos x="12" y="561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9" y="603"/>
                      </a:cxn>
                      <a:cxn ang="0">
                        <a:pos x="16" y="600"/>
                      </a:cxn>
                      <a:cxn ang="0">
                        <a:pos x="28" y="597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39"/>
                      </a:cxn>
                      <a:cxn ang="0">
                        <a:pos x="216" y="457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3">
                        <a:moveTo>
                          <a:pt x="494" y="0"/>
                        </a:moveTo>
                        <a:lnTo>
                          <a:pt x="232" y="284"/>
                        </a:lnTo>
                        <a:lnTo>
                          <a:pt x="144" y="385"/>
                        </a:lnTo>
                        <a:lnTo>
                          <a:pt x="62" y="487"/>
                        </a:lnTo>
                        <a:lnTo>
                          <a:pt x="35" y="525"/>
                        </a:lnTo>
                        <a:lnTo>
                          <a:pt x="12" y="561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9" y="603"/>
                        </a:lnTo>
                        <a:lnTo>
                          <a:pt x="16" y="600"/>
                        </a:lnTo>
                        <a:lnTo>
                          <a:pt x="28" y="597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39"/>
                        </a:lnTo>
                        <a:lnTo>
                          <a:pt x="216" y="457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09" name="Freeform 217"/>
                  <p:cNvSpPr>
                    <a:spLocks/>
                  </p:cNvSpPr>
                  <p:nvPr/>
                </p:nvSpPr>
                <p:spPr bwMode="auto">
                  <a:xfrm>
                    <a:off x="4661" y="275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10" name="Freeform 218"/>
                  <p:cNvSpPr>
                    <a:spLocks/>
                  </p:cNvSpPr>
                  <p:nvPr/>
                </p:nvSpPr>
                <p:spPr bwMode="auto">
                  <a:xfrm>
                    <a:off x="4462" y="288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4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4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11" name="Freeform 219"/>
                  <p:cNvSpPr>
                    <a:spLocks/>
                  </p:cNvSpPr>
                  <p:nvPr/>
                </p:nvSpPr>
                <p:spPr bwMode="auto">
                  <a:xfrm>
                    <a:off x="4663" y="2752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12" name="Freeform 220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13" name="Freeform 221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14" name="Freeform 223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15" name="Freeform 225"/>
                  <p:cNvSpPr>
                    <a:spLocks/>
                  </p:cNvSpPr>
                  <p:nvPr/>
                </p:nvSpPr>
                <p:spPr bwMode="auto">
                  <a:xfrm>
                    <a:off x="4448" y="2541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1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0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1" y="112"/>
                      </a:cxn>
                      <a:cxn ang="0">
                        <a:pos x="458" y="215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1"/>
                      </a:cxn>
                      <a:cxn ang="0">
                        <a:pos x="110" y="601"/>
                      </a:cxn>
                    </a:cxnLst>
                    <a:rect l="0" t="0" r="r" b="b"/>
                    <a:pathLst>
                      <a:path w="602" h="601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1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0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1" y="112"/>
                        </a:lnTo>
                        <a:lnTo>
                          <a:pt x="458" y="215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1"/>
                        </a:lnTo>
                        <a:lnTo>
                          <a:pt x="110" y="601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16" name="Freeform 227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17" name="Freeform 228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18" name="Freeform 229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19" name="Freeform 230"/>
                  <p:cNvSpPr>
                    <a:spLocks/>
                  </p:cNvSpPr>
                  <p:nvPr/>
                </p:nvSpPr>
                <p:spPr bwMode="auto">
                  <a:xfrm>
                    <a:off x="4319" y="2742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8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8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20" name="Freeform 231"/>
                  <p:cNvSpPr>
                    <a:spLocks/>
                  </p:cNvSpPr>
                  <p:nvPr/>
                </p:nvSpPr>
                <p:spPr bwMode="auto">
                  <a:xfrm>
                    <a:off x="4521" y="2613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3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2" y="12"/>
                      </a:cxn>
                      <a:cxn ang="0">
                        <a:pos x="573" y="4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3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2" y="12"/>
                        </a:lnTo>
                        <a:lnTo>
                          <a:pt x="573" y="4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21" name="Freeform 232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22" name="Freeform 233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23" name="Freeform 234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24" name="Freeform 235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25" name="Freeform 236"/>
                  <p:cNvSpPr>
                    <a:spLocks/>
                  </p:cNvSpPr>
                  <p:nvPr/>
                </p:nvSpPr>
                <p:spPr bwMode="auto">
                  <a:xfrm>
                    <a:off x="4393" y="2812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26" name="Freeform 237"/>
                  <p:cNvSpPr>
                    <a:spLocks/>
                  </p:cNvSpPr>
                  <p:nvPr/>
                </p:nvSpPr>
                <p:spPr bwMode="auto">
                  <a:xfrm>
                    <a:off x="4594" y="268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27" name="Freeform 238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28" name="Freeform 239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29" name="Freeform 240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30" name="Freeform 241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31" name="Freeform 242"/>
                  <p:cNvSpPr>
                    <a:spLocks/>
                  </p:cNvSpPr>
                  <p:nvPr/>
                </p:nvSpPr>
                <p:spPr bwMode="auto">
                  <a:xfrm>
                    <a:off x="4465" y="2885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2" y="562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2" y="562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32" name="Freeform 243"/>
                  <p:cNvSpPr>
                    <a:spLocks/>
                  </p:cNvSpPr>
                  <p:nvPr/>
                </p:nvSpPr>
                <p:spPr bwMode="auto">
                  <a:xfrm>
                    <a:off x="4667" y="2756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33" name="Freeform 244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34" name="Freeform 245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35" name="Freeform 247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36" name="Freeform 249"/>
                  <p:cNvSpPr>
                    <a:spLocks/>
                  </p:cNvSpPr>
                  <p:nvPr/>
                </p:nvSpPr>
                <p:spPr bwMode="auto">
                  <a:xfrm>
                    <a:off x="4448" y="2541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1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0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1" y="112"/>
                      </a:cxn>
                      <a:cxn ang="0">
                        <a:pos x="458" y="215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1"/>
                      </a:cxn>
                      <a:cxn ang="0">
                        <a:pos x="110" y="601"/>
                      </a:cxn>
                    </a:cxnLst>
                    <a:rect l="0" t="0" r="r" b="b"/>
                    <a:pathLst>
                      <a:path w="602" h="601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1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0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1" y="112"/>
                        </a:lnTo>
                        <a:lnTo>
                          <a:pt x="458" y="215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1"/>
                        </a:lnTo>
                        <a:lnTo>
                          <a:pt x="110" y="601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37" name="Freeform 251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38" name="Freeform 252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39" name="Freeform 253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40" name="Freeform 254"/>
                  <p:cNvSpPr>
                    <a:spLocks/>
                  </p:cNvSpPr>
                  <p:nvPr/>
                </p:nvSpPr>
                <p:spPr bwMode="auto">
                  <a:xfrm>
                    <a:off x="4319" y="2742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8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8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41" name="Freeform 255"/>
                  <p:cNvSpPr>
                    <a:spLocks/>
                  </p:cNvSpPr>
                  <p:nvPr/>
                </p:nvSpPr>
                <p:spPr bwMode="auto">
                  <a:xfrm>
                    <a:off x="4521" y="2613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3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2" y="12"/>
                      </a:cxn>
                      <a:cxn ang="0">
                        <a:pos x="573" y="4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3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2" y="12"/>
                        </a:lnTo>
                        <a:lnTo>
                          <a:pt x="573" y="4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42" name="Freeform 256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43" name="Freeform 257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44" name="Freeform 258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45" name="Freeform 259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46" name="Freeform 260"/>
                  <p:cNvSpPr>
                    <a:spLocks/>
                  </p:cNvSpPr>
                  <p:nvPr/>
                </p:nvSpPr>
                <p:spPr bwMode="auto">
                  <a:xfrm>
                    <a:off x="4393" y="2812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47" name="Freeform 261"/>
                  <p:cNvSpPr>
                    <a:spLocks/>
                  </p:cNvSpPr>
                  <p:nvPr/>
                </p:nvSpPr>
                <p:spPr bwMode="auto">
                  <a:xfrm>
                    <a:off x="4594" y="268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48" name="Freeform 262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49" name="Freeform 263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0" name="Freeform 264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1" name="Freeform 265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2" name="Freeform 266"/>
                  <p:cNvSpPr>
                    <a:spLocks/>
                  </p:cNvSpPr>
                  <p:nvPr/>
                </p:nvSpPr>
                <p:spPr bwMode="auto">
                  <a:xfrm>
                    <a:off x="4465" y="2885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2" y="562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2" y="562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3" name="Freeform 267"/>
                  <p:cNvSpPr>
                    <a:spLocks/>
                  </p:cNvSpPr>
                  <p:nvPr/>
                </p:nvSpPr>
                <p:spPr bwMode="auto">
                  <a:xfrm>
                    <a:off x="4667" y="2756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4" name="Freeform 268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5" name="Freeform 269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6" name="Freeform 271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7" name="Freeform 273"/>
                  <p:cNvSpPr>
                    <a:spLocks/>
                  </p:cNvSpPr>
                  <p:nvPr/>
                </p:nvSpPr>
                <p:spPr bwMode="auto">
                  <a:xfrm>
                    <a:off x="4452" y="254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8" name="Freeform 275"/>
                  <p:cNvSpPr>
                    <a:spLocks/>
                  </p:cNvSpPr>
                  <p:nvPr/>
                </p:nvSpPr>
                <p:spPr bwMode="auto">
                  <a:xfrm>
                    <a:off x="4454" y="254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9" name="Freeform 276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0" name="Freeform 277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1" name="Freeform 278"/>
                  <p:cNvSpPr>
                    <a:spLocks/>
                  </p:cNvSpPr>
                  <p:nvPr/>
                </p:nvSpPr>
                <p:spPr bwMode="auto">
                  <a:xfrm>
                    <a:off x="4323" y="274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4"/>
                      </a:cxn>
                      <a:cxn ang="0">
                        <a:pos x="62" y="488"/>
                      </a:cxn>
                      <a:cxn ang="0">
                        <a:pos x="33" y="524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4"/>
                        </a:lnTo>
                        <a:lnTo>
                          <a:pt x="62" y="488"/>
                        </a:lnTo>
                        <a:lnTo>
                          <a:pt x="33" y="524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2" name="Freeform 279"/>
                  <p:cNvSpPr>
                    <a:spLocks/>
                  </p:cNvSpPr>
                  <p:nvPr/>
                </p:nvSpPr>
                <p:spPr bwMode="auto">
                  <a:xfrm>
                    <a:off x="4524" y="261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7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7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3" name="Freeform 280"/>
                  <p:cNvSpPr>
                    <a:spLocks/>
                  </p:cNvSpPr>
                  <p:nvPr/>
                </p:nvSpPr>
                <p:spPr bwMode="auto">
                  <a:xfrm>
                    <a:off x="4325" y="274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2" y="284"/>
                      </a:cxn>
                      <a:cxn ang="0">
                        <a:pos x="142" y="385"/>
                      </a:cxn>
                      <a:cxn ang="0">
                        <a:pos x="62" y="489"/>
                      </a:cxn>
                      <a:cxn ang="0">
                        <a:pos x="33" y="525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7" y="602"/>
                      </a:cxn>
                      <a:cxn ang="0">
                        <a:pos x="16" y="601"/>
                      </a:cxn>
                      <a:cxn ang="0">
                        <a:pos x="27" y="597"/>
                      </a:cxn>
                      <a:cxn ang="0">
                        <a:pos x="39" y="589"/>
                      </a:cxn>
                      <a:cxn ang="0">
                        <a:pos x="76" y="568"/>
                      </a:cxn>
                      <a:cxn ang="0">
                        <a:pos x="112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2" y="284"/>
                        </a:lnTo>
                        <a:lnTo>
                          <a:pt x="142" y="385"/>
                        </a:lnTo>
                        <a:lnTo>
                          <a:pt x="62" y="489"/>
                        </a:lnTo>
                        <a:lnTo>
                          <a:pt x="33" y="525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7" y="602"/>
                        </a:lnTo>
                        <a:lnTo>
                          <a:pt x="16" y="601"/>
                        </a:lnTo>
                        <a:lnTo>
                          <a:pt x="27" y="597"/>
                        </a:lnTo>
                        <a:lnTo>
                          <a:pt x="39" y="589"/>
                        </a:lnTo>
                        <a:lnTo>
                          <a:pt x="76" y="568"/>
                        </a:lnTo>
                        <a:lnTo>
                          <a:pt x="112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4" name="Freeform 281"/>
                  <p:cNvSpPr>
                    <a:spLocks/>
                  </p:cNvSpPr>
                  <p:nvPr/>
                </p:nvSpPr>
                <p:spPr bwMode="auto">
                  <a:xfrm>
                    <a:off x="4526" y="261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5" y="35"/>
                      </a:cxn>
                      <a:cxn ang="0">
                        <a:pos x="561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7"/>
                      </a:cxn>
                      <a:cxn ang="0">
                        <a:pos x="596" y="27"/>
                      </a:cxn>
                      <a:cxn ang="0">
                        <a:pos x="590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5" y="35"/>
                        </a:lnTo>
                        <a:lnTo>
                          <a:pt x="561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7"/>
                        </a:lnTo>
                        <a:lnTo>
                          <a:pt x="596" y="27"/>
                        </a:lnTo>
                        <a:lnTo>
                          <a:pt x="590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5" name="Freeform 282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6" name="Freeform 283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7" name="Freeform 284"/>
                  <p:cNvSpPr>
                    <a:spLocks/>
                  </p:cNvSpPr>
                  <p:nvPr/>
                </p:nvSpPr>
                <p:spPr bwMode="auto">
                  <a:xfrm>
                    <a:off x="4397" y="2816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3" y="562"/>
                      </a:cxn>
                      <a:cxn ang="0">
                        <a:pos x="6" y="575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9" y="602"/>
                      </a:cxn>
                      <a:cxn ang="0">
                        <a:pos x="18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9" y="369"/>
                      </a:cxn>
                      <a:cxn ang="0">
                        <a:pos x="319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3" y="562"/>
                        </a:lnTo>
                        <a:lnTo>
                          <a:pt x="6" y="575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9" y="602"/>
                        </a:lnTo>
                        <a:lnTo>
                          <a:pt x="18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9" y="369"/>
                        </a:lnTo>
                        <a:lnTo>
                          <a:pt x="319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8" name="Freeform 285"/>
                  <p:cNvSpPr>
                    <a:spLocks/>
                  </p:cNvSpPr>
                  <p:nvPr/>
                </p:nvSpPr>
                <p:spPr bwMode="auto">
                  <a:xfrm>
                    <a:off x="4598" y="268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2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7"/>
                      </a:cxn>
                      <a:cxn ang="0">
                        <a:pos x="596" y="29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2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7"/>
                        </a:lnTo>
                        <a:lnTo>
                          <a:pt x="596" y="29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9" name="Freeform 286"/>
                  <p:cNvSpPr>
                    <a:spLocks/>
                  </p:cNvSpPr>
                  <p:nvPr/>
                </p:nvSpPr>
                <p:spPr bwMode="auto">
                  <a:xfrm>
                    <a:off x="4399" y="2818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2"/>
                      </a:cxn>
                      <a:cxn ang="0">
                        <a:pos x="6" y="575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7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8" y="369"/>
                      </a:cxn>
                      <a:cxn ang="0">
                        <a:pos x="318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2"/>
                        </a:lnTo>
                        <a:lnTo>
                          <a:pt x="6" y="575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7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8" y="369"/>
                        </a:lnTo>
                        <a:lnTo>
                          <a:pt x="318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0" name="Freeform 287"/>
                  <p:cNvSpPr>
                    <a:spLocks/>
                  </p:cNvSpPr>
                  <p:nvPr/>
                </p:nvSpPr>
                <p:spPr bwMode="auto">
                  <a:xfrm>
                    <a:off x="4600" y="268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1" y="13"/>
                      </a:cxn>
                      <a:cxn ang="0">
                        <a:pos x="574" y="5"/>
                      </a:cxn>
                      <a:cxn ang="0">
                        <a:pos x="586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1" y="13"/>
                        </a:lnTo>
                        <a:lnTo>
                          <a:pt x="574" y="5"/>
                        </a:lnTo>
                        <a:lnTo>
                          <a:pt x="586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1" name="Freeform 288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2" name="Freeform 289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3" name="Freeform 290"/>
                  <p:cNvSpPr>
                    <a:spLocks/>
                  </p:cNvSpPr>
                  <p:nvPr/>
                </p:nvSpPr>
                <p:spPr bwMode="auto">
                  <a:xfrm>
                    <a:off x="4469" y="288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2" y="286"/>
                      </a:cxn>
                      <a:cxn ang="0">
                        <a:pos x="142" y="386"/>
                      </a:cxn>
                      <a:cxn ang="0">
                        <a:pos x="62" y="489"/>
                      </a:cxn>
                      <a:cxn ang="0">
                        <a:pos x="33" y="526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7"/>
                      </a:cxn>
                      <a:cxn ang="0">
                        <a:pos x="0" y="595"/>
                      </a:cxn>
                      <a:cxn ang="0">
                        <a:pos x="3" y="600"/>
                      </a:cxn>
                      <a:cxn ang="0">
                        <a:pos x="7" y="602"/>
                      </a:cxn>
                      <a:cxn ang="0">
                        <a:pos x="16" y="601"/>
                      </a:cxn>
                      <a:cxn ang="0">
                        <a:pos x="27" y="597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2" y="541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2" y="286"/>
                        </a:lnTo>
                        <a:lnTo>
                          <a:pt x="142" y="386"/>
                        </a:lnTo>
                        <a:lnTo>
                          <a:pt x="62" y="489"/>
                        </a:lnTo>
                        <a:lnTo>
                          <a:pt x="33" y="526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7"/>
                        </a:lnTo>
                        <a:lnTo>
                          <a:pt x="0" y="595"/>
                        </a:lnTo>
                        <a:lnTo>
                          <a:pt x="3" y="600"/>
                        </a:lnTo>
                        <a:lnTo>
                          <a:pt x="7" y="602"/>
                        </a:lnTo>
                        <a:lnTo>
                          <a:pt x="16" y="601"/>
                        </a:lnTo>
                        <a:lnTo>
                          <a:pt x="27" y="597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2" y="541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4" name="Freeform 291"/>
                  <p:cNvSpPr>
                    <a:spLocks/>
                  </p:cNvSpPr>
                  <p:nvPr/>
                </p:nvSpPr>
                <p:spPr bwMode="auto">
                  <a:xfrm>
                    <a:off x="4670" y="275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5" y="232"/>
                      </a:cxn>
                      <a:cxn ang="0">
                        <a:pos x="386" y="143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2"/>
                      </a:cxn>
                      <a:cxn ang="0">
                        <a:pos x="575" y="5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6"/>
                      </a:cxn>
                      <a:cxn ang="0">
                        <a:pos x="596" y="28"/>
                      </a:cxn>
                      <a:cxn ang="0">
                        <a:pos x="590" y="41"/>
                      </a:cxn>
                      <a:cxn ang="0">
                        <a:pos x="567" y="77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5" y="232"/>
                        </a:lnTo>
                        <a:lnTo>
                          <a:pt x="386" y="143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2"/>
                        </a:lnTo>
                        <a:lnTo>
                          <a:pt x="575" y="5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6"/>
                        </a:lnTo>
                        <a:lnTo>
                          <a:pt x="596" y="28"/>
                        </a:lnTo>
                        <a:lnTo>
                          <a:pt x="590" y="41"/>
                        </a:lnTo>
                        <a:lnTo>
                          <a:pt x="567" y="77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5" name="Freeform 292"/>
                  <p:cNvSpPr>
                    <a:spLocks/>
                  </p:cNvSpPr>
                  <p:nvPr/>
                </p:nvSpPr>
                <p:spPr bwMode="auto">
                  <a:xfrm>
                    <a:off x="4471" y="289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1" y="285"/>
                      </a:cxn>
                      <a:cxn ang="0">
                        <a:pos x="142" y="386"/>
                      </a:cxn>
                      <a:cxn ang="0">
                        <a:pos x="61" y="488"/>
                      </a:cxn>
                      <a:cxn ang="0">
                        <a:pos x="33" y="526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6"/>
                      </a:cxn>
                      <a:cxn ang="0">
                        <a:pos x="0" y="595"/>
                      </a:cxn>
                      <a:cxn ang="0">
                        <a:pos x="2" y="599"/>
                      </a:cxn>
                      <a:cxn ang="0">
                        <a:pos x="7" y="602"/>
                      </a:cxn>
                      <a:cxn ang="0">
                        <a:pos x="15" y="601"/>
                      </a:cxn>
                      <a:cxn ang="0">
                        <a:pos x="27" y="596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6" y="369"/>
                      </a:cxn>
                      <a:cxn ang="0">
                        <a:pos x="316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1" y="285"/>
                        </a:lnTo>
                        <a:lnTo>
                          <a:pt x="142" y="386"/>
                        </a:lnTo>
                        <a:lnTo>
                          <a:pt x="61" y="488"/>
                        </a:lnTo>
                        <a:lnTo>
                          <a:pt x="33" y="526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6"/>
                        </a:lnTo>
                        <a:lnTo>
                          <a:pt x="0" y="595"/>
                        </a:lnTo>
                        <a:lnTo>
                          <a:pt x="2" y="599"/>
                        </a:lnTo>
                        <a:lnTo>
                          <a:pt x="7" y="602"/>
                        </a:lnTo>
                        <a:lnTo>
                          <a:pt x="15" y="601"/>
                        </a:lnTo>
                        <a:lnTo>
                          <a:pt x="27" y="596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6" y="369"/>
                        </a:lnTo>
                        <a:lnTo>
                          <a:pt x="316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6" name="Freeform 293"/>
                  <p:cNvSpPr>
                    <a:spLocks/>
                  </p:cNvSpPr>
                  <p:nvPr/>
                </p:nvSpPr>
                <p:spPr bwMode="auto">
                  <a:xfrm>
                    <a:off x="4672" y="276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5" y="232"/>
                      </a:cxn>
                      <a:cxn ang="0">
                        <a:pos x="386" y="143"/>
                      </a:cxn>
                      <a:cxn ang="0">
                        <a:pos x="488" y="62"/>
                      </a:cxn>
                      <a:cxn ang="0">
                        <a:pos x="525" y="33"/>
                      </a:cxn>
                      <a:cxn ang="0">
                        <a:pos x="561" y="12"/>
                      </a:cxn>
                      <a:cxn ang="0">
                        <a:pos x="574" y="4"/>
                      </a:cxn>
                      <a:cxn ang="0">
                        <a:pos x="586" y="2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0" y="16"/>
                      </a:cxn>
                      <a:cxn ang="0">
                        <a:pos x="596" y="28"/>
                      </a:cxn>
                      <a:cxn ang="0">
                        <a:pos x="590" y="40"/>
                      </a:cxn>
                      <a:cxn ang="0">
                        <a:pos x="567" y="77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5" y="232"/>
                        </a:lnTo>
                        <a:lnTo>
                          <a:pt x="386" y="143"/>
                        </a:lnTo>
                        <a:lnTo>
                          <a:pt x="488" y="62"/>
                        </a:lnTo>
                        <a:lnTo>
                          <a:pt x="525" y="33"/>
                        </a:lnTo>
                        <a:lnTo>
                          <a:pt x="561" y="12"/>
                        </a:lnTo>
                        <a:lnTo>
                          <a:pt x="574" y="4"/>
                        </a:lnTo>
                        <a:lnTo>
                          <a:pt x="586" y="2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0" y="16"/>
                        </a:lnTo>
                        <a:lnTo>
                          <a:pt x="596" y="28"/>
                        </a:lnTo>
                        <a:lnTo>
                          <a:pt x="590" y="40"/>
                        </a:lnTo>
                        <a:lnTo>
                          <a:pt x="567" y="77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7" name="Freeform 294"/>
                  <p:cNvSpPr>
                    <a:spLocks/>
                  </p:cNvSpPr>
                  <p:nvPr/>
                </p:nvSpPr>
                <p:spPr bwMode="auto">
                  <a:xfrm>
                    <a:off x="4433" y="2637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70" y="197"/>
                      </a:cxn>
                      <a:cxn ang="0">
                        <a:pos x="70" y="197"/>
                      </a:cxn>
                      <a:cxn ang="0">
                        <a:pos x="71" y="196"/>
                      </a:cxn>
                      <a:cxn ang="0">
                        <a:pos x="72" y="196"/>
                      </a:cxn>
                      <a:cxn ang="0">
                        <a:pos x="72" y="195"/>
                      </a:cxn>
                      <a:cxn ang="0">
                        <a:pos x="77" y="192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9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19" y="153"/>
                      </a:cxn>
                      <a:cxn ang="0">
                        <a:pos x="129" y="136"/>
                      </a:cxn>
                      <a:cxn ang="0">
                        <a:pos x="129" y="136"/>
                      </a:cxn>
                      <a:cxn ang="0">
                        <a:pos x="136" y="120"/>
                      </a:cxn>
                      <a:cxn ang="0">
                        <a:pos x="134" y="101"/>
                      </a:cxn>
                      <a:cxn ang="0">
                        <a:pos x="126" y="82"/>
                      </a:cxn>
                      <a:cxn ang="0">
                        <a:pos x="108" y="66"/>
                      </a:cxn>
                      <a:cxn ang="0">
                        <a:pos x="87" y="48"/>
                      </a:cxn>
                      <a:cxn ang="0">
                        <a:pos x="62" y="33"/>
                      </a:cxn>
                      <a:cxn ang="0">
                        <a:pos x="62" y="33"/>
                      </a:cxn>
                      <a:cxn ang="0">
                        <a:pos x="42" y="20"/>
                      </a:cxn>
                      <a:cxn ang="0">
                        <a:pos x="19" y="10"/>
                      </a:cxn>
                      <a:cxn ang="0">
                        <a:pos x="19" y="10"/>
                      </a:cxn>
                      <a:cxn ang="0">
                        <a:pos x="13" y="6"/>
                      </a:cxn>
                      <a:cxn ang="0">
                        <a:pos x="6" y="3"/>
                      </a:cxn>
                      <a:cxn ang="0">
                        <a:pos x="6" y="3"/>
                      </a:cxn>
                      <a:cxn ang="0">
                        <a:pos x="6" y="3"/>
                      </a:cxn>
                      <a:cxn ang="0">
                        <a:pos x="3" y="2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7">
                        <a:moveTo>
                          <a:pt x="70" y="197"/>
                        </a:moveTo>
                        <a:lnTo>
                          <a:pt x="70" y="197"/>
                        </a:lnTo>
                        <a:lnTo>
                          <a:pt x="71" y="196"/>
                        </a:lnTo>
                        <a:lnTo>
                          <a:pt x="72" y="196"/>
                        </a:lnTo>
                        <a:lnTo>
                          <a:pt x="72" y="195"/>
                        </a:lnTo>
                        <a:lnTo>
                          <a:pt x="77" y="192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9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19" y="153"/>
                        </a:lnTo>
                        <a:lnTo>
                          <a:pt x="129" y="136"/>
                        </a:lnTo>
                        <a:lnTo>
                          <a:pt x="129" y="136"/>
                        </a:lnTo>
                        <a:lnTo>
                          <a:pt x="136" y="120"/>
                        </a:lnTo>
                        <a:lnTo>
                          <a:pt x="134" y="101"/>
                        </a:lnTo>
                        <a:lnTo>
                          <a:pt x="126" y="82"/>
                        </a:lnTo>
                        <a:lnTo>
                          <a:pt x="108" y="66"/>
                        </a:lnTo>
                        <a:lnTo>
                          <a:pt x="87" y="48"/>
                        </a:lnTo>
                        <a:lnTo>
                          <a:pt x="62" y="33"/>
                        </a:lnTo>
                        <a:lnTo>
                          <a:pt x="62" y="33"/>
                        </a:lnTo>
                        <a:lnTo>
                          <a:pt x="42" y="20"/>
                        </a:lnTo>
                        <a:lnTo>
                          <a:pt x="19" y="10"/>
                        </a:lnTo>
                        <a:lnTo>
                          <a:pt x="19" y="10"/>
                        </a:lnTo>
                        <a:lnTo>
                          <a:pt x="13" y="6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8" name="Freeform 295"/>
                  <p:cNvSpPr>
                    <a:spLocks/>
                  </p:cNvSpPr>
                  <p:nvPr/>
                </p:nvSpPr>
                <p:spPr bwMode="auto">
                  <a:xfrm>
                    <a:off x="4432" y="2639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70" y="196"/>
                      </a:cxn>
                      <a:cxn ang="0">
                        <a:pos x="71" y="196"/>
                      </a:cxn>
                      <a:cxn ang="0">
                        <a:pos x="71" y="196"/>
                      </a:cxn>
                      <a:cxn ang="0">
                        <a:pos x="72" y="194"/>
                      </a:cxn>
                      <a:cxn ang="0">
                        <a:pos x="74" y="194"/>
                      </a:cxn>
                      <a:cxn ang="0">
                        <a:pos x="74" y="194"/>
                      </a:cxn>
                      <a:cxn ang="0">
                        <a:pos x="78" y="191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7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20" y="153"/>
                      </a:cxn>
                      <a:cxn ang="0">
                        <a:pos x="129" y="135"/>
                      </a:cxn>
                      <a:cxn ang="0">
                        <a:pos x="129" y="135"/>
                      </a:cxn>
                      <a:cxn ang="0">
                        <a:pos x="136" y="119"/>
                      </a:cxn>
                      <a:cxn ang="0">
                        <a:pos x="134" y="101"/>
                      </a:cxn>
                      <a:cxn ang="0">
                        <a:pos x="134" y="101"/>
                      </a:cxn>
                      <a:cxn ang="0">
                        <a:pos x="126" y="81"/>
                      </a:cxn>
                      <a:cxn ang="0">
                        <a:pos x="108" y="65"/>
                      </a:cxn>
                      <a:cxn ang="0">
                        <a:pos x="87" y="47"/>
                      </a:cxn>
                      <a:cxn ang="0">
                        <a:pos x="64" y="3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6">
                        <a:moveTo>
                          <a:pt x="70" y="196"/>
                        </a:moveTo>
                        <a:lnTo>
                          <a:pt x="71" y="196"/>
                        </a:lnTo>
                        <a:lnTo>
                          <a:pt x="71" y="196"/>
                        </a:lnTo>
                        <a:lnTo>
                          <a:pt x="72" y="194"/>
                        </a:lnTo>
                        <a:lnTo>
                          <a:pt x="74" y="194"/>
                        </a:lnTo>
                        <a:lnTo>
                          <a:pt x="74" y="194"/>
                        </a:lnTo>
                        <a:lnTo>
                          <a:pt x="78" y="191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7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20" y="153"/>
                        </a:lnTo>
                        <a:lnTo>
                          <a:pt x="129" y="135"/>
                        </a:lnTo>
                        <a:lnTo>
                          <a:pt x="129" y="135"/>
                        </a:lnTo>
                        <a:lnTo>
                          <a:pt x="136" y="119"/>
                        </a:lnTo>
                        <a:lnTo>
                          <a:pt x="134" y="101"/>
                        </a:lnTo>
                        <a:lnTo>
                          <a:pt x="134" y="101"/>
                        </a:lnTo>
                        <a:lnTo>
                          <a:pt x="126" y="81"/>
                        </a:lnTo>
                        <a:lnTo>
                          <a:pt x="108" y="65"/>
                        </a:lnTo>
                        <a:lnTo>
                          <a:pt x="87" y="47"/>
                        </a:lnTo>
                        <a:lnTo>
                          <a:pt x="64" y="3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9" name="Freeform 296"/>
                  <p:cNvSpPr>
                    <a:spLocks/>
                  </p:cNvSpPr>
                  <p:nvPr/>
                </p:nvSpPr>
                <p:spPr bwMode="auto">
                  <a:xfrm>
                    <a:off x="4422" y="2639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69" y="197"/>
                      </a:cxn>
                      <a:cxn ang="0">
                        <a:pos x="69" y="197"/>
                      </a:cxn>
                      <a:cxn ang="0">
                        <a:pos x="71" y="197"/>
                      </a:cxn>
                      <a:cxn ang="0">
                        <a:pos x="72" y="196"/>
                      </a:cxn>
                      <a:cxn ang="0">
                        <a:pos x="72" y="194"/>
                      </a:cxn>
                      <a:cxn ang="0">
                        <a:pos x="77" y="191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9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20" y="153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36" y="119"/>
                      </a:cxn>
                      <a:cxn ang="0">
                        <a:pos x="134" y="102"/>
                      </a:cxn>
                      <a:cxn ang="0">
                        <a:pos x="126" y="82"/>
                      </a:cxn>
                      <a:cxn ang="0">
                        <a:pos x="108" y="66"/>
                      </a:cxn>
                      <a:cxn ang="0">
                        <a:pos x="87" y="49"/>
                      </a:cxn>
                      <a:cxn ang="0">
                        <a:pos x="64" y="3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7">
                        <a:moveTo>
                          <a:pt x="69" y="197"/>
                        </a:moveTo>
                        <a:lnTo>
                          <a:pt x="69" y="197"/>
                        </a:lnTo>
                        <a:lnTo>
                          <a:pt x="71" y="197"/>
                        </a:lnTo>
                        <a:lnTo>
                          <a:pt x="72" y="196"/>
                        </a:lnTo>
                        <a:lnTo>
                          <a:pt x="72" y="194"/>
                        </a:lnTo>
                        <a:lnTo>
                          <a:pt x="77" y="191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9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20" y="153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36" y="119"/>
                        </a:lnTo>
                        <a:lnTo>
                          <a:pt x="134" y="102"/>
                        </a:lnTo>
                        <a:lnTo>
                          <a:pt x="126" y="82"/>
                        </a:lnTo>
                        <a:lnTo>
                          <a:pt x="108" y="66"/>
                        </a:lnTo>
                        <a:lnTo>
                          <a:pt x="87" y="49"/>
                        </a:lnTo>
                        <a:lnTo>
                          <a:pt x="64" y="3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0" name="Freeform 297"/>
                  <p:cNvSpPr>
                    <a:spLocks/>
                  </p:cNvSpPr>
                  <p:nvPr/>
                </p:nvSpPr>
                <p:spPr bwMode="auto">
                  <a:xfrm>
                    <a:off x="4689" y="2942"/>
                    <a:ext cx="49" cy="64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2"/>
                      </a:cxn>
                      <a:cxn ang="0">
                        <a:pos x="57" y="2"/>
                      </a:cxn>
                      <a:cxn ang="0">
                        <a:pos x="55" y="3"/>
                      </a:cxn>
                      <a:cxn ang="0">
                        <a:pos x="55" y="3"/>
                      </a:cxn>
                      <a:cxn ang="0">
                        <a:pos x="51" y="7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35" y="22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13" y="51"/>
                      </a:cxn>
                      <a:cxn ang="0">
                        <a:pos x="5" y="68"/>
                      </a:cxn>
                      <a:cxn ang="0">
                        <a:pos x="5" y="68"/>
                      </a:cxn>
                      <a:cxn ang="0">
                        <a:pos x="0" y="84"/>
                      </a:cxn>
                      <a:cxn ang="0">
                        <a:pos x="3" y="102"/>
                      </a:cxn>
                      <a:cxn ang="0">
                        <a:pos x="13" y="121"/>
                      </a:cxn>
                      <a:cxn ang="0">
                        <a:pos x="32" y="136"/>
                      </a:cxn>
                      <a:cxn ang="0">
                        <a:pos x="55" y="150"/>
                      </a:cxn>
                      <a:cxn ang="0">
                        <a:pos x="80" y="163"/>
                      </a:cxn>
                      <a:cxn ang="0">
                        <a:pos x="80" y="163"/>
                      </a:cxn>
                      <a:cxn ang="0">
                        <a:pos x="103" y="173"/>
                      </a:cxn>
                      <a:cxn ang="0">
                        <a:pos x="126" y="183"/>
                      </a:cxn>
                      <a:cxn ang="0">
                        <a:pos x="126" y="183"/>
                      </a:cxn>
                      <a:cxn ang="0">
                        <a:pos x="133" y="186"/>
                      </a:cxn>
                      <a:cxn ang="0">
                        <a:pos x="140" y="189"/>
                      </a:cxn>
                      <a:cxn ang="0">
                        <a:pos x="140" y="189"/>
                      </a:cxn>
                      <a:cxn ang="0">
                        <a:pos x="140" y="189"/>
                      </a:cxn>
                      <a:cxn ang="0">
                        <a:pos x="143" y="189"/>
                      </a:cxn>
                      <a:cxn ang="0">
                        <a:pos x="144" y="190"/>
                      </a:cxn>
                      <a:cxn ang="0">
                        <a:pos x="144" y="190"/>
                      </a:cxn>
                      <a:cxn ang="0">
                        <a:pos x="144" y="190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</a:cxnLst>
                    <a:rect l="0" t="0" r="r" b="b"/>
                    <a:pathLst>
                      <a:path w="146" h="190">
                        <a:moveTo>
                          <a:pt x="58" y="0"/>
                        </a:moveTo>
                        <a:lnTo>
                          <a:pt x="58" y="2"/>
                        </a:lnTo>
                        <a:lnTo>
                          <a:pt x="57" y="2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1" y="7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35" y="22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13" y="51"/>
                        </a:lnTo>
                        <a:lnTo>
                          <a:pt x="5" y="68"/>
                        </a:lnTo>
                        <a:lnTo>
                          <a:pt x="5" y="68"/>
                        </a:lnTo>
                        <a:lnTo>
                          <a:pt x="0" y="84"/>
                        </a:lnTo>
                        <a:lnTo>
                          <a:pt x="3" y="102"/>
                        </a:lnTo>
                        <a:lnTo>
                          <a:pt x="13" y="121"/>
                        </a:lnTo>
                        <a:lnTo>
                          <a:pt x="32" y="136"/>
                        </a:lnTo>
                        <a:lnTo>
                          <a:pt x="55" y="150"/>
                        </a:lnTo>
                        <a:lnTo>
                          <a:pt x="80" y="163"/>
                        </a:lnTo>
                        <a:lnTo>
                          <a:pt x="80" y="163"/>
                        </a:lnTo>
                        <a:lnTo>
                          <a:pt x="103" y="173"/>
                        </a:lnTo>
                        <a:lnTo>
                          <a:pt x="126" y="183"/>
                        </a:lnTo>
                        <a:lnTo>
                          <a:pt x="126" y="183"/>
                        </a:lnTo>
                        <a:lnTo>
                          <a:pt x="133" y="186"/>
                        </a:lnTo>
                        <a:lnTo>
                          <a:pt x="140" y="189"/>
                        </a:lnTo>
                        <a:lnTo>
                          <a:pt x="140" y="189"/>
                        </a:lnTo>
                        <a:lnTo>
                          <a:pt x="140" y="189"/>
                        </a:lnTo>
                        <a:lnTo>
                          <a:pt x="143" y="189"/>
                        </a:lnTo>
                        <a:lnTo>
                          <a:pt x="144" y="190"/>
                        </a:lnTo>
                        <a:lnTo>
                          <a:pt x="144" y="190"/>
                        </a:lnTo>
                        <a:lnTo>
                          <a:pt x="144" y="190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1" name="Freeform 298"/>
                  <p:cNvSpPr>
                    <a:spLocks/>
                  </p:cNvSpPr>
                  <p:nvPr/>
                </p:nvSpPr>
                <p:spPr bwMode="auto">
                  <a:xfrm>
                    <a:off x="4696" y="2940"/>
                    <a:ext cx="49" cy="63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1"/>
                      </a:cxn>
                      <a:cxn ang="0">
                        <a:pos x="58" y="1"/>
                      </a:cxn>
                      <a:cxn ang="0">
                        <a:pos x="56" y="1"/>
                      </a:cxn>
                      <a:cxn ang="0">
                        <a:pos x="55" y="3"/>
                      </a:cxn>
                      <a:cxn ang="0">
                        <a:pos x="55" y="3"/>
                      </a:cxn>
                      <a:cxn ang="0">
                        <a:pos x="50" y="6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35" y="22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13" y="49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0" y="83"/>
                      </a:cxn>
                      <a:cxn ang="0">
                        <a:pos x="3" y="102"/>
                      </a:cxn>
                      <a:cxn ang="0">
                        <a:pos x="3" y="102"/>
                      </a:cxn>
                      <a:cxn ang="0">
                        <a:pos x="14" y="121"/>
                      </a:cxn>
                      <a:cxn ang="0">
                        <a:pos x="32" y="134"/>
                      </a:cxn>
                      <a:cxn ang="0">
                        <a:pos x="56" y="150"/>
                      </a:cxn>
                      <a:cxn ang="0">
                        <a:pos x="81" y="163"/>
                      </a:cxn>
                      <a:cxn ang="0">
                        <a:pos x="147" y="190"/>
                      </a:cxn>
                      <a:cxn ang="0">
                        <a:pos x="147" y="190"/>
                      </a:cxn>
                    </a:cxnLst>
                    <a:rect l="0" t="0" r="r" b="b"/>
                    <a:pathLst>
                      <a:path w="147" h="190">
                        <a:moveTo>
                          <a:pt x="58" y="0"/>
                        </a:moveTo>
                        <a:lnTo>
                          <a:pt x="58" y="1"/>
                        </a:lnTo>
                        <a:lnTo>
                          <a:pt x="58" y="1"/>
                        </a:lnTo>
                        <a:lnTo>
                          <a:pt x="56" y="1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0" y="6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35" y="22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13" y="49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0" y="83"/>
                        </a:lnTo>
                        <a:lnTo>
                          <a:pt x="3" y="102"/>
                        </a:lnTo>
                        <a:lnTo>
                          <a:pt x="3" y="102"/>
                        </a:lnTo>
                        <a:lnTo>
                          <a:pt x="14" y="121"/>
                        </a:lnTo>
                        <a:lnTo>
                          <a:pt x="32" y="134"/>
                        </a:lnTo>
                        <a:lnTo>
                          <a:pt x="56" y="150"/>
                        </a:lnTo>
                        <a:lnTo>
                          <a:pt x="81" y="163"/>
                        </a:lnTo>
                        <a:lnTo>
                          <a:pt x="147" y="190"/>
                        </a:lnTo>
                        <a:lnTo>
                          <a:pt x="147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2" name="Freeform 299"/>
                  <p:cNvSpPr>
                    <a:spLocks/>
                  </p:cNvSpPr>
                  <p:nvPr/>
                </p:nvSpPr>
                <p:spPr bwMode="auto">
                  <a:xfrm>
                    <a:off x="4700" y="2940"/>
                    <a:ext cx="48" cy="63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0"/>
                      </a:cxn>
                      <a:cxn ang="0">
                        <a:pos x="58" y="1"/>
                      </a:cxn>
                      <a:cxn ang="0">
                        <a:pos x="56" y="1"/>
                      </a:cxn>
                      <a:cxn ang="0">
                        <a:pos x="55" y="2"/>
                      </a:cxn>
                      <a:cxn ang="0">
                        <a:pos x="51" y="5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35" y="21"/>
                      </a:cxn>
                      <a:cxn ang="0">
                        <a:pos x="25" y="34"/>
                      </a:cxn>
                      <a:cxn ang="0">
                        <a:pos x="25" y="34"/>
                      </a:cxn>
                      <a:cxn ang="0">
                        <a:pos x="13" y="48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0" y="83"/>
                      </a:cxn>
                      <a:cxn ang="0">
                        <a:pos x="3" y="100"/>
                      </a:cxn>
                      <a:cxn ang="0">
                        <a:pos x="15" y="119"/>
                      </a:cxn>
                      <a:cxn ang="0">
                        <a:pos x="32" y="133"/>
                      </a:cxn>
                      <a:cxn ang="0">
                        <a:pos x="56" y="149"/>
                      </a:cxn>
                      <a:cxn ang="0">
                        <a:pos x="81" y="162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</a:cxnLst>
                    <a:rect l="0" t="0" r="r" b="b"/>
                    <a:pathLst>
                      <a:path w="146" h="190">
                        <a:moveTo>
                          <a:pt x="58" y="0"/>
                        </a:moveTo>
                        <a:lnTo>
                          <a:pt x="58" y="0"/>
                        </a:lnTo>
                        <a:lnTo>
                          <a:pt x="58" y="1"/>
                        </a:lnTo>
                        <a:lnTo>
                          <a:pt x="56" y="1"/>
                        </a:lnTo>
                        <a:lnTo>
                          <a:pt x="55" y="2"/>
                        </a:lnTo>
                        <a:lnTo>
                          <a:pt x="51" y="5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35" y="21"/>
                        </a:lnTo>
                        <a:lnTo>
                          <a:pt x="25" y="34"/>
                        </a:lnTo>
                        <a:lnTo>
                          <a:pt x="25" y="34"/>
                        </a:lnTo>
                        <a:lnTo>
                          <a:pt x="13" y="48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0" y="83"/>
                        </a:lnTo>
                        <a:lnTo>
                          <a:pt x="3" y="100"/>
                        </a:lnTo>
                        <a:lnTo>
                          <a:pt x="15" y="119"/>
                        </a:lnTo>
                        <a:lnTo>
                          <a:pt x="32" y="133"/>
                        </a:lnTo>
                        <a:lnTo>
                          <a:pt x="56" y="149"/>
                        </a:lnTo>
                        <a:lnTo>
                          <a:pt x="81" y="162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sp>
              <p:nvSpPr>
                <p:cNvPr id="136" name="Freeform 430"/>
                <p:cNvSpPr>
                  <a:spLocks/>
                </p:cNvSpPr>
                <p:nvPr/>
              </p:nvSpPr>
              <p:spPr bwMode="auto">
                <a:xfrm>
                  <a:off x="4448" y="252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1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1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37" name="Freeform 432"/>
                <p:cNvSpPr>
                  <a:spLocks/>
                </p:cNvSpPr>
                <p:nvPr/>
              </p:nvSpPr>
              <p:spPr bwMode="auto">
                <a:xfrm>
                  <a:off x="4450" y="252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3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1" y="12"/>
                    </a:cxn>
                    <a:cxn ang="0">
                      <a:pos x="573" y="6"/>
                    </a:cxn>
                    <a:cxn ang="0">
                      <a:pos x="584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7" y="77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3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1" y="12"/>
                      </a:lnTo>
                      <a:lnTo>
                        <a:pt x="573" y="6"/>
                      </a:lnTo>
                      <a:lnTo>
                        <a:pt x="584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7" y="77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38" name="Freeform 433"/>
                <p:cNvSpPr>
                  <a:spLocks/>
                </p:cNvSpPr>
                <p:nvPr/>
              </p:nvSpPr>
              <p:spPr bwMode="auto">
                <a:xfrm>
                  <a:off x="4319" y="272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39" name="Freeform 434"/>
                <p:cNvSpPr>
                  <a:spLocks/>
                </p:cNvSpPr>
                <p:nvPr/>
              </p:nvSpPr>
              <p:spPr bwMode="auto">
                <a:xfrm>
                  <a:off x="4520" y="259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7" y="62"/>
                    </a:cxn>
                    <a:cxn ang="0">
                      <a:pos x="525" y="33"/>
                    </a:cxn>
                    <a:cxn ang="0">
                      <a:pos x="561" y="12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1" y="7"/>
                    </a:cxn>
                    <a:cxn ang="0">
                      <a:pos x="600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6" y="76"/>
                    </a:cxn>
                    <a:cxn ang="0">
                      <a:pos x="539" y="112"/>
                    </a:cxn>
                    <a:cxn ang="0">
                      <a:pos x="457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1" h="602">
                      <a:moveTo>
                        <a:pt x="0" y="493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7" y="62"/>
                      </a:lnTo>
                      <a:lnTo>
                        <a:pt x="525" y="33"/>
                      </a:lnTo>
                      <a:lnTo>
                        <a:pt x="561" y="12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1" y="7"/>
                      </a:lnTo>
                      <a:lnTo>
                        <a:pt x="600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6" y="76"/>
                      </a:lnTo>
                      <a:lnTo>
                        <a:pt x="539" y="112"/>
                      </a:lnTo>
                      <a:lnTo>
                        <a:pt x="457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40" name="Freeform 435"/>
                <p:cNvSpPr>
                  <a:spLocks/>
                </p:cNvSpPr>
                <p:nvPr/>
              </p:nvSpPr>
              <p:spPr bwMode="auto">
                <a:xfrm>
                  <a:off x="4321" y="272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4"/>
                    </a:cxn>
                    <a:cxn ang="0">
                      <a:pos x="142" y="384"/>
                    </a:cxn>
                    <a:cxn ang="0">
                      <a:pos x="62" y="488"/>
                    </a:cxn>
                    <a:cxn ang="0">
                      <a:pos x="33" y="524"/>
                    </a:cxn>
                    <a:cxn ang="0">
                      <a:pos x="11" y="562"/>
                    </a:cxn>
                    <a:cxn ang="0">
                      <a:pos x="4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4"/>
                      </a:lnTo>
                      <a:lnTo>
                        <a:pt x="142" y="384"/>
                      </a:lnTo>
                      <a:lnTo>
                        <a:pt x="62" y="488"/>
                      </a:lnTo>
                      <a:lnTo>
                        <a:pt x="33" y="524"/>
                      </a:lnTo>
                      <a:lnTo>
                        <a:pt x="11" y="562"/>
                      </a:lnTo>
                      <a:lnTo>
                        <a:pt x="4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41" name="Freeform 436"/>
                <p:cNvSpPr>
                  <a:spLocks/>
                </p:cNvSpPr>
                <p:nvPr/>
              </p:nvSpPr>
              <p:spPr bwMode="auto">
                <a:xfrm>
                  <a:off x="4522" y="259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9"/>
                    </a:cxn>
                    <a:cxn ang="0">
                      <a:pos x="368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9"/>
                      </a:lnTo>
                      <a:lnTo>
                        <a:pt x="368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42" name="Freeform 437"/>
                <p:cNvSpPr>
                  <a:spLocks/>
                </p:cNvSpPr>
                <p:nvPr/>
              </p:nvSpPr>
              <p:spPr bwMode="auto">
                <a:xfrm>
                  <a:off x="4393" y="279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43" name="Freeform 438"/>
                <p:cNvSpPr>
                  <a:spLocks/>
                </p:cNvSpPr>
                <p:nvPr/>
              </p:nvSpPr>
              <p:spPr bwMode="auto">
                <a:xfrm>
                  <a:off x="4594" y="2668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44" name="Freeform 439"/>
                <p:cNvSpPr>
                  <a:spLocks/>
                </p:cNvSpPr>
                <p:nvPr/>
              </p:nvSpPr>
              <p:spPr bwMode="auto">
                <a:xfrm>
                  <a:off x="4394" y="279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0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7"/>
                    </a:cxn>
                    <a:cxn ang="0">
                      <a:pos x="114" y="538"/>
                    </a:cxn>
                    <a:cxn ang="0">
                      <a:pos x="216" y="458"/>
                    </a:cxn>
                    <a:cxn ang="0">
                      <a:pos x="318" y="368"/>
                    </a:cxn>
                    <a:cxn ang="0">
                      <a:pos x="318" y="368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0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7"/>
                      </a:lnTo>
                      <a:lnTo>
                        <a:pt x="114" y="538"/>
                      </a:lnTo>
                      <a:lnTo>
                        <a:pt x="216" y="458"/>
                      </a:lnTo>
                      <a:lnTo>
                        <a:pt x="318" y="368"/>
                      </a:lnTo>
                      <a:lnTo>
                        <a:pt x="318" y="368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45" name="Freeform 440"/>
                <p:cNvSpPr>
                  <a:spLocks/>
                </p:cNvSpPr>
                <p:nvPr/>
              </p:nvSpPr>
              <p:spPr bwMode="auto">
                <a:xfrm>
                  <a:off x="4596" y="2670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4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4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46" name="Freeform 441"/>
                <p:cNvSpPr>
                  <a:spLocks/>
                </p:cNvSpPr>
                <p:nvPr/>
              </p:nvSpPr>
              <p:spPr bwMode="auto">
                <a:xfrm>
                  <a:off x="4465" y="286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5"/>
                    </a:cxn>
                    <a:cxn ang="0">
                      <a:pos x="62" y="487"/>
                    </a:cxn>
                    <a:cxn ang="0">
                      <a:pos x="34" y="525"/>
                    </a:cxn>
                    <a:cxn ang="0">
                      <a:pos x="11" y="561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8" y="601"/>
                    </a:cxn>
                    <a:cxn ang="0">
                      <a:pos x="16" y="599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6"/>
                    </a:cxn>
                    <a:cxn ang="0">
                      <a:pos x="114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1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5"/>
                      </a:lnTo>
                      <a:lnTo>
                        <a:pt x="62" y="487"/>
                      </a:lnTo>
                      <a:lnTo>
                        <a:pt x="34" y="525"/>
                      </a:lnTo>
                      <a:lnTo>
                        <a:pt x="11" y="561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8" y="601"/>
                      </a:lnTo>
                      <a:lnTo>
                        <a:pt x="16" y="599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6"/>
                      </a:lnTo>
                      <a:lnTo>
                        <a:pt x="114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47" name="Freeform 442"/>
                <p:cNvSpPr>
                  <a:spLocks/>
                </p:cNvSpPr>
                <p:nvPr/>
              </p:nvSpPr>
              <p:spPr bwMode="auto">
                <a:xfrm>
                  <a:off x="4666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4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4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48" name="Freeform 443"/>
                <p:cNvSpPr>
                  <a:spLocks/>
                </p:cNvSpPr>
                <p:nvPr/>
              </p:nvSpPr>
              <p:spPr bwMode="auto">
                <a:xfrm>
                  <a:off x="4467" y="287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1" y="283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2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68"/>
                    </a:cxn>
                    <a:cxn ang="0">
                      <a:pos x="316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1" y="283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2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68"/>
                      </a:lnTo>
                      <a:lnTo>
                        <a:pt x="316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49" name="Freeform 444"/>
                <p:cNvSpPr>
                  <a:spLocks/>
                </p:cNvSpPr>
                <p:nvPr/>
              </p:nvSpPr>
              <p:spPr bwMode="auto">
                <a:xfrm>
                  <a:off x="4668" y="2742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38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8" y="316"/>
                    </a:cxn>
                    <a:cxn ang="0">
                      <a:pos x="368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38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8" y="316"/>
                      </a:lnTo>
                      <a:lnTo>
                        <a:pt x="368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50" name="Freeform 446"/>
                <p:cNvSpPr>
                  <a:spLocks/>
                </p:cNvSpPr>
                <p:nvPr/>
              </p:nvSpPr>
              <p:spPr bwMode="auto">
                <a:xfrm>
                  <a:off x="4451" y="252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9" y="62"/>
                    </a:cxn>
                    <a:cxn ang="0">
                      <a:pos x="525" y="35"/>
                    </a:cxn>
                    <a:cxn ang="0">
                      <a:pos x="562" y="12"/>
                    </a:cxn>
                    <a:cxn ang="0">
                      <a:pos x="574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3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9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3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9" y="62"/>
                      </a:lnTo>
                      <a:lnTo>
                        <a:pt x="525" y="35"/>
                      </a:lnTo>
                      <a:lnTo>
                        <a:pt x="562" y="12"/>
                      </a:lnTo>
                      <a:lnTo>
                        <a:pt x="574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3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9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51" name="Freeform 448"/>
                <p:cNvSpPr>
                  <a:spLocks/>
                </p:cNvSpPr>
                <p:nvPr/>
              </p:nvSpPr>
              <p:spPr bwMode="auto">
                <a:xfrm>
                  <a:off x="4453" y="25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8"/>
                    </a:cxn>
                    <a:cxn ang="0">
                      <a:pos x="596" y="29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9"/>
                    </a:cxn>
                    <a:cxn ang="0">
                      <a:pos x="370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8"/>
                      </a:lnTo>
                      <a:lnTo>
                        <a:pt x="596" y="29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52" name="Freeform 449"/>
                <p:cNvSpPr>
                  <a:spLocks/>
                </p:cNvSpPr>
                <p:nvPr/>
              </p:nvSpPr>
              <p:spPr bwMode="auto">
                <a:xfrm>
                  <a:off x="4323" y="27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4" y="524"/>
                    </a:cxn>
                    <a:cxn ang="0">
                      <a:pos x="12" y="561"/>
                    </a:cxn>
                    <a:cxn ang="0">
                      <a:pos x="5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7"/>
                    </a:cxn>
                    <a:cxn ang="0">
                      <a:pos x="113" y="538"/>
                    </a:cxn>
                    <a:cxn ang="0">
                      <a:pos x="217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4" y="524"/>
                      </a:lnTo>
                      <a:lnTo>
                        <a:pt x="12" y="561"/>
                      </a:lnTo>
                      <a:lnTo>
                        <a:pt x="5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7"/>
                      </a:lnTo>
                      <a:lnTo>
                        <a:pt x="113" y="538"/>
                      </a:lnTo>
                      <a:lnTo>
                        <a:pt x="217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53" name="Freeform 450"/>
                <p:cNvSpPr>
                  <a:spLocks/>
                </p:cNvSpPr>
                <p:nvPr/>
              </p:nvSpPr>
              <p:spPr bwMode="auto">
                <a:xfrm>
                  <a:off x="4524" y="260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54" name="Freeform 451"/>
                <p:cNvSpPr>
                  <a:spLocks/>
                </p:cNvSpPr>
                <p:nvPr/>
              </p:nvSpPr>
              <p:spPr bwMode="auto">
                <a:xfrm>
                  <a:off x="4324" y="273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55" name="Freeform 452"/>
                <p:cNvSpPr>
                  <a:spLocks/>
                </p:cNvSpPr>
                <p:nvPr/>
              </p:nvSpPr>
              <p:spPr bwMode="auto">
                <a:xfrm>
                  <a:off x="4525" y="260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9" y="62"/>
                    </a:cxn>
                    <a:cxn ang="0">
                      <a:pos x="525" y="33"/>
                    </a:cxn>
                    <a:cxn ang="0">
                      <a:pos x="562" y="11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9" y="62"/>
                      </a:lnTo>
                      <a:lnTo>
                        <a:pt x="525" y="33"/>
                      </a:lnTo>
                      <a:lnTo>
                        <a:pt x="562" y="11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56" name="Freeform 453"/>
                <p:cNvSpPr>
                  <a:spLocks/>
                </p:cNvSpPr>
                <p:nvPr/>
              </p:nvSpPr>
              <p:spPr bwMode="auto">
                <a:xfrm>
                  <a:off x="4396" y="280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4" y="525"/>
                    </a:cxn>
                    <a:cxn ang="0">
                      <a:pos x="13" y="562"/>
                    </a:cxn>
                    <a:cxn ang="0">
                      <a:pos x="6" y="574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4" y="525"/>
                      </a:lnTo>
                      <a:lnTo>
                        <a:pt x="13" y="562"/>
                      </a:lnTo>
                      <a:lnTo>
                        <a:pt x="6" y="574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57" name="Freeform 454"/>
                <p:cNvSpPr>
                  <a:spLocks/>
                </p:cNvSpPr>
                <p:nvPr/>
              </p:nvSpPr>
              <p:spPr bwMode="auto">
                <a:xfrm>
                  <a:off x="4597" y="267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58" name="Freeform 455"/>
                <p:cNvSpPr>
                  <a:spLocks/>
                </p:cNvSpPr>
                <p:nvPr/>
              </p:nvSpPr>
              <p:spPr bwMode="auto">
                <a:xfrm>
                  <a:off x="4398" y="280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59" name="Freeform 456"/>
                <p:cNvSpPr>
                  <a:spLocks/>
                </p:cNvSpPr>
                <p:nvPr/>
              </p:nvSpPr>
              <p:spPr bwMode="auto">
                <a:xfrm>
                  <a:off x="4599" y="267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60" name="Freeform 457"/>
                <p:cNvSpPr>
                  <a:spLocks/>
                </p:cNvSpPr>
                <p:nvPr/>
              </p:nvSpPr>
              <p:spPr bwMode="auto">
                <a:xfrm>
                  <a:off x="4469" y="2873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61" name="Freeform 458"/>
                <p:cNvSpPr>
                  <a:spLocks/>
                </p:cNvSpPr>
                <p:nvPr/>
              </p:nvSpPr>
              <p:spPr bwMode="auto">
                <a:xfrm>
                  <a:off x="4669" y="27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39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39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62" name="Freeform 459"/>
                <p:cNvSpPr>
                  <a:spLocks/>
                </p:cNvSpPr>
                <p:nvPr/>
              </p:nvSpPr>
              <p:spPr bwMode="auto">
                <a:xfrm>
                  <a:off x="4470" y="287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1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599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1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599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63" name="Freeform 460"/>
                <p:cNvSpPr>
                  <a:spLocks/>
                </p:cNvSpPr>
                <p:nvPr/>
              </p:nvSpPr>
              <p:spPr bwMode="auto">
                <a:xfrm>
                  <a:off x="4671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2" y="11"/>
                    </a:cxn>
                    <a:cxn ang="0">
                      <a:pos x="573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2" y="11"/>
                      </a:lnTo>
                      <a:lnTo>
                        <a:pt x="573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64" name="Freeform 462"/>
                <p:cNvSpPr>
                  <a:spLocks/>
                </p:cNvSpPr>
                <p:nvPr/>
              </p:nvSpPr>
              <p:spPr bwMode="auto">
                <a:xfrm>
                  <a:off x="4451" y="252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9" y="62"/>
                    </a:cxn>
                    <a:cxn ang="0">
                      <a:pos x="525" y="35"/>
                    </a:cxn>
                    <a:cxn ang="0">
                      <a:pos x="562" y="12"/>
                    </a:cxn>
                    <a:cxn ang="0">
                      <a:pos x="574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3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9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3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9" y="62"/>
                      </a:lnTo>
                      <a:lnTo>
                        <a:pt x="525" y="35"/>
                      </a:lnTo>
                      <a:lnTo>
                        <a:pt x="562" y="12"/>
                      </a:lnTo>
                      <a:lnTo>
                        <a:pt x="574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3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9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65" name="Freeform 464"/>
                <p:cNvSpPr>
                  <a:spLocks/>
                </p:cNvSpPr>
                <p:nvPr/>
              </p:nvSpPr>
              <p:spPr bwMode="auto">
                <a:xfrm>
                  <a:off x="4453" y="25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8"/>
                    </a:cxn>
                    <a:cxn ang="0">
                      <a:pos x="596" y="29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9"/>
                    </a:cxn>
                    <a:cxn ang="0">
                      <a:pos x="370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8"/>
                      </a:lnTo>
                      <a:lnTo>
                        <a:pt x="596" y="29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66" name="Freeform 465"/>
                <p:cNvSpPr>
                  <a:spLocks/>
                </p:cNvSpPr>
                <p:nvPr/>
              </p:nvSpPr>
              <p:spPr bwMode="auto">
                <a:xfrm>
                  <a:off x="4323" y="27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4" y="524"/>
                    </a:cxn>
                    <a:cxn ang="0">
                      <a:pos x="12" y="561"/>
                    </a:cxn>
                    <a:cxn ang="0">
                      <a:pos x="5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7"/>
                    </a:cxn>
                    <a:cxn ang="0">
                      <a:pos x="113" y="538"/>
                    </a:cxn>
                    <a:cxn ang="0">
                      <a:pos x="217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4" y="524"/>
                      </a:lnTo>
                      <a:lnTo>
                        <a:pt x="12" y="561"/>
                      </a:lnTo>
                      <a:lnTo>
                        <a:pt x="5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7"/>
                      </a:lnTo>
                      <a:lnTo>
                        <a:pt x="113" y="538"/>
                      </a:lnTo>
                      <a:lnTo>
                        <a:pt x="217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67" name="Freeform 466"/>
                <p:cNvSpPr>
                  <a:spLocks/>
                </p:cNvSpPr>
                <p:nvPr/>
              </p:nvSpPr>
              <p:spPr bwMode="auto">
                <a:xfrm>
                  <a:off x="4524" y="260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68" name="Freeform 467"/>
                <p:cNvSpPr>
                  <a:spLocks/>
                </p:cNvSpPr>
                <p:nvPr/>
              </p:nvSpPr>
              <p:spPr bwMode="auto">
                <a:xfrm>
                  <a:off x="4324" y="273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69" name="Freeform 468"/>
                <p:cNvSpPr>
                  <a:spLocks/>
                </p:cNvSpPr>
                <p:nvPr/>
              </p:nvSpPr>
              <p:spPr bwMode="auto">
                <a:xfrm>
                  <a:off x="4525" y="260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9" y="62"/>
                    </a:cxn>
                    <a:cxn ang="0">
                      <a:pos x="525" y="33"/>
                    </a:cxn>
                    <a:cxn ang="0">
                      <a:pos x="562" y="11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9" y="62"/>
                      </a:lnTo>
                      <a:lnTo>
                        <a:pt x="525" y="33"/>
                      </a:lnTo>
                      <a:lnTo>
                        <a:pt x="562" y="11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70" name="Freeform 469"/>
                <p:cNvSpPr>
                  <a:spLocks/>
                </p:cNvSpPr>
                <p:nvPr/>
              </p:nvSpPr>
              <p:spPr bwMode="auto">
                <a:xfrm>
                  <a:off x="4396" y="280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4" y="525"/>
                    </a:cxn>
                    <a:cxn ang="0">
                      <a:pos x="13" y="562"/>
                    </a:cxn>
                    <a:cxn ang="0">
                      <a:pos x="6" y="574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4" y="525"/>
                      </a:lnTo>
                      <a:lnTo>
                        <a:pt x="13" y="562"/>
                      </a:lnTo>
                      <a:lnTo>
                        <a:pt x="6" y="574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71" name="Freeform 470"/>
                <p:cNvSpPr>
                  <a:spLocks/>
                </p:cNvSpPr>
                <p:nvPr/>
              </p:nvSpPr>
              <p:spPr bwMode="auto">
                <a:xfrm>
                  <a:off x="4597" y="267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72" name="Freeform 471"/>
                <p:cNvSpPr>
                  <a:spLocks/>
                </p:cNvSpPr>
                <p:nvPr/>
              </p:nvSpPr>
              <p:spPr bwMode="auto">
                <a:xfrm>
                  <a:off x="4398" y="280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73" name="Freeform 472"/>
                <p:cNvSpPr>
                  <a:spLocks/>
                </p:cNvSpPr>
                <p:nvPr/>
              </p:nvSpPr>
              <p:spPr bwMode="auto">
                <a:xfrm>
                  <a:off x="4599" y="267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74" name="Freeform 473"/>
                <p:cNvSpPr>
                  <a:spLocks/>
                </p:cNvSpPr>
                <p:nvPr/>
              </p:nvSpPr>
              <p:spPr bwMode="auto">
                <a:xfrm>
                  <a:off x="4469" y="2873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75" name="Freeform 474"/>
                <p:cNvSpPr>
                  <a:spLocks/>
                </p:cNvSpPr>
                <p:nvPr/>
              </p:nvSpPr>
              <p:spPr bwMode="auto">
                <a:xfrm>
                  <a:off x="4669" y="27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39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39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76" name="Freeform 475"/>
                <p:cNvSpPr>
                  <a:spLocks/>
                </p:cNvSpPr>
                <p:nvPr/>
              </p:nvSpPr>
              <p:spPr bwMode="auto">
                <a:xfrm>
                  <a:off x="4470" y="287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1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599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1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599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77" name="Freeform 476"/>
                <p:cNvSpPr>
                  <a:spLocks/>
                </p:cNvSpPr>
                <p:nvPr/>
              </p:nvSpPr>
              <p:spPr bwMode="auto">
                <a:xfrm>
                  <a:off x="4671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2" y="11"/>
                    </a:cxn>
                    <a:cxn ang="0">
                      <a:pos x="573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2" y="11"/>
                      </a:lnTo>
                      <a:lnTo>
                        <a:pt x="573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78" name="Freeform 478"/>
                <p:cNvSpPr>
                  <a:spLocks/>
                </p:cNvSpPr>
                <p:nvPr/>
              </p:nvSpPr>
              <p:spPr bwMode="auto">
                <a:xfrm>
                  <a:off x="4455" y="253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9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8"/>
                    </a:cxn>
                    <a:cxn ang="0">
                      <a:pos x="370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9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8"/>
                      </a:lnTo>
                      <a:lnTo>
                        <a:pt x="370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79" name="Freeform 480"/>
                <p:cNvSpPr>
                  <a:spLocks/>
                </p:cNvSpPr>
                <p:nvPr/>
              </p:nvSpPr>
              <p:spPr bwMode="auto">
                <a:xfrm>
                  <a:off x="4457" y="253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0" name="Freeform 481"/>
                <p:cNvSpPr>
                  <a:spLocks/>
                </p:cNvSpPr>
                <p:nvPr/>
              </p:nvSpPr>
              <p:spPr bwMode="auto">
                <a:xfrm>
                  <a:off x="4326" y="273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1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5"/>
                    </a:cxn>
                    <a:cxn ang="0">
                      <a:pos x="11" y="561"/>
                    </a:cxn>
                    <a:cxn ang="0">
                      <a:pos x="5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2" y="599"/>
                    </a:cxn>
                    <a:cxn ang="0">
                      <a:pos x="8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1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5"/>
                      </a:lnTo>
                      <a:lnTo>
                        <a:pt x="11" y="561"/>
                      </a:lnTo>
                      <a:lnTo>
                        <a:pt x="5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2" y="599"/>
                      </a:lnTo>
                      <a:lnTo>
                        <a:pt x="8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1" name="Freeform 482"/>
                <p:cNvSpPr>
                  <a:spLocks/>
                </p:cNvSpPr>
                <p:nvPr/>
              </p:nvSpPr>
              <p:spPr bwMode="auto">
                <a:xfrm>
                  <a:off x="4527" y="260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2" y="11"/>
                    </a:cxn>
                    <a:cxn ang="0">
                      <a:pos x="573" y="4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7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2" y="11"/>
                      </a:lnTo>
                      <a:lnTo>
                        <a:pt x="573" y="4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7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2" name="Freeform 483"/>
                <p:cNvSpPr>
                  <a:spLocks/>
                </p:cNvSpPr>
                <p:nvPr/>
              </p:nvSpPr>
              <p:spPr bwMode="auto">
                <a:xfrm>
                  <a:off x="4328" y="273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5"/>
                    </a:cxn>
                    <a:cxn ang="0">
                      <a:pos x="62" y="489"/>
                    </a:cxn>
                    <a:cxn ang="0">
                      <a:pos x="33" y="525"/>
                    </a:cxn>
                    <a:cxn ang="0">
                      <a:pos x="12" y="562"/>
                    </a:cxn>
                    <a:cxn ang="0">
                      <a:pos x="5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89"/>
                    </a:cxn>
                    <a:cxn ang="0">
                      <a:pos x="77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5"/>
                      </a:lnTo>
                      <a:lnTo>
                        <a:pt x="62" y="489"/>
                      </a:lnTo>
                      <a:lnTo>
                        <a:pt x="33" y="525"/>
                      </a:lnTo>
                      <a:lnTo>
                        <a:pt x="12" y="562"/>
                      </a:lnTo>
                      <a:lnTo>
                        <a:pt x="5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89"/>
                      </a:lnTo>
                      <a:lnTo>
                        <a:pt x="77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3" name="Freeform 484"/>
                <p:cNvSpPr>
                  <a:spLocks/>
                </p:cNvSpPr>
                <p:nvPr/>
              </p:nvSpPr>
              <p:spPr bwMode="auto">
                <a:xfrm>
                  <a:off x="4529" y="260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6" y="144"/>
                    </a:cxn>
                    <a:cxn ang="0">
                      <a:pos x="489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7" y="1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6" y="144"/>
                      </a:lnTo>
                      <a:lnTo>
                        <a:pt x="489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7" y="1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4" name="Freeform 485"/>
                <p:cNvSpPr>
                  <a:spLocks/>
                </p:cNvSpPr>
                <p:nvPr/>
              </p:nvSpPr>
              <p:spPr bwMode="auto">
                <a:xfrm>
                  <a:off x="4400" y="280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6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4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600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1"/>
                    </a:cxn>
                    <a:cxn ang="0">
                      <a:pos x="317" y="371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6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4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600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1"/>
                      </a:lnTo>
                      <a:lnTo>
                        <a:pt x="317" y="371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5" name="Freeform 486"/>
                <p:cNvSpPr>
                  <a:spLocks/>
                </p:cNvSpPr>
                <p:nvPr/>
              </p:nvSpPr>
              <p:spPr bwMode="auto">
                <a:xfrm>
                  <a:off x="4601" y="267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6" name="Freeform 487"/>
                <p:cNvSpPr>
                  <a:spLocks/>
                </p:cNvSpPr>
                <p:nvPr/>
              </p:nvSpPr>
              <p:spPr bwMode="auto">
                <a:xfrm>
                  <a:off x="4402" y="280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3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7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3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7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7" name="Freeform 488"/>
                <p:cNvSpPr>
                  <a:spLocks/>
                </p:cNvSpPr>
                <p:nvPr/>
              </p:nvSpPr>
              <p:spPr bwMode="auto">
                <a:xfrm>
                  <a:off x="4603" y="267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8" name="Freeform 489"/>
                <p:cNvSpPr>
                  <a:spLocks/>
                </p:cNvSpPr>
                <p:nvPr/>
              </p:nvSpPr>
              <p:spPr bwMode="auto">
                <a:xfrm>
                  <a:off x="4472" y="287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4"/>
                    </a:cxn>
                    <a:cxn ang="0">
                      <a:pos x="62" y="487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599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6"/>
                    </a:cxn>
                    <a:cxn ang="0">
                      <a:pos x="114" y="539"/>
                    </a:cxn>
                    <a:cxn ang="0">
                      <a:pos x="216" y="456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4"/>
                      </a:lnTo>
                      <a:lnTo>
                        <a:pt x="62" y="487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599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6"/>
                      </a:lnTo>
                      <a:lnTo>
                        <a:pt x="114" y="539"/>
                      </a:lnTo>
                      <a:lnTo>
                        <a:pt x="216" y="456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9" name="Freeform 490"/>
                <p:cNvSpPr>
                  <a:spLocks/>
                </p:cNvSpPr>
                <p:nvPr/>
              </p:nvSpPr>
              <p:spPr bwMode="auto">
                <a:xfrm>
                  <a:off x="4673" y="274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7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7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0" name="Freeform 491"/>
                <p:cNvSpPr>
                  <a:spLocks/>
                </p:cNvSpPr>
                <p:nvPr/>
              </p:nvSpPr>
              <p:spPr bwMode="auto">
                <a:xfrm>
                  <a:off x="4474" y="287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1" name="Freeform 492"/>
                <p:cNvSpPr>
                  <a:spLocks/>
                </p:cNvSpPr>
                <p:nvPr/>
              </p:nvSpPr>
              <p:spPr bwMode="auto">
                <a:xfrm>
                  <a:off x="4675" y="274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5" y="232"/>
                    </a:cxn>
                    <a:cxn ang="0">
                      <a:pos x="386" y="143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5" y="232"/>
                      </a:lnTo>
                      <a:lnTo>
                        <a:pt x="386" y="143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2" name="Freeform 493"/>
                <p:cNvSpPr>
                  <a:spLocks/>
                </p:cNvSpPr>
                <p:nvPr/>
              </p:nvSpPr>
              <p:spPr bwMode="auto">
                <a:xfrm>
                  <a:off x="4445" y="2627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0" y="196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6" y="191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93" y="179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18" y="153"/>
                    </a:cxn>
                    <a:cxn ang="0">
                      <a:pos x="128" y="135"/>
                    </a:cxn>
                    <a:cxn ang="0">
                      <a:pos x="128" y="135"/>
                    </a:cxn>
                    <a:cxn ang="0">
                      <a:pos x="135" y="119"/>
                    </a:cxn>
                    <a:cxn ang="0">
                      <a:pos x="134" y="101"/>
                    </a:cxn>
                    <a:cxn ang="0">
                      <a:pos x="125" y="82"/>
                    </a:cxn>
                    <a:cxn ang="0">
                      <a:pos x="108" y="66"/>
                    </a:cxn>
                    <a:cxn ang="0">
                      <a:pos x="86" y="47"/>
                    </a:cxn>
                    <a:cxn ang="0">
                      <a:pos x="62" y="33"/>
                    </a:cxn>
                    <a:cxn ang="0">
                      <a:pos x="62" y="33"/>
                    </a:cxn>
                    <a:cxn ang="0">
                      <a:pos x="42" y="20"/>
                    </a:cxn>
                    <a:cxn ang="0">
                      <a:pos x="19" y="9"/>
                    </a:cxn>
                    <a:cxn ang="0">
                      <a:pos x="19" y="9"/>
                    </a:cxn>
                    <a:cxn ang="0">
                      <a:pos x="13" y="6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3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0" y="196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6" y="191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93" y="179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18" y="153"/>
                      </a:lnTo>
                      <a:lnTo>
                        <a:pt x="128" y="135"/>
                      </a:lnTo>
                      <a:lnTo>
                        <a:pt x="128" y="135"/>
                      </a:lnTo>
                      <a:lnTo>
                        <a:pt x="135" y="119"/>
                      </a:lnTo>
                      <a:lnTo>
                        <a:pt x="134" y="101"/>
                      </a:lnTo>
                      <a:lnTo>
                        <a:pt x="125" y="82"/>
                      </a:lnTo>
                      <a:lnTo>
                        <a:pt x="108" y="66"/>
                      </a:lnTo>
                      <a:lnTo>
                        <a:pt x="86" y="47"/>
                      </a:lnTo>
                      <a:lnTo>
                        <a:pt x="62" y="33"/>
                      </a:lnTo>
                      <a:lnTo>
                        <a:pt x="62" y="33"/>
                      </a:lnTo>
                      <a:lnTo>
                        <a:pt x="42" y="20"/>
                      </a:lnTo>
                      <a:lnTo>
                        <a:pt x="19" y="9"/>
                      </a:lnTo>
                      <a:lnTo>
                        <a:pt x="19" y="9"/>
                      </a:lnTo>
                      <a:lnTo>
                        <a:pt x="13" y="6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3" name="Freeform 494"/>
                <p:cNvSpPr>
                  <a:spLocks/>
                </p:cNvSpPr>
                <p:nvPr/>
              </p:nvSpPr>
              <p:spPr bwMode="auto">
                <a:xfrm>
                  <a:off x="4430" y="262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6"/>
                    </a:cxn>
                    <a:cxn ang="0">
                      <a:pos x="70" y="196"/>
                    </a:cxn>
                    <a:cxn ang="0">
                      <a:pos x="70" y="196"/>
                    </a:cxn>
                    <a:cxn ang="0">
                      <a:pos x="72" y="194"/>
                    </a:cxn>
                    <a:cxn ang="0">
                      <a:pos x="73" y="194"/>
                    </a:cxn>
                    <a:cxn ang="0">
                      <a:pos x="73" y="194"/>
                    </a:cxn>
                    <a:cxn ang="0">
                      <a:pos x="78" y="191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93" y="177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19" y="152"/>
                    </a:cxn>
                    <a:cxn ang="0">
                      <a:pos x="128" y="135"/>
                    </a:cxn>
                    <a:cxn ang="0">
                      <a:pos x="128" y="135"/>
                    </a:cxn>
                    <a:cxn ang="0">
                      <a:pos x="135" y="119"/>
                    </a:cxn>
                    <a:cxn ang="0">
                      <a:pos x="134" y="100"/>
                    </a:cxn>
                    <a:cxn ang="0">
                      <a:pos x="134" y="100"/>
                    </a:cxn>
                    <a:cxn ang="0">
                      <a:pos x="125" y="80"/>
                    </a:cxn>
                    <a:cxn ang="0">
                      <a:pos x="108" y="64"/>
                    </a:cxn>
                    <a:cxn ang="0">
                      <a:pos x="86" y="47"/>
                    </a:cxn>
                    <a:cxn ang="0">
                      <a:pos x="63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6">
                      <a:moveTo>
                        <a:pt x="69" y="196"/>
                      </a:moveTo>
                      <a:lnTo>
                        <a:pt x="70" y="196"/>
                      </a:lnTo>
                      <a:lnTo>
                        <a:pt x="70" y="196"/>
                      </a:lnTo>
                      <a:lnTo>
                        <a:pt x="72" y="194"/>
                      </a:lnTo>
                      <a:lnTo>
                        <a:pt x="73" y="194"/>
                      </a:lnTo>
                      <a:lnTo>
                        <a:pt x="73" y="194"/>
                      </a:lnTo>
                      <a:lnTo>
                        <a:pt x="78" y="191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93" y="177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19" y="152"/>
                      </a:lnTo>
                      <a:lnTo>
                        <a:pt x="128" y="135"/>
                      </a:lnTo>
                      <a:lnTo>
                        <a:pt x="128" y="135"/>
                      </a:lnTo>
                      <a:lnTo>
                        <a:pt x="135" y="119"/>
                      </a:lnTo>
                      <a:lnTo>
                        <a:pt x="134" y="100"/>
                      </a:lnTo>
                      <a:lnTo>
                        <a:pt x="134" y="100"/>
                      </a:lnTo>
                      <a:lnTo>
                        <a:pt x="125" y="80"/>
                      </a:lnTo>
                      <a:lnTo>
                        <a:pt x="108" y="64"/>
                      </a:lnTo>
                      <a:lnTo>
                        <a:pt x="86" y="47"/>
                      </a:lnTo>
                      <a:lnTo>
                        <a:pt x="63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4" name="Freeform 495"/>
                <p:cNvSpPr>
                  <a:spLocks/>
                </p:cNvSpPr>
                <p:nvPr/>
              </p:nvSpPr>
              <p:spPr bwMode="auto">
                <a:xfrm>
                  <a:off x="4434" y="262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0" y="197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6" y="191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93" y="178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19" y="152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35" y="119"/>
                    </a:cxn>
                    <a:cxn ang="0">
                      <a:pos x="134" y="102"/>
                    </a:cxn>
                    <a:cxn ang="0">
                      <a:pos x="125" y="82"/>
                    </a:cxn>
                    <a:cxn ang="0">
                      <a:pos x="108" y="66"/>
                    </a:cxn>
                    <a:cxn ang="0">
                      <a:pos x="86" y="49"/>
                    </a:cxn>
                    <a:cxn ang="0">
                      <a:pos x="63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0" y="197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6" y="191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93" y="178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19" y="152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35" y="119"/>
                      </a:lnTo>
                      <a:lnTo>
                        <a:pt x="134" y="102"/>
                      </a:lnTo>
                      <a:lnTo>
                        <a:pt x="125" y="82"/>
                      </a:lnTo>
                      <a:lnTo>
                        <a:pt x="108" y="66"/>
                      </a:lnTo>
                      <a:lnTo>
                        <a:pt x="86" y="49"/>
                      </a:lnTo>
                      <a:lnTo>
                        <a:pt x="63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5" name="Freeform 496"/>
                <p:cNvSpPr>
                  <a:spLocks/>
                </p:cNvSpPr>
                <p:nvPr/>
              </p:nvSpPr>
              <p:spPr bwMode="auto">
                <a:xfrm>
                  <a:off x="4694" y="2932"/>
                  <a:ext cx="48" cy="64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7" y="1"/>
                    </a:cxn>
                    <a:cxn ang="0">
                      <a:pos x="56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0" y="7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34" y="22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13" y="49"/>
                    </a:cxn>
                    <a:cxn ang="0">
                      <a:pos x="4" y="68"/>
                    </a:cxn>
                    <a:cxn ang="0">
                      <a:pos x="4" y="68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13" y="121"/>
                    </a:cxn>
                    <a:cxn ang="0">
                      <a:pos x="32" y="135"/>
                    </a:cxn>
                    <a:cxn ang="0">
                      <a:pos x="55" y="150"/>
                    </a:cxn>
                    <a:cxn ang="0">
                      <a:pos x="79" y="163"/>
                    </a:cxn>
                    <a:cxn ang="0">
                      <a:pos x="79" y="163"/>
                    </a:cxn>
                    <a:cxn ang="0">
                      <a:pos x="102" y="173"/>
                    </a:cxn>
                    <a:cxn ang="0">
                      <a:pos x="125" y="183"/>
                    </a:cxn>
                    <a:cxn ang="0">
                      <a:pos x="125" y="183"/>
                    </a:cxn>
                    <a:cxn ang="0">
                      <a:pos x="132" y="186"/>
                    </a:cxn>
                    <a:cxn ang="0">
                      <a:pos x="140" y="187"/>
                    </a:cxn>
                    <a:cxn ang="0">
                      <a:pos x="140" y="187"/>
                    </a:cxn>
                    <a:cxn ang="0">
                      <a:pos x="140" y="187"/>
                    </a:cxn>
                    <a:cxn ang="0">
                      <a:pos x="142" y="189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5" y="190"/>
                    </a:cxn>
                    <a:cxn ang="0">
                      <a:pos x="145" y="190"/>
                    </a:cxn>
                    <a:cxn ang="0">
                      <a:pos x="145" y="190"/>
                    </a:cxn>
                  </a:cxnLst>
                  <a:rect l="0" t="0" r="r" b="b"/>
                  <a:pathLst>
                    <a:path w="145" h="190">
                      <a:moveTo>
                        <a:pt x="57" y="0"/>
                      </a:moveTo>
                      <a:lnTo>
                        <a:pt x="57" y="1"/>
                      </a:lnTo>
                      <a:lnTo>
                        <a:pt x="56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0" y="7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34" y="22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13" y="49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13" y="121"/>
                      </a:lnTo>
                      <a:lnTo>
                        <a:pt x="32" y="135"/>
                      </a:lnTo>
                      <a:lnTo>
                        <a:pt x="55" y="150"/>
                      </a:lnTo>
                      <a:lnTo>
                        <a:pt x="79" y="163"/>
                      </a:lnTo>
                      <a:lnTo>
                        <a:pt x="79" y="163"/>
                      </a:lnTo>
                      <a:lnTo>
                        <a:pt x="102" y="173"/>
                      </a:lnTo>
                      <a:lnTo>
                        <a:pt x="125" y="183"/>
                      </a:lnTo>
                      <a:lnTo>
                        <a:pt x="125" y="183"/>
                      </a:lnTo>
                      <a:lnTo>
                        <a:pt x="132" y="186"/>
                      </a:lnTo>
                      <a:lnTo>
                        <a:pt x="140" y="187"/>
                      </a:lnTo>
                      <a:lnTo>
                        <a:pt x="140" y="187"/>
                      </a:lnTo>
                      <a:lnTo>
                        <a:pt x="140" y="187"/>
                      </a:lnTo>
                      <a:lnTo>
                        <a:pt x="142" y="189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6" name="Freeform 497"/>
                <p:cNvSpPr>
                  <a:spLocks/>
                </p:cNvSpPr>
                <p:nvPr/>
              </p:nvSpPr>
              <p:spPr bwMode="auto">
                <a:xfrm>
                  <a:off x="4701" y="2930"/>
                  <a:ext cx="49" cy="63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58" y="1"/>
                    </a:cxn>
                    <a:cxn ang="0">
                      <a:pos x="57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1" y="5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35" y="21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13" y="49"/>
                    </a:cxn>
                    <a:cxn ang="0">
                      <a:pos x="5" y="66"/>
                    </a:cxn>
                    <a:cxn ang="0">
                      <a:pos x="5" y="66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3" y="102"/>
                    </a:cxn>
                    <a:cxn ang="0">
                      <a:pos x="15" y="121"/>
                    </a:cxn>
                    <a:cxn ang="0">
                      <a:pos x="32" y="134"/>
                    </a:cxn>
                    <a:cxn ang="0">
                      <a:pos x="57" y="150"/>
                    </a:cxn>
                    <a:cxn ang="0">
                      <a:pos x="81" y="162"/>
                    </a:cxn>
                    <a:cxn ang="0">
                      <a:pos x="147" y="190"/>
                    </a:cxn>
                    <a:cxn ang="0">
                      <a:pos x="147" y="190"/>
                    </a:cxn>
                  </a:cxnLst>
                  <a:rect l="0" t="0" r="r" b="b"/>
                  <a:pathLst>
                    <a:path w="147" h="190">
                      <a:moveTo>
                        <a:pt x="58" y="0"/>
                      </a:moveTo>
                      <a:lnTo>
                        <a:pt x="58" y="0"/>
                      </a:lnTo>
                      <a:lnTo>
                        <a:pt x="58" y="1"/>
                      </a:lnTo>
                      <a:lnTo>
                        <a:pt x="57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1" y="5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35" y="21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13" y="49"/>
                      </a:lnTo>
                      <a:lnTo>
                        <a:pt x="5" y="66"/>
                      </a:lnTo>
                      <a:lnTo>
                        <a:pt x="5" y="66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15" y="121"/>
                      </a:lnTo>
                      <a:lnTo>
                        <a:pt x="32" y="134"/>
                      </a:lnTo>
                      <a:lnTo>
                        <a:pt x="57" y="150"/>
                      </a:lnTo>
                      <a:lnTo>
                        <a:pt x="81" y="162"/>
                      </a:lnTo>
                      <a:lnTo>
                        <a:pt x="147" y="190"/>
                      </a:lnTo>
                      <a:lnTo>
                        <a:pt x="147" y="190"/>
                      </a:lnTo>
                    </a:path>
                  </a:pathLst>
                </a:custGeom>
                <a:noFill/>
                <a:ln w="11113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7" name="Freeform 498"/>
                <p:cNvSpPr>
                  <a:spLocks/>
                </p:cNvSpPr>
                <p:nvPr/>
              </p:nvSpPr>
              <p:spPr bwMode="auto">
                <a:xfrm>
                  <a:off x="4705" y="2929"/>
                  <a:ext cx="48" cy="63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6" y="2"/>
                    </a:cxn>
                    <a:cxn ang="0">
                      <a:pos x="54" y="3"/>
                    </a:cxn>
                    <a:cxn ang="0">
                      <a:pos x="50" y="6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34" y="22"/>
                    </a:cxn>
                    <a:cxn ang="0">
                      <a:pos x="24" y="33"/>
                    </a:cxn>
                    <a:cxn ang="0">
                      <a:pos x="24" y="33"/>
                    </a:cxn>
                    <a:cxn ang="0">
                      <a:pos x="12" y="49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0" y="84"/>
                    </a:cxn>
                    <a:cxn ang="0">
                      <a:pos x="2" y="101"/>
                    </a:cxn>
                    <a:cxn ang="0">
                      <a:pos x="14" y="120"/>
                    </a:cxn>
                    <a:cxn ang="0">
                      <a:pos x="31" y="134"/>
                    </a:cxn>
                    <a:cxn ang="0">
                      <a:pos x="56" y="150"/>
                    </a:cxn>
                    <a:cxn ang="0">
                      <a:pos x="80" y="163"/>
                    </a:cxn>
                    <a:cxn ang="0">
                      <a:pos x="145" y="189"/>
                    </a:cxn>
                    <a:cxn ang="0">
                      <a:pos x="145" y="189"/>
                    </a:cxn>
                  </a:cxnLst>
                  <a:rect l="0" t="0" r="r" b="b"/>
                  <a:pathLst>
                    <a:path w="145" h="189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6" y="2"/>
                      </a:lnTo>
                      <a:lnTo>
                        <a:pt x="54" y="3"/>
                      </a:lnTo>
                      <a:lnTo>
                        <a:pt x="50" y="6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34" y="22"/>
                      </a:lnTo>
                      <a:lnTo>
                        <a:pt x="24" y="33"/>
                      </a:lnTo>
                      <a:lnTo>
                        <a:pt x="24" y="33"/>
                      </a:lnTo>
                      <a:lnTo>
                        <a:pt x="12" y="49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0" y="84"/>
                      </a:lnTo>
                      <a:lnTo>
                        <a:pt x="2" y="101"/>
                      </a:lnTo>
                      <a:lnTo>
                        <a:pt x="14" y="120"/>
                      </a:lnTo>
                      <a:lnTo>
                        <a:pt x="31" y="134"/>
                      </a:lnTo>
                      <a:lnTo>
                        <a:pt x="56" y="150"/>
                      </a:lnTo>
                      <a:lnTo>
                        <a:pt x="80" y="163"/>
                      </a:lnTo>
                      <a:lnTo>
                        <a:pt x="145" y="189"/>
                      </a:lnTo>
                      <a:lnTo>
                        <a:pt x="145" y="189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sp>
            <p:nvSpPr>
              <p:cNvPr id="132" name="矩形 131"/>
              <p:cNvSpPr/>
              <p:nvPr/>
            </p:nvSpPr>
            <p:spPr>
              <a:xfrm>
                <a:off x="5400092" y="2606400"/>
                <a:ext cx="72008" cy="1353600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443" name="群組 345"/>
            <p:cNvGrpSpPr/>
            <p:nvPr/>
          </p:nvGrpSpPr>
          <p:grpSpPr>
            <a:xfrm>
              <a:off x="4067944" y="5727935"/>
              <a:ext cx="1332148" cy="444442"/>
              <a:chOff x="3743908" y="3212976"/>
              <a:chExt cx="1728192" cy="444442"/>
            </a:xfrm>
          </p:grpSpPr>
          <p:grpSp>
            <p:nvGrpSpPr>
              <p:cNvPr id="444" name="群組 10"/>
              <p:cNvGrpSpPr>
                <a:grpSpLocks noChangeAspect="1"/>
              </p:cNvGrpSpPr>
              <p:nvPr/>
            </p:nvGrpSpPr>
            <p:grpSpPr>
              <a:xfrm flipH="1">
                <a:off x="3743908" y="3212976"/>
                <a:ext cx="1728192" cy="444442"/>
                <a:chOff x="3245848" y="3962502"/>
                <a:chExt cx="4356477" cy="1014670"/>
              </a:xfrm>
            </p:grpSpPr>
            <p:sp>
              <p:nvSpPr>
                <p:cNvPr id="446" name="Rectangle 232"/>
                <p:cNvSpPr>
                  <a:spLocks noChangeArrowheads="1"/>
                </p:cNvSpPr>
                <p:nvPr/>
              </p:nvSpPr>
              <p:spPr bwMode="auto">
                <a:xfrm rot="5400000">
                  <a:off x="5114773" y="2489619"/>
                  <a:ext cx="1014670" cy="3960435"/>
                </a:xfrm>
                <a:prstGeom prst="rect">
                  <a:avLst/>
                </a:prstGeom>
                <a:solidFill>
                  <a:srgbClr val="FF6600"/>
                </a:solidFill>
                <a:ln w="38100">
                  <a:solidFill>
                    <a:srgbClr val="0000FF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47" name="Rectangle 232"/>
                <p:cNvSpPr>
                  <a:spLocks noChangeArrowheads="1"/>
                </p:cNvSpPr>
                <p:nvPr/>
              </p:nvSpPr>
              <p:spPr bwMode="auto">
                <a:xfrm rot="5400000">
                  <a:off x="3173840" y="4293096"/>
                  <a:ext cx="540060" cy="396043"/>
                </a:xfrm>
                <a:prstGeom prst="rect">
                  <a:avLst/>
                </a:prstGeom>
                <a:solidFill>
                  <a:srgbClr val="FF6600"/>
                </a:solidFill>
                <a:ln w="38100">
                  <a:solidFill>
                    <a:srgbClr val="0000FF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sp>
            <p:nvSpPr>
              <p:cNvPr id="445" name="Text Box 234"/>
              <p:cNvSpPr txBox="1">
                <a:spLocks noChangeArrowheads="1"/>
              </p:cNvSpPr>
              <p:nvPr/>
            </p:nvSpPr>
            <p:spPr bwMode="auto">
              <a:xfrm>
                <a:off x="4107738" y="3212976"/>
                <a:ext cx="896310" cy="3960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lvl="0" indent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tabLst/>
                </a:pPr>
                <a:r>
                  <a:rPr kumimoji="1" lang="en-US" altLang="zh-TW" sz="2000" dirty="0">
                    <a:solidFill>
                      <a:srgbClr val="FFFF00"/>
                    </a:solidFill>
                    <a:latin typeface="標楷體" pitchFamily="65" charset="-120"/>
                    <a:ea typeface="標楷體" pitchFamily="65" charset="-120"/>
                    <a:cs typeface="新細明體" pitchFamily="18" charset="-120"/>
                  </a:rPr>
                  <a:t>1.5</a:t>
                </a:r>
                <a:r>
                  <a:rPr kumimoji="1" lang="en-US" altLang="zh-TW" sz="2000" b="0" i="0" u="none" strike="noStrike" cap="none" normalizeH="0" baseline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latin typeface="標楷體" pitchFamily="65" charset="-120"/>
                    <a:ea typeface="標楷體" pitchFamily="65" charset="-120"/>
                    <a:cs typeface="新細明體" pitchFamily="18" charset="-120"/>
                  </a:rPr>
                  <a:t>V</a:t>
                </a:r>
                <a:endParaRPr kumimoji="1" lang="zh-TW" altLang="zh-TW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新細明體" pitchFamily="18" charset="-120"/>
                  <a:cs typeface="新細明體" pitchFamily="18" charset="-120"/>
                </a:endParaRPr>
              </a:p>
            </p:txBody>
          </p:sp>
        </p:grpSp>
        <p:grpSp>
          <p:nvGrpSpPr>
            <p:cNvPr id="448" name="群組 355"/>
            <p:cNvGrpSpPr/>
            <p:nvPr/>
          </p:nvGrpSpPr>
          <p:grpSpPr>
            <a:xfrm flipH="1">
              <a:off x="3599892" y="5049180"/>
              <a:ext cx="1332148" cy="444442"/>
              <a:chOff x="3743908" y="3212976"/>
              <a:chExt cx="1728192" cy="444442"/>
            </a:xfrm>
          </p:grpSpPr>
          <p:grpSp>
            <p:nvGrpSpPr>
              <p:cNvPr id="449" name="群組 10"/>
              <p:cNvGrpSpPr>
                <a:grpSpLocks noChangeAspect="1"/>
              </p:cNvGrpSpPr>
              <p:nvPr/>
            </p:nvGrpSpPr>
            <p:grpSpPr>
              <a:xfrm flipH="1">
                <a:off x="3743908" y="3212976"/>
                <a:ext cx="1728192" cy="444442"/>
                <a:chOff x="3245848" y="3962502"/>
                <a:chExt cx="4356477" cy="1014670"/>
              </a:xfrm>
            </p:grpSpPr>
            <p:sp>
              <p:nvSpPr>
                <p:cNvPr id="451" name="Rectangle 232"/>
                <p:cNvSpPr>
                  <a:spLocks noChangeArrowheads="1"/>
                </p:cNvSpPr>
                <p:nvPr/>
              </p:nvSpPr>
              <p:spPr bwMode="auto">
                <a:xfrm rot="5400000">
                  <a:off x="5114773" y="2489619"/>
                  <a:ext cx="1014670" cy="3960435"/>
                </a:xfrm>
                <a:prstGeom prst="rect">
                  <a:avLst/>
                </a:prstGeom>
                <a:solidFill>
                  <a:srgbClr val="FF6600"/>
                </a:solidFill>
                <a:ln w="38100">
                  <a:solidFill>
                    <a:srgbClr val="0000FF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2" name="Rectangle 232"/>
                <p:cNvSpPr>
                  <a:spLocks noChangeArrowheads="1"/>
                </p:cNvSpPr>
                <p:nvPr/>
              </p:nvSpPr>
              <p:spPr bwMode="auto">
                <a:xfrm rot="5400000">
                  <a:off x="3173840" y="4293096"/>
                  <a:ext cx="540060" cy="396043"/>
                </a:xfrm>
                <a:prstGeom prst="rect">
                  <a:avLst/>
                </a:prstGeom>
                <a:solidFill>
                  <a:srgbClr val="FF6600"/>
                </a:solidFill>
                <a:ln w="38100">
                  <a:solidFill>
                    <a:srgbClr val="0000FF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sp>
            <p:nvSpPr>
              <p:cNvPr id="450" name="Text Box 234"/>
              <p:cNvSpPr txBox="1">
                <a:spLocks noChangeArrowheads="1"/>
              </p:cNvSpPr>
              <p:nvPr/>
            </p:nvSpPr>
            <p:spPr bwMode="auto">
              <a:xfrm>
                <a:off x="4107738" y="3212976"/>
                <a:ext cx="896310" cy="3960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lvl="0" indent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tabLst/>
                </a:pPr>
                <a:r>
                  <a:rPr kumimoji="1" lang="en-US" altLang="zh-TW" sz="2000" dirty="0">
                    <a:solidFill>
                      <a:srgbClr val="FFFF00"/>
                    </a:solidFill>
                    <a:latin typeface="標楷體" pitchFamily="65" charset="-120"/>
                    <a:ea typeface="標楷體" pitchFamily="65" charset="-120"/>
                    <a:cs typeface="新細明體" pitchFamily="18" charset="-120"/>
                  </a:rPr>
                  <a:t>1.5</a:t>
                </a:r>
                <a:r>
                  <a:rPr kumimoji="1" lang="en-US" altLang="zh-TW" sz="2000" b="0" i="0" u="none" strike="noStrike" cap="none" normalizeH="0" baseline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latin typeface="標楷體" pitchFamily="65" charset="-120"/>
                    <a:ea typeface="標楷體" pitchFamily="65" charset="-120"/>
                    <a:cs typeface="新細明體" pitchFamily="18" charset="-120"/>
                  </a:rPr>
                  <a:t>V</a:t>
                </a:r>
                <a:endParaRPr kumimoji="1" lang="zh-TW" altLang="zh-TW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新細明體" pitchFamily="18" charset="-120"/>
                  <a:cs typeface="新細明體" pitchFamily="18" charset="-120"/>
                </a:endParaRPr>
              </a:p>
            </p:txBody>
          </p:sp>
        </p:grpSp>
        <p:grpSp>
          <p:nvGrpSpPr>
            <p:cNvPr id="453" name="群組 61"/>
            <p:cNvGrpSpPr>
              <a:grpSpLocks noChangeAspect="1"/>
            </p:cNvGrpSpPr>
            <p:nvPr/>
          </p:nvGrpSpPr>
          <p:grpSpPr>
            <a:xfrm rot="5917909">
              <a:off x="1160313" y="3754929"/>
              <a:ext cx="909753" cy="799656"/>
              <a:chOff x="2937210" y="3609020"/>
              <a:chExt cx="2621508" cy="2304256"/>
            </a:xfrm>
          </p:grpSpPr>
          <p:grpSp>
            <p:nvGrpSpPr>
              <p:cNvPr id="454" name="群組 60"/>
              <p:cNvGrpSpPr/>
              <p:nvPr/>
            </p:nvGrpSpPr>
            <p:grpSpPr>
              <a:xfrm>
                <a:off x="2937210" y="3609020"/>
                <a:ext cx="1130734" cy="2304256"/>
                <a:chOff x="2937210" y="3609020"/>
                <a:chExt cx="1130734" cy="2304256"/>
              </a:xfrm>
            </p:grpSpPr>
            <p:grpSp>
              <p:nvGrpSpPr>
                <p:cNvPr id="468" name="群組 30"/>
                <p:cNvGrpSpPr/>
                <p:nvPr/>
              </p:nvGrpSpPr>
              <p:grpSpPr>
                <a:xfrm>
                  <a:off x="2937210" y="3609020"/>
                  <a:ext cx="1130734" cy="2304256"/>
                  <a:chOff x="2937210" y="3609020"/>
                  <a:chExt cx="1130734" cy="2304256"/>
                </a:xfrm>
              </p:grpSpPr>
              <p:sp>
                <p:nvSpPr>
                  <p:cNvPr id="475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2937210" y="3609020"/>
                    <a:ext cx="1130734" cy="2304256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571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476" name="Group 4"/>
                  <p:cNvGrpSpPr>
                    <a:grpSpLocks/>
                  </p:cNvGrpSpPr>
                  <p:nvPr/>
                </p:nvGrpSpPr>
                <p:grpSpPr bwMode="auto">
                  <a:xfrm>
                    <a:off x="3016433" y="3699383"/>
                    <a:ext cx="1008687" cy="2141603"/>
                    <a:chOff x="6861" y="4410"/>
                    <a:chExt cx="281" cy="711"/>
                  </a:xfrm>
                </p:grpSpPr>
                <p:sp>
                  <p:nvSpPr>
                    <p:cNvPr id="477" name="Freeform 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61" y="4410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478" name="Freeform 6"/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861" y="4716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cxnSp>
              <p:nvCxnSpPr>
                <p:cNvPr id="469" name="直線接點 468"/>
                <p:cNvCxnSpPr/>
                <p:nvPr/>
              </p:nvCxnSpPr>
              <p:spPr>
                <a:xfrm>
                  <a:off x="3089123" y="3945057"/>
                  <a:ext cx="869588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0" name="直線接點 469"/>
                <p:cNvCxnSpPr/>
                <p:nvPr/>
              </p:nvCxnSpPr>
              <p:spPr>
                <a:xfrm>
                  <a:off x="3043356" y="4041068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1" name="直線接點 470"/>
                <p:cNvCxnSpPr/>
                <p:nvPr/>
              </p:nvCxnSpPr>
              <p:spPr>
                <a:xfrm>
                  <a:off x="3043354" y="4137079"/>
                  <a:ext cx="961125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2" name="直線接點 471"/>
                <p:cNvCxnSpPr/>
                <p:nvPr/>
              </p:nvCxnSpPr>
              <p:spPr>
                <a:xfrm flipH="1">
                  <a:off x="3043355" y="5337212"/>
                  <a:ext cx="961125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3" name="直線接點 472"/>
                <p:cNvCxnSpPr/>
                <p:nvPr/>
              </p:nvCxnSpPr>
              <p:spPr>
                <a:xfrm flipH="1">
                  <a:off x="3043357" y="5433223"/>
                  <a:ext cx="961125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4" name="直線接點 473"/>
                <p:cNvCxnSpPr/>
                <p:nvPr/>
              </p:nvCxnSpPr>
              <p:spPr>
                <a:xfrm flipH="1">
                  <a:off x="3043355" y="5529234"/>
                  <a:ext cx="915357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55" name="群組 38"/>
              <p:cNvGrpSpPr/>
              <p:nvPr/>
            </p:nvGrpSpPr>
            <p:grpSpPr>
              <a:xfrm>
                <a:off x="4427984" y="3609020"/>
                <a:ext cx="1130734" cy="2304256"/>
                <a:chOff x="4521386" y="3609020"/>
                <a:chExt cx="1130734" cy="2304256"/>
              </a:xfrm>
            </p:grpSpPr>
            <p:grpSp>
              <p:nvGrpSpPr>
                <p:cNvPr id="457" name="Group 8"/>
                <p:cNvGrpSpPr>
                  <a:grpSpLocks/>
                </p:cNvGrpSpPr>
                <p:nvPr/>
              </p:nvGrpSpPr>
              <p:grpSpPr bwMode="auto">
                <a:xfrm>
                  <a:off x="4521386" y="3609020"/>
                  <a:ext cx="1130734" cy="2304256"/>
                  <a:chOff x="2043" y="1320"/>
                  <a:chExt cx="315" cy="765"/>
                </a:xfrm>
              </p:grpSpPr>
              <p:sp>
                <p:nvSpPr>
                  <p:cNvPr id="464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2043" y="1320"/>
                    <a:ext cx="315" cy="765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571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465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2061" y="1350"/>
                    <a:ext cx="281" cy="711"/>
                    <a:chOff x="6861" y="4410"/>
                    <a:chExt cx="281" cy="711"/>
                  </a:xfrm>
                </p:grpSpPr>
                <p:sp>
                  <p:nvSpPr>
                    <p:cNvPr id="466" name="Freeform 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61" y="4410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467" name="Freeform 11"/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861" y="4716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cxnSp>
              <p:nvCxnSpPr>
                <p:cNvPr id="458" name="直線接點 457"/>
                <p:cNvCxnSpPr/>
                <p:nvPr/>
              </p:nvCxnSpPr>
              <p:spPr>
                <a:xfrm>
                  <a:off x="4645228" y="3945057"/>
                  <a:ext cx="869588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9" name="直線接點 458"/>
                <p:cNvCxnSpPr/>
                <p:nvPr/>
              </p:nvCxnSpPr>
              <p:spPr>
                <a:xfrm>
                  <a:off x="4599461" y="4041068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0" name="直線接點 459"/>
                <p:cNvCxnSpPr/>
                <p:nvPr/>
              </p:nvCxnSpPr>
              <p:spPr>
                <a:xfrm>
                  <a:off x="4599461" y="4137079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1" name="直線接點 460"/>
                <p:cNvCxnSpPr/>
                <p:nvPr/>
              </p:nvCxnSpPr>
              <p:spPr>
                <a:xfrm flipH="1">
                  <a:off x="4599461" y="5337212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2" name="直線接點 461"/>
                <p:cNvCxnSpPr/>
                <p:nvPr/>
              </p:nvCxnSpPr>
              <p:spPr>
                <a:xfrm flipH="1">
                  <a:off x="4599461" y="5433223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3" name="直線接點 462"/>
                <p:cNvCxnSpPr/>
                <p:nvPr/>
              </p:nvCxnSpPr>
              <p:spPr>
                <a:xfrm flipH="1">
                  <a:off x="4645228" y="5529233"/>
                  <a:ext cx="915356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56" name="Oval 13"/>
              <p:cNvSpPr>
                <a:spLocks noChangeAspect="1" noChangeArrowheads="1"/>
              </p:cNvSpPr>
              <p:nvPr/>
            </p:nvSpPr>
            <p:spPr bwMode="auto">
              <a:xfrm flipV="1">
                <a:off x="3959932" y="4425111"/>
                <a:ext cx="626400" cy="659413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762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07504" y="161763"/>
            <a:ext cx="2273322" cy="1143000"/>
          </a:xfrm>
        </p:spPr>
        <p:txBody>
          <a:bodyPr>
            <a:normAutofit fontScale="90000"/>
          </a:bodyPr>
          <a:lstStyle/>
          <a:p>
            <a:r>
              <a:rPr lang="en-US" altLang="zh-TW" dirty="0">
                <a:latin typeface="Adobe Gothic Std B" pitchFamily="34" charset="-128"/>
                <a:ea typeface="Adobe Gothic Std B" pitchFamily="34" charset="-128"/>
              </a:rPr>
              <a:t>STEP</a:t>
            </a:r>
            <a:r>
              <a:rPr lang="zh-TW" altLang="en-US" dirty="0">
                <a:latin typeface="Adobe Gothic Std B" pitchFamily="34" charset="-128"/>
              </a:rPr>
              <a:t> </a:t>
            </a:r>
            <a:r>
              <a:rPr lang="en-US" altLang="zh-TW" dirty="0">
                <a:latin typeface="Adobe Gothic Std B" pitchFamily="34" charset="-128"/>
              </a:rPr>
              <a:t>10</a:t>
            </a:r>
            <a:endParaRPr lang="zh-TW" altLang="en-US" dirty="0">
              <a:latin typeface="Adobe Gothic Std B" pitchFamily="34" charset="-128"/>
            </a:endParaRPr>
          </a:p>
        </p:txBody>
      </p:sp>
      <p:grpSp>
        <p:nvGrpSpPr>
          <p:cNvPr id="61" name="群組 60"/>
          <p:cNvGrpSpPr/>
          <p:nvPr/>
        </p:nvGrpSpPr>
        <p:grpSpPr>
          <a:xfrm>
            <a:off x="3059831" y="1304764"/>
            <a:ext cx="932503" cy="1512168"/>
            <a:chOff x="3059831" y="1304764"/>
            <a:chExt cx="932503" cy="1512168"/>
          </a:xfrm>
        </p:grpSpPr>
        <p:sp>
          <p:nvSpPr>
            <p:cNvPr id="119" name="AutoShape 241"/>
            <p:cNvSpPr>
              <a:spLocks noChangeArrowheads="1"/>
            </p:cNvSpPr>
            <p:nvPr/>
          </p:nvSpPr>
          <p:spPr bwMode="auto">
            <a:xfrm rot="5400000" flipH="1">
              <a:off x="3022027" y="1342568"/>
              <a:ext cx="1008112" cy="932503"/>
            </a:xfrm>
            <a:prstGeom prst="flowChartDelay">
              <a:avLst/>
            </a:prstGeom>
            <a:solidFill>
              <a:srgbClr val="99FF33"/>
            </a:solidFill>
            <a:ln w="5715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120" name="Rectangle 242"/>
            <p:cNvSpPr>
              <a:spLocks noChangeArrowheads="1"/>
            </p:cNvSpPr>
            <p:nvPr/>
          </p:nvSpPr>
          <p:spPr bwMode="auto">
            <a:xfrm flipH="1" flipV="1">
              <a:off x="3567604" y="1664804"/>
              <a:ext cx="248264" cy="50405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5715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121" name="Rectangle 243"/>
            <p:cNvSpPr>
              <a:spLocks noChangeArrowheads="1"/>
            </p:cNvSpPr>
            <p:nvPr/>
          </p:nvSpPr>
          <p:spPr bwMode="auto">
            <a:xfrm flipH="1">
              <a:off x="3293857" y="1790818"/>
              <a:ext cx="126015" cy="37804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5715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cxnSp>
          <p:nvCxnSpPr>
            <p:cNvPr id="122" name="直線接點 121"/>
            <p:cNvCxnSpPr/>
            <p:nvPr/>
          </p:nvCxnSpPr>
          <p:spPr>
            <a:xfrm>
              <a:off x="3815915" y="1880828"/>
              <a:ext cx="1" cy="93250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直線接點 122"/>
            <p:cNvCxnSpPr/>
            <p:nvPr/>
          </p:nvCxnSpPr>
          <p:spPr>
            <a:xfrm>
              <a:off x="3293858" y="1783617"/>
              <a:ext cx="0" cy="103331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4" name="群組 123"/>
          <p:cNvGrpSpPr>
            <a:grpSpLocks noChangeAspect="1"/>
          </p:cNvGrpSpPr>
          <p:nvPr/>
        </p:nvGrpSpPr>
        <p:grpSpPr>
          <a:xfrm>
            <a:off x="3920327" y="4329100"/>
            <a:ext cx="1332148" cy="555882"/>
            <a:chOff x="4139953" y="5672902"/>
            <a:chExt cx="1670050" cy="696883"/>
          </a:xfrm>
        </p:grpSpPr>
        <p:sp>
          <p:nvSpPr>
            <p:cNvPr id="125" name="Freeform 41"/>
            <p:cNvSpPr>
              <a:spLocks/>
            </p:cNvSpPr>
            <p:nvPr/>
          </p:nvSpPr>
          <p:spPr bwMode="auto">
            <a:xfrm rot="10800000">
              <a:off x="4139953" y="5672902"/>
              <a:ext cx="1670050" cy="565020"/>
            </a:xfrm>
            <a:custGeom>
              <a:avLst/>
              <a:gdLst/>
              <a:ahLst/>
              <a:cxnLst>
                <a:cxn ang="0">
                  <a:pos x="0" y="1396"/>
                </a:cxn>
                <a:cxn ang="0">
                  <a:pos x="0" y="383"/>
                </a:cxn>
                <a:cxn ang="0">
                  <a:pos x="2" y="345"/>
                </a:cxn>
                <a:cxn ang="0">
                  <a:pos x="18" y="270"/>
                </a:cxn>
                <a:cxn ang="0">
                  <a:pos x="46" y="200"/>
                </a:cxn>
                <a:cxn ang="0">
                  <a:pos x="88" y="140"/>
                </a:cxn>
                <a:cxn ang="0">
                  <a:pos x="140" y="88"/>
                </a:cxn>
                <a:cxn ang="0">
                  <a:pos x="200" y="46"/>
                </a:cxn>
                <a:cxn ang="0">
                  <a:pos x="270" y="18"/>
                </a:cxn>
                <a:cxn ang="0">
                  <a:pos x="343" y="2"/>
                </a:cxn>
                <a:cxn ang="0">
                  <a:pos x="383" y="0"/>
                </a:cxn>
                <a:cxn ang="0">
                  <a:pos x="2775" y="0"/>
                </a:cxn>
                <a:cxn ang="0">
                  <a:pos x="2814" y="2"/>
                </a:cxn>
                <a:cxn ang="0">
                  <a:pos x="2889" y="18"/>
                </a:cxn>
                <a:cxn ang="0">
                  <a:pos x="2956" y="46"/>
                </a:cxn>
                <a:cxn ang="0">
                  <a:pos x="3018" y="88"/>
                </a:cxn>
                <a:cxn ang="0">
                  <a:pos x="3070" y="140"/>
                </a:cxn>
                <a:cxn ang="0">
                  <a:pos x="3110" y="200"/>
                </a:cxn>
                <a:cxn ang="0">
                  <a:pos x="3139" y="270"/>
                </a:cxn>
                <a:cxn ang="0">
                  <a:pos x="3155" y="345"/>
                </a:cxn>
                <a:cxn ang="0">
                  <a:pos x="3156" y="383"/>
                </a:cxn>
                <a:cxn ang="0">
                  <a:pos x="3156" y="1396"/>
                </a:cxn>
                <a:cxn ang="0">
                  <a:pos x="3099" y="1452"/>
                </a:cxn>
                <a:cxn ang="0">
                  <a:pos x="3099" y="435"/>
                </a:cxn>
                <a:cxn ang="0">
                  <a:pos x="3097" y="396"/>
                </a:cxn>
                <a:cxn ang="0">
                  <a:pos x="3083" y="321"/>
                </a:cxn>
                <a:cxn ang="0">
                  <a:pos x="3054" y="252"/>
                </a:cxn>
                <a:cxn ang="0">
                  <a:pos x="3014" y="192"/>
                </a:cxn>
                <a:cxn ang="0">
                  <a:pos x="2964" y="140"/>
                </a:cxn>
                <a:cxn ang="0">
                  <a:pos x="2904" y="98"/>
                </a:cxn>
                <a:cxn ang="0">
                  <a:pos x="2837" y="69"/>
                </a:cxn>
                <a:cxn ang="0">
                  <a:pos x="2765" y="54"/>
                </a:cxn>
                <a:cxn ang="0">
                  <a:pos x="2726" y="52"/>
                </a:cxn>
                <a:cxn ang="0">
                  <a:pos x="431" y="52"/>
                </a:cxn>
                <a:cxn ang="0">
                  <a:pos x="392" y="54"/>
                </a:cxn>
                <a:cxn ang="0">
                  <a:pos x="320" y="69"/>
                </a:cxn>
                <a:cxn ang="0">
                  <a:pos x="252" y="98"/>
                </a:cxn>
                <a:cxn ang="0">
                  <a:pos x="193" y="140"/>
                </a:cxn>
                <a:cxn ang="0">
                  <a:pos x="143" y="192"/>
                </a:cxn>
                <a:cxn ang="0">
                  <a:pos x="103" y="252"/>
                </a:cxn>
                <a:cxn ang="0">
                  <a:pos x="74" y="321"/>
                </a:cxn>
                <a:cxn ang="0">
                  <a:pos x="59" y="396"/>
                </a:cxn>
                <a:cxn ang="0">
                  <a:pos x="58" y="435"/>
                </a:cxn>
                <a:cxn ang="0">
                  <a:pos x="58" y="1452"/>
                </a:cxn>
                <a:cxn ang="0">
                  <a:pos x="0" y="1396"/>
                </a:cxn>
              </a:cxnLst>
              <a:rect l="0" t="0" r="r" b="b"/>
              <a:pathLst>
                <a:path w="3156" h="1452">
                  <a:moveTo>
                    <a:pt x="0" y="1396"/>
                  </a:moveTo>
                  <a:lnTo>
                    <a:pt x="0" y="383"/>
                  </a:lnTo>
                  <a:lnTo>
                    <a:pt x="2" y="345"/>
                  </a:lnTo>
                  <a:lnTo>
                    <a:pt x="18" y="270"/>
                  </a:lnTo>
                  <a:lnTo>
                    <a:pt x="46" y="200"/>
                  </a:lnTo>
                  <a:lnTo>
                    <a:pt x="88" y="140"/>
                  </a:lnTo>
                  <a:lnTo>
                    <a:pt x="140" y="88"/>
                  </a:lnTo>
                  <a:lnTo>
                    <a:pt x="200" y="46"/>
                  </a:lnTo>
                  <a:lnTo>
                    <a:pt x="270" y="18"/>
                  </a:lnTo>
                  <a:lnTo>
                    <a:pt x="343" y="2"/>
                  </a:lnTo>
                  <a:lnTo>
                    <a:pt x="383" y="0"/>
                  </a:lnTo>
                  <a:lnTo>
                    <a:pt x="2775" y="0"/>
                  </a:lnTo>
                  <a:lnTo>
                    <a:pt x="2814" y="2"/>
                  </a:lnTo>
                  <a:lnTo>
                    <a:pt x="2889" y="18"/>
                  </a:lnTo>
                  <a:lnTo>
                    <a:pt x="2956" y="46"/>
                  </a:lnTo>
                  <a:lnTo>
                    <a:pt x="3018" y="88"/>
                  </a:lnTo>
                  <a:lnTo>
                    <a:pt x="3070" y="140"/>
                  </a:lnTo>
                  <a:lnTo>
                    <a:pt x="3110" y="200"/>
                  </a:lnTo>
                  <a:lnTo>
                    <a:pt x="3139" y="270"/>
                  </a:lnTo>
                  <a:lnTo>
                    <a:pt x="3155" y="345"/>
                  </a:lnTo>
                  <a:lnTo>
                    <a:pt x="3156" y="383"/>
                  </a:lnTo>
                  <a:lnTo>
                    <a:pt x="3156" y="1396"/>
                  </a:lnTo>
                  <a:lnTo>
                    <a:pt x="3099" y="1452"/>
                  </a:lnTo>
                  <a:lnTo>
                    <a:pt x="3099" y="435"/>
                  </a:lnTo>
                  <a:lnTo>
                    <a:pt x="3097" y="396"/>
                  </a:lnTo>
                  <a:lnTo>
                    <a:pt x="3083" y="321"/>
                  </a:lnTo>
                  <a:lnTo>
                    <a:pt x="3054" y="252"/>
                  </a:lnTo>
                  <a:lnTo>
                    <a:pt x="3014" y="192"/>
                  </a:lnTo>
                  <a:lnTo>
                    <a:pt x="2964" y="140"/>
                  </a:lnTo>
                  <a:lnTo>
                    <a:pt x="2904" y="98"/>
                  </a:lnTo>
                  <a:lnTo>
                    <a:pt x="2837" y="69"/>
                  </a:lnTo>
                  <a:lnTo>
                    <a:pt x="2765" y="54"/>
                  </a:lnTo>
                  <a:lnTo>
                    <a:pt x="2726" y="52"/>
                  </a:lnTo>
                  <a:lnTo>
                    <a:pt x="431" y="52"/>
                  </a:lnTo>
                  <a:lnTo>
                    <a:pt x="392" y="54"/>
                  </a:lnTo>
                  <a:lnTo>
                    <a:pt x="320" y="69"/>
                  </a:lnTo>
                  <a:lnTo>
                    <a:pt x="252" y="98"/>
                  </a:lnTo>
                  <a:lnTo>
                    <a:pt x="193" y="140"/>
                  </a:lnTo>
                  <a:lnTo>
                    <a:pt x="143" y="192"/>
                  </a:lnTo>
                  <a:lnTo>
                    <a:pt x="103" y="252"/>
                  </a:lnTo>
                  <a:lnTo>
                    <a:pt x="74" y="321"/>
                  </a:lnTo>
                  <a:lnTo>
                    <a:pt x="59" y="396"/>
                  </a:lnTo>
                  <a:lnTo>
                    <a:pt x="58" y="435"/>
                  </a:lnTo>
                  <a:lnTo>
                    <a:pt x="58" y="1452"/>
                  </a:lnTo>
                  <a:lnTo>
                    <a:pt x="0" y="1396"/>
                  </a:lnTo>
                  <a:close/>
                </a:path>
              </a:pathLst>
            </a:custGeom>
            <a:solidFill>
              <a:srgbClr val="808080"/>
            </a:solidFill>
            <a:ln w="19050">
              <a:solidFill>
                <a:srgbClr val="80808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grpSp>
          <p:nvGrpSpPr>
            <p:cNvPr id="126" name="群組 113"/>
            <p:cNvGrpSpPr>
              <a:grpSpLocks noChangeAspect="1"/>
            </p:cNvGrpSpPr>
            <p:nvPr/>
          </p:nvGrpSpPr>
          <p:grpSpPr>
            <a:xfrm>
              <a:off x="4391980" y="6057292"/>
              <a:ext cx="1177889" cy="312493"/>
              <a:chOff x="4520953" y="6104839"/>
              <a:chExt cx="906463" cy="240484"/>
            </a:xfrm>
          </p:grpSpPr>
          <p:sp>
            <p:nvSpPr>
              <p:cNvPr id="127" name="Freeform 42"/>
              <p:cNvSpPr>
                <a:spLocks noChangeAspect="1"/>
              </p:cNvSpPr>
              <p:nvPr/>
            </p:nvSpPr>
            <p:spPr bwMode="auto">
              <a:xfrm rot="10800000">
                <a:off x="4520953" y="6104839"/>
                <a:ext cx="906463" cy="240484"/>
              </a:xfrm>
              <a:custGeom>
                <a:avLst/>
                <a:gdLst/>
                <a:ahLst/>
                <a:cxnLst>
                  <a:cxn ang="0">
                    <a:pos x="1195" y="65"/>
                  </a:cxn>
                  <a:cxn ang="0">
                    <a:pos x="1239" y="55"/>
                  </a:cxn>
                  <a:cxn ang="0">
                    <a:pos x="1287" y="27"/>
                  </a:cxn>
                  <a:cxn ang="0">
                    <a:pos x="1336" y="6"/>
                  </a:cxn>
                  <a:cxn ang="0">
                    <a:pos x="1393" y="0"/>
                  </a:cxn>
                  <a:cxn ang="0">
                    <a:pos x="1461" y="14"/>
                  </a:cxn>
                  <a:cxn ang="0">
                    <a:pos x="1500" y="40"/>
                  </a:cxn>
                  <a:cxn ang="0">
                    <a:pos x="1545" y="104"/>
                  </a:cxn>
                  <a:cxn ang="0">
                    <a:pos x="1573" y="182"/>
                  </a:cxn>
                  <a:cxn ang="0">
                    <a:pos x="1605" y="242"/>
                  </a:cxn>
                  <a:cxn ang="0">
                    <a:pos x="1640" y="272"/>
                  </a:cxn>
                  <a:cxn ang="0">
                    <a:pos x="1713" y="292"/>
                  </a:cxn>
                  <a:cxn ang="0">
                    <a:pos x="1686" y="328"/>
                  </a:cxn>
                  <a:cxn ang="0">
                    <a:pos x="1621" y="359"/>
                  </a:cxn>
                  <a:cxn ang="0">
                    <a:pos x="1582" y="415"/>
                  </a:cxn>
                  <a:cxn ang="0">
                    <a:pos x="1559" y="475"/>
                  </a:cxn>
                  <a:cxn ang="0">
                    <a:pos x="1517" y="556"/>
                  </a:cxn>
                  <a:cxn ang="0">
                    <a:pos x="1461" y="602"/>
                  </a:cxn>
                  <a:cxn ang="0">
                    <a:pos x="1393" y="617"/>
                  </a:cxn>
                  <a:cxn ang="0">
                    <a:pos x="1320" y="605"/>
                  </a:cxn>
                  <a:cxn ang="0">
                    <a:pos x="1262" y="572"/>
                  </a:cxn>
                  <a:cxn ang="0">
                    <a:pos x="1219" y="556"/>
                  </a:cxn>
                  <a:cxn ang="0">
                    <a:pos x="1169" y="550"/>
                  </a:cxn>
                  <a:cxn ang="0">
                    <a:pos x="517" y="552"/>
                  </a:cxn>
                  <a:cxn ang="0">
                    <a:pos x="472" y="562"/>
                  </a:cxn>
                  <a:cxn ang="0">
                    <a:pos x="424" y="588"/>
                  </a:cxn>
                  <a:cxn ang="0">
                    <a:pos x="358" y="615"/>
                  </a:cxn>
                  <a:cxn ang="0">
                    <a:pos x="295" y="614"/>
                  </a:cxn>
                  <a:cxn ang="0">
                    <a:pos x="230" y="591"/>
                  </a:cxn>
                  <a:cxn ang="0">
                    <a:pos x="180" y="534"/>
                  </a:cxn>
                  <a:cxn ang="0">
                    <a:pos x="151" y="475"/>
                  </a:cxn>
                  <a:cxn ang="0">
                    <a:pos x="129" y="415"/>
                  </a:cxn>
                  <a:cxn ang="0">
                    <a:pos x="92" y="359"/>
                  </a:cxn>
                  <a:cxn ang="0">
                    <a:pos x="29" y="328"/>
                  </a:cxn>
                  <a:cxn ang="0">
                    <a:pos x="0" y="292"/>
                  </a:cxn>
                  <a:cxn ang="0">
                    <a:pos x="73" y="272"/>
                  </a:cxn>
                  <a:cxn ang="0">
                    <a:pos x="108" y="242"/>
                  </a:cxn>
                  <a:cxn ang="0">
                    <a:pos x="139" y="182"/>
                  </a:cxn>
                  <a:cxn ang="0">
                    <a:pos x="168" y="104"/>
                  </a:cxn>
                  <a:cxn ang="0">
                    <a:pos x="211" y="40"/>
                  </a:cxn>
                  <a:cxn ang="0">
                    <a:pos x="252" y="14"/>
                  </a:cxn>
                  <a:cxn ang="0">
                    <a:pos x="319" y="0"/>
                  </a:cxn>
                  <a:cxn ang="0">
                    <a:pos x="377" y="6"/>
                  </a:cxn>
                  <a:cxn ang="0">
                    <a:pos x="424" y="27"/>
                  </a:cxn>
                  <a:cxn ang="0">
                    <a:pos x="472" y="55"/>
                  </a:cxn>
                  <a:cxn ang="0">
                    <a:pos x="517" y="65"/>
                  </a:cxn>
                  <a:cxn ang="0">
                    <a:pos x="1169" y="66"/>
                  </a:cxn>
                </a:cxnLst>
                <a:rect l="0" t="0" r="r" b="b"/>
                <a:pathLst>
                  <a:path w="1713" h="617">
                    <a:moveTo>
                      <a:pt x="1169" y="66"/>
                    </a:moveTo>
                    <a:lnTo>
                      <a:pt x="1195" y="65"/>
                    </a:lnTo>
                    <a:lnTo>
                      <a:pt x="1219" y="62"/>
                    </a:lnTo>
                    <a:lnTo>
                      <a:pt x="1239" y="55"/>
                    </a:lnTo>
                    <a:lnTo>
                      <a:pt x="1262" y="46"/>
                    </a:lnTo>
                    <a:lnTo>
                      <a:pt x="1287" y="27"/>
                    </a:lnTo>
                    <a:lnTo>
                      <a:pt x="1320" y="12"/>
                    </a:lnTo>
                    <a:lnTo>
                      <a:pt x="1336" y="6"/>
                    </a:lnTo>
                    <a:lnTo>
                      <a:pt x="1373" y="0"/>
                    </a:lnTo>
                    <a:lnTo>
                      <a:pt x="1393" y="0"/>
                    </a:lnTo>
                    <a:lnTo>
                      <a:pt x="1416" y="3"/>
                    </a:lnTo>
                    <a:lnTo>
                      <a:pt x="1461" y="14"/>
                    </a:lnTo>
                    <a:lnTo>
                      <a:pt x="1483" y="27"/>
                    </a:lnTo>
                    <a:lnTo>
                      <a:pt x="1500" y="40"/>
                    </a:lnTo>
                    <a:lnTo>
                      <a:pt x="1532" y="82"/>
                    </a:lnTo>
                    <a:lnTo>
                      <a:pt x="1545" y="104"/>
                    </a:lnTo>
                    <a:lnTo>
                      <a:pt x="1559" y="143"/>
                    </a:lnTo>
                    <a:lnTo>
                      <a:pt x="1573" y="182"/>
                    </a:lnTo>
                    <a:lnTo>
                      <a:pt x="1582" y="202"/>
                    </a:lnTo>
                    <a:lnTo>
                      <a:pt x="1605" y="242"/>
                    </a:lnTo>
                    <a:lnTo>
                      <a:pt x="1621" y="259"/>
                    </a:lnTo>
                    <a:lnTo>
                      <a:pt x="1640" y="272"/>
                    </a:lnTo>
                    <a:lnTo>
                      <a:pt x="1686" y="288"/>
                    </a:lnTo>
                    <a:lnTo>
                      <a:pt x="1713" y="292"/>
                    </a:lnTo>
                    <a:lnTo>
                      <a:pt x="1713" y="326"/>
                    </a:lnTo>
                    <a:lnTo>
                      <a:pt x="1686" y="328"/>
                    </a:lnTo>
                    <a:lnTo>
                      <a:pt x="1640" y="346"/>
                    </a:lnTo>
                    <a:lnTo>
                      <a:pt x="1621" y="359"/>
                    </a:lnTo>
                    <a:lnTo>
                      <a:pt x="1605" y="373"/>
                    </a:lnTo>
                    <a:lnTo>
                      <a:pt x="1582" y="415"/>
                    </a:lnTo>
                    <a:lnTo>
                      <a:pt x="1573" y="436"/>
                    </a:lnTo>
                    <a:lnTo>
                      <a:pt x="1559" y="475"/>
                    </a:lnTo>
                    <a:lnTo>
                      <a:pt x="1545" y="514"/>
                    </a:lnTo>
                    <a:lnTo>
                      <a:pt x="1517" y="556"/>
                    </a:lnTo>
                    <a:lnTo>
                      <a:pt x="1483" y="591"/>
                    </a:lnTo>
                    <a:lnTo>
                      <a:pt x="1461" y="602"/>
                    </a:lnTo>
                    <a:lnTo>
                      <a:pt x="1416" y="614"/>
                    </a:lnTo>
                    <a:lnTo>
                      <a:pt x="1393" y="617"/>
                    </a:lnTo>
                    <a:lnTo>
                      <a:pt x="1353" y="615"/>
                    </a:lnTo>
                    <a:lnTo>
                      <a:pt x="1320" y="605"/>
                    </a:lnTo>
                    <a:lnTo>
                      <a:pt x="1287" y="588"/>
                    </a:lnTo>
                    <a:lnTo>
                      <a:pt x="1262" y="572"/>
                    </a:lnTo>
                    <a:lnTo>
                      <a:pt x="1239" y="562"/>
                    </a:lnTo>
                    <a:lnTo>
                      <a:pt x="1219" y="556"/>
                    </a:lnTo>
                    <a:lnTo>
                      <a:pt x="1195" y="552"/>
                    </a:lnTo>
                    <a:lnTo>
                      <a:pt x="1169" y="550"/>
                    </a:lnTo>
                    <a:lnTo>
                      <a:pt x="544" y="550"/>
                    </a:lnTo>
                    <a:lnTo>
                      <a:pt x="517" y="552"/>
                    </a:lnTo>
                    <a:lnTo>
                      <a:pt x="494" y="556"/>
                    </a:lnTo>
                    <a:lnTo>
                      <a:pt x="472" y="562"/>
                    </a:lnTo>
                    <a:lnTo>
                      <a:pt x="450" y="572"/>
                    </a:lnTo>
                    <a:lnTo>
                      <a:pt x="424" y="588"/>
                    </a:lnTo>
                    <a:lnTo>
                      <a:pt x="394" y="605"/>
                    </a:lnTo>
                    <a:lnTo>
                      <a:pt x="358" y="615"/>
                    </a:lnTo>
                    <a:lnTo>
                      <a:pt x="319" y="617"/>
                    </a:lnTo>
                    <a:lnTo>
                      <a:pt x="295" y="614"/>
                    </a:lnTo>
                    <a:lnTo>
                      <a:pt x="252" y="602"/>
                    </a:lnTo>
                    <a:lnTo>
                      <a:pt x="230" y="591"/>
                    </a:lnTo>
                    <a:lnTo>
                      <a:pt x="211" y="575"/>
                    </a:lnTo>
                    <a:lnTo>
                      <a:pt x="180" y="534"/>
                    </a:lnTo>
                    <a:lnTo>
                      <a:pt x="168" y="514"/>
                    </a:lnTo>
                    <a:lnTo>
                      <a:pt x="151" y="475"/>
                    </a:lnTo>
                    <a:lnTo>
                      <a:pt x="139" y="436"/>
                    </a:lnTo>
                    <a:lnTo>
                      <a:pt x="129" y="415"/>
                    </a:lnTo>
                    <a:lnTo>
                      <a:pt x="108" y="373"/>
                    </a:lnTo>
                    <a:lnTo>
                      <a:pt x="92" y="359"/>
                    </a:lnTo>
                    <a:lnTo>
                      <a:pt x="73" y="346"/>
                    </a:lnTo>
                    <a:lnTo>
                      <a:pt x="29" y="328"/>
                    </a:lnTo>
                    <a:lnTo>
                      <a:pt x="0" y="326"/>
                    </a:lnTo>
                    <a:lnTo>
                      <a:pt x="0" y="292"/>
                    </a:lnTo>
                    <a:lnTo>
                      <a:pt x="29" y="288"/>
                    </a:lnTo>
                    <a:lnTo>
                      <a:pt x="73" y="272"/>
                    </a:lnTo>
                    <a:lnTo>
                      <a:pt x="92" y="259"/>
                    </a:lnTo>
                    <a:lnTo>
                      <a:pt x="108" y="242"/>
                    </a:lnTo>
                    <a:lnTo>
                      <a:pt x="129" y="202"/>
                    </a:lnTo>
                    <a:lnTo>
                      <a:pt x="139" y="182"/>
                    </a:lnTo>
                    <a:lnTo>
                      <a:pt x="151" y="143"/>
                    </a:lnTo>
                    <a:lnTo>
                      <a:pt x="168" y="104"/>
                    </a:lnTo>
                    <a:lnTo>
                      <a:pt x="180" y="82"/>
                    </a:lnTo>
                    <a:lnTo>
                      <a:pt x="211" y="40"/>
                    </a:lnTo>
                    <a:lnTo>
                      <a:pt x="230" y="27"/>
                    </a:lnTo>
                    <a:lnTo>
                      <a:pt x="252" y="14"/>
                    </a:lnTo>
                    <a:lnTo>
                      <a:pt x="295" y="3"/>
                    </a:lnTo>
                    <a:lnTo>
                      <a:pt x="319" y="0"/>
                    </a:lnTo>
                    <a:lnTo>
                      <a:pt x="340" y="0"/>
                    </a:lnTo>
                    <a:lnTo>
                      <a:pt x="377" y="6"/>
                    </a:lnTo>
                    <a:lnTo>
                      <a:pt x="394" y="12"/>
                    </a:lnTo>
                    <a:lnTo>
                      <a:pt x="424" y="27"/>
                    </a:lnTo>
                    <a:lnTo>
                      <a:pt x="450" y="46"/>
                    </a:lnTo>
                    <a:lnTo>
                      <a:pt x="472" y="55"/>
                    </a:lnTo>
                    <a:lnTo>
                      <a:pt x="494" y="62"/>
                    </a:lnTo>
                    <a:lnTo>
                      <a:pt x="517" y="65"/>
                    </a:lnTo>
                    <a:lnTo>
                      <a:pt x="544" y="66"/>
                    </a:lnTo>
                    <a:lnTo>
                      <a:pt x="1169" y="66"/>
                    </a:lnTo>
                    <a:close/>
                  </a:path>
                </a:pathLst>
              </a:custGeom>
              <a:solidFill>
                <a:srgbClr val="FFCC66"/>
              </a:solidFill>
              <a:ln w="9525">
                <a:solidFill>
                  <a:srgbClr val="FFBA2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28" name="Freeform 45"/>
              <p:cNvSpPr>
                <a:spLocks/>
              </p:cNvSpPr>
              <p:nvPr/>
            </p:nvSpPr>
            <p:spPr bwMode="auto">
              <a:xfrm rot="10800000">
                <a:off x="5054353" y="6131689"/>
                <a:ext cx="39688" cy="189118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2" y="108"/>
                  </a:cxn>
                  <a:cxn ang="0">
                    <a:pos x="0" y="228"/>
                  </a:cxn>
                  <a:cxn ang="0">
                    <a:pos x="2" y="352"/>
                  </a:cxn>
                  <a:cxn ang="0">
                    <a:pos x="6" y="486"/>
                  </a:cxn>
                  <a:cxn ang="0">
                    <a:pos x="75" y="486"/>
                  </a:cxn>
                  <a:cxn ang="0">
                    <a:pos x="69" y="352"/>
                  </a:cxn>
                  <a:cxn ang="0">
                    <a:pos x="69" y="228"/>
                  </a:cxn>
                  <a:cxn ang="0">
                    <a:pos x="69" y="108"/>
                  </a:cxn>
                  <a:cxn ang="0">
                    <a:pos x="74" y="0"/>
                  </a:cxn>
                  <a:cxn ang="0">
                    <a:pos x="6" y="0"/>
                  </a:cxn>
                </a:cxnLst>
                <a:rect l="0" t="0" r="r" b="b"/>
                <a:pathLst>
                  <a:path w="75" h="486">
                    <a:moveTo>
                      <a:pt x="6" y="0"/>
                    </a:moveTo>
                    <a:lnTo>
                      <a:pt x="2" y="108"/>
                    </a:lnTo>
                    <a:lnTo>
                      <a:pt x="0" y="228"/>
                    </a:lnTo>
                    <a:lnTo>
                      <a:pt x="2" y="352"/>
                    </a:lnTo>
                    <a:lnTo>
                      <a:pt x="6" y="486"/>
                    </a:lnTo>
                    <a:lnTo>
                      <a:pt x="75" y="486"/>
                    </a:lnTo>
                    <a:lnTo>
                      <a:pt x="69" y="352"/>
                    </a:lnTo>
                    <a:lnTo>
                      <a:pt x="69" y="228"/>
                    </a:lnTo>
                    <a:lnTo>
                      <a:pt x="69" y="108"/>
                    </a:lnTo>
                    <a:lnTo>
                      <a:pt x="7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2692A"/>
              </a:solidFill>
              <a:ln w="9525">
                <a:solidFill>
                  <a:srgbClr val="A2692A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29" name="Freeform 46"/>
              <p:cNvSpPr>
                <a:spLocks/>
              </p:cNvSpPr>
              <p:nvPr/>
            </p:nvSpPr>
            <p:spPr bwMode="auto">
              <a:xfrm rot="10800000">
                <a:off x="4984503" y="6131689"/>
                <a:ext cx="39688" cy="189118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108"/>
                  </a:cxn>
                  <a:cxn ang="0">
                    <a:pos x="0" y="228"/>
                  </a:cxn>
                  <a:cxn ang="0">
                    <a:pos x="1" y="352"/>
                  </a:cxn>
                  <a:cxn ang="0">
                    <a:pos x="6" y="486"/>
                  </a:cxn>
                  <a:cxn ang="0">
                    <a:pos x="75" y="486"/>
                  </a:cxn>
                  <a:cxn ang="0">
                    <a:pos x="69" y="352"/>
                  </a:cxn>
                  <a:cxn ang="0">
                    <a:pos x="69" y="228"/>
                  </a:cxn>
                  <a:cxn ang="0">
                    <a:pos x="69" y="108"/>
                  </a:cxn>
                  <a:cxn ang="0">
                    <a:pos x="73" y="0"/>
                  </a:cxn>
                  <a:cxn ang="0">
                    <a:pos x="6" y="0"/>
                  </a:cxn>
                </a:cxnLst>
                <a:rect l="0" t="0" r="r" b="b"/>
                <a:pathLst>
                  <a:path w="75" h="486">
                    <a:moveTo>
                      <a:pt x="6" y="0"/>
                    </a:moveTo>
                    <a:lnTo>
                      <a:pt x="0" y="108"/>
                    </a:lnTo>
                    <a:lnTo>
                      <a:pt x="0" y="228"/>
                    </a:lnTo>
                    <a:lnTo>
                      <a:pt x="1" y="352"/>
                    </a:lnTo>
                    <a:lnTo>
                      <a:pt x="6" y="486"/>
                    </a:lnTo>
                    <a:lnTo>
                      <a:pt x="75" y="486"/>
                    </a:lnTo>
                    <a:lnTo>
                      <a:pt x="69" y="352"/>
                    </a:lnTo>
                    <a:lnTo>
                      <a:pt x="69" y="228"/>
                    </a:lnTo>
                    <a:lnTo>
                      <a:pt x="69" y="108"/>
                    </a:lnTo>
                    <a:lnTo>
                      <a:pt x="7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30" name="Freeform 48"/>
              <p:cNvSpPr>
                <a:spLocks/>
              </p:cNvSpPr>
              <p:nvPr/>
            </p:nvSpPr>
            <p:spPr bwMode="auto">
              <a:xfrm rot="10800000">
                <a:off x="4836866" y="6131689"/>
                <a:ext cx="39688" cy="189118"/>
              </a:xfrm>
              <a:custGeom>
                <a:avLst/>
                <a:gdLst/>
                <a:ahLst/>
                <a:cxnLst>
                  <a:cxn ang="0">
                    <a:pos x="71" y="0"/>
                  </a:cxn>
                  <a:cxn ang="0">
                    <a:pos x="74" y="108"/>
                  </a:cxn>
                  <a:cxn ang="0">
                    <a:pos x="75" y="228"/>
                  </a:cxn>
                  <a:cxn ang="0">
                    <a:pos x="74" y="352"/>
                  </a:cxn>
                  <a:cxn ang="0">
                    <a:pos x="69" y="486"/>
                  </a:cxn>
                  <a:cxn ang="0">
                    <a:pos x="0" y="486"/>
                  </a:cxn>
                  <a:cxn ang="0">
                    <a:pos x="5" y="352"/>
                  </a:cxn>
                  <a:cxn ang="0">
                    <a:pos x="6" y="228"/>
                  </a:cxn>
                  <a:cxn ang="0">
                    <a:pos x="5" y="108"/>
                  </a:cxn>
                  <a:cxn ang="0">
                    <a:pos x="2" y="0"/>
                  </a:cxn>
                  <a:cxn ang="0">
                    <a:pos x="71" y="0"/>
                  </a:cxn>
                </a:cxnLst>
                <a:rect l="0" t="0" r="r" b="b"/>
                <a:pathLst>
                  <a:path w="75" h="486">
                    <a:moveTo>
                      <a:pt x="71" y="0"/>
                    </a:moveTo>
                    <a:lnTo>
                      <a:pt x="74" y="108"/>
                    </a:lnTo>
                    <a:lnTo>
                      <a:pt x="75" y="228"/>
                    </a:lnTo>
                    <a:lnTo>
                      <a:pt x="74" y="352"/>
                    </a:lnTo>
                    <a:lnTo>
                      <a:pt x="69" y="486"/>
                    </a:lnTo>
                    <a:lnTo>
                      <a:pt x="0" y="486"/>
                    </a:lnTo>
                    <a:lnTo>
                      <a:pt x="5" y="352"/>
                    </a:lnTo>
                    <a:lnTo>
                      <a:pt x="6" y="228"/>
                    </a:lnTo>
                    <a:lnTo>
                      <a:pt x="5" y="108"/>
                    </a:lnTo>
                    <a:lnTo>
                      <a:pt x="2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31" name="Freeform 49"/>
              <p:cNvSpPr>
                <a:spLocks/>
              </p:cNvSpPr>
              <p:nvPr/>
            </p:nvSpPr>
            <p:spPr bwMode="auto">
              <a:xfrm rot="10800000">
                <a:off x="4909891" y="6131689"/>
                <a:ext cx="39688" cy="189118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74" y="108"/>
                  </a:cxn>
                  <a:cxn ang="0">
                    <a:pos x="75" y="228"/>
                  </a:cxn>
                  <a:cxn ang="0">
                    <a:pos x="74" y="352"/>
                  </a:cxn>
                  <a:cxn ang="0">
                    <a:pos x="69" y="486"/>
                  </a:cxn>
                  <a:cxn ang="0">
                    <a:pos x="0" y="486"/>
                  </a:cxn>
                  <a:cxn ang="0">
                    <a:pos x="4" y="352"/>
                  </a:cxn>
                  <a:cxn ang="0">
                    <a:pos x="6" y="228"/>
                  </a:cxn>
                  <a:cxn ang="0">
                    <a:pos x="4" y="108"/>
                  </a:cxn>
                  <a:cxn ang="0">
                    <a:pos x="0" y="0"/>
                  </a:cxn>
                  <a:cxn ang="0">
                    <a:pos x="69" y="0"/>
                  </a:cxn>
                </a:cxnLst>
                <a:rect l="0" t="0" r="r" b="b"/>
                <a:pathLst>
                  <a:path w="75" h="486">
                    <a:moveTo>
                      <a:pt x="69" y="0"/>
                    </a:moveTo>
                    <a:lnTo>
                      <a:pt x="74" y="108"/>
                    </a:lnTo>
                    <a:lnTo>
                      <a:pt x="75" y="228"/>
                    </a:lnTo>
                    <a:lnTo>
                      <a:pt x="74" y="352"/>
                    </a:lnTo>
                    <a:lnTo>
                      <a:pt x="69" y="486"/>
                    </a:lnTo>
                    <a:lnTo>
                      <a:pt x="0" y="486"/>
                    </a:lnTo>
                    <a:lnTo>
                      <a:pt x="4" y="352"/>
                    </a:lnTo>
                    <a:lnTo>
                      <a:pt x="6" y="228"/>
                    </a:lnTo>
                    <a:lnTo>
                      <a:pt x="4" y="108"/>
                    </a:lnTo>
                    <a:lnTo>
                      <a:pt x="0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</p:grpSp>
      <p:grpSp>
        <p:nvGrpSpPr>
          <p:cNvPr id="117" name="群組 116"/>
          <p:cNvGrpSpPr/>
          <p:nvPr/>
        </p:nvGrpSpPr>
        <p:grpSpPr>
          <a:xfrm>
            <a:off x="2624183" y="2816932"/>
            <a:ext cx="2847342" cy="1612979"/>
            <a:chOff x="4499992" y="1520788"/>
            <a:chExt cx="2847342" cy="1612979"/>
          </a:xfrm>
        </p:grpSpPr>
        <p:grpSp>
          <p:nvGrpSpPr>
            <p:cNvPr id="66" name="群組 60"/>
            <p:cNvGrpSpPr/>
            <p:nvPr/>
          </p:nvGrpSpPr>
          <p:grpSpPr>
            <a:xfrm>
              <a:off x="4499992" y="1520788"/>
              <a:ext cx="791514" cy="1612979"/>
              <a:chOff x="2937210" y="3609020"/>
              <a:chExt cx="1130734" cy="2304256"/>
            </a:xfrm>
          </p:grpSpPr>
          <p:grpSp>
            <p:nvGrpSpPr>
              <p:cNvPr id="85" name="群組 30"/>
              <p:cNvGrpSpPr/>
              <p:nvPr/>
            </p:nvGrpSpPr>
            <p:grpSpPr>
              <a:xfrm>
                <a:off x="2937210" y="3609020"/>
                <a:ext cx="1130734" cy="2304256"/>
                <a:chOff x="2937210" y="3609020"/>
                <a:chExt cx="1130734" cy="2304256"/>
              </a:xfrm>
            </p:grpSpPr>
            <p:sp>
              <p:nvSpPr>
                <p:cNvPr id="92" name="Rectangle 7"/>
                <p:cNvSpPr>
                  <a:spLocks noChangeArrowheads="1"/>
                </p:cNvSpPr>
                <p:nvPr/>
              </p:nvSpPr>
              <p:spPr bwMode="auto">
                <a:xfrm>
                  <a:off x="2937210" y="3609020"/>
                  <a:ext cx="1130734" cy="2304256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93" name="Group 4"/>
                <p:cNvGrpSpPr>
                  <a:grpSpLocks/>
                </p:cNvGrpSpPr>
                <p:nvPr/>
              </p:nvGrpSpPr>
              <p:grpSpPr bwMode="auto">
                <a:xfrm>
                  <a:off x="3016433" y="3699383"/>
                  <a:ext cx="1008687" cy="2141603"/>
                  <a:chOff x="6861" y="4410"/>
                  <a:chExt cx="281" cy="711"/>
                </a:xfrm>
              </p:grpSpPr>
              <p:sp>
                <p:nvSpPr>
                  <p:cNvPr id="94" name="Freeform 5"/>
                  <p:cNvSpPr>
                    <a:spLocks noChangeAspect="1"/>
                  </p:cNvSpPr>
                  <p:nvPr/>
                </p:nvSpPr>
                <p:spPr bwMode="auto">
                  <a:xfrm>
                    <a:off x="6861" y="4410"/>
                    <a:ext cx="281" cy="405"/>
                  </a:xfrm>
                  <a:custGeom>
                    <a:avLst/>
                    <a:gdLst/>
                    <a:ahLst/>
                    <a:cxnLst>
                      <a:cxn ang="0">
                        <a:pos x="1445" y="2807"/>
                      </a:cxn>
                      <a:cxn ang="0">
                        <a:pos x="1463" y="2784"/>
                      </a:cxn>
                      <a:cxn ang="0">
                        <a:pos x="1471" y="2765"/>
                      </a:cxn>
                      <a:cxn ang="0">
                        <a:pos x="1484" y="2698"/>
                      </a:cxn>
                      <a:cxn ang="0">
                        <a:pos x="1563" y="2229"/>
                      </a:cxn>
                      <a:cxn ang="0">
                        <a:pos x="1619" y="2062"/>
                      </a:cxn>
                      <a:cxn ang="0">
                        <a:pos x="1672" y="1943"/>
                      </a:cxn>
                      <a:cxn ang="0">
                        <a:pos x="1773" y="1766"/>
                      </a:cxn>
                      <a:cxn ang="0">
                        <a:pos x="1879" y="1590"/>
                      </a:cxn>
                      <a:cxn ang="0">
                        <a:pos x="1952" y="1429"/>
                      </a:cxn>
                      <a:cxn ang="0">
                        <a:pos x="1995" y="1267"/>
                      </a:cxn>
                      <a:cxn ang="0">
                        <a:pos x="2019" y="1062"/>
                      </a:cxn>
                      <a:cxn ang="0">
                        <a:pos x="2003" y="873"/>
                      </a:cxn>
                      <a:cxn ang="0">
                        <a:pos x="1960" y="694"/>
                      </a:cxn>
                      <a:cxn ang="0">
                        <a:pos x="1888" y="529"/>
                      </a:cxn>
                      <a:cxn ang="0">
                        <a:pos x="1765" y="354"/>
                      </a:cxn>
                      <a:cxn ang="0">
                        <a:pos x="1636" y="232"/>
                      </a:cxn>
                      <a:cxn ang="0">
                        <a:pos x="1471" y="120"/>
                      </a:cxn>
                      <a:cxn ang="0">
                        <a:pos x="1277" y="40"/>
                      </a:cxn>
                      <a:cxn ang="0">
                        <a:pos x="1115" y="6"/>
                      </a:cxn>
                      <a:cxn ang="0">
                        <a:pos x="936" y="0"/>
                      </a:cxn>
                      <a:cxn ang="0">
                        <a:pos x="782" y="28"/>
                      </a:cxn>
                      <a:cxn ang="0">
                        <a:pos x="630" y="78"/>
                      </a:cxn>
                      <a:cxn ang="0">
                        <a:pos x="501" y="145"/>
                      </a:cxn>
                      <a:cxn ang="0">
                        <a:pos x="365" y="242"/>
                      </a:cxn>
                      <a:cxn ang="0">
                        <a:pos x="242" y="360"/>
                      </a:cxn>
                      <a:cxn ang="0">
                        <a:pos x="140" y="495"/>
                      </a:cxn>
                      <a:cxn ang="0">
                        <a:pos x="53" y="685"/>
                      </a:cxn>
                      <a:cxn ang="0">
                        <a:pos x="7" y="879"/>
                      </a:cxn>
                      <a:cxn ang="0">
                        <a:pos x="0" y="1052"/>
                      </a:cxn>
                      <a:cxn ang="0">
                        <a:pos x="14" y="1239"/>
                      </a:cxn>
                      <a:cxn ang="0">
                        <a:pos x="62" y="1427"/>
                      </a:cxn>
                      <a:cxn ang="0">
                        <a:pos x="144" y="1602"/>
                      </a:cxn>
                      <a:cxn ang="0">
                        <a:pos x="239" y="1770"/>
                      </a:cxn>
                      <a:cxn ang="0">
                        <a:pos x="370" y="2007"/>
                      </a:cxn>
                      <a:cxn ang="0">
                        <a:pos x="429" y="2138"/>
                      </a:cxn>
                      <a:cxn ang="0">
                        <a:pos x="469" y="2292"/>
                      </a:cxn>
                      <a:cxn ang="0">
                        <a:pos x="501" y="2506"/>
                      </a:cxn>
                      <a:cxn ang="0">
                        <a:pos x="526" y="2693"/>
                      </a:cxn>
                      <a:cxn ang="0">
                        <a:pos x="543" y="2767"/>
                      </a:cxn>
                      <a:cxn ang="0">
                        <a:pos x="552" y="2784"/>
                      </a:cxn>
                      <a:cxn ang="0">
                        <a:pos x="576" y="2812"/>
                      </a:cxn>
                      <a:cxn ang="0">
                        <a:pos x="635" y="2847"/>
                      </a:cxn>
                      <a:cxn ang="0">
                        <a:pos x="703" y="2870"/>
                      </a:cxn>
                      <a:cxn ang="0">
                        <a:pos x="778" y="2889"/>
                      </a:cxn>
                      <a:cxn ang="0">
                        <a:pos x="857" y="2900"/>
                      </a:cxn>
                      <a:cxn ang="0">
                        <a:pos x="934" y="2906"/>
                      </a:cxn>
                      <a:cxn ang="0">
                        <a:pos x="1006" y="2908"/>
                      </a:cxn>
                      <a:cxn ang="0">
                        <a:pos x="1086" y="2906"/>
                      </a:cxn>
                      <a:cxn ang="0">
                        <a:pos x="1166" y="2900"/>
                      </a:cxn>
                      <a:cxn ang="0">
                        <a:pos x="1241" y="2887"/>
                      </a:cxn>
                      <a:cxn ang="0">
                        <a:pos x="1309" y="2871"/>
                      </a:cxn>
                      <a:cxn ang="0">
                        <a:pos x="1375" y="2849"/>
                      </a:cxn>
                    </a:cxnLst>
                    <a:rect l="0" t="0" r="r" b="b"/>
                    <a:pathLst>
                      <a:path w="2019" h="2908">
                        <a:moveTo>
                          <a:pt x="1415" y="2830"/>
                        </a:moveTo>
                        <a:lnTo>
                          <a:pt x="1432" y="2818"/>
                        </a:lnTo>
                        <a:lnTo>
                          <a:pt x="1445" y="2807"/>
                        </a:lnTo>
                        <a:lnTo>
                          <a:pt x="1453" y="2799"/>
                        </a:lnTo>
                        <a:lnTo>
                          <a:pt x="1458" y="2790"/>
                        </a:lnTo>
                        <a:lnTo>
                          <a:pt x="1463" y="2784"/>
                        </a:lnTo>
                        <a:lnTo>
                          <a:pt x="1466" y="2778"/>
                        </a:lnTo>
                        <a:lnTo>
                          <a:pt x="1470" y="2773"/>
                        </a:lnTo>
                        <a:lnTo>
                          <a:pt x="1471" y="2765"/>
                        </a:lnTo>
                        <a:lnTo>
                          <a:pt x="1474" y="2756"/>
                        </a:lnTo>
                        <a:lnTo>
                          <a:pt x="1475" y="2744"/>
                        </a:lnTo>
                        <a:lnTo>
                          <a:pt x="1484" y="2698"/>
                        </a:lnTo>
                        <a:lnTo>
                          <a:pt x="1543" y="2322"/>
                        </a:lnTo>
                        <a:lnTo>
                          <a:pt x="1554" y="2268"/>
                        </a:lnTo>
                        <a:lnTo>
                          <a:pt x="1563" y="2229"/>
                        </a:lnTo>
                        <a:lnTo>
                          <a:pt x="1577" y="2175"/>
                        </a:lnTo>
                        <a:lnTo>
                          <a:pt x="1598" y="2115"/>
                        </a:lnTo>
                        <a:lnTo>
                          <a:pt x="1619" y="2062"/>
                        </a:lnTo>
                        <a:lnTo>
                          <a:pt x="1638" y="2018"/>
                        </a:lnTo>
                        <a:lnTo>
                          <a:pt x="1655" y="1980"/>
                        </a:lnTo>
                        <a:lnTo>
                          <a:pt x="1672" y="1943"/>
                        </a:lnTo>
                        <a:lnTo>
                          <a:pt x="1706" y="1880"/>
                        </a:lnTo>
                        <a:lnTo>
                          <a:pt x="1740" y="1821"/>
                        </a:lnTo>
                        <a:lnTo>
                          <a:pt x="1773" y="1766"/>
                        </a:lnTo>
                        <a:lnTo>
                          <a:pt x="1799" y="1724"/>
                        </a:lnTo>
                        <a:lnTo>
                          <a:pt x="1846" y="1645"/>
                        </a:lnTo>
                        <a:lnTo>
                          <a:pt x="1879" y="1590"/>
                        </a:lnTo>
                        <a:lnTo>
                          <a:pt x="1905" y="1544"/>
                        </a:lnTo>
                        <a:lnTo>
                          <a:pt x="1927" y="1492"/>
                        </a:lnTo>
                        <a:lnTo>
                          <a:pt x="1952" y="1429"/>
                        </a:lnTo>
                        <a:lnTo>
                          <a:pt x="1969" y="1374"/>
                        </a:lnTo>
                        <a:lnTo>
                          <a:pt x="1985" y="1316"/>
                        </a:lnTo>
                        <a:lnTo>
                          <a:pt x="1995" y="1267"/>
                        </a:lnTo>
                        <a:lnTo>
                          <a:pt x="2007" y="1212"/>
                        </a:lnTo>
                        <a:lnTo>
                          <a:pt x="2015" y="1142"/>
                        </a:lnTo>
                        <a:lnTo>
                          <a:pt x="2019" y="1062"/>
                        </a:lnTo>
                        <a:lnTo>
                          <a:pt x="2019" y="987"/>
                        </a:lnTo>
                        <a:lnTo>
                          <a:pt x="2012" y="928"/>
                        </a:lnTo>
                        <a:lnTo>
                          <a:pt x="2003" y="873"/>
                        </a:lnTo>
                        <a:lnTo>
                          <a:pt x="1994" y="824"/>
                        </a:lnTo>
                        <a:lnTo>
                          <a:pt x="1978" y="759"/>
                        </a:lnTo>
                        <a:lnTo>
                          <a:pt x="1960" y="694"/>
                        </a:lnTo>
                        <a:lnTo>
                          <a:pt x="1940" y="634"/>
                        </a:lnTo>
                        <a:lnTo>
                          <a:pt x="1917" y="578"/>
                        </a:lnTo>
                        <a:lnTo>
                          <a:pt x="1888" y="529"/>
                        </a:lnTo>
                        <a:lnTo>
                          <a:pt x="1850" y="466"/>
                        </a:lnTo>
                        <a:lnTo>
                          <a:pt x="1807" y="403"/>
                        </a:lnTo>
                        <a:lnTo>
                          <a:pt x="1765" y="354"/>
                        </a:lnTo>
                        <a:lnTo>
                          <a:pt x="1727" y="312"/>
                        </a:lnTo>
                        <a:lnTo>
                          <a:pt x="1683" y="272"/>
                        </a:lnTo>
                        <a:lnTo>
                          <a:pt x="1636" y="232"/>
                        </a:lnTo>
                        <a:lnTo>
                          <a:pt x="1590" y="196"/>
                        </a:lnTo>
                        <a:lnTo>
                          <a:pt x="1535" y="159"/>
                        </a:lnTo>
                        <a:lnTo>
                          <a:pt x="1471" y="120"/>
                        </a:lnTo>
                        <a:lnTo>
                          <a:pt x="1411" y="90"/>
                        </a:lnTo>
                        <a:lnTo>
                          <a:pt x="1341" y="61"/>
                        </a:lnTo>
                        <a:lnTo>
                          <a:pt x="1277" y="40"/>
                        </a:lnTo>
                        <a:lnTo>
                          <a:pt x="1224" y="27"/>
                        </a:lnTo>
                        <a:lnTo>
                          <a:pt x="1167" y="14"/>
                        </a:lnTo>
                        <a:lnTo>
                          <a:pt x="1115" y="6"/>
                        </a:lnTo>
                        <a:lnTo>
                          <a:pt x="1053" y="0"/>
                        </a:lnTo>
                        <a:lnTo>
                          <a:pt x="997" y="0"/>
                        </a:lnTo>
                        <a:lnTo>
                          <a:pt x="936" y="0"/>
                        </a:lnTo>
                        <a:lnTo>
                          <a:pt x="885" y="6"/>
                        </a:lnTo>
                        <a:lnTo>
                          <a:pt x="826" y="19"/>
                        </a:lnTo>
                        <a:lnTo>
                          <a:pt x="782" y="28"/>
                        </a:lnTo>
                        <a:lnTo>
                          <a:pt x="727" y="44"/>
                        </a:lnTo>
                        <a:lnTo>
                          <a:pt x="676" y="59"/>
                        </a:lnTo>
                        <a:lnTo>
                          <a:pt x="630" y="78"/>
                        </a:lnTo>
                        <a:lnTo>
                          <a:pt x="586" y="97"/>
                        </a:lnTo>
                        <a:lnTo>
                          <a:pt x="541" y="121"/>
                        </a:lnTo>
                        <a:lnTo>
                          <a:pt x="501" y="145"/>
                        </a:lnTo>
                        <a:lnTo>
                          <a:pt x="456" y="175"/>
                        </a:lnTo>
                        <a:lnTo>
                          <a:pt x="408" y="209"/>
                        </a:lnTo>
                        <a:lnTo>
                          <a:pt x="365" y="242"/>
                        </a:lnTo>
                        <a:lnTo>
                          <a:pt x="326" y="277"/>
                        </a:lnTo>
                        <a:lnTo>
                          <a:pt x="284" y="316"/>
                        </a:lnTo>
                        <a:lnTo>
                          <a:pt x="242" y="360"/>
                        </a:lnTo>
                        <a:lnTo>
                          <a:pt x="206" y="402"/>
                        </a:lnTo>
                        <a:lnTo>
                          <a:pt x="175" y="441"/>
                        </a:lnTo>
                        <a:lnTo>
                          <a:pt x="140" y="495"/>
                        </a:lnTo>
                        <a:lnTo>
                          <a:pt x="106" y="554"/>
                        </a:lnTo>
                        <a:lnTo>
                          <a:pt x="75" y="620"/>
                        </a:lnTo>
                        <a:lnTo>
                          <a:pt x="53" y="685"/>
                        </a:lnTo>
                        <a:lnTo>
                          <a:pt x="34" y="752"/>
                        </a:lnTo>
                        <a:lnTo>
                          <a:pt x="17" y="818"/>
                        </a:lnTo>
                        <a:lnTo>
                          <a:pt x="7" y="879"/>
                        </a:lnTo>
                        <a:lnTo>
                          <a:pt x="0" y="940"/>
                        </a:lnTo>
                        <a:lnTo>
                          <a:pt x="0" y="999"/>
                        </a:lnTo>
                        <a:lnTo>
                          <a:pt x="0" y="1052"/>
                        </a:lnTo>
                        <a:lnTo>
                          <a:pt x="0" y="1115"/>
                        </a:lnTo>
                        <a:lnTo>
                          <a:pt x="3" y="1170"/>
                        </a:lnTo>
                        <a:lnTo>
                          <a:pt x="14" y="1239"/>
                        </a:lnTo>
                        <a:lnTo>
                          <a:pt x="24" y="1299"/>
                        </a:lnTo>
                        <a:lnTo>
                          <a:pt x="40" y="1358"/>
                        </a:lnTo>
                        <a:lnTo>
                          <a:pt x="62" y="1427"/>
                        </a:lnTo>
                        <a:lnTo>
                          <a:pt x="87" y="1488"/>
                        </a:lnTo>
                        <a:lnTo>
                          <a:pt x="113" y="1542"/>
                        </a:lnTo>
                        <a:lnTo>
                          <a:pt x="144" y="1602"/>
                        </a:lnTo>
                        <a:lnTo>
                          <a:pt x="178" y="1660"/>
                        </a:lnTo>
                        <a:lnTo>
                          <a:pt x="208" y="1715"/>
                        </a:lnTo>
                        <a:lnTo>
                          <a:pt x="239" y="1770"/>
                        </a:lnTo>
                        <a:lnTo>
                          <a:pt x="272" y="1830"/>
                        </a:lnTo>
                        <a:lnTo>
                          <a:pt x="323" y="1917"/>
                        </a:lnTo>
                        <a:lnTo>
                          <a:pt x="370" y="2007"/>
                        </a:lnTo>
                        <a:lnTo>
                          <a:pt x="398" y="2053"/>
                        </a:lnTo>
                        <a:lnTo>
                          <a:pt x="412" y="2091"/>
                        </a:lnTo>
                        <a:lnTo>
                          <a:pt x="429" y="2138"/>
                        </a:lnTo>
                        <a:lnTo>
                          <a:pt x="445" y="2192"/>
                        </a:lnTo>
                        <a:lnTo>
                          <a:pt x="458" y="2239"/>
                        </a:lnTo>
                        <a:lnTo>
                          <a:pt x="469" y="2292"/>
                        </a:lnTo>
                        <a:lnTo>
                          <a:pt x="479" y="2365"/>
                        </a:lnTo>
                        <a:lnTo>
                          <a:pt x="492" y="2444"/>
                        </a:lnTo>
                        <a:lnTo>
                          <a:pt x="501" y="2506"/>
                        </a:lnTo>
                        <a:lnTo>
                          <a:pt x="511" y="2586"/>
                        </a:lnTo>
                        <a:lnTo>
                          <a:pt x="518" y="2643"/>
                        </a:lnTo>
                        <a:lnTo>
                          <a:pt x="526" y="2693"/>
                        </a:lnTo>
                        <a:lnTo>
                          <a:pt x="537" y="2742"/>
                        </a:lnTo>
                        <a:lnTo>
                          <a:pt x="541" y="2756"/>
                        </a:lnTo>
                        <a:lnTo>
                          <a:pt x="543" y="2767"/>
                        </a:lnTo>
                        <a:lnTo>
                          <a:pt x="545" y="2773"/>
                        </a:lnTo>
                        <a:lnTo>
                          <a:pt x="546" y="2778"/>
                        </a:lnTo>
                        <a:lnTo>
                          <a:pt x="552" y="2784"/>
                        </a:lnTo>
                        <a:lnTo>
                          <a:pt x="558" y="2794"/>
                        </a:lnTo>
                        <a:lnTo>
                          <a:pt x="567" y="2803"/>
                        </a:lnTo>
                        <a:lnTo>
                          <a:pt x="576" y="2812"/>
                        </a:lnTo>
                        <a:lnTo>
                          <a:pt x="592" y="2824"/>
                        </a:lnTo>
                        <a:lnTo>
                          <a:pt x="610" y="2833"/>
                        </a:lnTo>
                        <a:lnTo>
                          <a:pt x="635" y="2847"/>
                        </a:lnTo>
                        <a:lnTo>
                          <a:pt x="657" y="2856"/>
                        </a:lnTo>
                        <a:lnTo>
                          <a:pt x="681" y="2864"/>
                        </a:lnTo>
                        <a:lnTo>
                          <a:pt x="703" y="2870"/>
                        </a:lnTo>
                        <a:lnTo>
                          <a:pt x="723" y="2875"/>
                        </a:lnTo>
                        <a:lnTo>
                          <a:pt x="753" y="2883"/>
                        </a:lnTo>
                        <a:lnTo>
                          <a:pt x="778" y="2889"/>
                        </a:lnTo>
                        <a:lnTo>
                          <a:pt x="802" y="2892"/>
                        </a:lnTo>
                        <a:lnTo>
                          <a:pt x="829" y="2896"/>
                        </a:lnTo>
                        <a:lnTo>
                          <a:pt x="857" y="2900"/>
                        </a:lnTo>
                        <a:lnTo>
                          <a:pt x="883" y="2902"/>
                        </a:lnTo>
                        <a:lnTo>
                          <a:pt x="906" y="2904"/>
                        </a:lnTo>
                        <a:lnTo>
                          <a:pt x="934" y="2906"/>
                        </a:lnTo>
                        <a:lnTo>
                          <a:pt x="959" y="2908"/>
                        </a:lnTo>
                        <a:lnTo>
                          <a:pt x="984" y="2908"/>
                        </a:lnTo>
                        <a:lnTo>
                          <a:pt x="1006" y="2908"/>
                        </a:lnTo>
                        <a:lnTo>
                          <a:pt x="1031" y="2908"/>
                        </a:lnTo>
                        <a:lnTo>
                          <a:pt x="1061" y="2908"/>
                        </a:lnTo>
                        <a:lnTo>
                          <a:pt x="1086" y="2906"/>
                        </a:lnTo>
                        <a:lnTo>
                          <a:pt x="1108" y="2906"/>
                        </a:lnTo>
                        <a:lnTo>
                          <a:pt x="1134" y="2902"/>
                        </a:lnTo>
                        <a:lnTo>
                          <a:pt x="1166" y="2900"/>
                        </a:lnTo>
                        <a:lnTo>
                          <a:pt x="1188" y="2896"/>
                        </a:lnTo>
                        <a:lnTo>
                          <a:pt x="1217" y="2892"/>
                        </a:lnTo>
                        <a:lnTo>
                          <a:pt x="1241" y="2887"/>
                        </a:lnTo>
                        <a:lnTo>
                          <a:pt x="1265" y="2883"/>
                        </a:lnTo>
                        <a:lnTo>
                          <a:pt x="1288" y="2877"/>
                        </a:lnTo>
                        <a:lnTo>
                          <a:pt x="1309" y="2871"/>
                        </a:lnTo>
                        <a:lnTo>
                          <a:pt x="1334" y="2864"/>
                        </a:lnTo>
                        <a:lnTo>
                          <a:pt x="1354" y="2856"/>
                        </a:lnTo>
                        <a:lnTo>
                          <a:pt x="1375" y="2849"/>
                        </a:lnTo>
                        <a:lnTo>
                          <a:pt x="1395" y="2839"/>
                        </a:lnTo>
                        <a:lnTo>
                          <a:pt x="1415" y="283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95" name="Freeform 6"/>
                  <p:cNvSpPr>
                    <a:spLocks noChangeAspect="1"/>
                  </p:cNvSpPr>
                  <p:nvPr/>
                </p:nvSpPr>
                <p:spPr bwMode="auto">
                  <a:xfrm flipV="1">
                    <a:off x="6861" y="4716"/>
                    <a:ext cx="281" cy="405"/>
                  </a:xfrm>
                  <a:custGeom>
                    <a:avLst/>
                    <a:gdLst/>
                    <a:ahLst/>
                    <a:cxnLst>
                      <a:cxn ang="0">
                        <a:pos x="1445" y="2807"/>
                      </a:cxn>
                      <a:cxn ang="0">
                        <a:pos x="1463" y="2784"/>
                      </a:cxn>
                      <a:cxn ang="0">
                        <a:pos x="1471" y="2765"/>
                      </a:cxn>
                      <a:cxn ang="0">
                        <a:pos x="1484" y="2698"/>
                      </a:cxn>
                      <a:cxn ang="0">
                        <a:pos x="1563" y="2229"/>
                      </a:cxn>
                      <a:cxn ang="0">
                        <a:pos x="1619" y="2062"/>
                      </a:cxn>
                      <a:cxn ang="0">
                        <a:pos x="1672" y="1943"/>
                      </a:cxn>
                      <a:cxn ang="0">
                        <a:pos x="1773" y="1766"/>
                      </a:cxn>
                      <a:cxn ang="0">
                        <a:pos x="1879" y="1590"/>
                      </a:cxn>
                      <a:cxn ang="0">
                        <a:pos x="1952" y="1429"/>
                      </a:cxn>
                      <a:cxn ang="0">
                        <a:pos x="1995" y="1267"/>
                      </a:cxn>
                      <a:cxn ang="0">
                        <a:pos x="2019" y="1062"/>
                      </a:cxn>
                      <a:cxn ang="0">
                        <a:pos x="2003" y="873"/>
                      </a:cxn>
                      <a:cxn ang="0">
                        <a:pos x="1960" y="694"/>
                      </a:cxn>
                      <a:cxn ang="0">
                        <a:pos x="1888" y="529"/>
                      </a:cxn>
                      <a:cxn ang="0">
                        <a:pos x="1765" y="354"/>
                      </a:cxn>
                      <a:cxn ang="0">
                        <a:pos x="1636" y="232"/>
                      </a:cxn>
                      <a:cxn ang="0">
                        <a:pos x="1471" y="120"/>
                      </a:cxn>
                      <a:cxn ang="0">
                        <a:pos x="1277" y="40"/>
                      </a:cxn>
                      <a:cxn ang="0">
                        <a:pos x="1115" y="6"/>
                      </a:cxn>
                      <a:cxn ang="0">
                        <a:pos x="936" y="0"/>
                      </a:cxn>
                      <a:cxn ang="0">
                        <a:pos x="782" y="28"/>
                      </a:cxn>
                      <a:cxn ang="0">
                        <a:pos x="630" y="78"/>
                      </a:cxn>
                      <a:cxn ang="0">
                        <a:pos x="501" y="145"/>
                      </a:cxn>
                      <a:cxn ang="0">
                        <a:pos x="365" y="242"/>
                      </a:cxn>
                      <a:cxn ang="0">
                        <a:pos x="242" y="360"/>
                      </a:cxn>
                      <a:cxn ang="0">
                        <a:pos x="140" y="495"/>
                      </a:cxn>
                      <a:cxn ang="0">
                        <a:pos x="53" y="685"/>
                      </a:cxn>
                      <a:cxn ang="0">
                        <a:pos x="7" y="879"/>
                      </a:cxn>
                      <a:cxn ang="0">
                        <a:pos x="0" y="1052"/>
                      </a:cxn>
                      <a:cxn ang="0">
                        <a:pos x="14" y="1239"/>
                      </a:cxn>
                      <a:cxn ang="0">
                        <a:pos x="62" y="1427"/>
                      </a:cxn>
                      <a:cxn ang="0">
                        <a:pos x="144" y="1602"/>
                      </a:cxn>
                      <a:cxn ang="0">
                        <a:pos x="239" y="1770"/>
                      </a:cxn>
                      <a:cxn ang="0">
                        <a:pos x="370" y="2007"/>
                      </a:cxn>
                      <a:cxn ang="0">
                        <a:pos x="429" y="2138"/>
                      </a:cxn>
                      <a:cxn ang="0">
                        <a:pos x="469" y="2292"/>
                      </a:cxn>
                      <a:cxn ang="0">
                        <a:pos x="501" y="2506"/>
                      </a:cxn>
                      <a:cxn ang="0">
                        <a:pos x="526" y="2693"/>
                      </a:cxn>
                      <a:cxn ang="0">
                        <a:pos x="543" y="2767"/>
                      </a:cxn>
                      <a:cxn ang="0">
                        <a:pos x="552" y="2784"/>
                      </a:cxn>
                      <a:cxn ang="0">
                        <a:pos x="576" y="2812"/>
                      </a:cxn>
                      <a:cxn ang="0">
                        <a:pos x="635" y="2847"/>
                      </a:cxn>
                      <a:cxn ang="0">
                        <a:pos x="703" y="2870"/>
                      </a:cxn>
                      <a:cxn ang="0">
                        <a:pos x="778" y="2889"/>
                      </a:cxn>
                      <a:cxn ang="0">
                        <a:pos x="857" y="2900"/>
                      </a:cxn>
                      <a:cxn ang="0">
                        <a:pos x="934" y="2906"/>
                      </a:cxn>
                      <a:cxn ang="0">
                        <a:pos x="1006" y="2908"/>
                      </a:cxn>
                      <a:cxn ang="0">
                        <a:pos x="1086" y="2906"/>
                      </a:cxn>
                      <a:cxn ang="0">
                        <a:pos x="1166" y="2900"/>
                      </a:cxn>
                      <a:cxn ang="0">
                        <a:pos x="1241" y="2887"/>
                      </a:cxn>
                      <a:cxn ang="0">
                        <a:pos x="1309" y="2871"/>
                      </a:cxn>
                      <a:cxn ang="0">
                        <a:pos x="1375" y="2849"/>
                      </a:cxn>
                    </a:cxnLst>
                    <a:rect l="0" t="0" r="r" b="b"/>
                    <a:pathLst>
                      <a:path w="2019" h="2908">
                        <a:moveTo>
                          <a:pt x="1415" y="2830"/>
                        </a:moveTo>
                        <a:lnTo>
                          <a:pt x="1432" y="2818"/>
                        </a:lnTo>
                        <a:lnTo>
                          <a:pt x="1445" y="2807"/>
                        </a:lnTo>
                        <a:lnTo>
                          <a:pt x="1453" y="2799"/>
                        </a:lnTo>
                        <a:lnTo>
                          <a:pt x="1458" y="2790"/>
                        </a:lnTo>
                        <a:lnTo>
                          <a:pt x="1463" y="2784"/>
                        </a:lnTo>
                        <a:lnTo>
                          <a:pt x="1466" y="2778"/>
                        </a:lnTo>
                        <a:lnTo>
                          <a:pt x="1470" y="2773"/>
                        </a:lnTo>
                        <a:lnTo>
                          <a:pt x="1471" y="2765"/>
                        </a:lnTo>
                        <a:lnTo>
                          <a:pt x="1474" y="2756"/>
                        </a:lnTo>
                        <a:lnTo>
                          <a:pt x="1475" y="2744"/>
                        </a:lnTo>
                        <a:lnTo>
                          <a:pt x="1484" y="2698"/>
                        </a:lnTo>
                        <a:lnTo>
                          <a:pt x="1543" y="2322"/>
                        </a:lnTo>
                        <a:lnTo>
                          <a:pt x="1554" y="2268"/>
                        </a:lnTo>
                        <a:lnTo>
                          <a:pt x="1563" y="2229"/>
                        </a:lnTo>
                        <a:lnTo>
                          <a:pt x="1577" y="2175"/>
                        </a:lnTo>
                        <a:lnTo>
                          <a:pt x="1598" y="2115"/>
                        </a:lnTo>
                        <a:lnTo>
                          <a:pt x="1619" y="2062"/>
                        </a:lnTo>
                        <a:lnTo>
                          <a:pt x="1638" y="2018"/>
                        </a:lnTo>
                        <a:lnTo>
                          <a:pt x="1655" y="1980"/>
                        </a:lnTo>
                        <a:lnTo>
                          <a:pt x="1672" y="1943"/>
                        </a:lnTo>
                        <a:lnTo>
                          <a:pt x="1706" y="1880"/>
                        </a:lnTo>
                        <a:lnTo>
                          <a:pt x="1740" y="1821"/>
                        </a:lnTo>
                        <a:lnTo>
                          <a:pt x="1773" y="1766"/>
                        </a:lnTo>
                        <a:lnTo>
                          <a:pt x="1799" y="1724"/>
                        </a:lnTo>
                        <a:lnTo>
                          <a:pt x="1846" y="1645"/>
                        </a:lnTo>
                        <a:lnTo>
                          <a:pt x="1879" y="1590"/>
                        </a:lnTo>
                        <a:lnTo>
                          <a:pt x="1905" y="1544"/>
                        </a:lnTo>
                        <a:lnTo>
                          <a:pt x="1927" y="1492"/>
                        </a:lnTo>
                        <a:lnTo>
                          <a:pt x="1952" y="1429"/>
                        </a:lnTo>
                        <a:lnTo>
                          <a:pt x="1969" y="1374"/>
                        </a:lnTo>
                        <a:lnTo>
                          <a:pt x="1985" y="1316"/>
                        </a:lnTo>
                        <a:lnTo>
                          <a:pt x="1995" y="1267"/>
                        </a:lnTo>
                        <a:lnTo>
                          <a:pt x="2007" y="1212"/>
                        </a:lnTo>
                        <a:lnTo>
                          <a:pt x="2015" y="1142"/>
                        </a:lnTo>
                        <a:lnTo>
                          <a:pt x="2019" y="1062"/>
                        </a:lnTo>
                        <a:lnTo>
                          <a:pt x="2019" y="987"/>
                        </a:lnTo>
                        <a:lnTo>
                          <a:pt x="2012" y="928"/>
                        </a:lnTo>
                        <a:lnTo>
                          <a:pt x="2003" y="873"/>
                        </a:lnTo>
                        <a:lnTo>
                          <a:pt x="1994" y="824"/>
                        </a:lnTo>
                        <a:lnTo>
                          <a:pt x="1978" y="759"/>
                        </a:lnTo>
                        <a:lnTo>
                          <a:pt x="1960" y="694"/>
                        </a:lnTo>
                        <a:lnTo>
                          <a:pt x="1940" y="634"/>
                        </a:lnTo>
                        <a:lnTo>
                          <a:pt x="1917" y="578"/>
                        </a:lnTo>
                        <a:lnTo>
                          <a:pt x="1888" y="529"/>
                        </a:lnTo>
                        <a:lnTo>
                          <a:pt x="1850" y="466"/>
                        </a:lnTo>
                        <a:lnTo>
                          <a:pt x="1807" y="403"/>
                        </a:lnTo>
                        <a:lnTo>
                          <a:pt x="1765" y="354"/>
                        </a:lnTo>
                        <a:lnTo>
                          <a:pt x="1727" y="312"/>
                        </a:lnTo>
                        <a:lnTo>
                          <a:pt x="1683" y="272"/>
                        </a:lnTo>
                        <a:lnTo>
                          <a:pt x="1636" y="232"/>
                        </a:lnTo>
                        <a:lnTo>
                          <a:pt x="1590" y="196"/>
                        </a:lnTo>
                        <a:lnTo>
                          <a:pt x="1535" y="159"/>
                        </a:lnTo>
                        <a:lnTo>
                          <a:pt x="1471" y="120"/>
                        </a:lnTo>
                        <a:lnTo>
                          <a:pt x="1411" y="90"/>
                        </a:lnTo>
                        <a:lnTo>
                          <a:pt x="1341" y="61"/>
                        </a:lnTo>
                        <a:lnTo>
                          <a:pt x="1277" y="40"/>
                        </a:lnTo>
                        <a:lnTo>
                          <a:pt x="1224" y="27"/>
                        </a:lnTo>
                        <a:lnTo>
                          <a:pt x="1167" y="14"/>
                        </a:lnTo>
                        <a:lnTo>
                          <a:pt x="1115" y="6"/>
                        </a:lnTo>
                        <a:lnTo>
                          <a:pt x="1053" y="0"/>
                        </a:lnTo>
                        <a:lnTo>
                          <a:pt x="997" y="0"/>
                        </a:lnTo>
                        <a:lnTo>
                          <a:pt x="936" y="0"/>
                        </a:lnTo>
                        <a:lnTo>
                          <a:pt x="885" y="6"/>
                        </a:lnTo>
                        <a:lnTo>
                          <a:pt x="826" y="19"/>
                        </a:lnTo>
                        <a:lnTo>
                          <a:pt x="782" y="28"/>
                        </a:lnTo>
                        <a:lnTo>
                          <a:pt x="727" y="44"/>
                        </a:lnTo>
                        <a:lnTo>
                          <a:pt x="676" y="59"/>
                        </a:lnTo>
                        <a:lnTo>
                          <a:pt x="630" y="78"/>
                        </a:lnTo>
                        <a:lnTo>
                          <a:pt x="586" y="97"/>
                        </a:lnTo>
                        <a:lnTo>
                          <a:pt x="541" y="121"/>
                        </a:lnTo>
                        <a:lnTo>
                          <a:pt x="501" y="145"/>
                        </a:lnTo>
                        <a:lnTo>
                          <a:pt x="456" y="175"/>
                        </a:lnTo>
                        <a:lnTo>
                          <a:pt x="408" y="209"/>
                        </a:lnTo>
                        <a:lnTo>
                          <a:pt x="365" y="242"/>
                        </a:lnTo>
                        <a:lnTo>
                          <a:pt x="326" y="277"/>
                        </a:lnTo>
                        <a:lnTo>
                          <a:pt x="284" y="316"/>
                        </a:lnTo>
                        <a:lnTo>
                          <a:pt x="242" y="360"/>
                        </a:lnTo>
                        <a:lnTo>
                          <a:pt x="206" y="402"/>
                        </a:lnTo>
                        <a:lnTo>
                          <a:pt x="175" y="441"/>
                        </a:lnTo>
                        <a:lnTo>
                          <a:pt x="140" y="495"/>
                        </a:lnTo>
                        <a:lnTo>
                          <a:pt x="106" y="554"/>
                        </a:lnTo>
                        <a:lnTo>
                          <a:pt x="75" y="620"/>
                        </a:lnTo>
                        <a:lnTo>
                          <a:pt x="53" y="685"/>
                        </a:lnTo>
                        <a:lnTo>
                          <a:pt x="34" y="752"/>
                        </a:lnTo>
                        <a:lnTo>
                          <a:pt x="17" y="818"/>
                        </a:lnTo>
                        <a:lnTo>
                          <a:pt x="7" y="879"/>
                        </a:lnTo>
                        <a:lnTo>
                          <a:pt x="0" y="940"/>
                        </a:lnTo>
                        <a:lnTo>
                          <a:pt x="0" y="999"/>
                        </a:lnTo>
                        <a:lnTo>
                          <a:pt x="0" y="1052"/>
                        </a:lnTo>
                        <a:lnTo>
                          <a:pt x="0" y="1115"/>
                        </a:lnTo>
                        <a:lnTo>
                          <a:pt x="3" y="1170"/>
                        </a:lnTo>
                        <a:lnTo>
                          <a:pt x="14" y="1239"/>
                        </a:lnTo>
                        <a:lnTo>
                          <a:pt x="24" y="1299"/>
                        </a:lnTo>
                        <a:lnTo>
                          <a:pt x="40" y="1358"/>
                        </a:lnTo>
                        <a:lnTo>
                          <a:pt x="62" y="1427"/>
                        </a:lnTo>
                        <a:lnTo>
                          <a:pt x="87" y="1488"/>
                        </a:lnTo>
                        <a:lnTo>
                          <a:pt x="113" y="1542"/>
                        </a:lnTo>
                        <a:lnTo>
                          <a:pt x="144" y="1602"/>
                        </a:lnTo>
                        <a:lnTo>
                          <a:pt x="178" y="1660"/>
                        </a:lnTo>
                        <a:lnTo>
                          <a:pt x="208" y="1715"/>
                        </a:lnTo>
                        <a:lnTo>
                          <a:pt x="239" y="1770"/>
                        </a:lnTo>
                        <a:lnTo>
                          <a:pt x="272" y="1830"/>
                        </a:lnTo>
                        <a:lnTo>
                          <a:pt x="323" y="1917"/>
                        </a:lnTo>
                        <a:lnTo>
                          <a:pt x="370" y="2007"/>
                        </a:lnTo>
                        <a:lnTo>
                          <a:pt x="398" y="2053"/>
                        </a:lnTo>
                        <a:lnTo>
                          <a:pt x="412" y="2091"/>
                        </a:lnTo>
                        <a:lnTo>
                          <a:pt x="429" y="2138"/>
                        </a:lnTo>
                        <a:lnTo>
                          <a:pt x="445" y="2192"/>
                        </a:lnTo>
                        <a:lnTo>
                          <a:pt x="458" y="2239"/>
                        </a:lnTo>
                        <a:lnTo>
                          <a:pt x="469" y="2292"/>
                        </a:lnTo>
                        <a:lnTo>
                          <a:pt x="479" y="2365"/>
                        </a:lnTo>
                        <a:lnTo>
                          <a:pt x="492" y="2444"/>
                        </a:lnTo>
                        <a:lnTo>
                          <a:pt x="501" y="2506"/>
                        </a:lnTo>
                        <a:lnTo>
                          <a:pt x="511" y="2586"/>
                        </a:lnTo>
                        <a:lnTo>
                          <a:pt x="518" y="2643"/>
                        </a:lnTo>
                        <a:lnTo>
                          <a:pt x="526" y="2693"/>
                        </a:lnTo>
                        <a:lnTo>
                          <a:pt x="537" y="2742"/>
                        </a:lnTo>
                        <a:lnTo>
                          <a:pt x="541" y="2756"/>
                        </a:lnTo>
                        <a:lnTo>
                          <a:pt x="543" y="2767"/>
                        </a:lnTo>
                        <a:lnTo>
                          <a:pt x="545" y="2773"/>
                        </a:lnTo>
                        <a:lnTo>
                          <a:pt x="546" y="2778"/>
                        </a:lnTo>
                        <a:lnTo>
                          <a:pt x="552" y="2784"/>
                        </a:lnTo>
                        <a:lnTo>
                          <a:pt x="558" y="2794"/>
                        </a:lnTo>
                        <a:lnTo>
                          <a:pt x="567" y="2803"/>
                        </a:lnTo>
                        <a:lnTo>
                          <a:pt x="576" y="2812"/>
                        </a:lnTo>
                        <a:lnTo>
                          <a:pt x="592" y="2824"/>
                        </a:lnTo>
                        <a:lnTo>
                          <a:pt x="610" y="2833"/>
                        </a:lnTo>
                        <a:lnTo>
                          <a:pt x="635" y="2847"/>
                        </a:lnTo>
                        <a:lnTo>
                          <a:pt x="657" y="2856"/>
                        </a:lnTo>
                        <a:lnTo>
                          <a:pt x="681" y="2864"/>
                        </a:lnTo>
                        <a:lnTo>
                          <a:pt x="703" y="2870"/>
                        </a:lnTo>
                        <a:lnTo>
                          <a:pt x="723" y="2875"/>
                        </a:lnTo>
                        <a:lnTo>
                          <a:pt x="753" y="2883"/>
                        </a:lnTo>
                        <a:lnTo>
                          <a:pt x="778" y="2889"/>
                        </a:lnTo>
                        <a:lnTo>
                          <a:pt x="802" y="2892"/>
                        </a:lnTo>
                        <a:lnTo>
                          <a:pt x="829" y="2896"/>
                        </a:lnTo>
                        <a:lnTo>
                          <a:pt x="857" y="2900"/>
                        </a:lnTo>
                        <a:lnTo>
                          <a:pt x="883" y="2902"/>
                        </a:lnTo>
                        <a:lnTo>
                          <a:pt x="906" y="2904"/>
                        </a:lnTo>
                        <a:lnTo>
                          <a:pt x="934" y="2906"/>
                        </a:lnTo>
                        <a:lnTo>
                          <a:pt x="959" y="2908"/>
                        </a:lnTo>
                        <a:lnTo>
                          <a:pt x="984" y="2908"/>
                        </a:lnTo>
                        <a:lnTo>
                          <a:pt x="1006" y="2908"/>
                        </a:lnTo>
                        <a:lnTo>
                          <a:pt x="1031" y="2908"/>
                        </a:lnTo>
                        <a:lnTo>
                          <a:pt x="1061" y="2908"/>
                        </a:lnTo>
                        <a:lnTo>
                          <a:pt x="1086" y="2906"/>
                        </a:lnTo>
                        <a:lnTo>
                          <a:pt x="1108" y="2906"/>
                        </a:lnTo>
                        <a:lnTo>
                          <a:pt x="1134" y="2902"/>
                        </a:lnTo>
                        <a:lnTo>
                          <a:pt x="1166" y="2900"/>
                        </a:lnTo>
                        <a:lnTo>
                          <a:pt x="1188" y="2896"/>
                        </a:lnTo>
                        <a:lnTo>
                          <a:pt x="1217" y="2892"/>
                        </a:lnTo>
                        <a:lnTo>
                          <a:pt x="1241" y="2887"/>
                        </a:lnTo>
                        <a:lnTo>
                          <a:pt x="1265" y="2883"/>
                        </a:lnTo>
                        <a:lnTo>
                          <a:pt x="1288" y="2877"/>
                        </a:lnTo>
                        <a:lnTo>
                          <a:pt x="1309" y="2871"/>
                        </a:lnTo>
                        <a:lnTo>
                          <a:pt x="1334" y="2864"/>
                        </a:lnTo>
                        <a:lnTo>
                          <a:pt x="1354" y="2856"/>
                        </a:lnTo>
                        <a:lnTo>
                          <a:pt x="1375" y="2849"/>
                        </a:lnTo>
                        <a:lnTo>
                          <a:pt x="1395" y="2839"/>
                        </a:lnTo>
                        <a:lnTo>
                          <a:pt x="1415" y="283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</p:grpSp>
          <p:cxnSp>
            <p:nvCxnSpPr>
              <p:cNvPr id="86" name="直線接點 85"/>
              <p:cNvCxnSpPr/>
              <p:nvPr/>
            </p:nvCxnSpPr>
            <p:spPr>
              <a:xfrm>
                <a:off x="3089123" y="3945057"/>
                <a:ext cx="869588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直線接點 86"/>
              <p:cNvCxnSpPr/>
              <p:nvPr/>
            </p:nvCxnSpPr>
            <p:spPr>
              <a:xfrm>
                <a:off x="3043356" y="4041068"/>
                <a:ext cx="961124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直線接點 87"/>
              <p:cNvCxnSpPr/>
              <p:nvPr/>
            </p:nvCxnSpPr>
            <p:spPr>
              <a:xfrm>
                <a:off x="3043356" y="4137079"/>
                <a:ext cx="961124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直線接點 88"/>
              <p:cNvCxnSpPr/>
              <p:nvPr/>
            </p:nvCxnSpPr>
            <p:spPr>
              <a:xfrm flipH="1">
                <a:off x="3043356" y="5337212"/>
                <a:ext cx="961124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" name="直線接點 89"/>
              <p:cNvCxnSpPr/>
              <p:nvPr/>
            </p:nvCxnSpPr>
            <p:spPr>
              <a:xfrm flipH="1">
                <a:off x="3043356" y="5433223"/>
                <a:ext cx="961124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直線接點 90"/>
              <p:cNvCxnSpPr/>
              <p:nvPr/>
            </p:nvCxnSpPr>
            <p:spPr>
              <a:xfrm flipH="1">
                <a:off x="3043356" y="5529233"/>
                <a:ext cx="915356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7" name="群組 38"/>
            <p:cNvGrpSpPr/>
            <p:nvPr/>
          </p:nvGrpSpPr>
          <p:grpSpPr>
            <a:xfrm>
              <a:off x="5543534" y="1520788"/>
              <a:ext cx="791514" cy="1612979"/>
              <a:chOff x="4521386" y="3609020"/>
              <a:chExt cx="1130734" cy="2304256"/>
            </a:xfrm>
          </p:grpSpPr>
          <p:grpSp>
            <p:nvGrpSpPr>
              <p:cNvPr id="69" name="Group 8"/>
              <p:cNvGrpSpPr>
                <a:grpSpLocks/>
              </p:cNvGrpSpPr>
              <p:nvPr/>
            </p:nvGrpSpPr>
            <p:grpSpPr bwMode="auto">
              <a:xfrm>
                <a:off x="4521386" y="3609020"/>
                <a:ext cx="1130734" cy="2304256"/>
                <a:chOff x="2043" y="1320"/>
                <a:chExt cx="315" cy="765"/>
              </a:xfrm>
            </p:grpSpPr>
            <p:sp>
              <p:nvSpPr>
                <p:cNvPr id="81" name="Rectangle 12"/>
                <p:cNvSpPr>
                  <a:spLocks noChangeArrowheads="1"/>
                </p:cNvSpPr>
                <p:nvPr/>
              </p:nvSpPr>
              <p:spPr bwMode="auto">
                <a:xfrm>
                  <a:off x="2043" y="1320"/>
                  <a:ext cx="315" cy="765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82" name="Group 9"/>
                <p:cNvGrpSpPr>
                  <a:grpSpLocks/>
                </p:cNvGrpSpPr>
                <p:nvPr/>
              </p:nvGrpSpPr>
              <p:grpSpPr bwMode="auto">
                <a:xfrm>
                  <a:off x="2061" y="1350"/>
                  <a:ext cx="281" cy="711"/>
                  <a:chOff x="6861" y="4410"/>
                  <a:chExt cx="281" cy="711"/>
                </a:xfrm>
              </p:grpSpPr>
              <p:sp>
                <p:nvSpPr>
                  <p:cNvPr id="83" name="Freeform 10"/>
                  <p:cNvSpPr>
                    <a:spLocks noChangeAspect="1"/>
                  </p:cNvSpPr>
                  <p:nvPr/>
                </p:nvSpPr>
                <p:spPr bwMode="auto">
                  <a:xfrm>
                    <a:off x="6861" y="4410"/>
                    <a:ext cx="281" cy="405"/>
                  </a:xfrm>
                  <a:custGeom>
                    <a:avLst/>
                    <a:gdLst/>
                    <a:ahLst/>
                    <a:cxnLst>
                      <a:cxn ang="0">
                        <a:pos x="1445" y="2807"/>
                      </a:cxn>
                      <a:cxn ang="0">
                        <a:pos x="1463" y="2784"/>
                      </a:cxn>
                      <a:cxn ang="0">
                        <a:pos x="1471" y="2765"/>
                      </a:cxn>
                      <a:cxn ang="0">
                        <a:pos x="1484" y="2698"/>
                      </a:cxn>
                      <a:cxn ang="0">
                        <a:pos x="1563" y="2229"/>
                      </a:cxn>
                      <a:cxn ang="0">
                        <a:pos x="1619" y="2062"/>
                      </a:cxn>
                      <a:cxn ang="0">
                        <a:pos x="1672" y="1943"/>
                      </a:cxn>
                      <a:cxn ang="0">
                        <a:pos x="1773" y="1766"/>
                      </a:cxn>
                      <a:cxn ang="0">
                        <a:pos x="1879" y="1590"/>
                      </a:cxn>
                      <a:cxn ang="0">
                        <a:pos x="1952" y="1429"/>
                      </a:cxn>
                      <a:cxn ang="0">
                        <a:pos x="1995" y="1267"/>
                      </a:cxn>
                      <a:cxn ang="0">
                        <a:pos x="2019" y="1062"/>
                      </a:cxn>
                      <a:cxn ang="0">
                        <a:pos x="2003" y="873"/>
                      </a:cxn>
                      <a:cxn ang="0">
                        <a:pos x="1960" y="694"/>
                      </a:cxn>
                      <a:cxn ang="0">
                        <a:pos x="1888" y="529"/>
                      </a:cxn>
                      <a:cxn ang="0">
                        <a:pos x="1765" y="354"/>
                      </a:cxn>
                      <a:cxn ang="0">
                        <a:pos x="1636" y="232"/>
                      </a:cxn>
                      <a:cxn ang="0">
                        <a:pos x="1471" y="120"/>
                      </a:cxn>
                      <a:cxn ang="0">
                        <a:pos x="1277" y="40"/>
                      </a:cxn>
                      <a:cxn ang="0">
                        <a:pos x="1115" y="6"/>
                      </a:cxn>
                      <a:cxn ang="0">
                        <a:pos x="936" y="0"/>
                      </a:cxn>
                      <a:cxn ang="0">
                        <a:pos x="782" y="28"/>
                      </a:cxn>
                      <a:cxn ang="0">
                        <a:pos x="630" y="78"/>
                      </a:cxn>
                      <a:cxn ang="0">
                        <a:pos x="501" y="145"/>
                      </a:cxn>
                      <a:cxn ang="0">
                        <a:pos x="365" y="242"/>
                      </a:cxn>
                      <a:cxn ang="0">
                        <a:pos x="242" y="360"/>
                      </a:cxn>
                      <a:cxn ang="0">
                        <a:pos x="140" y="495"/>
                      </a:cxn>
                      <a:cxn ang="0">
                        <a:pos x="53" y="685"/>
                      </a:cxn>
                      <a:cxn ang="0">
                        <a:pos x="7" y="879"/>
                      </a:cxn>
                      <a:cxn ang="0">
                        <a:pos x="0" y="1052"/>
                      </a:cxn>
                      <a:cxn ang="0">
                        <a:pos x="14" y="1239"/>
                      </a:cxn>
                      <a:cxn ang="0">
                        <a:pos x="62" y="1427"/>
                      </a:cxn>
                      <a:cxn ang="0">
                        <a:pos x="144" y="1602"/>
                      </a:cxn>
                      <a:cxn ang="0">
                        <a:pos x="239" y="1770"/>
                      </a:cxn>
                      <a:cxn ang="0">
                        <a:pos x="370" y="2007"/>
                      </a:cxn>
                      <a:cxn ang="0">
                        <a:pos x="429" y="2138"/>
                      </a:cxn>
                      <a:cxn ang="0">
                        <a:pos x="469" y="2292"/>
                      </a:cxn>
                      <a:cxn ang="0">
                        <a:pos x="501" y="2506"/>
                      </a:cxn>
                      <a:cxn ang="0">
                        <a:pos x="526" y="2693"/>
                      </a:cxn>
                      <a:cxn ang="0">
                        <a:pos x="543" y="2767"/>
                      </a:cxn>
                      <a:cxn ang="0">
                        <a:pos x="552" y="2784"/>
                      </a:cxn>
                      <a:cxn ang="0">
                        <a:pos x="576" y="2812"/>
                      </a:cxn>
                      <a:cxn ang="0">
                        <a:pos x="635" y="2847"/>
                      </a:cxn>
                      <a:cxn ang="0">
                        <a:pos x="703" y="2870"/>
                      </a:cxn>
                      <a:cxn ang="0">
                        <a:pos x="778" y="2889"/>
                      </a:cxn>
                      <a:cxn ang="0">
                        <a:pos x="857" y="2900"/>
                      </a:cxn>
                      <a:cxn ang="0">
                        <a:pos x="934" y="2906"/>
                      </a:cxn>
                      <a:cxn ang="0">
                        <a:pos x="1006" y="2908"/>
                      </a:cxn>
                      <a:cxn ang="0">
                        <a:pos x="1086" y="2906"/>
                      </a:cxn>
                      <a:cxn ang="0">
                        <a:pos x="1166" y="2900"/>
                      </a:cxn>
                      <a:cxn ang="0">
                        <a:pos x="1241" y="2887"/>
                      </a:cxn>
                      <a:cxn ang="0">
                        <a:pos x="1309" y="2871"/>
                      </a:cxn>
                      <a:cxn ang="0">
                        <a:pos x="1375" y="2849"/>
                      </a:cxn>
                    </a:cxnLst>
                    <a:rect l="0" t="0" r="r" b="b"/>
                    <a:pathLst>
                      <a:path w="2019" h="2908">
                        <a:moveTo>
                          <a:pt x="1415" y="2830"/>
                        </a:moveTo>
                        <a:lnTo>
                          <a:pt x="1432" y="2818"/>
                        </a:lnTo>
                        <a:lnTo>
                          <a:pt x="1445" y="2807"/>
                        </a:lnTo>
                        <a:lnTo>
                          <a:pt x="1453" y="2799"/>
                        </a:lnTo>
                        <a:lnTo>
                          <a:pt x="1458" y="2790"/>
                        </a:lnTo>
                        <a:lnTo>
                          <a:pt x="1463" y="2784"/>
                        </a:lnTo>
                        <a:lnTo>
                          <a:pt x="1466" y="2778"/>
                        </a:lnTo>
                        <a:lnTo>
                          <a:pt x="1470" y="2773"/>
                        </a:lnTo>
                        <a:lnTo>
                          <a:pt x="1471" y="2765"/>
                        </a:lnTo>
                        <a:lnTo>
                          <a:pt x="1474" y="2756"/>
                        </a:lnTo>
                        <a:lnTo>
                          <a:pt x="1475" y="2744"/>
                        </a:lnTo>
                        <a:lnTo>
                          <a:pt x="1484" y="2698"/>
                        </a:lnTo>
                        <a:lnTo>
                          <a:pt x="1543" y="2322"/>
                        </a:lnTo>
                        <a:lnTo>
                          <a:pt x="1554" y="2268"/>
                        </a:lnTo>
                        <a:lnTo>
                          <a:pt x="1563" y="2229"/>
                        </a:lnTo>
                        <a:lnTo>
                          <a:pt x="1577" y="2175"/>
                        </a:lnTo>
                        <a:lnTo>
                          <a:pt x="1598" y="2115"/>
                        </a:lnTo>
                        <a:lnTo>
                          <a:pt x="1619" y="2062"/>
                        </a:lnTo>
                        <a:lnTo>
                          <a:pt x="1638" y="2018"/>
                        </a:lnTo>
                        <a:lnTo>
                          <a:pt x="1655" y="1980"/>
                        </a:lnTo>
                        <a:lnTo>
                          <a:pt x="1672" y="1943"/>
                        </a:lnTo>
                        <a:lnTo>
                          <a:pt x="1706" y="1880"/>
                        </a:lnTo>
                        <a:lnTo>
                          <a:pt x="1740" y="1821"/>
                        </a:lnTo>
                        <a:lnTo>
                          <a:pt x="1773" y="1766"/>
                        </a:lnTo>
                        <a:lnTo>
                          <a:pt x="1799" y="1724"/>
                        </a:lnTo>
                        <a:lnTo>
                          <a:pt x="1846" y="1645"/>
                        </a:lnTo>
                        <a:lnTo>
                          <a:pt x="1879" y="1590"/>
                        </a:lnTo>
                        <a:lnTo>
                          <a:pt x="1905" y="1544"/>
                        </a:lnTo>
                        <a:lnTo>
                          <a:pt x="1927" y="1492"/>
                        </a:lnTo>
                        <a:lnTo>
                          <a:pt x="1952" y="1429"/>
                        </a:lnTo>
                        <a:lnTo>
                          <a:pt x="1969" y="1374"/>
                        </a:lnTo>
                        <a:lnTo>
                          <a:pt x="1985" y="1316"/>
                        </a:lnTo>
                        <a:lnTo>
                          <a:pt x="1995" y="1267"/>
                        </a:lnTo>
                        <a:lnTo>
                          <a:pt x="2007" y="1212"/>
                        </a:lnTo>
                        <a:lnTo>
                          <a:pt x="2015" y="1142"/>
                        </a:lnTo>
                        <a:lnTo>
                          <a:pt x="2019" y="1062"/>
                        </a:lnTo>
                        <a:lnTo>
                          <a:pt x="2019" y="987"/>
                        </a:lnTo>
                        <a:lnTo>
                          <a:pt x="2012" y="928"/>
                        </a:lnTo>
                        <a:lnTo>
                          <a:pt x="2003" y="873"/>
                        </a:lnTo>
                        <a:lnTo>
                          <a:pt x="1994" y="824"/>
                        </a:lnTo>
                        <a:lnTo>
                          <a:pt x="1978" y="759"/>
                        </a:lnTo>
                        <a:lnTo>
                          <a:pt x="1960" y="694"/>
                        </a:lnTo>
                        <a:lnTo>
                          <a:pt x="1940" y="634"/>
                        </a:lnTo>
                        <a:lnTo>
                          <a:pt x="1917" y="578"/>
                        </a:lnTo>
                        <a:lnTo>
                          <a:pt x="1888" y="529"/>
                        </a:lnTo>
                        <a:lnTo>
                          <a:pt x="1850" y="466"/>
                        </a:lnTo>
                        <a:lnTo>
                          <a:pt x="1807" y="403"/>
                        </a:lnTo>
                        <a:lnTo>
                          <a:pt x="1765" y="354"/>
                        </a:lnTo>
                        <a:lnTo>
                          <a:pt x="1727" y="312"/>
                        </a:lnTo>
                        <a:lnTo>
                          <a:pt x="1683" y="272"/>
                        </a:lnTo>
                        <a:lnTo>
                          <a:pt x="1636" y="232"/>
                        </a:lnTo>
                        <a:lnTo>
                          <a:pt x="1590" y="196"/>
                        </a:lnTo>
                        <a:lnTo>
                          <a:pt x="1535" y="159"/>
                        </a:lnTo>
                        <a:lnTo>
                          <a:pt x="1471" y="120"/>
                        </a:lnTo>
                        <a:lnTo>
                          <a:pt x="1411" y="90"/>
                        </a:lnTo>
                        <a:lnTo>
                          <a:pt x="1341" y="61"/>
                        </a:lnTo>
                        <a:lnTo>
                          <a:pt x="1277" y="40"/>
                        </a:lnTo>
                        <a:lnTo>
                          <a:pt x="1224" y="27"/>
                        </a:lnTo>
                        <a:lnTo>
                          <a:pt x="1167" y="14"/>
                        </a:lnTo>
                        <a:lnTo>
                          <a:pt x="1115" y="6"/>
                        </a:lnTo>
                        <a:lnTo>
                          <a:pt x="1053" y="0"/>
                        </a:lnTo>
                        <a:lnTo>
                          <a:pt x="997" y="0"/>
                        </a:lnTo>
                        <a:lnTo>
                          <a:pt x="936" y="0"/>
                        </a:lnTo>
                        <a:lnTo>
                          <a:pt x="885" y="6"/>
                        </a:lnTo>
                        <a:lnTo>
                          <a:pt x="826" y="19"/>
                        </a:lnTo>
                        <a:lnTo>
                          <a:pt x="782" y="28"/>
                        </a:lnTo>
                        <a:lnTo>
                          <a:pt x="727" y="44"/>
                        </a:lnTo>
                        <a:lnTo>
                          <a:pt x="676" y="59"/>
                        </a:lnTo>
                        <a:lnTo>
                          <a:pt x="630" y="78"/>
                        </a:lnTo>
                        <a:lnTo>
                          <a:pt x="586" y="97"/>
                        </a:lnTo>
                        <a:lnTo>
                          <a:pt x="541" y="121"/>
                        </a:lnTo>
                        <a:lnTo>
                          <a:pt x="501" y="145"/>
                        </a:lnTo>
                        <a:lnTo>
                          <a:pt x="456" y="175"/>
                        </a:lnTo>
                        <a:lnTo>
                          <a:pt x="408" y="209"/>
                        </a:lnTo>
                        <a:lnTo>
                          <a:pt x="365" y="242"/>
                        </a:lnTo>
                        <a:lnTo>
                          <a:pt x="326" y="277"/>
                        </a:lnTo>
                        <a:lnTo>
                          <a:pt x="284" y="316"/>
                        </a:lnTo>
                        <a:lnTo>
                          <a:pt x="242" y="360"/>
                        </a:lnTo>
                        <a:lnTo>
                          <a:pt x="206" y="402"/>
                        </a:lnTo>
                        <a:lnTo>
                          <a:pt x="175" y="441"/>
                        </a:lnTo>
                        <a:lnTo>
                          <a:pt x="140" y="495"/>
                        </a:lnTo>
                        <a:lnTo>
                          <a:pt x="106" y="554"/>
                        </a:lnTo>
                        <a:lnTo>
                          <a:pt x="75" y="620"/>
                        </a:lnTo>
                        <a:lnTo>
                          <a:pt x="53" y="685"/>
                        </a:lnTo>
                        <a:lnTo>
                          <a:pt x="34" y="752"/>
                        </a:lnTo>
                        <a:lnTo>
                          <a:pt x="17" y="818"/>
                        </a:lnTo>
                        <a:lnTo>
                          <a:pt x="7" y="879"/>
                        </a:lnTo>
                        <a:lnTo>
                          <a:pt x="0" y="940"/>
                        </a:lnTo>
                        <a:lnTo>
                          <a:pt x="0" y="999"/>
                        </a:lnTo>
                        <a:lnTo>
                          <a:pt x="0" y="1052"/>
                        </a:lnTo>
                        <a:lnTo>
                          <a:pt x="0" y="1115"/>
                        </a:lnTo>
                        <a:lnTo>
                          <a:pt x="3" y="1170"/>
                        </a:lnTo>
                        <a:lnTo>
                          <a:pt x="14" y="1239"/>
                        </a:lnTo>
                        <a:lnTo>
                          <a:pt x="24" y="1299"/>
                        </a:lnTo>
                        <a:lnTo>
                          <a:pt x="40" y="1358"/>
                        </a:lnTo>
                        <a:lnTo>
                          <a:pt x="62" y="1427"/>
                        </a:lnTo>
                        <a:lnTo>
                          <a:pt x="87" y="1488"/>
                        </a:lnTo>
                        <a:lnTo>
                          <a:pt x="113" y="1542"/>
                        </a:lnTo>
                        <a:lnTo>
                          <a:pt x="144" y="1602"/>
                        </a:lnTo>
                        <a:lnTo>
                          <a:pt x="178" y="1660"/>
                        </a:lnTo>
                        <a:lnTo>
                          <a:pt x="208" y="1715"/>
                        </a:lnTo>
                        <a:lnTo>
                          <a:pt x="239" y="1770"/>
                        </a:lnTo>
                        <a:lnTo>
                          <a:pt x="272" y="1830"/>
                        </a:lnTo>
                        <a:lnTo>
                          <a:pt x="323" y="1917"/>
                        </a:lnTo>
                        <a:lnTo>
                          <a:pt x="370" y="2007"/>
                        </a:lnTo>
                        <a:lnTo>
                          <a:pt x="398" y="2053"/>
                        </a:lnTo>
                        <a:lnTo>
                          <a:pt x="412" y="2091"/>
                        </a:lnTo>
                        <a:lnTo>
                          <a:pt x="429" y="2138"/>
                        </a:lnTo>
                        <a:lnTo>
                          <a:pt x="445" y="2192"/>
                        </a:lnTo>
                        <a:lnTo>
                          <a:pt x="458" y="2239"/>
                        </a:lnTo>
                        <a:lnTo>
                          <a:pt x="469" y="2292"/>
                        </a:lnTo>
                        <a:lnTo>
                          <a:pt x="479" y="2365"/>
                        </a:lnTo>
                        <a:lnTo>
                          <a:pt x="492" y="2444"/>
                        </a:lnTo>
                        <a:lnTo>
                          <a:pt x="501" y="2506"/>
                        </a:lnTo>
                        <a:lnTo>
                          <a:pt x="511" y="2586"/>
                        </a:lnTo>
                        <a:lnTo>
                          <a:pt x="518" y="2643"/>
                        </a:lnTo>
                        <a:lnTo>
                          <a:pt x="526" y="2693"/>
                        </a:lnTo>
                        <a:lnTo>
                          <a:pt x="537" y="2742"/>
                        </a:lnTo>
                        <a:lnTo>
                          <a:pt x="541" y="2756"/>
                        </a:lnTo>
                        <a:lnTo>
                          <a:pt x="543" y="2767"/>
                        </a:lnTo>
                        <a:lnTo>
                          <a:pt x="545" y="2773"/>
                        </a:lnTo>
                        <a:lnTo>
                          <a:pt x="546" y="2778"/>
                        </a:lnTo>
                        <a:lnTo>
                          <a:pt x="552" y="2784"/>
                        </a:lnTo>
                        <a:lnTo>
                          <a:pt x="558" y="2794"/>
                        </a:lnTo>
                        <a:lnTo>
                          <a:pt x="567" y="2803"/>
                        </a:lnTo>
                        <a:lnTo>
                          <a:pt x="576" y="2812"/>
                        </a:lnTo>
                        <a:lnTo>
                          <a:pt x="592" y="2824"/>
                        </a:lnTo>
                        <a:lnTo>
                          <a:pt x="610" y="2833"/>
                        </a:lnTo>
                        <a:lnTo>
                          <a:pt x="635" y="2847"/>
                        </a:lnTo>
                        <a:lnTo>
                          <a:pt x="657" y="2856"/>
                        </a:lnTo>
                        <a:lnTo>
                          <a:pt x="681" y="2864"/>
                        </a:lnTo>
                        <a:lnTo>
                          <a:pt x="703" y="2870"/>
                        </a:lnTo>
                        <a:lnTo>
                          <a:pt x="723" y="2875"/>
                        </a:lnTo>
                        <a:lnTo>
                          <a:pt x="753" y="2883"/>
                        </a:lnTo>
                        <a:lnTo>
                          <a:pt x="778" y="2889"/>
                        </a:lnTo>
                        <a:lnTo>
                          <a:pt x="802" y="2892"/>
                        </a:lnTo>
                        <a:lnTo>
                          <a:pt x="829" y="2896"/>
                        </a:lnTo>
                        <a:lnTo>
                          <a:pt x="857" y="2900"/>
                        </a:lnTo>
                        <a:lnTo>
                          <a:pt x="883" y="2902"/>
                        </a:lnTo>
                        <a:lnTo>
                          <a:pt x="906" y="2904"/>
                        </a:lnTo>
                        <a:lnTo>
                          <a:pt x="934" y="2906"/>
                        </a:lnTo>
                        <a:lnTo>
                          <a:pt x="959" y="2908"/>
                        </a:lnTo>
                        <a:lnTo>
                          <a:pt x="984" y="2908"/>
                        </a:lnTo>
                        <a:lnTo>
                          <a:pt x="1006" y="2908"/>
                        </a:lnTo>
                        <a:lnTo>
                          <a:pt x="1031" y="2908"/>
                        </a:lnTo>
                        <a:lnTo>
                          <a:pt x="1061" y="2908"/>
                        </a:lnTo>
                        <a:lnTo>
                          <a:pt x="1086" y="2906"/>
                        </a:lnTo>
                        <a:lnTo>
                          <a:pt x="1108" y="2906"/>
                        </a:lnTo>
                        <a:lnTo>
                          <a:pt x="1134" y="2902"/>
                        </a:lnTo>
                        <a:lnTo>
                          <a:pt x="1166" y="2900"/>
                        </a:lnTo>
                        <a:lnTo>
                          <a:pt x="1188" y="2896"/>
                        </a:lnTo>
                        <a:lnTo>
                          <a:pt x="1217" y="2892"/>
                        </a:lnTo>
                        <a:lnTo>
                          <a:pt x="1241" y="2887"/>
                        </a:lnTo>
                        <a:lnTo>
                          <a:pt x="1265" y="2883"/>
                        </a:lnTo>
                        <a:lnTo>
                          <a:pt x="1288" y="2877"/>
                        </a:lnTo>
                        <a:lnTo>
                          <a:pt x="1309" y="2871"/>
                        </a:lnTo>
                        <a:lnTo>
                          <a:pt x="1334" y="2864"/>
                        </a:lnTo>
                        <a:lnTo>
                          <a:pt x="1354" y="2856"/>
                        </a:lnTo>
                        <a:lnTo>
                          <a:pt x="1375" y="2849"/>
                        </a:lnTo>
                        <a:lnTo>
                          <a:pt x="1395" y="2839"/>
                        </a:lnTo>
                        <a:lnTo>
                          <a:pt x="1415" y="283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84" name="Freeform 11"/>
                  <p:cNvSpPr>
                    <a:spLocks noChangeAspect="1"/>
                  </p:cNvSpPr>
                  <p:nvPr/>
                </p:nvSpPr>
                <p:spPr bwMode="auto">
                  <a:xfrm flipV="1">
                    <a:off x="6861" y="4716"/>
                    <a:ext cx="281" cy="405"/>
                  </a:xfrm>
                  <a:custGeom>
                    <a:avLst/>
                    <a:gdLst/>
                    <a:ahLst/>
                    <a:cxnLst>
                      <a:cxn ang="0">
                        <a:pos x="1445" y="2807"/>
                      </a:cxn>
                      <a:cxn ang="0">
                        <a:pos x="1463" y="2784"/>
                      </a:cxn>
                      <a:cxn ang="0">
                        <a:pos x="1471" y="2765"/>
                      </a:cxn>
                      <a:cxn ang="0">
                        <a:pos x="1484" y="2698"/>
                      </a:cxn>
                      <a:cxn ang="0">
                        <a:pos x="1563" y="2229"/>
                      </a:cxn>
                      <a:cxn ang="0">
                        <a:pos x="1619" y="2062"/>
                      </a:cxn>
                      <a:cxn ang="0">
                        <a:pos x="1672" y="1943"/>
                      </a:cxn>
                      <a:cxn ang="0">
                        <a:pos x="1773" y="1766"/>
                      </a:cxn>
                      <a:cxn ang="0">
                        <a:pos x="1879" y="1590"/>
                      </a:cxn>
                      <a:cxn ang="0">
                        <a:pos x="1952" y="1429"/>
                      </a:cxn>
                      <a:cxn ang="0">
                        <a:pos x="1995" y="1267"/>
                      </a:cxn>
                      <a:cxn ang="0">
                        <a:pos x="2019" y="1062"/>
                      </a:cxn>
                      <a:cxn ang="0">
                        <a:pos x="2003" y="873"/>
                      </a:cxn>
                      <a:cxn ang="0">
                        <a:pos x="1960" y="694"/>
                      </a:cxn>
                      <a:cxn ang="0">
                        <a:pos x="1888" y="529"/>
                      </a:cxn>
                      <a:cxn ang="0">
                        <a:pos x="1765" y="354"/>
                      </a:cxn>
                      <a:cxn ang="0">
                        <a:pos x="1636" y="232"/>
                      </a:cxn>
                      <a:cxn ang="0">
                        <a:pos x="1471" y="120"/>
                      </a:cxn>
                      <a:cxn ang="0">
                        <a:pos x="1277" y="40"/>
                      </a:cxn>
                      <a:cxn ang="0">
                        <a:pos x="1115" y="6"/>
                      </a:cxn>
                      <a:cxn ang="0">
                        <a:pos x="936" y="0"/>
                      </a:cxn>
                      <a:cxn ang="0">
                        <a:pos x="782" y="28"/>
                      </a:cxn>
                      <a:cxn ang="0">
                        <a:pos x="630" y="78"/>
                      </a:cxn>
                      <a:cxn ang="0">
                        <a:pos x="501" y="145"/>
                      </a:cxn>
                      <a:cxn ang="0">
                        <a:pos x="365" y="242"/>
                      </a:cxn>
                      <a:cxn ang="0">
                        <a:pos x="242" y="360"/>
                      </a:cxn>
                      <a:cxn ang="0">
                        <a:pos x="140" y="495"/>
                      </a:cxn>
                      <a:cxn ang="0">
                        <a:pos x="53" y="685"/>
                      </a:cxn>
                      <a:cxn ang="0">
                        <a:pos x="7" y="879"/>
                      </a:cxn>
                      <a:cxn ang="0">
                        <a:pos x="0" y="1052"/>
                      </a:cxn>
                      <a:cxn ang="0">
                        <a:pos x="14" y="1239"/>
                      </a:cxn>
                      <a:cxn ang="0">
                        <a:pos x="62" y="1427"/>
                      </a:cxn>
                      <a:cxn ang="0">
                        <a:pos x="144" y="1602"/>
                      </a:cxn>
                      <a:cxn ang="0">
                        <a:pos x="239" y="1770"/>
                      </a:cxn>
                      <a:cxn ang="0">
                        <a:pos x="370" y="2007"/>
                      </a:cxn>
                      <a:cxn ang="0">
                        <a:pos x="429" y="2138"/>
                      </a:cxn>
                      <a:cxn ang="0">
                        <a:pos x="469" y="2292"/>
                      </a:cxn>
                      <a:cxn ang="0">
                        <a:pos x="501" y="2506"/>
                      </a:cxn>
                      <a:cxn ang="0">
                        <a:pos x="526" y="2693"/>
                      </a:cxn>
                      <a:cxn ang="0">
                        <a:pos x="543" y="2767"/>
                      </a:cxn>
                      <a:cxn ang="0">
                        <a:pos x="552" y="2784"/>
                      </a:cxn>
                      <a:cxn ang="0">
                        <a:pos x="576" y="2812"/>
                      </a:cxn>
                      <a:cxn ang="0">
                        <a:pos x="635" y="2847"/>
                      </a:cxn>
                      <a:cxn ang="0">
                        <a:pos x="703" y="2870"/>
                      </a:cxn>
                      <a:cxn ang="0">
                        <a:pos x="778" y="2889"/>
                      </a:cxn>
                      <a:cxn ang="0">
                        <a:pos x="857" y="2900"/>
                      </a:cxn>
                      <a:cxn ang="0">
                        <a:pos x="934" y="2906"/>
                      </a:cxn>
                      <a:cxn ang="0">
                        <a:pos x="1006" y="2908"/>
                      </a:cxn>
                      <a:cxn ang="0">
                        <a:pos x="1086" y="2906"/>
                      </a:cxn>
                      <a:cxn ang="0">
                        <a:pos x="1166" y="2900"/>
                      </a:cxn>
                      <a:cxn ang="0">
                        <a:pos x="1241" y="2887"/>
                      </a:cxn>
                      <a:cxn ang="0">
                        <a:pos x="1309" y="2871"/>
                      </a:cxn>
                      <a:cxn ang="0">
                        <a:pos x="1375" y="2849"/>
                      </a:cxn>
                    </a:cxnLst>
                    <a:rect l="0" t="0" r="r" b="b"/>
                    <a:pathLst>
                      <a:path w="2019" h="2908">
                        <a:moveTo>
                          <a:pt x="1415" y="2830"/>
                        </a:moveTo>
                        <a:lnTo>
                          <a:pt x="1432" y="2818"/>
                        </a:lnTo>
                        <a:lnTo>
                          <a:pt x="1445" y="2807"/>
                        </a:lnTo>
                        <a:lnTo>
                          <a:pt x="1453" y="2799"/>
                        </a:lnTo>
                        <a:lnTo>
                          <a:pt x="1458" y="2790"/>
                        </a:lnTo>
                        <a:lnTo>
                          <a:pt x="1463" y="2784"/>
                        </a:lnTo>
                        <a:lnTo>
                          <a:pt x="1466" y="2778"/>
                        </a:lnTo>
                        <a:lnTo>
                          <a:pt x="1470" y="2773"/>
                        </a:lnTo>
                        <a:lnTo>
                          <a:pt x="1471" y="2765"/>
                        </a:lnTo>
                        <a:lnTo>
                          <a:pt x="1474" y="2756"/>
                        </a:lnTo>
                        <a:lnTo>
                          <a:pt x="1475" y="2744"/>
                        </a:lnTo>
                        <a:lnTo>
                          <a:pt x="1484" y="2698"/>
                        </a:lnTo>
                        <a:lnTo>
                          <a:pt x="1543" y="2322"/>
                        </a:lnTo>
                        <a:lnTo>
                          <a:pt x="1554" y="2268"/>
                        </a:lnTo>
                        <a:lnTo>
                          <a:pt x="1563" y="2229"/>
                        </a:lnTo>
                        <a:lnTo>
                          <a:pt x="1577" y="2175"/>
                        </a:lnTo>
                        <a:lnTo>
                          <a:pt x="1598" y="2115"/>
                        </a:lnTo>
                        <a:lnTo>
                          <a:pt x="1619" y="2062"/>
                        </a:lnTo>
                        <a:lnTo>
                          <a:pt x="1638" y="2018"/>
                        </a:lnTo>
                        <a:lnTo>
                          <a:pt x="1655" y="1980"/>
                        </a:lnTo>
                        <a:lnTo>
                          <a:pt x="1672" y="1943"/>
                        </a:lnTo>
                        <a:lnTo>
                          <a:pt x="1706" y="1880"/>
                        </a:lnTo>
                        <a:lnTo>
                          <a:pt x="1740" y="1821"/>
                        </a:lnTo>
                        <a:lnTo>
                          <a:pt x="1773" y="1766"/>
                        </a:lnTo>
                        <a:lnTo>
                          <a:pt x="1799" y="1724"/>
                        </a:lnTo>
                        <a:lnTo>
                          <a:pt x="1846" y="1645"/>
                        </a:lnTo>
                        <a:lnTo>
                          <a:pt x="1879" y="1590"/>
                        </a:lnTo>
                        <a:lnTo>
                          <a:pt x="1905" y="1544"/>
                        </a:lnTo>
                        <a:lnTo>
                          <a:pt x="1927" y="1492"/>
                        </a:lnTo>
                        <a:lnTo>
                          <a:pt x="1952" y="1429"/>
                        </a:lnTo>
                        <a:lnTo>
                          <a:pt x="1969" y="1374"/>
                        </a:lnTo>
                        <a:lnTo>
                          <a:pt x="1985" y="1316"/>
                        </a:lnTo>
                        <a:lnTo>
                          <a:pt x="1995" y="1267"/>
                        </a:lnTo>
                        <a:lnTo>
                          <a:pt x="2007" y="1212"/>
                        </a:lnTo>
                        <a:lnTo>
                          <a:pt x="2015" y="1142"/>
                        </a:lnTo>
                        <a:lnTo>
                          <a:pt x="2019" y="1062"/>
                        </a:lnTo>
                        <a:lnTo>
                          <a:pt x="2019" y="987"/>
                        </a:lnTo>
                        <a:lnTo>
                          <a:pt x="2012" y="928"/>
                        </a:lnTo>
                        <a:lnTo>
                          <a:pt x="2003" y="873"/>
                        </a:lnTo>
                        <a:lnTo>
                          <a:pt x="1994" y="824"/>
                        </a:lnTo>
                        <a:lnTo>
                          <a:pt x="1978" y="759"/>
                        </a:lnTo>
                        <a:lnTo>
                          <a:pt x="1960" y="694"/>
                        </a:lnTo>
                        <a:lnTo>
                          <a:pt x="1940" y="634"/>
                        </a:lnTo>
                        <a:lnTo>
                          <a:pt x="1917" y="578"/>
                        </a:lnTo>
                        <a:lnTo>
                          <a:pt x="1888" y="529"/>
                        </a:lnTo>
                        <a:lnTo>
                          <a:pt x="1850" y="466"/>
                        </a:lnTo>
                        <a:lnTo>
                          <a:pt x="1807" y="403"/>
                        </a:lnTo>
                        <a:lnTo>
                          <a:pt x="1765" y="354"/>
                        </a:lnTo>
                        <a:lnTo>
                          <a:pt x="1727" y="312"/>
                        </a:lnTo>
                        <a:lnTo>
                          <a:pt x="1683" y="272"/>
                        </a:lnTo>
                        <a:lnTo>
                          <a:pt x="1636" y="232"/>
                        </a:lnTo>
                        <a:lnTo>
                          <a:pt x="1590" y="196"/>
                        </a:lnTo>
                        <a:lnTo>
                          <a:pt x="1535" y="159"/>
                        </a:lnTo>
                        <a:lnTo>
                          <a:pt x="1471" y="120"/>
                        </a:lnTo>
                        <a:lnTo>
                          <a:pt x="1411" y="90"/>
                        </a:lnTo>
                        <a:lnTo>
                          <a:pt x="1341" y="61"/>
                        </a:lnTo>
                        <a:lnTo>
                          <a:pt x="1277" y="40"/>
                        </a:lnTo>
                        <a:lnTo>
                          <a:pt x="1224" y="27"/>
                        </a:lnTo>
                        <a:lnTo>
                          <a:pt x="1167" y="14"/>
                        </a:lnTo>
                        <a:lnTo>
                          <a:pt x="1115" y="6"/>
                        </a:lnTo>
                        <a:lnTo>
                          <a:pt x="1053" y="0"/>
                        </a:lnTo>
                        <a:lnTo>
                          <a:pt x="997" y="0"/>
                        </a:lnTo>
                        <a:lnTo>
                          <a:pt x="936" y="0"/>
                        </a:lnTo>
                        <a:lnTo>
                          <a:pt x="885" y="6"/>
                        </a:lnTo>
                        <a:lnTo>
                          <a:pt x="826" y="19"/>
                        </a:lnTo>
                        <a:lnTo>
                          <a:pt x="782" y="28"/>
                        </a:lnTo>
                        <a:lnTo>
                          <a:pt x="727" y="44"/>
                        </a:lnTo>
                        <a:lnTo>
                          <a:pt x="676" y="59"/>
                        </a:lnTo>
                        <a:lnTo>
                          <a:pt x="630" y="78"/>
                        </a:lnTo>
                        <a:lnTo>
                          <a:pt x="586" y="97"/>
                        </a:lnTo>
                        <a:lnTo>
                          <a:pt x="541" y="121"/>
                        </a:lnTo>
                        <a:lnTo>
                          <a:pt x="501" y="145"/>
                        </a:lnTo>
                        <a:lnTo>
                          <a:pt x="456" y="175"/>
                        </a:lnTo>
                        <a:lnTo>
                          <a:pt x="408" y="209"/>
                        </a:lnTo>
                        <a:lnTo>
                          <a:pt x="365" y="242"/>
                        </a:lnTo>
                        <a:lnTo>
                          <a:pt x="326" y="277"/>
                        </a:lnTo>
                        <a:lnTo>
                          <a:pt x="284" y="316"/>
                        </a:lnTo>
                        <a:lnTo>
                          <a:pt x="242" y="360"/>
                        </a:lnTo>
                        <a:lnTo>
                          <a:pt x="206" y="402"/>
                        </a:lnTo>
                        <a:lnTo>
                          <a:pt x="175" y="441"/>
                        </a:lnTo>
                        <a:lnTo>
                          <a:pt x="140" y="495"/>
                        </a:lnTo>
                        <a:lnTo>
                          <a:pt x="106" y="554"/>
                        </a:lnTo>
                        <a:lnTo>
                          <a:pt x="75" y="620"/>
                        </a:lnTo>
                        <a:lnTo>
                          <a:pt x="53" y="685"/>
                        </a:lnTo>
                        <a:lnTo>
                          <a:pt x="34" y="752"/>
                        </a:lnTo>
                        <a:lnTo>
                          <a:pt x="17" y="818"/>
                        </a:lnTo>
                        <a:lnTo>
                          <a:pt x="7" y="879"/>
                        </a:lnTo>
                        <a:lnTo>
                          <a:pt x="0" y="940"/>
                        </a:lnTo>
                        <a:lnTo>
                          <a:pt x="0" y="999"/>
                        </a:lnTo>
                        <a:lnTo>
                          <a:pt x="0" y="1052"/>
                        </a:lnTo>
                        <a:lnTo>
                          <a:pt x="0" y="1115"/>
                        </a:lnTo>
                        <a:lnTo>
                          <a:pt x="3" y="1170"/>
                        </a:lnTo>
                        <a:lnTo>
                          <a:pt x="14" y="1239"/>
                        </a:lnTo>
                        <a:lnTo>
                          <a:pt x="24" y="1299"/>
                        </a:lnTo>
                        <a:lnTo>
                          <a:pt x="40" y="1358"/>
                        </a:lnTo>
                        <a:lnTo>
                          <a:pt x="62" y="1427"/>
                        </a:lnTo>
                        <a:lnTo>
                          <a:pt x="87" y="1488"/>
                        </a:lnTo>
                        <a:lnTo>
                          <a:pt x="113" y="1542"/>
                        </a:lnTo>
                        <a:lnTo>
                          <a:pt x="144" y="1602"/>
                        </a:lnTo>
                        <a:lnTo>
                          <a:pt x="178" y="1660"/>
                        </a:lnTo>
                        <a:lnTo>
                          <a:pt x="208" y="1715"/>
                        </a:lnTo>
                        <a:lnTo>
                          <a:pt x="239" y="1770"/>
                        </a:lnTo>
                        <a:lnTo>
                          <a:pt x="272" y="1830"/>
                        </a:lnTo>
                        <a:lnTo>
                          <a:pt x="323" y="1917"/>
                        </a:lnTo>
                        <a:lnTo>
                          <a:pt x="370" y="2007"/>
                        </a:lnTo>
                        <a:lnTo>
                          <a:pt x="398" y="2053"/>
                        </a:lnTo>
                        <a:lnTo>
                          <a:pt x="412" y="2091"/>
                        </a:lnTo>
                        <a:lnTo>
                          <a:pt x="429" y="2138"/>
                        </a:lnTo>
                        <a:lnTo>
                          <a:pt x="445" y="2192"/>
                        </a:lnTo>
                        <a:lnTo>
                          <a:pt x="458" y="2239"/>
                        </a:lnTo>
                        <a:lnTo>
                          <a:pt x="469" y="2292"/>
                        </a:lnTo>
                        <a:lnTo>
                          <a:pt x="479" y="2365"/>
                        </a:lnTo>
                        <a:lnTo>
                          <a:pt x="492" y="2444"/>
                        </a:lnTo>
                        <a:lnTo>
                          <a:pt x="501" y="2506"/>
                        </a:lnTo>
                        <a:lnTo>
                          <a:pt x="511" y="2586"/>
                        </a:lnTo>
                        <a:lnTo>
                          <a:pt x="518" y="2643"/>
                        </a:lnTo>
                        <a:lnTo>
                          <a:pt x="526" y="2693"/>
                        </a:lnTo>
                        <a:lnTo>
                          <a:pt x="537" y="2742"/>
                        </a:lnTo>
                        <a:lnTo>
                          <a:pt x="541" y="2756"/>
                        </a:lnTo>
                        <a:lnTo>
                          <a:pt x="543" y="2767"/>
                        </a:lnTo>
                        <a:lnTo>
                          <a:pt x="545" y="2773"/>
                        </a:lnTo>
                        <a:lnTo>
                          <a:pt x="546" y="2778"/>
                        </a:lnTo>
                        <a:lnTo>
                          <a:pt x="552" y="2784"/>
                        </a:lnTo>
                        <a:lnTo>
                          <a:pt x="558" y="2794"/>
                        </a:lnTo>
                        <a:lnTo>
                          <a:pt x="567" y="2803"/>
                        </a:lnTo>
                        <a:lnTo>
                          <a:pt x="576" y="2812"/>
                        </a:lnTo>
                        <a:lnTo>
                          <a:pt x="592" y="2824"/>
                        </a:lnTo>
                        <a:lnTo>
                          <a:pt x="610" y="2833"/>
                        </a:lnTo>
                        <a:lnTo>
                          <a:pt x="635" y="2847"/>
                        </a:lnTo>
                        <a:lnTo>
                          <a:pt x="657" y="2856"/>
                        </a:lnTo>
                        <a:lnTo>
                          <a:pt x="681" y="2864"/>
                        </a:lnTo>
                        <a:lnTo>
                          <a:pt x="703" y="2870"/>
                        </a:lnTo>
                        <a:lnTo>
                          <a:pt x="723" y="2875"/>
                        </a:lnTo>
                        <a:lnTo>
                          <a:pt x="753" y="2883"/>
                        </a:lnTo>
                        <a:lnTo>
                          <a:pt x="778" y="2889"/>
                        </a:lnTo>
                        <a:lnTo>
                          <a:pt x="802" y="2892"/>
                        </a:lnTo>
                        <a:lnTo>
                          <a:pt x="829" y="2896"/>
                        </a:lnTo>
                        <a:lnTo>
                          <a:pt x="857" y="2900"/>
                        </a:lnTo>
                        <a:lnTo>
                          <a:pt x="883" y="2902"/>
                        </a:lnTo>
                        <a:lnTo>
                          <a:pt x="906" y="2904"/>
                        </a:lnTo>
                        <a:lnTo>
                          <a:pt x="934" y="2906"/>
                        </a:lnTo>
                        <a:lnTo>
                          <a:pt x="959" y="2908"/>
                        </a:lnTo>
                        <a:lnTo>
                          <a:pt x="984" y="2908"/>
                        </a:lnTo>
                        <a:lnTo>
                          <a:pt x="1006" y="2908"/>
                        </a:lnTo>
                        <a:lnTo>
                          <a:pt x="1031" y="2908"/>
                        </a:lnTo>
                        <a:lnTo>
                          <a:pt x="1061" y="2908"/>
                        </a:lnTo>
                        <a:lnTo>
                          <a:pt x="1086" y="2906"/>
                        </a:lnTo>
                        <a:lnTo>
                          <a:pt x="1108" y="2906"/>
                        </a:lnTo>
                        <a:lnTo>
                          <a:pt x="1134" y="2902"/>
                        </a:lnTo>
                        <a:lnTo>
                          <a:pt x="1166" y="2900"/>
                        </a:lnTo>
                        <a:lnTo>
                          <a:pt x="1188" y="2896"/>
                        </a:lnTo>
                        <a:lnTo>
                          <a:pt x="1217" y="2892"/>
                        </a:lnTo>
                        <a:lnTo>
                          <a:pt x="1241" y="2887"/>
                        </a:lnTo>
                        <a:lnTo>
                          <a:pt x="1265" y="2883"/>
                        </a:lnTo>
                        <a:lnTo>
                          <a:pt x="1288" y="2877"/>
                        </a:lnTo>
                        <a:lnTo>
                          <a:pt x="1309" y="2871"/>
                        </a:lnTo>
                        <a:lnTo>
                          <a:pt x="1334" y="2864"/>
                        </a:lnTo>
                        <a:lnTo>
                          <a:pt x="1354" y="2856"/>
                        </a:lnTo>
                        <a:lnTo>
                          <a:pt x="1375" y="2849"/>
                        </a:lnTo>
                        <a:lnTo>
                          <a:pt x="1395" y="2839"/>
                        </a:lnTo>
                        <a:lnTo>
                          <a:pt x="1415" y="283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</p:grpSp>
          <p:cxnSp>
            <p:nvCxnSpPr>
              <p:cNvPr id="70" name="直線接點 69"/>
              <p:cNvCxnSpPr/>
              <p:nvPr/>
            </p:nvCxnSpPr>
            <p:spPr>
              <a:xfrm>
                <a:off x="4645228" y="3945057"/>
                <a:ext cx="869588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直線接點 70"/>
              <p:cNvCxnSpPr/>
              <p:nvPr/>
            </p:nvCxnSpPr>
            <p:spPr>
              <a:xfrm>
                <a:off x="4599461" y="4041068"/>
                <a:ext cx="961124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直線接點 71"/>
              <p:cNvCxnSpPr/>
              <p:nvPr/>
            </p:nvCxnSpPr>
            <p:spPr>
              <a:xfrm>
                <a:off x="4599461" y="4137079"/>
                <a:ext cx="961124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直線接點 75"/>
              <p:cNvCxnSpPr/>
              <p:nvPr/>
            </p:nvCxnSpPr>
            <p:spPr>
              <a:xfrm flipH="1">
                <a:off x="4599461" y="5337212"/>
                <a:ext cx="961124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直線接點 76"/>
              <p:cNvCxnSpPr/>
              <p:nvPr/>
            </p:nvCxnSpPr>
            <p:spPr>
              <a:xfrm flipH="1">
                <a:off x="4599461" y="5433223"/>
                <a:ext cx="961124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直線接點 77"/>
              <p:cNvCxnSpPr/>
              <p:nvPr/>
            </p:nvCxnSpPr>
            <p:spPr>
              <a:xfrm flipH="1">
                <a:off x="4645228" y="5529233"/>
                <a:ext cx="915356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8" name="Oval 13"/>
            <p:cNvSpPr>
              <a:spLocks noChangeAspect="1" noChangeArrowheads="1"/>
            </p:cNvSpPr>
            <p:nvPr/>
          </p:nvSpPr>
          <p:spPr bwMode="auto">
            <a:xfrm flipV="1">
              <a:off x="5215898" y="2092052"/>
              <a:ext cx="438480" cy="46158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762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grpSp>
          <p:nvGrpSpPr>
            <p:cNvPr id="96" name="群組 38"/>
            <p:cNvGrpSpPr/>
            <p:nvPr/>
          </p:nvGrpSpPr>
          <p:grpSpPr>
            <a:xfrm>
              <a:off x="6555820" y="1520788"/>
              <a:ext cx="791514" cy="1612979"/>
              <a:chOff x="4521386" y="3609020"/>
              <a:chExt cx="1130734" cy="2304256"/>
            </a:xfrm>
          </p:grpSpPr>
          <p:grpSp>
            <p:nvGrpSpPr>
              <p:cNvPr id="97" name="Group 8"/>
              <p:cNvGrpSpPr>
                <a:grpSpLocks/>
              </p:cNvGrpSpPr>
              <p:nvPr/>
            </p:nvGrpSpPr>
            <p:grpSpPr bwMode="auto">
              <a:xfrm>
                <a:off x="4521386" y="3609020"/>
                <a:ext cx="1130734" cy="2304256"/>
                <a:chOff x="2043" y="1320"/>
                <a:chExt cx="315" cy="765"/>
              </a:xfrm>
            </p:grpSpPr>
            <p:sp>
              <p:nvSpPr>
                <p:cNvPr id="104" name="Rectangle 12"/>
                <p:cNvSpPr>
                  <a:spLocks noChangeArrowheads="1"/>
                </p:cNvSpPr>
                <p:nvPr/>
              </p:nvSpPr>
              <p:spPr bwMode="auto">
                <a:xfrm>
                  <a:off x="2043" y="1320"/>
                  <a:ext cx="315" cy="765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105" name="Group 9"/>
                <p:cNvGrpSpPr>
                  <a:grpSpLocks/>
                </p:cNvGrpSpPr>
                <p:nvPr/>
              </p:nvGrpSpPr>
              <p:grpSpPr bwMode="auto">
                <a:xfrm>
                  <a:off x="2061" y="1350"/>
                  <a:ext cx="281" cy="711"/>
                  <a:chOff x="6861" y="4410"/>
                  <a:chExt cx="281" cy="711"/>
                </a:xfrm>
              </p:grpSpPr>
              <p:sp>
                <p:nvSpPr>
                  <p:cNvPr id="106" name="Freeform 10"/>
                  <p:cNvSpPr>
                    <a:spLocks noChangeAspect="1"/>
                  </p:cNvSpPr>
                  <p:nvPr/>
                </p:nvSpPr>
                <p:spPr bwMode="auto">
                  <a:xfrm>
                    <a:off x="6861" y="4410"/>
                    <a:ext cx="281" cy="405"/>
                  </a:xfrm>
                  <a:custGeom>
                    <a:avLst/>
                    <a:gdLst/>
                    <a:ahLst/>
                    <a:cxnLst>
                      <a:cxn ang="0">
                        <a:pos x="1445" y="2807"/>
                      </a:cxn>
                      <a:cxn ang="0">
                        <a:pos x="1463" y="2784"/>
                      </a:cxn>
                      <a:cxn ang="0">
                        <a:pos x="1471" y="2765"/>
                      </a:cxn>
                      <a:cxn ang="0">
                        <a:pos x="1484" y="2698"/>
                      </a:cxn>
                      <a:cxn ang="0">
                        <a:pos x="1563" y="2229"/>
                      </a:cxn>
                      <a:cxn ang="0">
                        <a:pos x="1619" y="2062"/>
                      </a:cxn>
                      <a:cxn ang="0">
                        <a:pos x="1672" y="1943"/>
                      </a:cxn>
                      <a:cxn ang="0">
                        <a:pos x="1773" y="1766"/>
                      </a:cxn>
                      <a:cxn ang="0">
                        <a:pos x="1879" y="1590"/>
                      </a:cxn>
                      <a:cxn ang="0">
                        <a:pos x="1952" y="1429"/>
                      </a:cxn>
                      <a:cxn ang="0">
                        <a:pos x="1995" y="1267"/>
                      </a:cxn>
                      <a:cxn ang="0">
                        <a:pos x="2019" y="1062"/>
                      </a:cxn>
                      <a:cxn ang="0">
                        <a:pos x="2003" y="873"/>
                      </a:cxn>
                      <a:cxn ang="0">
                        <a:pos x="1960" y="694"/>
                      </a:cxn>
                      <a:cxn ang="0">
                        <a:pos x="1888" y="529"/>
                      </a:cxn>
                      <a:cxn ang="0">
                        <a:pos x="1765" y="354"/>
                      </a:cxn>
                      <a:cxn ang="0">
                        <a:pos x="1636" y="232"/>
                      </a:cxn>
                      <a:cxn ang="0">
                        <a:pos x="1471" y="120"/>
                      </a:cxn>
                      <a:cxn ang="0">
                        <a:pos x="1277" y="40"/>
                      </a:cxn>
                      <a:cxn ang="0">
                        <a:pos x="1115" y="6"/>
                      </a:cxn>
                      <a:cxn ang="0">
                        <a:pos x="936" y="0"/>
                      </a:cxn>
                      <a:cxn ang="0">
                        <a:pos x="782" y="28"/>
                      </a:cxn>
                      <a:cxn ang="0">
                        <a:pos x="630" y="78"/>
                      </a:cxn>
                      <a:cxn ang="0">
                        <a:pos x="501" y="145"/>
                      </a:cxn>
                      <a:cxn ang="0">
                        <a:pos x="365" y="242"/>
                      </a:cxn>
                      <a:cxn ang="0">
                        <a:pos x="242" y="360"/>
                      </a:cxn>
                      <a:cxn ang="0">
                        <a:pos x="140" y="495"/>
                      </a:cxn>
                      <a:cxn ang="0">
                        <a:pos x="53" y="685"/>
                      </a:cxn>
                      <a:cxn ang="0">
                        <a:pos x="7" y="879"/>
                      </a:cxn>
                      <a:cxn ang="0">
                        <a:pos x="0" y="1052"/>
                      </a:cxn>
                      <a:cxn ang="0">
                        <a:pos x="14" y="1239"/>
                      </a:cxn>
                      <a:cxn ang="0">
                        <a:pos x="62" y="1427"/>
                      </a:cxn>
                      <a:cxn ang="0">
                        <a:pos x="144" y="1602"/>
                      </a:cxn>
                      <a:cxn ang="0">
                        <a:pos x="239" y="1770"/>
                      </a:cxn>
                      <a:cxn ang="0">
                        <a:pos x="370" y="2007"/>
                      </a:cxn>
                      <a:cxn ang="0">
                        <a:pos x="429" y="2138"/>
                      </a:cxn>
                      <a:cxn ang="0">
                        <a:pos x="469" y="2292"/>
                      </a:cxn>
                      <a:cxn ang="0">
                        <a:pos x="501" y="2506"/>
                      </a:cxn>
                      <a:cxn ang="0">
                        <a:pos x="526" y="2693"/>
                      </a:cxn>
                      <a:cxn ang="0">
                        <a:pos x="543" y="2767"/>
                      </a:cxn>
                      <a:cxn ang="0">
                        <a:pos x="552" y="2784"/>
                      </a:cxn>
                      <a:cxn ang="0">
                        <a:pos x="576" y="2812"/>
                      </a:cxn>
                      <a:cxn ang="0">
                        <a:pos x="635" y="2847"/>
                      </a:cxn>
                      <a:cxn ang="0">
                        <a:pos x="703" y="2870"/>
                      </a:cxn>
                      <a:cxn ang="0">
                        <a:pos x="778" y="2889"/>
                      </a:cxn>
                      <a:cxn ang="0">
                        <a:pos x="857" y="2900"/>
                      </a:cxn>
                      <a:cxn ang="0">
                        <a:pos x="934" y="2906"/>
                      </a:cxn>
                      <a:cxn ang="0">
                        <a:pos x="1006" y="2908"/>
                      </a:cxn>
                      <a:cxn ang="0">
                        <a:pos x="1086" y="2906"/>
                      </a:cxn>
                      <a:cxn ang="0">
                        <a:pos x="1166" y="2900"/>
                      </a:cxn>
                      <a:cxn ang="0">
                        <a:pos x="1241" y="2887"/>
                      </a:cxn>
                      <a:cxn ang="0">
                        <a:pos x="1309" y="2871"/>
                      </a:cxn>
                      <a:cxn ang="0">
                        <a:pos x="1375" y="2849"/>
                      </a:cxn>
                    </a:cxnLst>
                    <a:rect l="0" t="0" r="r" b="b"/>
                    <a:pathLst>
                      <a:path w="2019" h="2908">
                        <a:moveTo>
                          <a:pt x="1415" y="2830"/>
                        </a:moveTo>
                        <a:lnTo>
                          <a:pt x="1432" y="2818"/>
                        </a:lnTo>
                        <a:lnTo>
                          <a:pt x="1445" y="2807"/>
                        </a:lnTo>
                        <a:lnTo>
                          <a:pt x="1453" y="2799"/>
                        </a:lnTo>
                        <a:lnTo>
                          <a:pt x="1458" y="2790"/>
                        </a:lnTo>
                        <a:lnTo>
                          <a:pt x="1463" y="2784"/>
                        </a:lnTo>
                        <a:lnTo>
                          <a:pt x="1466" y="2778"/>
                        </a:lnTo>
                        <a:lnTo>
                          <a:pt x="1470" y="2773"/>
                        </a:lnTo>
                        <a:lnTo>
                          <a:pt x="1471" y="2765"/>
                        </a:lnTo>
                        <a:lnTo>
                          <a:pt x="1474" y="2756"/>
                        </a:lnTo>
                        <a:lnTo>
                          <a:pt x="1475" y="2744"/>
                        </a:lnTo>
                        <a:lnTo>
                          <a:pt x="1484" y="2698"/>
                        </a:lnTo>
                        <a:lnTo>
                          <a:pt x="1543" y="2322"/>
                        </a:lnTo>
                        <a:lnTo>
                          <a:pt x="1554" y="2268"/>
                        </a:lnTo>
                        <a:lnTo>
                          <a:pt x="1563" y="2229"/>
                        </a:lnTo>
                        <a:lnTo>
                          <a:pt x="1577" y="2175"/>
                        </a:lnTo>
                        <a:lnTo>
                          <a:pt x="1598" y="2115"/>
                        </a:lnTo>
                        <a:lnTo>
                          <a:pt x="1619" y="2062"/>
                        </a:lnTo>
                        <a:lnTo>
                          <a:pt x="1638" y="2018"/>
                        </a:lnTo>
                        <a:lnTo>
                          <a:pt x="1655" y="1980"/>
                        </a:lnTo>
                        <a:lnTo>
                          <a:pt x="1672" y="1943"/>
                        </a:lnTo>
                        <a:lnTo>
                          <a:pt x="1706" y="1880"/>
                        </a:lnTo>
                        <a:lnTo>
                          <a:pt x="1740" y="1821"/>
                        </a:lnTo>
                        <a:lnTo>
                          <a:pt x="1773" y="1766"/>
                        </a:lnTo>
                        <a:lnTo>
                          <a:pt x="1799" y="1724"/>
                        </a:lnTo>
                        <a:lnTo>
                          <a:pt x="1846" y="1645"/>
                        </a:lnTo>
                        <a:lnTo>
                          <a:pt x="1879" y="1590"/>
                        </a:lnTo>
                        <a:lnTo>
                          <a:pt x="1905" y="1544"/>
                        </a:lnTo>
                        <a:lnTo>
                          <a:pt x="1927" y="1492"/>
                        </a:lnTo>
                        <a:lnTo>
                          <a:pt x="1952" y="1429"/>
                        </a:lnTo>
                        <a:lnTo>
                          <a:pt x="1969" y="1374"/>
                        </a:lnTo>
                        <a:lnTo>
                          <a:pt x="1985" y="1316"/>
                        </a:lnTo>
                        <a:lnTo>
                          <a:pt x="1995" y="1267"/>
                        </a:lnTo>
                        <a:lnTo>
                          <a:pt x="2007" y="1212"/>
                        </a:lnTo>
                        <a:lnTo>
                          <a:pt x="2015" y="1142"/>
                        </a:lnTo>
                        <a:lnTo>
                          <a:pt x="2019" y="1062"/>
                        </a:lnTo>
                        <a:lnTo>
                          <a:pt x="2019" y="987"/>
                        </a:lnTo>
                        <a:lnTo>
                          <a:pt x="2012" y="928"/>
                        </a:lnTo>
                        <a:lnTo>
                          <a:pt x="2003" y="873"/>
                        </a:lnTo>
                        <a:lnTo>
                          <a:pt x="1994" y="824"/>
                        </a:lnTo>
                        <a:lnTo>
                          <a:pt x="1978" y="759"/>
                        </a:lnTo>
                        <a:lnTo>
                          <a:pt x="1960" y="694"/>
                        </a:lnTo>
                        <a:lnTo>
                          <a:pt x="1940" y="634"/>
                        </a:lnTo>
                        <a:lnTo>
                          <a:pt x="1917" y="578"/>
                        </a:lnTo>
                        <a:lnTo>
                          <a:pt x="1888" y="529"/>
                        </a:lnTo>
                        <a:lnTo>
                          <a:pt x="1850" y="466"/>
                        </a:lnTo>
                        <a:lnTo>
                          <a:pt x="1807" y="403"/>
                        </a:lnTo>
                        <a:lnTo>
                          <a:pt x="1765" y="354"/>
                        </a:lnTo>
                        <a:lnTo>
                          <a:pt x="1727" y="312"/>
                        </a:lnTo>
                        <a:lnTo>
                          <a:pt x="1683" y="272"/>
                        </a:lnTo>
                        <a:lnTo>
                          <a:pt x="1636" y="232"/>
                        </a:lnTo>
                        <a:lnTo>
                          <a:pt x="1590" y="196"/>
                        </a:lnTo>
                        <a:lnTo>
                          <a:pt x="1535" y="159"/>
                        </a:lnTo>
                        <a:lnTo>
                          <a:pt x="1471" y="120"/>
                        </a:lnTo>
                        <a:lnTo>
                          <a:pt x="1411" y="90"/>
                        </a:lnTo>
                        <a:lnTo>
                          <a:pt x="1341" y="61"/>
                        </a:lnTo>
                        <a:lnTo>
                          <a:pt x="1277" y="40"/>
                        </a:lnTo>
                        <a:lnTo>
                          <a:pt x="1224" y="27"/>
                        </a:lnTo>
                        <a:lnTo>
                          <a:pt x="1167" y="14"/>
                        </a:lnTo>
                        <a:lnTo>
                          <a:pt x="1115" y="6"/>
                        </a:lnTo>
                        <a:lnTo>
                          <a:pt x="1053" y="0"/>
                        </a:lnTo>
                        <a:lnTo>
                          <a:pt x="997" y="0"/>
                        </a:lnTo>
                        <a:lnTo>
                          <a:pt x="936" y="0"/>
                        </a:lnTo>
                        <a:lnTo>
                          <a:pt x="885" y="6"/>
                        </a:lnTo>
                        <a:lnTo>
                          <a:pt x="826" y="19"/>
                        </a:lnTo>
                        <a:lnTo>
                          <a:pt x="782" y="28"/>
                        </a:lnTo>
                        <a:lnTo>
                          <a:pt x="727" y="44"/>
                        </a:lnTo>
                        <a:lnTo>
                          <a:pt x="676" y="59"/>
                        </a:lnTo>
                        <a:lnTo>
                          <a:pt x="630" y="78"/>
                        </a:lnTo>
                        <a:lnTo>
                          <a:pt x="586" y="97"/>
                        </a:lnTo>
                        <a:lnTo>
                          <a:pt x="541" y="121"/>
                        </a:lnTo>
                        <a:lnTo>
                          <a:pt x="501" y="145"/>
                        </a:lnTo>
                        <a:lnTo>
                          <a:pt x="456" y="175"/>
                        </a:lnTo>
                        <a:lnTo>
                          <a:pt x="408" y="209"/>
                        </a:lnTo>
                        <a:lnTo>
                          <a:pt x="365" y="242"/>
                        </a:lnTo>
                        <a:lnTo>
                          <a:pt x="326" y="277"/>
                        </a:lnTo>
                        <a:lnTo>
                          <a:pt x="284" y="316"/>
                        </a:lnTo>
                        <a:lnTo>
                          <a:pt x="242" y="360"/>
                        </a:lnTo>
                        <a:lnTo>
                          <a:pt x="206" y="402"/>
                        </a:lnTo>
                        <a:lnTo>
                          <a:pt x="175" y="441"/>
                        </a:lnTo>
                        <a:lnTo>
                          <a:pt x="140" y="495"/>
                        </a:lnTo>
                        <a:lnTo>
                          <a:pt x="106" y="554"/>
                        </a:lnTo>
                        <a:lnTo>
                          <a:pt x="75" y="620"/>
                        </a:lnTo>
                        <a:lnTo>
                          <a:pt x="53" y="685"/>
                        </a:lnTo>
                        <a:lnTo>
                          <a:pt x="34" y="752"/>
                        </a:lnTo>
                        <a:lnTo>
                          <a:pt x="17" y="818"/>
                        </a:lnTo>
                        <a:lnTo>
                          <a:pt x="7" y="879"/>
                        </a:lnTo>
                        <a:lnTo>
                          <a:pt x="0" y="940"/>
                        </a:lnTo>
                        <a:lnTo>
                          <a:pt x="0" y="999"/>
                        </a:lnTo>
                        <a:lnTo>
                          <a:pt x="0" y="1052"/>
                        </a:lnTo>
                        <a:lnTo>
                          <a:pt x="0" y="1115"/>
                        </a:lnTo>
                        <a:lnTo>
                          <a:pt x="3" y="1170"/>
                        </a:lnTo>
                        <a:lnTo>
                          <a:pt x="14" y="1239"/>
                        </a:lnTo>
                        <a:lnTo>
                          <a:pt x="24" y="1299"/>
                        </a:lnTo>
                        <a:lnTo>
                          <a:pt x="40" y="1358"/>
                        </a:lnTo>
                        <a:lnTo>
                          <a:pt x="62" y="1427"/>
                        </a:lnTo>
                        <a:lnTo>
                          <a:pt x="87" y="1488"/>
                        </a:lnTo>
                        <a:lnTo>
                          <a:pt x="113" y="1542"/>
                        </a:lnTo>
                        <a:lnTo>
                          <a:pt x="144" y="1602"/>
                        </a:lnTo>
                        <a:lnTo>
                          <a:pt x="178" y="1660"/>
                        </a:lnTo>
                        <a:lnTo>
                          <a:pt x="208" y="1715"/>
                        </a:lnTo>
                        <a:lnTo>
                          <a:pt x="239" y="1770"/>
                        </a:lnTo>
                        <a:lnTo>
                          <a:pt x="272" y="1830"/>
                        </a:lnTo>
                        <a:lnTo>
                          <a:pt x="323" y="1917"/>
                        </a:lnTo>
                        <a:lnTo>
                          <a:pt x="370" y="2007"/>
                        </a:lnTo>
                        <a:lnTo>
                          <a:pt x="398" y="2053"/>
                        </a:lnTo>
                        <a:lnTo>
                          <a:pt x="412" y="2091"/>
                        </a:lnTo>
                        <a:lnTo>
                          <a:pt x="429" y="2138"/>
                        </a:lnTo>
                        <a:lnTo>
                          <a:pt x="445" y="2192"/>
                        </a:lnTo>
                        <a:lnTo>
                          <a:pt x="458" y="2239"/>
                        </a:lnTo>
                        <a:lnTo>
                          <a:pt x="469" y="2292"/>
                        </a:lnTo>
                        <a:lnTo>
                          <a:pt x="479" y="2365"/>
                        </a:lnTo>
                        <a:lnTo>
                          <a:pt x="492" y="2444"/>
                        </a:lnTo>
                        <a:lnTo>
                          <a:pt x="501" y="2506"/>
                        </a:lnTo>
                        <a:lnTo>
                          <a:pt x="511" y="2586"/>
                        </a:lnTo>
                        <a:lnTo>
                          <a:pt x="518" y="2643"/>
                        </a:lnTo>
                        <a:lnTo>
                          <a:pt x="526" y="2693"/>
                        </a:lnTo>
                        <a:lnTo>
                          <a:pt x="537" y="2742"/>
                        </a:lnTo>
                        <a:lnTo>
                          <a:pt x="541" y="2756"/>
                        </a:lnTo>
                        <a:lnTo>
                          <a:pt x="543" y="2767"/>
                        </a:lnTo>
                        <a:lnTo>
                          <a:pt x="545" y="2773"/>
                        </a:lnTo>
                        <a:lnTo>
                          <a:pt x="546" y="2778"/>
                        </a:lnTo>
                        <a:lnTo>
                          <a:pt x="552" y="2784"/>
                        </a:lnTo>
                        <a:lnTo>
                          <a:pt x="558" y="2794"/>
                        </a:lnTo>
                        <a:lnTo>
                          <a:pt x="567" y="2803"/>
                        </a:lnTo>
                        <a:lnTo>
                          <a:pt x="576" y="2812"/>
                        </a:lnTo>
                        <a:lnTo>
                          <a:pt x="592" y="2824"/>
                        </a:lnTo>
                        <a:lnTo>
                          <a:pt x="610" y="2833"/>
                        </a:lnTo>
                        <a:lnTo>
                          <a:pt x="635" y="2847"/>
                        </a:lnTo>
                        <a:lnTo>
                          <a:pt x="657" y="2856"/>
                        </a:lnTo>
                        <a:lnTo>
                          <a:pt x="681" y="2864"/>
                        </a:lnTo>
                        <a:lnTo>
                          <a:pt x="703" y="2870"/>
                        </a:lnTo>
                        <a:lnTo>
                          <a:pt x="723" y="2875"/>
                        </a:lnTo>
                        <a:lnTo>
                          <a:pt x="753" y="2883"/>
                        </a:lnTo>
                        <a:lnTo>
                          <a:pt x="778" y="2889"/>
                        </a:lnTo>
                        <a:lnTo>
                          <a:pt x="802" y="2892"/>
                        </a:lnTo>
                        <a:lnTo>
                          <a:pt x="829" y="2896"/>
                        </a:lnTo>
                        <a:lnTo>
                          <a:pt x="857" y="2900"/>
                        </a:lnTo>
                        <a:lnTo>
                          <a:pt x="883" y="2902"/>
                        </a:lnTo>
                        <a:lnTo>
                          <a:pt x="906" y="2904"/>
                        </a:lnTo>
                        <a:lnTo>
                          <a:pt x="934" y="2906"/>
                        </a:lnTo>
                        <a:lnTo>
                          <a:pt x="959" y="2908"/>
                        </a:lnTo>
                        <a:lnTo>
                          <a:pt x="984" y="2908"/>
                        </a:lnTo>
                        <a:lnTo>
                          <a:pt x="1006" y="2908"/>
                        </a:lnTo>
                        <a:lnTo>
                          <a:pt x="1031" y="2908"/>
                        </a:lnTo>
                        <a:lnTo>
                          <a:pt x="1061" y="2908"/>
                        </a:lnTo>
                        <a:lnTo>
                          <a:pt x="1086" y="2906"/>
                        </a:lnTo>
                        <a:lnTo>
                          <a:pt x="1108" y="2906"/>
                        </a:lnTo>
                        <a:lnTo>
                          <a:pt x="1134" y="2902"/>
                        </a:lnTo>
                        <a:lnTo>
                          <a:pt x="1166" y="2900"/>
                        </a:lnTo>
                        <a:lnTo>
                          <a:pt x="1188" y="2896"/>
                        </a:lnTo>
                        <a:lnTo>
                          <a:pt x="1217" y="2892"/>
                        </a:lnTo>
                        <a:lnTo>
                          <a:pt x="1241" y="2887"/>
                        </a:lnTo>
                        <a:lnTo>
                          <a:pt x="1265" y="2883"/>
                        </a:lnTo>
                        <a:lnTo>
                          <a:pt x="1288" y="2877"/>
                        </a:lnTo>
                        <a:lnTo>
                          <a:pt x="1309" y="2871"/>
                        </a:lnTo>
                        <a:lnTo>
                          <a:pt x="1334" y="2864"/>
                        </a:lnTo>
                        <a:lnTo>
                          <a:pt x="1354" y="2856"/>
                        </a:lnTo>
                        <a:lnTo>
                          <a:pt x="1375" y="2849"/>
                        </a:lnTo>
                        <a:lnTo>
                          <a:pt x="1395" y="2839"/>
                        </a:lnTo>
                        <a:lnTo>
                          <a:pt x="1415" y="283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07" name="Freeform 11"/>
                  <p:cNvSpPr>
                    <a:spLocks noChangeAspect="1"/>
                  </p:cNvSpPr>
                  <p:nvPr/>
                </p:nvSpPr>
                <p:spPr bwMode="auto">
                  <a:xfrm flipV="1">
                    <a:off x="6861" y="4716"/>
                    <a:ext cx="281" cy="405"/>
                  </a:xfrm>
                  <a:custGeom>
                    <a:avLst/>
                    <a:gdLst/>
                    <a:ahLst/>
                    <a:cxnLst>
                      <a:cxn ang="0">
                        <a:pos x="1445" y="2807"/>
                      </a:cxn>
                      <a:cxn ang="0">
                        <a:pos x="1463" y="2784"/>
                      </a:cxn>
                      <a:cxn ang="0">
                        <a:pos x="1471" y="2765"/>
                      </a:cxn>
                      <a:cxn ang="0">
                        <a:pos x="1484" y="2698"/>
                      </a:cxn>
                      <a:cxn ang="0">
                        <a:pos x="1563" y="2229"/>
                      </a:cxn>
                      <a:cxn ang="0">
                        <a:pos x="1619" y="2062"/>
                      </a:cxn>
                      <a:cxn ang="0">
                        <a:pos x="1672" y="1943"/>
                      </a:cxn>
                      <a:cxn ang="0">
                        <a:pos x="1773" y="1766"/>
                      </a:cxn>
                      <a:cxn ang="0">
                        <a:pos x="1879" y="1590"/>
                      </a:cxn>
                      <a:cxn ang="0">
                        <a:pos x="1952" y="1429"/>
                      </a:cxn>
                      <a:cxn ang="0">
                        <a:pos x="1995" y="1267"/>
                      </a:cxn>
                      <a:cxn ang="0">
                        <a:pos x="2019" y="1062"/>
                      </a:cxn>
                      <a:cxn ang="0">
                        <a:pos x="2003" y="873"/>
                      </a:cxn>
                      <a:cxn ang="0">
                        <a:pos x="1960" y="694"/>
                      </a:cxn>
                      <a:cxn ang="0">
                        <a:pos x="1888" y="529"/>
                      </a:cxn>
                      <a:cxn ang="0">
                        <a:pos x="1765" y="354"/>
                      </a:cxn>
                      <a:cxn ang="0">
                        <a:pos x="1636" y="232"/>
                      </a:cxn>
                      <a:cxn ang="0">
                        <a:pos x="1471" y="120"/>
                      </a:cxn>
                      <a:cxn ang="0">
                        <a:pos x="1277" y="40"/>
                      </a:cxn>
                      <a:cxn ang="0">
                        <a:pos x="1115" y="6"/>
                      </a:cxn>
                      <a:cxn ang="0">
                        <a:pos x="936" y="0"/>
                      </a:cxn>
                      <a:cxn ang="0">
                        <a:pos x="782" y="28"/>
                      </a:cxn>
                      <a:cxn ang="0">
                        <a:pos x="630" y="78"/>
                      </a:cxn>
                      <a:cxn ang="0">
                        <a:pos x="501" y="145"/>
                      </a:cxn>
                      <a:cxn ang="0">
                        <a:pos x="365" y="242"/>
                      </a:cxn>
                      <a:cxn ang="0">
                        <a:pos x="242" y="360"/>
                      </a:cxn>
                      <a:cxn ang="0">
                        <a:pos x="140" y="495"/>
                      </a:cxn>
                      <a:cxn ang="0">
                        <a:pos x="53" y="685"/>
                      </a:cxn>
                      <a:cxn ang="0">
                        <a:pos x="7" y="879"/>
                      </a:cxn>
                      <a:cxn ang="0">
                        <a:pos x="0" y="1052"/>
                      </a:cxn>
                      <a:cxn ang="0">
                        <a:pos x="14" y="1239"/>
                      </a:cxn>
                      <a:cxn ang="0">
                        <a:pos x="62" y="1427"/>
                      </a:cxn>
                      <a:cxn ang="0">
                        <a:pos x="144" y="1602"/>
                      </a:cxn>
                      <a:cxn ang="0">
                        <a:pos x="239" y="1770"/>
                      </a:cxn>
                      <a:cxn ang="0">
                        <a:pos x="370" y="2007"/>
                      </a:cxn>
                      <a:cxn ang="0">
                        <a:pos x="429" y="2138"/>
                      </a:cxn>
                      <a:cxn ang="0">
                        <a:pos x="469" y="2292"/>
                      </a:cxn>
                      <a:cxn ang="0">
                        <a:pos x="501" y="2506"/>
                      </a:cxn>
                      <a:cxn ang="0">
                        <a:pos x="526" y="2693"/>
                      </a:cxn>
                      <a:cxn ang="0">
                        <a:pos x="543" y="2767"/>
                      </a:cxn>
                      <a:cxn ang="0">
                        <a:pos x="552" y="2784"/>
                      </a:cxn>
                      <a:cxn ang="0">
                        <a:pos x="576" y="2812"/>
                      </a:cxn>
                      <a:cxn ang="0">
                        <a:pos x="635" y="2847"/>
                      </a:cxn>
                      <a:cxn ang="0">
                        <a:pos x="703" y="2870"/>
                      </a:cxn>
                      <a:cxn ang="0">
                        <a:pos x="778" y="2889"/>
                      </a:cxn>
                      <a:cxn ang="0">
                        <a:pos x="857" y="2900"/>
                      </a:cxn>
                      <a:cxn ang="0">
                        <a:pos x="934" y="2906"/>
                      </a:cxn>
                      <a:cxn ang="0">
                        <a:pos x="1006" y="2908"/>
                      </a:cxn>
                      <a:cxn ang="0">
                        <a:pos x="1086" y="2906"/>
                      </a:cxn>
                      <a:cxn ang="0">
                        <a:pos x="1166" y="2900"/>
                      </a:cxn>
                      <a:cxn ang="0">
                        <a:pos x="1241" y="2887"/>
                      </a:cxn>
                      <a:cxn ang="0">
                        <a:pos x="1309" y="2871"/>
                      </a:cxn>
                      <a:cxn ang="0">
                        <a:pos x="1375" y="2849"/>
                      </a:cxn>
                    </a:cxnLst>
                    <a:rect l="0" t="0" r="r" b="b"/>
                    <a:pathLst>
                      <a:path w="2019" h="2908">
                        <a:moveTo>
                          <a:pt x="1415" y="2830"/>
                        </a:moveTo>
                        <a:lnTo>
                          <a:pt x="1432" y="2818"/>
                        </a:lnTo>
                        <a:lnTo>
                          <a:pt x="1445" y="2807"/>
                        </a:lnTo>
                        <a:lnTo>
                          <a:pt x="1453" y="2799"/>
                        </a:lnTo>
                        <a:lnTo>
                          <a:pt x="1458" y="2790"/>
                        </a:lnTo>
                        <a:lnTo>
                          <a:pt x="1463" y="2784"/>
                        </a:lnTo>
                        <a:lnTo>
                          <a:pt x="1466" y="2778"/>
                        </a:lnTo>
                        <a:lnTo>
                          <a:pt x="1470" y="2773"/>
                        </a:lnTo>
                        <a:lnTo>
                          <a:pt x="1471" y="2765"/>
                        </a:lnTo>
                        <a:lnTo>
                          <a:pt x="1474" y="2756"/>
                        </a:lnTo>
                        <a:lnTo>
                          <a:pt x="1475" y="2744"/>
                        </a:lnTo>
                        <a:lnTo>
                          <a:pt x="1484" y="2698"/>
                        </a:lnTo>
                        <a:lnTo>
                          <a:pt x="1543" y="2322"/>
                        </a:lnTo>
                        <a:lnTo>
                          <a:pt x="1554" y="2268"/>
                        </a:lnTo>
                        <a:lnTo>
                          <a:pt x="1563" y="2229"/>
                        </a:lnTo>
                        <a:lnTo>
                          <a:pt x="1577" y="2175"/>
                        </a:lnTo>
                        <a:lnTo>
                          <a:pt x="1598" y="2115"/>
                        </a:lnTo>
                        <a:lnTo>
                          <a:pt x="1619" y="2062"/>
                        </a:lnTo>
                        <a:lnTo>
                          <a:pt x="1638" y="2018"/>
                        </a:lnTo>
                        <a:lnTo>
                          <a:pt x="1655" y="1980"/>
                        </a:lnTo>
                        <a:lnTo>
                          <a:pt x="1672" y="1943"/>
                        </a:lnTo>
                        <a:lnTo>
                          <a:pt x="1706" y="1880"/>
                        </a:lnTo>
                        <a:lnTo>
                          <a:pt x="1740" y="1821"/>
                        </a:lnTo>
                        <a:lnTo>
                          <a:pt x="1773" y="1766"/>
                        </a:lnTo>
                        <a:lnTo>
                          <a:pt x="1799" y="1724"/>
                        </a:lnTo>
                        <a:lnTo>
                          <a:pt x="1846" y="1645"/>
                        </a:lnTo>
                        <a:lnTo>
                          <a:pt x="1879" y="1590"/>
                        </a:lnTo>
                        <a:lnTo>
                          <a:pt x="1905" y="1544"/>
                        </a:lnTo>
                        <a:lnTo>
                          <a:pt x="1927" y="1492"/>
                        </a:lnTo>
                        <a:lnTo>
                          <a:pt x="1952" y="1429"/>
                        </a:lnTo>
                        <a:lnTo>
                          <a:pt x="1969" y="1374"/>
                        </a:lnTo>
                        <a:lnTo>
                          <a:pt x="1985" y="1316"/>
                        </a:lnTo>
                        <a:lnTo>
                          <a:pt x="1995" y="1267"/>
                        </a:lnTo>
                        <a:lnTo>
                          <a:pt x="2007" y="1212"/>
                        </a:lnTo>
                        <a:lnTo>
                          <a:pt x="2015" y="1142"/>
                        </a:lnTo>
                        <a:lnTo>
                          <a:pt x="2019" y="1062"/>
                        </a:lnTo>
                        <a:lnTo>
                          <a:pt x="2019" y="987"/>
                        </a:lnTo>
                        <a:lnTo>
                          <a:pt x="2012" y="928"/>
                        </a:lnTo>
                        <a:lnTo>
                          <a:pt x="2003" y="873"/>
                        </a:lnTo>
                        <a:lnTo>
                          <a:pt x="1994" y="824"/>
                        </a:lnTo>
                        <a:lnTo>
                          <a:pt x="1978" y="759"/>
                        </a:lnTo>
                        <a:lnTo>
                          <a:pt x="1960" y="694"/>
                        </a:lnTo>
                        <a:lnTo>
                          <a:pt x="1940" y="634"/>
                        </a:lnTo>
                        <a:lnTo>
                          <a:pt x="1917" y="578"/>
                        </a:lnTo>
                        <a:lnTo>
                          <a:pt x="1888" y="529"/>
                        </a:lnTo>
                        <a:lnTo>
                          <a:pt x="1850" y="466"/>
                        </a:lnTo>
                        <a:lnTo>
                          <a:pt x="1807" y="403"/>
                        </a:lnTo>
                        <a:lnTo>
                          <a:pt x="1765" y="354"/>
                        </a:lnTo>
                        <a:lnTo>
                          <a:pt x="1727" y="312"/>
                        </a:lnTo>
                        <a:lnTo>
                          <a:pt x="1683" y="272"/>
                        </a:lnTo>
                        <a:lnTo>
                          <a:pt x="1636" y="232"/>
                        </a:lnTo>
                        <a:lnTo>
                          <a:pt x="1590" y="196"/>
                        </a:lnTo>
                        <a:lnTo>
                          <a:pt x="1535" y="159"/>
                        </a:lnTo>
                        <a:lnTo>
                          <a:pt x="1471" y="120"/>
                        </a:lnTo>
                        <a:lnTo>
                          <a:pt x="1411" y="90"/>
                        </a:lnTo>
                        <a:lnTo>
                          <a:pt x="1341" y="61"/>
                        </a:lnTo>
                        <a:lnTo>
                          <a:pt x="1277" y="40"/>
                        </a:lnTo>
                        <a:lnTo>
                          <a:pt x="1224" y="27"/>
                        </a:lnTo>
                        <a:lnTo>
                          <a:pt x="1167" y="14"/>
                        </a:lnTo>
                        <a:lnTo>
                          <a:pt x="1115" y="6"/>
                        </a:lnTo>
                        <a:lnTo>
                          <a:pt x="1053" y="0"/>
                        </a:lnTo>
                        <a:lnTo>
                          <a:pt x="997" y="0"/>
                        </a:lnTo>
                        <a:lnTo>
                          <a:pt x="936" y="0"/>
                        </a:lnTo>
                        <a:lnTo>
                          <a:pt x="885" y="6"/>
                        </a:lnTo>
                        <a:lnTo>
                          <a:pt x="826" y="19"/>
                        </a:lnTo>
                        <a:lnTo>
                          <a:pt x="782" y="28"/>
                        </a:lnTo>
                        <a:lnTo>
                          <a:pt x="727" y="44"/>
                        </a:lnTo>
                        <a:lnTo>
                          <a:pt x="676" y="59"/>
                        </a:lnTo>
                        <a:lnTo>
                          <a:pt x="630" y="78"/>
                        </a:lnTo>
                        <a:lnTo>
                          <a:pt x="586" y="97"/>
                        </a:lnTo>
                        <a:lnTo>
                          <a:pt x="541" y="121"/>
                        </a:lnTo>
                        <a:lnTo>
                          <a:pt x="501" y="145"/>
                        </a:lnTo>
                        <a:lnTo>
                          <a:pt x="456" y="175"/>
                        </a:lnTo>
                        <a:lnTo>
                          <a:pt x="408" y="209"/>
                        </a:lnTo>
                        <a:lnTo>
                          <a:pt x="365" y="242"/>
                        </a:lnTo>
                        <a:lnTo>
                          <a:pt x="326" y="277"/>
                        </a:lnTo>
                        <a:lnTo>
                          <a:pt x="284" y="316"/>
                        </a:lnTo>
                        <a:lnTo>
                          <a:pt x="242" y="360"/>
                        </a:lnTo>
                        <a:lnTo>
                          <a:pt x="206" y="402"/>
                        </a:lnTo>
                        <a:lnTo>
                          <a:pt x="175" y="441"/>
                        </a:lnTo>
                        <a:lnTo>
                          <a:pt x="140" y="495"/>
                        </a:lnTo>
                        <a:lnTo>
                          <a:pt x="106" y="554"/>
                        </a:lnTo>
                        <a:lnTo>
                          <a:pt x="75" y="620"/>
                        </a:lnTo>
                        <a:lnTo>
                          <a:pt x="53" y="685"/>
                        </a:lnTo>
                        <a:lnTo>
                          <a:pt x="34" y="752"/>
                        </a:lnTo>
                        <a:lnTo>
                          <a:pt x="17" y="818"/>
                        </a:lnTo>
                        <a:lnTo>
                          <a:pt x="7" y="879"/>
                        </a:lnTo>
                        <a:lnTo>
                          <a:pt x="0" y="940"/>
                        </a:lnTo>
                        <a:lnTo>
                          <a:pt x="0" y="999"/>
                        </a:lnTo>
                        <a:lnTo>
                          <a:pt x="0" y="1052"/>
                        </a:lnTo>
                        <a:lnTo>
                          <a:pt x="0" y="1115"/>
                        </a:lnTo>
                        <a:lnTo>
                          <a:pt x="3" y="1170"/>
                        </a:lnTo>
                        <a:lnTo>
                          <a:pt x="14" y="1239"/>
                        </a:lnTo>
                        <a:lnTo>
                          <a:pt x="24" y="1299"/>
                        </a:lnTo>
                        <a:lnTo>
                          <a:pt x="40" y="1358"/>
                        </a:lnTo>
                        <a:lnTo>
                          <a:pt x="62" y="1427"/>
                        </a:lnTo>
                        <a:lnTo>
                          <a:pt x="87" y="1488"/>
                        </a:lnTo>
                        <a:lnTo>
                          <a:pt x="113" y="1542"/>
                        </a:lnTo>
                        <a:lnTo>
                          <a:pt x="144" y="1602"/>
                        </a:lnTo>
                        <a:lnTo>
                          <a:pt x="178" y="1660"/>
                        </a:lnTo>
                        <a:lnTo>
                          <a:pt x="208" y="1715"/>
                        </a:lnTo>
                        <a:lnTo>
                          <a:pt x="239" y="1770"/>
                        </a:lnTo>
                        <a:lnTo>
                          <a:pt x="272" y="1830"/>
                        </a:lnTo>
                        <a:lnTo>
                          <a:pt x="323" y="1917"/>
                        </a:lnTo>
                        <a:lnTo>
                          <a:pt x="370" y="2007"/>
                        </a:lnTo>
                        <a:lnTo>
                          <a:pt x="398" y="2053"/>
                        </a:lnTo>
                        <a:lnTo>
                          <a:pt x="412" y="2091"/>
                        </a:lnTo>
                        <a:lnTo>
                          <a:pt x="429" y="2138"/>
                        </a:lnTo>
                        <a:lnTo>
                          <a:pt x="445" y="2192"/>
                        </a:lnTo>
                        <a:lnTo>
                          <a:pt x="458" y="2239"/>
                        </a:lnTo>
                        <a:lnTo>
                          <a:pt x="469" y="2292"/>
                        </a:lnTo>
                        <a:lnTo>
                          <a:pt x="479" y="2365"/>
                        </a:lnTo>
                        <a:lnTo>
                          <a:pt x="492" y="2444"/>
                        </a:lnTo>
                        <a:lnTo>
                          <a:pt x="501" y="2506"/>
                        </a:lnTo>
                        <a:lnTo>
                          <a:pt x="511" y="2586"/>
                        </a:lnTo>
                        <a:lnTo>
                          <a:pt x="518" y="2643"/>
                        </a:lnTo>
                        <a:lnTo>
                          <a:pt x="526" y="2693"/>
                        </a:lnTo>
                        <a:lnTo>
                          <a:pt x="537" y="2742"/>
                        </a:lnTo>
                        <a:lnTo>
                          <a:pt x="541" y="2756"/>
                        </a:lnTo>
                        <a:lnTo>
                          <a:pt x="543" y="2767"/>
                        </a:lnTo>
                        <a:lnTo>
                          <a:pt x="545" y="2773"/>
                        </a:lnTo>
                        <a:lnTo>
                          <a:pt x="546" y="2778"/>
                        </a:lnTo>
                        <a:lnTo>
                          <a:pt x="552" y="2784"/>
                        </a:lnTo>
                        <a:lnTo>
                          <a:pt x="558" y="2794"/>
                        </a:lnTo>
                        <a:lnTo>
                          <a:pt x="567" y="2803"/>
                        </a:lnTo>
                        <a:lnTo>
                          <a:pt x="576" y="2812"/>
                        </a:lnTo>
                        <a:lnTo>
                          <a:pt x="592" y="2824"/>
                        </a:lnTo>
                        <a:lnTo>
                          <a:pt x="610" y="2833"/>
                        </a:lnTo>
                        <a:lnTo>
                          <a:pt x="635" y="2847"/>
                        </a:lnTo>
                        <a:lnTo>
                          <a:pt x="657" y="2856"/>
                        </a:lnTo>
                        <a:lnTo>
                          <a:pt x="681" y="2864"/>
                        </a:lnTo>
                        <a:lnTo>
                          <a:pt x="703" y="2870"/>
                        </a:lnTo>
                        <a:lnTo>
                          <a:pt x="723" y="2875"/>
                        </a:lnTo>
                        <a:lnTo>
                          <a:pt x="753" y="2883"/>
                        </a:lnTo>
                        <a:lnTo>
                          <a:pt x="778" y="2889"/>
                        </a:lnTo>
                        <a:lnTo>
                          <a:pt x="802" y="2892"/>
                        </a:lnTo>
                        <a:lnTo>
                          <a:pt x="829" y="2896"/>
                        </a:lnTo>
                        <a:lnTo>
                          <a:pt x="857" y="2900"/>
                        </a:lnTo>
                        <a:lnTo>
                          <a:pt x="883" y="2902"/>
                        </a:lnTo>
                        <a:lnTo>
                          <a:pt x="906" y="2904"/>
                        </a:lnTo>
                        <a:lnTo>
                          <a:pt x="934" y="2906"/>
                        </a:lnTo>
                        <a:lnTo>
                          <a:pt x="959" y="2908"/>
                        </a:lnTo>
                        <a:lnTo>
                          <a:pt x="984" y="2908"/>
                        </a:lnTo>
                        <a:lnTo>
                          <a:pt x="1006" y="2908"/>
                        </a:lnTo>
                        <a:lnTo>
                          <a:pt x="1031" y="2908"/>
                        </a:lnTo>
                        <a:lnTo>
                          <a:pt x="1061" y="2908"/>
                        </a:lnTo>
                        <a:lnTo>
                          <a:pt x="1086" y="2906"/>
                        </a:lnTo>
                        <a:lnTo>
                          <a:pt x="1108" y="2906"/>
                        </a:lnTo>
                        <a:lnTo>
                          <a:pt x="1134" y="2902"/>
                        </a:lnTo>
                        <a:lnTo>
                          <a:pt x="1166" y="2900"/>
                        </a:lnTo>
                        <a:lnTo>
                          <a:pt x="1188" y="2896"/>
                        </a:lnTo>
                        <a:lnTo>
                          <a:pt x="1217" y="2892"/>
                        </a:lnTo>
                        <a:lnTo>
                          <a:pt x="1241" y="2887"/>
                        </a:lnTo>
                        <a:lnTo>
                          <a:pt x="1265" y="2883"/>
                        </a:lnTo>
                        <a:lnTo>
                          <a:pt x="1288" y="2877"/>
                        </a:lnTo>
                        <a:lnTo>
                          <a:pt x="1309" y="2871"/>
                        </a:lnTo>
                        <a:lnTo>
                          <a:pt x="1334" y="2864"/>
                        </a:lnTo>
                        <a:lnTo>
                          <a:pt x="1354" y="2856"/>
                        </a:lnTo>
                        <a:lnTo>
                          <a:pt x="1375" y="2849"/>
                        </a:lnTo>
                        <a:lnTo>
                          <a:pt x="1395" y="2839"/>
                        </a:lnTo>
                        <a:lnTo>
                          <a:pt x="1415" y="283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</p:grpSp>
          <p:cxnSp>
            <p:nvCxnSpPr>
              <p:cNvPr id="98" name="直線接點 97"/>
              <p:cNvCxnSpPr/>
              <p:nvPr/>
            </p:nvCxnSpPr>
            <p:spPr>
              <a:xfrm>
                <a:off x="4645228" y="3945057"/>
                <a:ext cx="869588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直線接點 98"/>
              <p:cNvCxnSpPr/>
              <p:nvPr/>
            </p:nvCxnSpPr>
            <p:spPr>
              <a:xfrm>
                <a:off x="4599461" y="4041068"/>
                <a:ext cx="961124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直線接點 99"/>
              <p:cNvCxnSpPr/>
              <p:nvPr/>
            </p:nvCxnSpPr>
            <p:spPr>
              <a:xfrm>
                <a:off x="4599461" y="4137079"/>
                <a:ext cx="961124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直線接點 100"/>
              <p:cNvCxnSpPr/>
              <p:nvPr/>
            </p:nvCxnSpPr>
            <p:spPr>
              <a:xfrm flipH="1">
                <a:off x="4599461" y="5337212"/>
                <a:ext cx="961124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直線接點 101"/>
              <p:cNvCxnSpPr/>
              <p:nvPr/>
            </p:nvCxnSpPr>
            <p:spPr>
              <a:xfrm flipH="1">
                <a:off x="4599461" y="5433223"/>
                <a:ext cx="961124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" name="直線接點 102"/>
              <p:cNvCxnSpPr/>
              <p:nvPr/>
            </p:nvCxnSpPr>
            <p:spPr>
              <a:xfrm flipH="1">
                <a:off x="4645228" y="5529233"/>
                <a:ext cx="915356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6" name="Oval 13"/>
            <p:cNvSpPr>
              <a:spLocks noChangeAspect="1" noChangeArrowheads="1"/>
            </p:cNvSpPr>
            <p:nvPr/>
          </p:nvSpPr>
          <p:spPr bwMode="auto">
            <a:xfrm flipV="1">
              <a:off x="6228184" y="2092052"/>
              <a:ext cx="438480" cy="46158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762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</p:grpSp>
      <p:grpSp>
        <p:nvGrpSpPr>
          <p:cNvPr id="135" name="群組 134"/>
          <p:cNvGrpSpPr/>
          <p:nvPr/>
        </p:nvGrpSpPr>
        <p:grpSpPr>
          <a:xfrm>
            <a:off x="2970143" y="2157315"/>
            <a:ext cx="3097105" cy="4442268"/>
            <a:chOff x="2970143" y="2157315"/>
            <a:chExt cx="3097105" cy="4442268"/>
          </a:xfrm>
        </p:grpSpPr>
        <p:sp>
          <p:nvSpPr>
            <p:cNvPr id="133" name="手繪多邊形 132"/>
            <p:cNvSpPr/>
            <p:nvPr/>
          </p:nvSpPr>
          <p:spPr>
            <a:xfrm>
              <a:off x="4144617" y="2157315"/>
              <a:ext cx="1922631" cy="4392572"/>
            </a:xfrm>
            <a:custGeom>
              <a:avLst/>
              <a:gdLst>
                <a:gd name="connsiteX0" fmla="*/ 934279 w 1891748"/>
                <a:gd name="connsiteY0" fmla="*/ 596348 h 4363278"/>
                <a:gd name="connsiteX1" fmla="*/ 964096 w 1891748"/>
                <a:gd name="connsiteY1" fmla="*/ 318052 h 4363278"/>
                <a:gd name="connsiteX2" fmla="*/ 1043609 w 1891748"/>
                <a:gd name="connsiteY2" fmla="*/ 129208 h 4363278"/>
                <a:gd name="connsiteX3" fmla="*/ 1212574 w 1891748"/>
                <a:gd name="connsiteY3" fmla="*/ 39756 h 4363278"/>
                <a:gd name="connsiteX4" fmla="*/ 1391479 w 1891748"/>
                <a:gd name="connsiteY4" fmla="*/ 0 h 4363278"/>
                <a:gd name="connsiteX5" fmla="*/ 1659835 w 1891748"/>
                <a:gd name="connsiteY5" fmla="*/ 39756 h 4363278"/>
                <a:gd name="connsiteX6" fmla="*/ 1808922 w 1891748"/>
                <a:gd name="connsiteY6" fmla="*/ 198782 h 4363278"/>
                <a:gd name="connsiteX7" fmla="*/ 1868557 w 1891748"/>
                <a:gd name="connsiteY7" fmla="*/ 675861 h 4363278"/>
                <a:gd name="connsiteX8" fmla="*/ 1878496 w 1891748"/>
                <a:gd name="connsiteY8" fmla="*/ 1282148 h 4363278"/>
                <a:gd name="connsiteX9" fmla="*/ 1789044 w 1891748"/>
                <a:gd name="connsiteY9" fmla="*/ 2037521 h 4363278"/>
                <a:gd name="connsiteX10" fmla="*/ 1570383 w 1891748"/>
                <a:gd name="connsiteY10" fmla="*/ 2544417 h 4363278"/>
                <a:gd name="connsiteX11" fmla="*/ 974035 w 1891748"/>
                <a:gd name="connsiteY11" fmla="*/ 2882348 h 4363278"/>
                <a:gd name="connsiteX12" fmla="*/ 526774 w 1891748"/>
                <a:gd name="connsiteY12" fmla="*/ 3061252 h 4363278"/>
                <a:gd name="connsiteX13" fmla="*/ 248479 w 1891748"/>
                <a:gd name="connsiteY13" fmla="*/ 3319669 h 4363278"/>
                <a:gd name="connsiteX14" fmla="*/ 99392 w 1891748"/>
                <a:gd name="connsiteY14" fmla="*/ 3836504 h 4363278"/>
                <a:gd name="connsiteX15" fmla="*/ 0 w 1891748"/>
                <a:gd name="connsiteY15" fmla="*/ 4363278 h 4363278"/>
                <a:gd name="connsiteX0" fmla="*/ 934279 w 1902330"/>
                <a:gd name="connsiteY0" fmla="*/ 625642 h 4392572"/>
                <a:gd name="connsiteX1" fmla="*/ 964096 w 1902330"/>
                <a:gd name="connsiteY1" fmla="*/ 347346 h 4392572"/>
                <a:gd name="connsiteX2" fmla="*/ 1043609 w 1902330"/>
                <a:gd name="connsiteY2" fmla="*/ 158502 h 4392572"/>
                <a:gd name="connsiteX3" fmla="*/ 1212574 w 1902330"/>
                <a:gd name="connsiteY3" fmla="*/ 69050 h 4392572"/>
                <a:gd name="connsiteX4" fmla="*/ 1391479 w 1902330"/>
                <a:gd name="connsiteY4" fmla="*/ 29294 h 4392572"/>
                <a:gd name="connsiteX5" fmla="*/ 1659835 w 1902330"/>
                <a:gd name="connsiteY5" fmla="*/ 69050 h 4392572"/>
                <a:gd name="connsiteX6" fmla="*/ 1867543 w 1902330"/>
                <a:gd name="connsiteY6" fmla="*/ 443593 h 4392572"/>
                <a:gd name="connsiteX7" fmla="*/ 1868557 w 1902330"/>
                <a:gd name="connsiteY7" fmla="*/ 705155 h 4392572"/>
                <a:gd name="connsiteX8" fmla="*/ 1878496 w 1902330"/>
                <a:gd name="connsiteY8" fmla="*/ 1311442 h 4392572"/>
                <a:gd name="connsiteX9" fmla="*/ 1789044 w 1902330"/>
                <a:gd name="connsiteY9" fmla="*/ 2066815 h 4392572"/>
                <a:gd name="connsiteX10" fmla="*/ 1570383 w 1902330"/>
                <a:gd name="connsiteY10" fmla="*/ 2573711 h 4392572"/>
                <a:gd name="connsiteX11" fmla="*/ 974035 w 1902330"/>
                <a:gd name="connsiteY11" fmla="*/ 2911642 h 4392572"/>
                <a:gd name="connsiteX12" fmla="*/ 526774 w 1902330"/>
                <a:gd name="connsiteY12" fmla="*/ 3090546 h 4392572"/>
                <a:gd name="connsiteX13" fmla="*/ 248479 w 1902330"/>
                <a:gd name="connsiteY13" fmla="*/ 3348963 h 4392572"/>
                <a:gd name="connsiteX14" fmla="*/ 99392 w 1902330"/>
                <a:gd name="connsiteY14" fmla="*/ 3865798 h 4392572"/>
                <a:gd name="connsiteX15" fmla="*/ 0 w 1902330"/>
                <a:gd name="connsiteY15" fmla="*/ 4392572 h 4392572"/>
                <a:gd name="connsiteX0" fmla="*/ 934279 w 1908162"/>
                <a:gd name="connsiteY0" fmla="*/ 625642 h 4392572"/>
                <a:gd name="connsiteX1" fmla="*/ 964096 w 1908162"/>
                <a:gd name="connsiteY1" fmla="*/ 347346 h 4392572"/>
                <a:gd name="connsiteX2" fmla="*/ 1043609 w 1908162"/>
                <a:gd name="connsiteY2" fmla="*/ 158502 h 4392572"/>
                <a:gd name="connsiteX3" fmla="*/ 1212574 w 1908162"/>
                <a:gd name="connsiteY3" fmla="*/ 69050 h 4392572"/>
                <a:gd name="connsiteX4" fmla="*/ 1391479 w 1908162"/>
                <a:gd name="connsiteY4" fmla="*/ 29294 h 4392572"/>
                <a:gd name="connsiteX5" fmla="*/ 1659835 w 1908162"/>
                <a:gd name="connsiteY5" fmla="*/ 69050 h 4392572"/>
                <a:gd name="connsiteX6" fmla="*/ 1867543 w 1908162"/>
                <a:gd name="connsiteY6" fmla="*/ 443593 h 4392572"/>
                <a:gd name="connsiteX7" fmla="*/ 1903547 w 1908162"/>
                <a:gd name="connsiteY7" fmla="*/ 767629 h 4392572"/>
                <a:gd name="connsiteX8" fmla="*/ 1878496 w 1908162"/>
                <a:gd name="connsiteY8" fmla="*/ 1311442 h 4392572"/>
                <a:gd name="connsiteX9" fmla="*/ 1789044 w 1908162"/>
                <a:gd name="connsiteY9" fmla="*/ 2066815 h 4392572"/>
                <a:gd name="connsiteX10" fmla="*/ 1570383 w 1908162"/>
                <a:gd name="connsiteY10" fmla="*/ 2573711 h 4392572"/>
                <a:gd name="connsiteX11" fmla="*/ 974035 w 1908162"/>
                <a:gd name="connsiteY11" fmla="*/ 2911642 h 4392572"/>
                <a:gd name="connsiteX12" fmla="*/ 526774 w 1908162"/>
                <a:gd name="connsiteY12" fmla="*/ 3090546 h 4392572"/>
                <a:gd name="connsiteX13" fmla="*/ 248479 w 1908162"/>
                <a:gd name="connsiteY13" fmla="*/ 3348963 h 4392572"/>
                <a:gd name="connsiteX14" fmla="*/ 99392 w 1908162"/>
                <a:gd name="connsiteY14" fmla="*/ 3865798 h 4392572"/>
                <a:gd name="connsiteX15" fmla="*/ 0 w 1908162"/>
                <a:gd name="connsiteY15" fmla="*/ 4392572 h 4392572"/>
                <a:gd name="connsiteX0" fmla="*/ 934279 w 1922631"/>
                <a:gd name="connsiteY0" fmla="*/ 625642 h 4392572"/>
                <a:gd name="connsiteX1" fmla="*/ 964096 w 1922631"/>
                <a:gd name="connsiteY1" fmla="*/ 347346 h 4392572"/>
                <a:gd name="connsiteX2" fmla="*/ 1043609 w 1922631"/>
                <a:gd name="connsiteY2" fmla="*/ 158502 h 4392572"/>
                <a:gd name="connsiteX3" fmla="*/ 1212574 w 1922631"/>
                <a:gd name="connsiteY3" fmla="*/ 69050 h 4392572"/>
                <a:gd name="connsiteX4" fmla="*/ 1391479 w 1922631"/>
                <a:gd name="connsiteY4" fmla="*/ 29294 h 4392572"/>
                <a:gd name="connsiteX5" fmla="*/ 1659835 w 1922631"/>
                <a:gd name="connsiteY5" fmla="*/ 69050 h 4392572"/>
                <a:gd name="connsiteX6" fmla="*/ 1867543 w 1922631"/>
                <a:gd name="connsiteY6" fmla="*/ 443593 h 4392572"/>
                <a:gd name="connsiteX7" fmla="*/ 1903547 w 1922631"/>
                <a:gd name="connsiteY7" fmla="*/ 767629 h 4392572"/>
                <a:gd name="connsiteX8" fmla="*/ 1903547 w 1922631"/>
                <a:gd name="connsiteY8" fmla="*/ 1343693 h 4392572"/>
                <a:gd name="connsiteX9" fmla="*/ 1789044 w 1922631"/>
                <a:gd name="connsiteY9" fmla="*/ 2066815 h 4392572"/>
                <a:gd name="connsiteX10" fmla="*/ 1570383 w 1922631"/>
                <a:gd name="connsiteY10" fmla="*/ 2573711 h 4392572"/>
                <a:gd name="connsiteX11" fmla="*/ 974035 w 1922631"/>
                <a:gd name="connsiteY11" fmla="*/ 2911642 h 4392572"/>
                <a:gd name="connsiteX12" fmla="*/ 526774 w 1922631"/>
                <a:gd name="connsiteY12" fmla="*/ 3090546 h 4392572"/>
                <a:gd name="connsiteX13" fmla="*/ 248479 w 1922631"/>
                <a:gd name="connsiteY13" fmla="*/ 3348963 h 4392572"/>
                <a:gd name="connsiteX14" fmla="*/ 99392 w 1922631"/>
                <a:gd name="connsiteY14" fmla="*/ 3865798 h 4392572"/>
                <a:gd name="connsiteX15" fmla="*/ 0 w 1922631"/>
                <a:gd name="connsiteY15" fmla="*/ 4392572 h 439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22631" h="4392572">
                  <a:moveTo>
                    <a:pt x="934279" y="625642"/>
                  </a:moveTo>
                  <a:cubicBezTo>
                    <a:pt x="940076" y="525422"/>
                    <a:pt x="945874" y="425203"/>
                    <a:pt x="964096" y="347346"/>
                  </a:cubicBezTo>
                  <a:cubicBezTo>
                    <a:pt x="982318" y="269489"/>
                    <a:pt x="1002196" y="204885"/>
                    <a:pt x="1043609" y="158502"/>
                  </a:cubicBezTo>
                  <a:cubicBezTo>
                    <a:pt x="1085022" y="112119"/>
                    <a:pt x="1154596" y="90585"/>
                    <a:pt x="1212574" y="69050"/>
                  </a:cubicBezTo>
                  <a:cubicBezTo>
                    <a:pt x="1270552" y="47515"/>
                    <a:pt x="1316936" y="29294"/>
                    <a:pt x="1391479" y="29294"/>
                  </a:cubicBezTo>
                  <a:cubicBezTo>
                    <a:pt x="1466022" y="29294"/>
                    <a:pt x="1580491" y="0"/>
                    <a:pt x="1659835" y="69050"/>
                  </a:cubicBezTo>
                  <a:cubicBezTo>
                    <a:pt x="1739179" y="138100"/>
                    <a:pt x="1826924" y="327163"/>
                    <a:pt x="1867543" y="443593"/>
                  </a:cubicBezTo>
                  <a:cubicBezTo>
                    <a:pt x="1908162" y="560023"/>
                    <a:pt x="1897546" y="617612"/>
                    <a:pt x="1903547" y="767629"/>
                  </a:cubicBezTo>
                  <a:cubicBezTo>
                    <a:pt x="1909548" y="917646"/>
                    <a:pt x="1922631" y="1127162"/>
                    <a:pt x="1903547" y="1343693"/>
                  </a:cubicBezTo>
                  <a:cubicBezTo>
                    <a:pt x="1884463" y="1560224"/>
                    <a:pt x="1844571" y="1861812"/>
                    <a:pt x="1789044" y="2066815"/>
                  </a:cubicBezTo>
                  <a:cubicBezTo>
                    <a:pt x="1733517" y="2271818"/>
                    <a:pt x="1706218" y="2432907"/>
                    <a:pt x="1570383" y="2573711"/>
                  </a:cubicBezTo>
                  <a:cubicBezTo>
                    <a:pt x="1434548" y="2714515"/>
                    <a:pt x="1147970" y="2825503"/>
                    <a:pt x="974035" y="2911642"/>
                  </a:cubicBezTo>
                  <a:cubicBezTo>
                    <a:pt x="800100" y="2997781"/>
                    <a:pt x="647700" y="3017659"/>
                    <a:pt x="526774" y="3090546"/>
                  </a:cubicBezTo>
                  <a:cubicBezTo>
                    <a:pt x="405848" y="3163433"/>
                    <a:pt x="319709" y="3219754"/>
                    <a:pt x="248479" y="3348963"/>
                  </a:cubicBezTo>
                  <a:cubicBezTo>
                    <a:pt x="177249" y="3478172"/>
                    <a:pt x="140805" y="3691863"/>
                    <a:pt x="99392" y="3865798"/>
                  </a:cubicBezTo>
                  <a:cubicBezTo>
                    <a:pt x="57979" y="4039733"/>
                    <a:pt x="28989" y="4216152"/>
                    <a:pt x="0" y="4392572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34" name="手繪多邊形 133"/>
            <p:cNvSpPr/>
            <p:nvPr/>
          </p:nvSpPr>
          <p:spPr>
            <a:xfrm>
              <a:off x="2970143" y="4442791"/>
              <a:ext cx="1179444" cy="2156792"/>
            </a:xfrm>
            <a:custGeom>
              <a:avLst/>
              <a:gdLst>
                <a:gd name="connsiteX0" fmla="*/ 31474 w 1179444"/>
                <a:gd name="connsiteY0" fmla="*/ 0 h 2156792"/>
                <a:gd name="connsiteX1" fmla="*/ 31474 w 1179444"/>
                <a:gd name="connsiteY1" fmla="*/ 268357 h 2156792"/>
                <a:gd name="connsiteX2" fmla="*/ 220318 w 1179444"/>
                <a:gd name="connsiteY2" fmla="*/ 596348 h 2156792"/>
                <a:gd name="connsiteX3" fmla="*/ 876300 w 1179444"/>
                <a:gd name="connsiteY3" fmla="*/ 844826 h 2156792"/>
                <a:gd name="connsiteX4" fmla="*/ 1134718 w 1179444"/>
                <a:gd name="connsiteY4" fmla="*/ 983974 h 2156792"/>
                <a:gd name="connsiteX5" fmla="*/ 1144657 w 1179444"/>
                <a:gd name="connsiteY5" fmla="*/ 1371600 h 2156792"/>
                <a:gd name="connsiteX6" fmla="*/ 1035327 w 1179444"/>
                <a:gd name="connsiteY6" fmla="*/ 1958009 h 2156792"/>
                <a:gd name="connsiteX7" fmla="*/ 985631 w 1179444"/>
                <a:gd name="connsiteY7" fmla="*/ 2156792 h 2156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9444" h="2156792">
                  <a:moveTo>
                    <a:pt x="31474" y="0"/>
                  </a:moveTo>
                  <a:cubicBezTo>
                    <a:pt x="15737" y="84483"/>
                    <a:pt x="0" y="168966"/>
                    <a:pt x="31474" y="268357"/>
                  </a:cubicBezTo>
                  <a:cubicBezTo>
                    <a:pt x="62948" y="367748"/>
                    <a:pt x="79514" y="500270"/>
                    <a:pt x="220318" y="596348"/>
                  </a:cubicBezTo>
                  <a:cubicBezTo>
                    <a:pt x="361122" y="692426"/>
                    <a:pt x="723900" y="780222"/>
                    <a:pt x="876300" y="844826"/>
                  </a:cubicBezTo>
                  <a:cubicBezTo>
                    <a:pt x="1028700" y="909430"/>
                    <a:pt x="1089992" y="896178"/>
                    <a:pt x="1134718" y="983974"/>
                  </a:cubicBezTo>
                  <a:cubicBezTo>
                    <a:pt x="1179444" y="1071770"/>
                    <a:pt x="1161222" y="1209261"/>
                    <a:pt x="1144657" y="1371600"/>
                  </a:cubicBezTo>
                  <a:cubicBezTo>
                    <a:pt x="1128092" y="1533939"/>
                    <a:pt x="1061831" y="1827144"/>
                    <a:pt x="1035327" y="1958009"/>
                  </a:cubicBezTo>
                  <a:cubicBezTo>
                    <a:pt x="1008823" y="2088874"/>
                    <a:pt x="997227" y="2122833"/>
                    <a:pt x="985631" y="21567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33136" y="104897"/>
            <a:ext cx="2566628" cy="1143000"/>
          </a:xfrm>
        </p:spPr>
        <p:txBody>
          <a:bodyPr/>
          <a:lstStyle/>
          <a:p>
            <a:r>
              <a:rPr lang="en-US" altLang="zh-TW" dirty="0">
                <a:latin typeface="Adobe Gothic Std B" pitchFamily="34" charset="-128"/>
                <a:ea typeface="Adobe Gothic Std B" pitchFamily="34" charset="-128"/>
              </a:rPr>
              <a:t>STEP</a:t>
            </a:r>
            <a:r>
              <a:rPr lang="zh-TW" altLang="en-US" dirty="0">
                <a:latin typeface="Adobe Gothic Std B" pitchFamily="34" charset="-128"/>
              </a:rPr>
              <a:t> </a:t>
            </a:r>
            <a:r>
              <a:rPr lang="en-US" altLang="zh-TW" dirty="0">
                <a:latin typeface="Adobe Gothic Std B" pitchFamily="34" charset="-128"/>
              </a:rPr>
              <a:t>11</a:t>
            </a:r>
            <a:endParaRPr lang="zh-TW" altLang="en-US" dirty="0">
              <a:latin typeface="Adobe Gothic Std B" pitchFamily="34" charset="-128"/>
            </a:endParaRPr>
          </a:p>
        </p:txBody>
      </p:sp>
      <p:grpSp>
        <p:nvGrpSpPr>
          <p:cNvPr id="32" name="群組 120"/>
          <p:cNvGrpSpPr/>
          <p:nvPr/>
        </p:nvGrpSpPr>
        <p:grpSpPr>
          <a:xfrm>
            <a:off x="6408204" y="440668"/>
            <a:ext cx="1764196" cy="1332148"/>
            <a:chOff x="6408204" y="440668"/>
            <a:chExt cx="1764196" cy="1332148"/>
          </a:xfrm>
        </p:grpSpPr>
        <p:sp>
          <p:nvSpPr>
            <p:cNvPr id="119" name="雲朵形圖說文字 118"/>
            <p:cNvSpPr/>
            <p:nvPr/>
          </p:nvSpPr>
          <p:spPr>
            <a:xfrm>
              <a:off x="6408204" y="440668"/>
              <a:ext cx="1764196" cy="1332148"/>
            </a:xfrm>
            <a:prstGeom prst="cloudCallout">
              <a:avLst>
                <a:gd name="adj1" fmla="val -64677"/>
                <a:gd name="adj2" fmla="val 63992"/>
              </a:avLst>
            </a:prstGeom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20" name="文字方塊 119"/>
            <p:cNvSpPr txBox="1"/>
            <p:nvPr/>
          </p:nvSpPr>
          <p:spPr>
            <a:xfrm>
              <a:off x="6876256" y="728700"/>
              <a:ext cx="75608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TW" altLang="en-US" sz="3600" dirty="0">
                  <a:solidFill>
                    <a:srgbClr val="FFFF00"/>
                  </a:solidFill>
                  <a:latin typeface="微軟正黑體" pitchFamily="34" charset="-120"/>
                  <a:ea typeface="微軟正黑體" pitchFamily="34" charset="-120"/>
                </a:rPr>
                <a:t>亮</a:t>
              </a:r>
              <a:r>
                <a:rPr lang="en-US" altLang="zh-TW" sz="3600" dirty="0">
                  <a:solidFill>
                    <a:srgbClr val="FFFF00"/>
                  </a:solidFill>
                  <a:latin typeface="微軟正黑體" pitchFamily="34" charset="-120"/>
                  <a:ea typeface="微軟正黑體" pitchFamily="34" charset="-120"/>
                </a:rPr>
                <a:t>?</a:t>
              </a:r>
              <a:endParaRPr lang="zh-TW" altLang="en-US" sz="3600" dirty="0">
                <a:solidFill>
                  <a:srgbClr val="FFFF00"/>
                </a:solidFill>
                <a:latin typeface="微軟正黑體" pitchFamily="34" charset="-120"/>
                <a:ea typeface="微軟正黑體" pitchFamily="34" charset="-120"/>
              </a:endParaRPr>
            </a:p>
          </p:txBody>
        </p:sp>
      </p:grpSp>
      <p:grpSp>
        <p:nvGrpSpPr>
          <p:cNvPr id="134" name="群組 133"/>
          <p:cNvGrpSpPr/>
          <p:nvPr/>
        </p:nvGrpSpPr>
        <p:grpSpPr>
          <a:xfrm>
            <a:off x="552226" y="2000956"/>
            <a:ext cx="6438418" cy="2314654"/>
            <a:chOff x="552226" y="2000956"/>
            <a:chExt cx="6438418" cy="2314654"/>
          </a:xfrm>
        </p:grpSpPr>
        <p:sp>
          <p:nvSpPr>
            <p:cNvPr id="109" name="手繪多邊形 108"/>
            <p:cNvSpPr/>
            <p:nvPr/>
          </p:nvSpPr>
          <p:spPr>
            <a:xfrm>
              <a:off x="552226" y="2572870"/>
              <a:ext cx="4772809" cy="1742740"/>
            </a:xfrm>
            <a:custGeom>
              <a:avLst/>
              <a:gdLst>
                <a:gd name="connsiteX0" fmla="*/ 4740536 w 4772809"/>
                <a:gd name="connsiteY0" fmla="*/ 622151 h 1742740"/>
                <a:gd name="connsiteX1" fmla="*/ 4708263 w 4772809"/>
                <a:gd name="connsiteY1" fmla="*/ 955638 h 1742740"/>
                <a:gd name="connsiteX2" fmla="*/ 4353261 w 4772809"/>
                <a:gd name="connsiteY2" fmla="*/ 1009426 h 1742740"/>
                <a:gd name="connsiteX3" fmla="*/ 3869167 w 4772809"/>
                <a:gd name="connsiteY3" fmla="*/ 686697 h 1742740"/>
                <a:gd name="connsiteX4" fmla="*/ 2470673 w 4772809"/>
                <a:gd name="connsiteY4" fmla="*/ 170330 h 1742740"/>
                <a:gd name="connsiteX5" fmla="*/ 1319605 w 4772809"/>
                <a:gd name="connsiteY5" fmla="*/ 8965 h 1742740"/>
                <a:gd name="connsiteX6" fmla="*/ 405205 w 4772809"/>
                <a:gd name="connsiteY6" fmla="*/ 116542 h 1742740"/>
                <a:gd name="connsiteX7" fmla="*/ 60960 w 4772809"/>
                <a:gd name="connsiteY7" fmla="*/ 600636 h 1742740"/>
                <a:gd name="connsiteX8" fmla="*/ 39445 w 4772809"/>
                <a:gd name="connsiteY8" fmla="*/ 1160034 h 1742740"/>
                <a:gd name="connsiteX9" fmla="*/ 243840 w 4772809"/>
                <a:gd name="connsiteY9" fmla="*/ 1536551 h 1742740"/>
                <a:gd name="connsiteX10" fmla="*/ 491266 w 4772809"/>
                <a:gd name="connsiteY10" fmla="*/ 1708674 h 1742740"/>
                <a:gd name="connsiteX11" fmla="*/ 631115 w 4772809"/>
                <a:gd name="connsiteY11" fmla="*/ 1740946 h 174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2809" h="1742740">
                  <a:moveTo>
                    <a:pt x="4740536" y="622151"/>
                  </a:moveTo>
                  <a:cubicBezTo>
                    <a:pt x="4756672" y="756621"/>
                    <a:pt x="4772809" y="891092"/>
                    <a:pt x="4708263" y="955638"/>
                  </a:cubicBezTo>
                  <a:cubicBezTo>
                    <a:pt x="4643717" y="1020184"/>
                    <a:pt x="4493110" y="1054249"/>
                    <a:pt x="4353261" y="1009426"/>
                  </a:cubicBezTo>
                  <a:cubicBezTo>
                    <a:pt x="4213412" y="964603"/>
                    <a:pt x="4182932" y="826546"/>
                    <a:pt x="3869167" y="686697"/>
                  </a:cubicBezTo>
                  <a:cubicBezTo>
                    <a:pt x="3555402" y="546848"/>
                    <a:pt x="2895600" y="283285"/>
                    <a:pt x="2470673" y="170330"/>
                  </a:cubicBezTo>
                  <a:cubicBezTo>
                    <a:pt x="2045746" y="57375"/>
                    <a:pt x="1663850" y="17930"/>
                    <a:pt x="1319605" y="8965"/>
                  </a:cubicBezTo>
                  <a:cubicBezTo>
                    <a:pt x="975360" y="0"/>
                    <a:pt x="614979" y="17930"/>
                    <a:pt x="405205" y="116542"/>
                  </a:cubicBezTo>
                  <a:cubicBezTo>
                    <a:pt x="195431" y="215154"/>
                    <a:pt x="121920" y="426721"/>
                    <a:pt x="60960" y="600636"/>
                  </a:cubicBezTo>
                  <a:cubicBezTo>
                    <a:pt x="0" y="774551"/>
                    <a:pt x="8965" y="1004048"/>
                    <a:pt x="39445" y="1160034"/>
                  </a:cubicBezTo>
                  <a:cubicBezTo>
                    <a:pt x="69925" y="1316020"/>
                    <a:pt x="168536" y="1445111"/>
                    <a:pt x="243840" y="1536551"/>
                  </a:cubicBezTo>
                  <a:cubicBezTo>
                    <a:pt x="319144" y="1627991"/>
                    <a:pt x="426720" y="1674608"/>
                    <a:pt x="491266" y="1708674"/>
                  </a:cubicBezTo>
                  <a:cubicBezTo>
                    <a:pt x="555812" y="1742740"/>
                    <a:pt x="593463" y="1741843"/>
                    <a:pt x="631115" y="1740946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TW" altLang="en-US" dirty="0"/>
            </a:p>
          </p:txBody>
        </p:sp>
        <p:grpSp>
          <p:nvGrpSpPr>
            <p:cNvPr id="124" name="群組 123"/>
            <p:cNvGrpSpPr/>
            <p:nvPr/>
          </p:nvGrpSpPr>
          <p:grpSpPr>
            <a:xfrm>
              <a:off x="5089482" y="2384884"/>
              <a:ext cx="1462738" cy="799200"/>
              <a:chOff x="5089482" y="2384884"/>
              <a:chExt cx="1462738" cy="799200"/>
            </a:xfrm>
          </p:grpSpPr>
          <p:grpSp>
            <p:nvGrpSpPr>
              <p:cNvPr id="24" name="群組 60"/>
              <p:cNvGrpSpPr/>
              <p:nvPr/>
            </p:nvGrpSpPr>
            <p:grpSpPr>
              <a:xfrm>
                <a:off x="5089482" y="2384884"/>
                <a:ext cx="392180" cy="799200"/>
                <a:chOff x="2937210" y="3609020"/>
                <a:chExt cx="1130734" cy="2304256"/>
              </a:xfrm>
            </p:grpSpPr>
            <p:grpSp>
              <p:nvGrpSpPr>
                <p:cNvPr id="25" name="群組 30"/>
                <p:cNvGrpSpPr/>
                <p:nvPr/>
              </p:nvGrpSpPr>
              <p:grpSpPr>
                <a:xfrm>
                  <a:off x="2937210" y="3609020"/>
                  <a:ext cx="1130734" cy="2304256"/>
                  <a:chOff x="2937210" y="3609020"/>
                  <a:chExt cx="1130734" cy="2304256"/>
                </a:xfrm>
              </p:grpSpPr>
              <p:sp>
                <p:nvSpPr>
                  <p:cNvPr id="104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2937210" y="3609020"/>
                    <a:ext cx="1130734" cy="2304256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571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26" name="Group 4"/>
                  <p:cNvGrpSpPr>
                    <a:grpSpLocks/>
                  </p:cNvGrpSpPr>
                  <p:nvPr/>
                </p:nvGrpSpPr>
                <p:grpSpPr bwMode="auto">
                  <a:xfrm>
                    <a:off x="3016433" y="3699383"/>
                    <a:ext cx="1008687" cy="2141603"/>
                    <a:chOff x="6861" y="4410"/>
                    <a:chExt cx="281" cy="711"/>
                  </a:xfrm>
                </p:grpSpPr>
                <p:sp>
                  <p:nvSpPr>
                    <p:cNvPr id="106" name="Freeform 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61" y="4410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107" name="Freeform 6"/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861" y="4716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cxnSp>
              <p:nvCxnSpPr>
                <p:cNvPr id="98" name="直線接點 97"/>
                <p:cNvCxnSpPr/>
                <p:nvPr/>
              </p:nvCxnSpPr>
              <p:spPr>
                <a:xfrm>
                  <a:off x="3089123" y="3945057"/>
                  <a:ext cx="869588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9" name="直線接點 98"/>
                <p:cNvCxnSpPr/>
                <p:nvPr/>
              </p:nvCxnSpPr>
              <p:spPr>
                <a:xfrm>
                  <a:off x="3043356" y="4041068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0" name="直線接點 99"/>
                <p:cNvCxnSpPr/>
                <p:nvPr/>
              </p:nvCxnSpPr>
              <p:spPr>
                <a:xfrm>
                  <a:off x="3043356" y="4137079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1" name="直線接點 100"/>
                <p:cNvCxnSpPr/>
                <p:nvPr/>
              </p:nvCxnSpPr>
              <p:spPr>
                <a:xfrm flipH="1">
                  <a:off x="3043356" y="5337212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" name="直線接點 101"/>
                <p:cNvCxnSpPr/>
                <p:nvPr/>
              </p:nvCxnSpPr>
              <p:spPr>
                <a:xfrm flipH="1">
                  <a:off x="3043356" y="5433223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3" name="直線接點 102"/>
                <p:cNvCxnSpPr/>
                <p:nvPr/>
              </p:nvCxnSpPr>
              <p:spPr>
                <a:xfrm flipH="1">
                  <a:off x="3043356" y="5529233"/>
                  <a:ext cx="915356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9" name="群組 38"/>
              <p:cNvGrpSpPr/>
              <p:nvPr/>
            </p:nvGrpSpPr>
            <p:grpSpPr>
              <a:xfrm>
                <a:off x="5619980" y="2384884"/>
                <a:ext cx="392180" cy="799200"/>
                <a:chOff x="4521386" y="3609020"/>
                <a:chExt cx="1130734" cy="2304256"/>
              </a:xfrm>
            </p:grpSpPr>
            <p:grpSp>
              <p:nvGrpSpPr>
                <p:cNvPr id="30" name="Group 8"/>
                <p:cNvGrpSpPr>
                  <a:grpSpLocks/>
                </p:cNvGrpSpPr>
                <p:nvPr/>
              </p:nvGrpSpPr>
              <p:grpSpPr bwMode="auto">
                <a:xfrm>
                  <a:off x="4521386" y="3609020"/>
                  <a:ext cx="1130734" cy="2304256"/>
                  <a:chOff x="2043" y="1320"/>
                  <a:chExt cx="315" cy="765"/>
                </a:xfrm>
              </p:grpSpPr>
              <p:sp>
                <p:nvSpPr>
                  <p:cNvPr id="93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2043" y="1320"/>
                    <a:ext cx="315" cy="765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571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31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2061" y="1350"/>
                    <a:ext cx="281" cy="711"/>
                    <a:chOff x="6861" y="4410"/>
                    <a:chExt cx="281" cy="711"/>
                  </a:xfrm>
                </p:grpSpPr>
                <p:sp>
                  <p:nvSpPr>
                    <p:cNvPr id="95" name="Freeform 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61" y="4410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96" name="Freeform 11"/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861" y="4716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cxnSp>
              <p:nvCxnSpPr>
                <p:cNvPr id="87" name="直線接點 86"/>
                <p:cNvCxnSpPr/>
                <p:nvPr/>
              </p:nvCxnSpPr>
              <p:spPr>
                <a:xfrm>
                  <a:off x="4645228" y="3945057"/>
                  <a:ext cx="869588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8" name="直線接點 87"/>
                <p:cNvCxnSpPr/>
                <p:nvPr/>
              </p:nvCxnSpPr>
              <p:spPr>
                <a:xfrm>
                  <a:off x="4599461" y="4041068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9" name="直線接點 88"/>
                <p:cNvCxnSpPr/>
                <p:nvPr/>
              </p:nvCxnSpPr>
              <p:spPr>
                <a:xfrm>
                  <a:off x="4599461" y="4137079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" name="直線接點 89"/>
                <p:cNvCxnSpPr/>
                <p:nvPr/>
              </p:nvCxnSpPr>
              <p:spPr>
                <a:xfrm flipH="1">
                  <a:off x="4599461" y="5337212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1" name="直線接點 90"/>
                <p:cNvCxnSpPr/>
                <p:nvPr/>
              </p:nvCxnSpPr>
              <p:spPr>
                <a:xfrm flipH="1">
                  <a:off x="4599461" y="5433223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2" name="直線接點 91"/>
                <p:cNvCxnSpPr/>
                <p:nvPr/>
              </p:nvCxnSpPr>
              <p:spPr>
                <a:xfrm flipH="1">
                  <a:off x="4645228" y="5529233"/>
                  <a:ext cx="915356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5" name="Oval 13"/>
              <p:cNvSpPr>
                <a:spLocks noChangeAspect="1" noChangeArrowheads="1"/>
              </p:cNvSpPr>
              <p:nvPr/>
            </p:nvSpPr>
            <p:spPr bwMode="auto">
              <a:xfrm flipV="1">
                <a:off x="5444199" y="2667934"/>
                <a:ext cx="217258" cy="228708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762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grpSp>
            <p:nvGrpSpPr>
              <p:cNvPr id="105" name="群組 38"/>
              <p:cNvGrpSpPr/>
              <p:nvPr/>
            </p:nvGrpSpPr>
            <p:grpSpPr>
              <a:xfrm>
                <a:off x="6160040" y="2384884"/>
                <a:ext cx="392180" cy="799200"/>
                <a:chOff x="4521386" y="3609020"/>
                <a:chExt cx="1130734" cy="2304256"/>
              </a:xfrm>
            </p:grpSpPr>
            <p:grpSp>
              <p:nvGrpSpPr>
                <p:cNvPr id="110" name="Group 8"/>
                <p:cNvGrpSpPr>
                  <a:grpSpLocks/>
                </p:cNvGrpSpPr>
                <p:nvPr/>
              </p:nvGrpSpPr>
              <p:grpSpPr bwMode="auto">
                <a:xfrm>
                  <a:off x="4521386" y="3609020"/>
                  <a:ext cx="1130734" cy="2304256"/>
                  <a:chOff x="2043" y="1320"/>
                  <a:chExt cx="315" cy="765"/>
                </a:xfrm>
              </p:grpSpPr>
              <p:sp>
                <p:nvSpPr>
                  <p:cNvPr id="117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2043" y="1320"/>
                    <a:ext cx="315" cy="765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571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118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2061" y="1350"/>
                    <a:ext cx="281" cy="711"/>
                    <a:chOff x="6861" y="4410"/>
                    <a:chExt cx="281" cy="711"/>
                  </a:xfrm>
                </p:grpSpPr>
                <p:sp>
                  <p:nvSpPr>
                    <p:cNvPr id="121" name="Freeform 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61" y="4410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122" name="Freeform 11"/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861" y="4716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cxnSp>
              <p:nvCxnSpPr>
                <p:cNvPr id="111" name="直線接點 110"/>
                <p:cNvCxnSpPr/>
                <p:nvPr/>
              </p:nvCxnSpPr>
              <p:spPr>
                <a:xfrm>
                  <a:off x="4645228" y="3945057"/>
                  <a:ext cx="869588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2" name="直線接點 111"/>
                <p:cNvCxnSpPr/>
                <p:nvPr/>
              </p:nvCxnSpPr>
              <p:spPr>
                <a:xfrm>
                  <a:off x="4599461" y="4041068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3" name="直線接點 112"/>
                <p:cNvCxnSpPr/>
                <p:nvPr/>
              </p:nvCxnSpPr>
              <p:spPr>
                <a:xfrm>
                  <a:off x="4599461" y="4137079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" name="直線接點 113"/>
                <p:cNvCxnSpPr/>
                <p:nvPr/>
              </p:nvCxnSpPr>
              <p:spPr>
                <a:xfrm flipH="1">
                  <a:off x="4599461" y="5337212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" name="直線接點 114"/>
                <p:cNvCxnSpPr/>
                <p:nvPr/>
              </p:nvCxnSpPr>
              <p:spPr>
                <a:xfrm flipH="1">
                  <a:off x="4599461" y="5433223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6" name="直線接點 115"/>
                <p:cNvCxnSpPr/>
                <p:nvPr/>
              </p:nvCxnSpPr>
              <p:spPr>
                <a:xfrm flipH="1">
                  <a:off x="4645228" y="5529233"/>
                  <a:ext cx="915356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23" name="Oval 13"/>
              <p:cNvSpPr>
                <a:spLocks noChangeAspect="1" noChangeArrowheads="1"/>
              </p:cNvSpPr>
              <p:nvPr/>
            </p:nvSpPr>
            <p:spPr bwMode="auto">
              <a:xfrm flipV="1">
                <a:off x="5974922" y="2672916"/>
                <a:ext cx="217258" cy="228708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762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  <p:grpSp>
          <p:nvGrpSpPr>
            <p:cNvPr id="125" name="群組 124"/>
            <p:cNvGrpSpPr>
              <a:grpSpLocks noChangeAspect="1"/>
            </p:cNvGrpSpPr>
            <p:nvPr/>
          </p:nvGrpSpPr>
          <p:grpSpPr>
            <a:xfrm>
              <a:off x="5760132" y="3212976"/>
              <a:ext cx="704530" cy="293988"/>
              <a:chOff x="4139953" y="5672902"/>
              <a:chExt cx="1670050" cy="696883"/>
            </a:xfrm>
          </p:grpSpPr>
          <p:sp>
            <p:nvSpPr>
              <p:cNvPr id="126" name="Freeform 41"/>
              <p:cNvSpPr>
                <a:spLocks/>
              </p:cNvSpPr>
              <p:nvPr/>
            </p:nvSpPr>
            <p:spPr bwMode="auto">
              <a:xfrm rot="10800000">
                <a:off x="4139953" y="5672902"/>
                <a:ext cx="1670050" cy="565020"/>
              </a:xfrm>
              <a:custGeom>
                <a:avLst/>
                <a:gdLst/>
                <a:ahLst/>
                <a:cxnLst>
                  <a:cxn ang="0">
                    <a:pos x="0" y="1396"/>
                  </a:cxn>
                  <a:cxn ang="0">
                    <a:pos x="0" y="383"/>
                  </a:cxn>
                  <a:cxn ang="0">
                    <a:pos x="2" y="345"/>
                  </a:cxn>
                  <a:cxn ang="0">
                    <a:pos x="18" y="270"/>
                  </a:cxn>
                  <a:cxn ang="0">
                    <a:pos x="46" y="200"/>
                  </a:cxn>
                  <a:cxn ang="0">
                    <a:pos x="88" y="140"/>
                  </a:cxn>
                  <a:cxn ang="0">
                    <a:pos x="140" y="88"/>
                  </a:cxn>
                  <a:cxn ang="0">
                    <a:pos x="200" y="46"/>
                  </a:cxn>
                  <a:cxn ang="0">
                    <a:pos x="270" y="18"/>
                  </a:cxn>
                  <a:cxn ang="0">
                    <a:pos x="343" y="2"/>
                  </a:cxn>
                  <a:cxn ang="0">
                    <a:pos x="383" y="0"/>
                  </a:cxn>
                  <a:cxn ang="0">
                    <a:pos x="2775" y="0"/>
                  </a:cxn>
                  <a:cxn ang="0">
                    <a:pos x="2814" y="2"/>
                  </a:cxn>
                  <a:cxn ang="0">
                    <a:pos x="2889" y="18"/>
                  </a:cxn>
                  <a:cxn ang="0">
                    <a:pos x="2956" y="46"/>
                  </a:cxn>
                  <a:cxn ang="0">
                    <a:pos x="3018" y="88"/>
                  </a:cxn>
                  <a:cxn ang="0">
                    <a:pos x="3070" y="140"/>
                  </a:cxn>
                  <a:cxn ang="0">
                    <a:pos x="3110" y="200"/>
                  </a:cxn>
                  <a:cxn ang="0">
                    <a:pos x="3139" y="270"/>
                  </a:cxn>
                  <a:cxn ang="0">
                    <a:pos x="3155" y="345"/>
                  </a:cxn>
                  <a:cxn ang="0">
                    <a:pos x="3156" y="383"/>
                  </a:cxn>
                  <a:cxn ang="0">
                    <a:pos x="3156" y="1396"/>
                  </a:cxn>
                  <a:cxn ang="0">
                    <a:pos x="3099" y="1452"/>
                  </a:cxn>
                  <a:cxn ang="0">
                    <a:pos x="3099" y="435"/>
                  </a:cxn>
                  <a:cxn ang="0">
                    <a:pos x="3097" y="396"/>
                  </a:cxn>
                  <a:cxn ang="0">
                    <a:pos x="3083" y="321"/>
                  </a:cxn>
                  <a:cxn ang="0">
                    <a:pos x="3054" y="252"/>
                  </a:cxn>
                  <a:cxn ang="0">
                    <a:pos x="3014" y="192"/>
                  </a:cxn>
                  <a:cxn ang="0">
                    <a:pos x="2964" y="140"/>
                  </a:cxn>
                  <a:cxn ang="0">
                    <a:pos x="2904" y="98"/>
                  </a:cxn>
                  <a:cxn ang="0">
                    <a:pos x="2837" y="69"/>
                  </a:cxn>
                  <a:cxn ang="0">
                    <a:pos x="2765" y="54"/>
                  </a:cxn>
                  <a:cxn ang="0">
                    <a:pos x="2726" y="52"/>
                  </a:cxn>
                  <a:cxn ang="0">
                    <a:pos x="431" y="52"/>
                  </a:cxn>
                  <a:cxn ang="0">
                    <a:pos x="392" y="54"/>
                  </a:cxn>
                  <a:cxn ang="0">
                    <a:pos x="320" y="69"/>
                  </a:cxn>
                  <a:cxn ang="0">
                    <a:pos x="252" y="98"/>
                  </a:cxn>
                  <a:cxn ang="0">
                    <a:pos x="193" y="140"/>
                  </a:cxn>
                  <a:cxn ang="0">
                    <a:pos x="143" y="192"/>
                  </a:cxn>
                  <a:cxn ang="0">
                    <a:pos x="103" y="252"/>
                  </a:cxn>
                  <a:cxn ang="0">
                    <a:pos x="74" y="321"/>
                  </a:cxn>
                  <a:cxn ang="0">
                    <a:pos x="59" y="396"/>
                  </a:cxn>
                  <a:cxn ang="0">
                    <a:pos x="58" y="435"/>
                  </a:cxn>
                  <a:cxn ang="0">
                    <a:pos x="58" y="1452"/>
                  </a:cxn>
                  <a:cxn ang="0">
                    <a:pos x="0" y="1396"/>
                  </a:cxn>
                </a:cxnLst>
                <a:rect l="0" t="0" r="r" b="b"/>
                <a:pathLst>
                  <a:path w="3156" h="1452">
                    <a:moveTo>
                      <a:pt x="0" y="1396"/>
                    </a:moveTo>
                    <a:lnTo>
                      <a:pt x="0" y="383"/>
                    </a:lnTo>
                    <a:lnTo>
                      <a:pt x="2" y="345"/>
                    </a:lnTo>
                    <a:lnTo>
                      <a:pt x="18" y="270"/>
                    </a:lnTo>
                    <a:lnTo>
                      <a:pt x="46" y="200"/>
                    </a:lnTo>
                    <a:lnTo>
                      <a:pt x="88" y="140"/>
                    </a:lnTo>
                    <a:lnTo>
                      <a:pt x="140" y="88"/>
                    </a:lnTo>
                    <a:lnTo>
                      <a:pt x="200" y="46"/>
                    </a:lnTo>
                    <a:lnTo>
                      <a:pt x="270" y="18"/>
                    </a:lnTo>
                    <a:lnTo>
                      <a:pt x="343" y="2"/>
                    </a:lnTo>
                    <a:lnTo>
                      <a:pt x="383" y="0"/>
                    </a:lnTo>
                    <a:lnTo>
                      <a:pt x="2775" y="0"/>
                    </a:lnTo>
                    <a:lnTo>
                      <a:pt x="2814" y="2"/>
                    </a:lnTo>
                    <a:lnTo>
                      <a:pt x="2889" y="18"/>
                    </a:lnTo>
                    <a:lnTo>
                      <a:pt x="2956" y="46"/>
                    </a:lnTo>
                    <a:lnTo>
                      <a:pt x="3018" y="88"/>
                    </a:lnTo>
                    <a:lnTo>
                      <a:pt x="3070" y="140"/>
                    </a:lnTo>
                    <a:lnTo>
                      <a:pt x="3110" y="200"/>
                    </a:lnTo>
                    <a:lnTo>
                      <a:pt x="3139" y="270"/>
                    </a:lnTo>
                    <a:lnTo>
                      <a:pt x="3155" y="345"/>
                    </a:lnTo>
                    <a:lnTo>
                      <a:pt x="3156" y="383"/>
                    </a:lnTo>
                    <a:lnTo>
                      <a:pt x="3156" y="1396"/>
                    </a:lnTo>
                    <a:lnTo>
                      <a:pt x="3099" y="1452"/>
                    </a:lnTo>
                    <a:lnTo>
                      <a:pt x="3099" y="435"/>
                    </a:lnTo>
                    <a:lnTo>
                      <a:pt x="3097" y="396"/>
                    </a:lnTo>
                    <a:lnTo>
                      <a:pt x="3083" y="321"/>
                    </a:lnTo>
                    <a:lnTo>
                      <a:pt x="3054" y="252"/>
                    </a:lnTo>
                    <a:lnTo>
                      <a:pt x="3014" y="192"/>
                    </a:lnTo>
                    <a:lnTo>
                      <a:pt x="2964" y="140"/>
                    </a:lnTo>
                    <a:lnTo>
                      <a:pt x="2904" y="98"/>
                    </a:lnTo>
                    <a:lnTo>
                      <a:pt x="2837" y="69"/>
                    </a:lnTo>
                    <a:lnTo>
                      <a:pt x="2765" y="54"/>
                    </a:lnTo>
                    <a:lnTo>
                      <a:pt x="2726" y="52"/>
                    </a:lnTo>
                    <a:lnTo>
                      <a:pt x="431" y="52"/>
                    </a:lnTo>
                    <a:lnTo>
                      <a:pt x="392" y="54"/>
                    </a:lnTo>
                    <a:lnTo>
                      <a:pt x="320" y="69"/>
                    </a:lnTo>
                    <a:lnTo>
                      <a:pt x="252" y="98"/>
                    </a:lnTo>
                    <a:lnTo>
                      <a:pt x="193" y="140"/>
                    </a:lnTo>
                    <a:lnTo>
                      <a:pt x="143" y="192"/>
                    </a:lnTo>
                    <a:lnTo>
                      <a:pt x="103" y="252"/>
                    </a:lnTo>
                    <a:lnTo>
                      <a:pt x="74" y="321"/>
                    </a:lnTo>
                    <a:lnTo>
                      <a:pt x="59" y="396"/>
                    </a:lnTo>
                    <a:lnTo>
                      <a:pt x="58" y="435"/>
                    </a:lnTo>
                    <a:lnTo>
                      <a:pt x="58" y="1452"/>
                    </a:lnTo>
                    <a:lnTo>
                      <a:pt x="0" y="1396"/>
                    </a:lnTo>
                    <a:close/>
                  </a:path>
                </a:pathLst>
              </a:custGeom>
              <a:solidFill>
                <a:srgbClr val="808080"/>
              </a:solidFill>
              <a:ln w="19050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grpSp>
            <p:nvGrpSpPr>
              <p:cNvPr id="127" name="群組 113"/>
              <p:cNvGrpSpPr>
                <a:grpSpLocks noChangeAspect="1"/>
              </p:cNvGrpSpPr>
              <p:nvPr/>
            </p:nvGrpSpPr>
            <p:grpSpPr>
              <a:xfrm>
                <a:off x="4391980" y="6057292"/>
                <a:ext cx="1177889" cy="312493"/>
                <a:chOff x="4520953" y="6104839"/>
                <a:chExt cx="906463" cy="240484"/>
              </a:xfrm>
            </p:grpSpPr>
            <p:sp>
              <p:nvSpPr>
                <p:cNvPr id="128" name="Freeform 42"/>
                <p:cNvSpPr>
                  <a:spLocks noChangeAspect="1"/>
                </p:cNvSpPr>
                <p:nvPr/>
              </p:nvSpPr>
              <p:spPr bwMode="auto">
                <a:xfrm rot="10800000">
                  <a:off x="4520953" y="6104839"/>
                  <a:ext cx="906463" cy="240484"/>
                </a:xfrm>
                <a:custGeom>
                  <a:avLst/>
                  <a:gdLst/>
                  <a:ahLst/>
                  <a:cxnLst>
                    <a:cxn ang="0">
                      <a:pos x="1195" y="65"/>
                    </a:cxn>
                    <a:cxn ang="0">
                      <a:pos x="1239" y="55"/>
                    </a:cxn>
                    <a:cxn ang="0">
                      <a:pos x="1287" y="27"/>
                    </a:cxn>
                    <a:cxn ang="0">
                      <a:pos x="1336" y="6"/>
                    </a:cxn>
                    <a:cxn ang="0">
                      <a:pos x="1393" y="0"/>
                    </a:cxn>
                    <a:cxn ang="0">
                      <a:pos x="1461" y="14"/>
                    </a:cxn>
                    <a:cxn ang="0">
                      <a:pos x="1500" y="40"/>
                    </a:cxn>
                    <a:cxn ang="0">
                      <a:pos x="1545" y="104"/>
                    </a:cxn>
                    <a:cxn ang="0">
                      <a:pos x="1573" y="182"/>
                    </a:cxn>
                    <a:cxn ang="0">
                      <a:pos x="1605" y="242"/>
                    </a:cxn>
                    <a:cxn ang="0">
                      <a:pos x="1640" y="272"/>
                    </a:cxn>
                    <a:cxn ang="0">
                      <a:pos x="1713" y="292"/>
                    </a:cxn>
                    <a:cxn ang="0">
                      <a:pos x="1686" y="328"/>
                    </a:cxn>
                    <a:cxn ang="0">
                      <a:pos x="1621" y="359"/>
                    </a:cxn>
                    <a:cxn ang="0">
                      <a:pos x="1582" y="415"/>
                    </a:cxn>
                    <a:cxn ang="0">
                      <a:pos x="1559" y="475"/>
                    </a:cxn>
                    <a:cxn ang="0">
                      <a:pos x="1517" y="556"/>
                    </a:cxn>
                    <a:cxn ang="0">
                      <a:pos x="1461" y="602"/>
                    </a:cxn>
                    <a:cxn ang="0">
                      <a:pos x="1393" y="617"/>
                    </a:cxn>
                    <a:cxn ang="0">
                      <a:pos x="1320" y="605"/>
                    </a:cxn>
                    <a:cxn ang="0">
                      <a:pos x="1262" y="572"/>
                    </a:cxn>
                    <a:cxn ang="0">
                      <a:pos x="1219" y="556"/>
                    </a:cxn>
                    <a:cxn ang="0">
                      <a:pos x="1169" y="550"/>
                    </a:cxn>
                    <a:cxn ang="0">
                      <a:pos x="517" y="552"/>
                    </a:cxn>
                    <a:cxn ang="0">
                      <a:pos x="472" y="562"/>
                    </a:cxn>
                    <a:cxn ang="0">
                      <a:pos x="424" y="588"/>
                    </a:cxn>
                    <a:cxn ang="0">
                      <a:pos x="358" y="615"/>
                    </a:cxn>
                    <a:cxn ang="0">
                      <a:pos x="295" y="614"/>
                    </a:cxn>
                    <a:cxn ang="0">
                      <a:pos x="230" y="591"/>
                    </a:cxn>
                    <a:cxn ang="0">
                      <a:pos x="180" y="534"/>
                    </a:cxn>
                    <a:cxn ang="0">
                      <a:pos x="151" y="475"/>
                    </a:cxn>
                    <a:cxn ang="0">
                      <a:pos x="129" y="415"/>
                    </a:cxn>
                    <a:cxn ang="0">
                      <a:pos x="92" y="359"/>
                    </a:cxn>
                    <a:cxn ang="0">
                      <a:pos x="29" y="328"/>
                    </a:cxn>
                    <a:cxn ang="0">
                      <a:pos x="0" y="292"/>
                    </a:cxn>
                    <a:cxn ang="0">
                      <a:pos x="73" y="272"/>
                    </a:cxn>
                    <a:cxn ang="0">
                      <a:pos x="108" y="242"/>
                    </a:cxn>
                    <a:cxn ang="0">
                      <a:pos x="139" y="182"/>
                    </a:cxn>
                    <a:cxn ang="0">
                      <a:pos x="168" y="104"/>
                    </a:cxn>
                    <a:cxn ang="0">
                      <a:pos x="211" y="40"/>
                    </a:cxn>
                    <a:cxn ang="0">
                      <a:pos x="252" y="14"/>
                    </a:cxn>
                    <a:cxn ang="0">
                      <a:pos x="319" y="0"/>
                    </a:cxn>
                    <a:cxn ang="0">
                      <a:pos x="377" y="6"/>
                    </a:cxn>
                    <a:cxn ang="0">
                      <a:pos x="424" y="27"/>
                    </a:cxn>
                    <a:cxn ang="0">
                      <a:pos x="472" y="55"/>
                    </a:cxn>
                    <a:cxn ang="0">
                      <a:pos x="517" y="65"/>
                    </a:cxn>
                    <a:cxn ang="0">
                      <a:pos x="1169" y="66"/>
                    </a:cxn>
                  </a:cxnLst>
                  <a:rect l="0" t="0" r="r" b="b"/>
                  <a:pathLst>
                    <a:path w="1713" h="617">
                      <a:moveTo>
                        <a:pt x="1169" y="66"/>
                      </a:moveTo>
                      <a:lnTo>
                        <a:pt x="1195" y="65"/>
                      </a:lnTo>
                      <a:lnTo>
                        <a:pt x="1219" y="62"/>
                      </a:lnTo>
                      <a:lnTo>
                        <a:pt x="1239" y="55"/>
                      </a:lnTo>
                      <a:lnTo>
                        <a:pt x="1262" y="46"/>
                      </a:lnTo>
                      <a:lnTo>
                        <a:pt x="1287" y="27"/>
                      </a:lnTo>
                      <a:lnTo>
                        <a:pt x="1320" y="12"/>
                      </a:lnTo>
                      <a:lnTo>
                        <a:pt x="1336" y="6"/>
                      </a:lnTo>
                      <a:lnTo>
                        <a:pt x="1373" y="0"/>
                      </a:lnTo>
                      <a:lnTo>
                        <a:pt x="1393" y="0"/>
                      </a:lnTo>
                      <a:lnTo>
                        <a:pt x="1416" y="3"/>
                      </a:lnTo>
                      <a:lnTo>
                        <a:pt x="1461" y="14"/>
                      </a:lnTo>
                      <a:lnTo>
                        <a:pt x="1483" y="27"/>
                      </a:lnTo>
                      <a:lnTo>
                        <a:pt x="1500" y="40"/>
                      </a:lnTo>
                      <a:lnTo>
                        <a:pt x="1532" y="82"/>
                      </a:lnTo>
                      <a:lnTo>
                        <a:pt x="1545" y="104"/>
                      </a:lnTo>
                      <a:lnTo>
                        <a:pt x="1559" y="143"/>
                      </a:lnTo>
                      <a:lnTo>
                        <a:pt x="1573" y="182"/>
                      </a:lnTo>
                      <a:lnTo>
                        <a:pt x="1582" y="202"/>
                      </a:lnTo>
                      <a:lnTo>
                        <a:pt x="1605" y="242"/>
                      </a:lnTo>
                      <a:lnTo>
                        <a:pt x="1621" y="259"/>
                      </a:lnTo>
                      <a:lnTo>
                        <a:pt x="1640" y="272"/>
                      </a:lnTo>
                      <a:lnTo>
                        <a:pt x="1686" y="288"/>
                      </a:lnTo>
                      <a:lnTo>
                        <a:pt x="1713" y="292"/>
                      </a:lnTo>
                      <a:lnTo>
                        <a:pt x="1713" y="326"/>
                      </a:lnTo>
                      <a:lnTo>
                        <a:pt x="1686" y="328"/>
                      </a:lnTo>
                      <a:lnTo>
                        <a:pt x="1640" y="346"/>
                      </a:lnTo>
                      <a:lnTo>
                        <a:pt x="1621" y="359"/>
                      </a:lnTo>
                      <a:lnTo>
                        <a:pt x="1605" y="373"/>
                      </a:lnTo>
                      <a:lnTo>
                        <a:pt x="1582" y="415"/>
                      </a:lnTo>
                      <a:lnTo>
                        <a:pt x="1573" y="436"/>
                      </a:lnTo>
                      <a:lnTo>
                        <a:pt x="1559" y="475"/>
                      </a:lnTo>
                      <a:lnTo>
                        <a:pt x="1545" y="514"/>
                      </a:lnTo>
                      <a:lnTo>
                        <a:pt x="1517" y="556"/>
                      </a:lnTo>
                      <a:lnTo>
                        <a:pt x="1483" y="591"/>
                      </a:lnTo>
                      <a:lnTo>
                        <a:pt x="1461" y="602"/>
                      </a:lnTo>
                      <a:lnTo>
                        <a:pt x="1416" y="614"/>
                      </a:lnTo>
                      <a:lnTo>
                        <a:pt x="1393" y="617"/>
                      </a:lnTo>
                      <a:lnTo>
                        <a:pt x="1353" y="615"/>
                      </a:lnTo>
                      <a:lnTo>
                        <a:pt x="1320" y="605"/>
                      </a:lnTo>
                      <a:lnTo>
                        <a:pt x="1287" y="588"/>
                      </a:lnTo>
                      <a:lnTo>
                        <a:pt x="1262" y="572"/>
                      </a:lnTo>
                      <a:lnTo>
                        <a:pt x="1239" y="562"/>
                      </a:lnTo>
                      <a:lnTo>
                        <a:pt x="1219" y="556"/>
                      </a:lnTo>
                      <a:lnTo>
                        <a:pt x="1195" y="552"/>
                      </a:lnTo>
                      <a:lnTo>
                        <a:pt x="1169" y="550"/>
                      </a:lnTo>
                      <a:lnTo>
                        <a:pt x="544" y="550"/>
                      </a:lnTo>
                      <a:lnTo>
                        <a:pt x="517" y="552"/>
                      </a:lnTo>
                      <a:lnTo>
                        <a:pt x="494" y="556"/>
                      </a:lnTo>
                      <a:lnTo>
                        <a:pt x="472" y="562"/>
                      </a:lnTo>
                      <a:lnTo>
                        <a:pt x="450" y="572"/>
                      </a:lnTo>
                      <a:lnTo>
                        <a:pt x="424" y="588"/>
                      </a:lnTo>
                      <a:lnTo>
                        <a:pt x="394" y="605"/>
                      </a:lnTo>
                      <a:lnTo>
                        <a:pt x="358" y="615"/>
                      </a:lnTo>
                      <a:lnTo>
                        <a:pt x="319" y="617"/>
                      </a:lnTo>
                      <a:lnTo>
                        <a:pt x="295" y="614"/>
                      </a:lnTo>
                      <a:lnTo>
                        <a:pt x="252" y="602"/>
                      </a:lnTo>
                      <a:lnTo>
                        <a:pt x="230" y="591"/>
                      </a:lnTo>
                      <a:lnTo>
                        <a:pt x="211" y="575"/>
                      </a:lnTo>
                      <a:lnTo>
                        <a:pt x="180" y="534"/>
                      </a:lnTo>
                      <a:lnTo>
                        <a:pt x="168" y="514"/>
                      </a:lnTo>
                      <a:lnTo>
                        <a:pt x="151" y="475"/>
                      </a:lnTo>
                      <a:lnTo>
                        <a:pt x="139" y="436"/>
                      </a:lnTo>
                      <a:lnTo>
                        <a:pt x="129" y="415"/>
                      </a:lnTo>
                      <a:lnTo>
                        <a:pt x="108" y="373"/>
                      </a:lnTo>
                      <a:lnTo>
                        <a:pt x="92" y="359"/>
                      </a:lnTo>
                      <a:lnTo>
                        <a:pt x="73" y="346"/>
                      </a:lnTo>
                      <a:lnTo>
                        <a:pt x="29" y="328"/>
                      </a:lnTo>
                      <a:lnTo>
                        <a:pt x="0" y="326"/>
                      </a:lnTo>
                      <a:lnTo>
                        <a:pt x="0" y="292"/>
                      </a:lnTo>
                      <a:lnTo>
                        <a:pt x="29" y="288"/>
                      </a:lnTo>
                      <a:lnTo>
                        <a:pt x="73" y="272"/>
                      </a:lnTo>
                      <a:lnTo>
                        <a:pt x="92" y="259"/>
                      </a:lnTo>
                      <a:lnTo>
                        <a:pt x="108" y="242"/>
                      </a:lnTo>
                      <a:lnTo>
                        <a:pt x="129" y="202"/>
                      </a:lnTo>
                      <a:lnTo>
                        <a:pt x="139" y="182"/>
                      </a:lnTo>
                      <a:lnTo>
                        <a:pt x="151" y="143"/>
                      </a:lnTo>
                      <a:lnTo>
                        <a:pt x="168" y="104"/>
                      </a:lnTo>
                      <a:lnTo>
                        <a:pt x="180" y="82"/>
                      </a:lnTo>
                      <a:lnTo>
                        <a:pt x="211" y="40"/>
                      </a:lnTo>
                      <a:lnTo>
                        <a:pt x="230" y="27"/>
                      </a:lnTo>
                      <a:lnTo>
                        <a:pt x="252" y="14"/>
                      </a:lnTo>
                      <a:lnTo>
                        <a:pt x="295" y="3"/>
                      </a:lnTo>
                      <a:lnTo>
                        <a:pt x="319" y="0"/>
                      </a:lnTo>
                      <a:lnTo>
                        <a:pt x="340" y="0"/>
                      </a:lnTo>
                      <a:lnTo>
                        <a:pt x="377" y="6"/>
                      </a:lnTo>
                      <a:lnTo>
                        <a:pt x="394" y="12"/>
                      </a:lnTo>
                      <a:lnTo>
                        <a:pt x="424" y="27"/>
                      </a:lnTo>
                      <a:lnTo>
                        <a:pt x="450" y="46"/>
                      </a:lnTo>
                      <a:lnTo>
                        <a:pt x="472" y="55"/>
                      </a:lnTo>
                      <a:lnTo>
                        <a:pt x="494" y="62"/>
                      </a:lnTo>
                      <a:lnTo>
                        <a:pt x="517" y="65"/>
                      </a:lnTo>
                      <a:lnTo>
                        <a:pt x="544" y="66"/>
                      </a:lnTo>
                      <a:lnTo>
                        <a:pt x="1169" y="66"/>
                      </a:lnTo>
                      <a:close/>
                    </a:path>
                  </a:pathLst>
                </a:custGeom>
                <a:solidFill>
                  <a:srgbClr val="FFCC66"/>
                </a:solidFill>
                <a:ln w="9525">
                  <a:solidFill>
                    <a:srgbClr val="FFBA2F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29" name="Freeform 45"/>
                <p:cNvSpPr>
                  <a:spLocks/>
                </p:cNvSpPr>
                <p:nvPr/>
              </p:nvSpPr>
              <p:spPr bwMode="auto">
                <a:xfrm rot="10800000">
                  <a:off x="5054353" y="6131689"/>
                  <a:ext cx="39688" cy="189118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2" y="108"/>
                    </a:cxn>
                    <a:cxn ang="0">
                      <a:pos x="0" y="228"/>
                    </a:cxn>
                    <a:cxn ang="0">
                      <a:pos x="2" y="352"/>
                    </a:cxn>
                    <a:cxn ang="0">
                      <a:pos x="6" y="486"/>
                    </a:cxn>
                    <a:cxn ang="0">
                      <a:pos x="75" y="486"/>
                    </a:cxn>
                    <a:cxn ang="0">
                      <a:pos x="69" y="352"/>
                    </a:cxn>
                    <a:cxn ang="0">
                      <a:pos x="69" y="228"/>
                    </a:cxn>
                    <a:cxn ang="0">
                      <a:pos x="69" y="108"/>
                    </a:cxn>
                    <a:cxn ang="0">
                      <a:pos x="74" y="0"/>
                    </a:cxn>
                    <a:cxn ang="0">
                      <a:pos x="6" y="0"/>
                    </a:cxn>
                  </a:cxnLst>
                  <a:rect l="0" t="0" r="r" b="b"/>
                  <a:pathLst>
                    <a:path w="75" h="486">
                      <a:moveTo>
                        <a:pt x="6" y="0"/>
                      </a:moveTo>
                      <a:lnTo>
                        <a:pt x="2" y="108"/>
                      </a:lnTo>
                      <a:lnTo>
                        <a:pt x="0" y="228"/>
                      </a:lnTo>
                      <a:lnTo>
                        <a:pt x="2" y="352"/>
                      </a:lnTo>
                      <a:lnTo>
                        <a:pt x="6" y="486"/>
                      </a:lnTo>
                      <a:lnTo>
                        <a:pt x="75" y="486"/>
                      </a:lnTo>
                      <a:lnTo>
                        <a:pt x="69" y="352"/>
                      </a:lnTo>
                      <a:lnTo>
                        <a:pt x="69" y="228"/>
                      </a:lnTo>
                      <a:lnTo>
                        <a:pt x="69" y="108"/>
                      </a:lnTo>
                      <a:lnTo>
                        <a:pt x="74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A2692A"/>
                </a:solidFill>
                <a:ln w="9525">
                  <a:solidFill>
                    <a:srgbClr val="A2692A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30" name="Freeform 46"/>
                <p:cNvSpPr>
                  <a:spLocks/>
                </p:cNvSpPr>
                <p:nvPr/>
              </p:nvSpPr>
              <p:spPr bwMode="auto">
                <a:xfrm rot="10800000">
                  <a:off x="4984503" y="6131689"/>
                  <a:ext cx="39688" cy="189118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0" y="108"/>
                    </a:cxn>
                    <a:cxn ang="0">
                      <a:pos x="0" y="228"/>
                    </a:cxn>
                    <a:cxn ang="0">
                      <a:pos x="1" y="352"/>
                    </a:cxn>
                    <a:cxn ang="0">
                      <a:pos x="6" y="486"/>
                    </a:cxn>
                    <a:cxn ang="0">
                      <a:pos x="75" y="486"/>
                    </a:cxn>
                    <a:cxn ang="0">
                      <a:pos x="69" y="352"/>
                    </a:cxn>
                    <a:cxn ang="0">
                      <a:pos x="69" y="228"/>
                    </a:cxn>
                    <a:cxn ang="0">
                      <a:pos x="69" y="108"/>
                    </a:cxn>
                    <a:cxn ang="0">
                      <a:pos x="73" y="0"/>
                    </a:cxn>
                    <a:cxn ang="0">
                      <a:pos x="6" y="0"/>
                    </a:cxn>
                  </a:cxnLst>
                  <a:rect l="0" t="0" r="r" b="b"/>
                  <a:pathLst>
                    <a:path w="75" h="486">
                      <a:moveTo>
                        <a:pt x="6" y="0"/>
                      </a:moveTo>
                      <a:lnTo>
                        <a:pt x="0" y="108"/>
                      </a:lnTo>
                      <a:lnTo>
                        <a:pt x="0" y="228"/>
                      </a:lnTo>
                      <a:lnTo>
                        <a:pt x="1" y="352"/>
                      </a:lnTo>
                      <a:lnTo>
                        <a:pt x="6" y="486"/>
                      </a:lnTo>
                      <a:lnTo>
                        <a:pt x="75" y="486"/>
                      </a:lnTo>
                      <a:lnTo>
                        <a:pt x="69" y="352"/>
                      </a:lnTo>
                      <a:lnTo>
                        <a:pt x="69" y="228"/>
                      </a:lnTo>
                      <a:lnTo>
                        <a:pt x="69" y="108"/>
                      </a:lnTo>
                      <a:lnTo>
                        <a:pt x="73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31" name="Freeform 48"/>
                <p:cNvSpPr>
                  <a:spLocks/>
                </p:cNvSpPr>
                <p:nvPr/>
              </p:nvSpPr>
              <p:spPr bwMode="auto">
                <a:xfrm rot="10800000">
                  <a:off x="4836866" y="6131689"/>
                  <a:ext cx="39688" cy="189118"/>
                </a:xfrm>
                <a:custGeom>
                  <a:avLst/>
                  <a:gdLst/>
                  <a:ahLst/>
                  <a:cxnLst>
                    <a:cxn ang="0">
                      <a:pos x="71" y="0"/>
                    </a:cxn>
                    <a:cxn ang="0">
                      <a:pos x="74" y="108"/>
                    </a:cxn>
                    <a:cxn ang="0">
                      <a:pos x="75" y="228"/>
                    </a:cxn>
                    <a:cxn ang="0">
                      <a:pos x="74" y="352"/>
                    </a:cxn>
                    <a:cxn ang="0">
                      <a:pos x="69" y="486"/>
                    </a:cxn>
                    <a:cxn ang="0">
                      <a:pos x="0" y="486"/>
                    </a:cxn>
                    <a:cxn ang="0">
                      <a:pos x="5" y="352"/>
                    </a:cxn>
                    <a:cxn ang="0">
                      <a:pos x="6" y="228"/>
                    </a:cxn>
                    <a:cxn ang="0">
                      <a:pos x="5" y="108"/>
                    </a:cxn>
                    <a:cxn ang="0">
                      <a:pos x="2" y="0"/>
                    </a:cxn>
                    <a:cxn ang="0">
                      <a:pos x="71" y="0"/>
                    </a:cxn>
                  </a:cxnLst>
                  <a:rect l="0" t="0" r="r" b="b"/>
                  <a:pathLst>
                    <a:path w="75" h="486">
                      <a:moveTo>
                        <a:pt x="71" y="0"/>
                      </a:moveTo>
                      <a:lnTo>
                        <a:pt x="74" y="108"/>
                      </a:lnTo>
                      <a:lnTo>
                        <a:pt x="75" y="228"/>
                      </a:lnTo>
                      <a:lnTo>
                        <a:pt x="74" y="352"/>
                      </a:lnTo>
                      <a:lnTo>
                        <a:pt x="69" y="486"/>
                      </a:lnTo>
                      <a:lnTo>
                        <a:pt x="0" y="486"/>
                      </a:lnTo>
                      <a:lnTo>
                        <a:pt x="5" y="352"/>
                      </a:lnTo>
                      <a:lnTo>
                        <a:pt x="6" y="228"/>
                      </a:lnTo>
                      <a:lnTo>
                        <a:pt x="5" y="108"/>
                      </a:lnTo>
                      <a:lnTo>
                        <a:pt x="2" y="0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32" name="Freeform 49"/>
                <p:cNvSpPr>
                  <a:spLocks/>
                </p:cNvSpPr>
                <p:nvPr/>
              </p:nvSpPr>
              <p:spPr bwMode="auto">
                <a:xfrm rot="10800000">
                  <a:off x="4909891" y="6131689"/>
                  <a:ext cx="39688" cy="189118"/>
                </a:xfrm>
                <a:custGeom>
                  <a:avLst/>
                  <a:gdLst/>
                  <a:ahLst/>
                  <a:cxnLst>
                    <a:cxn ang="0">
                      <a:pos x="69" y="0"/>
                    </a:cxn>
                    <a:cxn ang="0">
                      <a:pos x="74" y="108"/>
                    </a:cxn>
                    <a:cxn ang="0">
                      <a:pos x="75" y="228"/>
                    </a:cxn>
                    <a:cxn ang="0">
                      <a:pos x="74" y="352"/>
                    </a:cxn>
                    <a:cxn ang="0">
                      <a:pos x="69" y="486"/>
                    </a:cxn>
                    <a:cxn ang="0">
                      <a:pos x="0" y="486"/>
                    </a:cxn>
                    <a:cxn ang="0">
                      <a:pos x="4" y="352"/>
                    </a:cxn>
                    <a:cxn ang="0">
                      <a:pos x="6" y="228"/>
                    </a:cxn>
                    <a:cxn ang="0">
                      <a:pos x="4" y="108"/>
                    </a:cxn>
                    <a:cxn ang="0">
                      <a:pos x="0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75" h="486">
                      <a:moveTo>
                        <a:pt x="69" y="0"/>
                      </a:moveTo>
                      <a:lnTo>
                        <a:pt x="74" y="108"/>
                      </a:lnTo>
                      <a:lnTo>
                        <a:pt x="75" y="228"/>
                      </a:lnTo>
                      <a:lnTo>
                        <a:pt x="74" y="352"/>
                      </a:lnTo>
                      <a:lnTo>
                        <a:pt x="69" y="486"/>
                      </a:lnTo>
                      <a:lnTo>
                        <a:pt x="0" y="486"/>
                      </a:lnTo>
                      <a:lnTo>
                        <a:pt x="4" y="352"/>
                      </a:lnTo>
                      <a:lnTo>
                        <a:pt x="6" y="228"/>
                      </a:lnTo>
                      <a:lnTo>
                        <a:pt x="4" y="108"/>
                      </a:lnTo>
                      <a:lnTo>
                        <a:pt x="0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</p:grpSp>
        <p:sp>
          <p:nvSpPr>
            <p:cNvPr id="133" name="手繪多邊形 132"/>
            <p:cNvSpPr/>
            <p:nvPr/>
          </p:nvSpPr>
          <p:spPr>
            <a:xfrm>
              <a:off x="794456" y="2000956"/>
              <a:ext cx="6196188" cy="2077155"/>
            </a:xfrm>
            <a:custGeom>
              <a:avLst/>
              <a:gdLst>
                <a:gd name="connsiteX0" fmla="*/ 5564011 w 6196188"/>
                <a:gd name="connsiteY0" fmla="*/ 369711 h 2077155"/>
                <a:gd name="connsiteX1" fmla="*/ 5606344 w 6196188"/>
                <a:gd name="connsiteY1" fmla="*/ 149577 h 2077155"/>
                <a:gd name="connsiteX2" fmla="*/ 5834944 w 6196188"/>
                <a:gd name="connsiteY2" fmla="*/ 14111 h 2077155"/>
                <a:gd name="connsiteX3" fmla="*/ 6063544 w 6196188"/>
                <a:gd name="connsiteY3" fmla="*/ 64911 h 2077155"/>
                <a:gd name="connsiteX4" fmla="*/ 6182077 w 6196188"/>
                <a:gd name="connsiteY4" fmla="*/ 335844 h 2077155"/>
                <a:gd name="connsiteX5" fmla="*/ 6148211 w 6196188"/>
                <a:gd name="connsiteY5" fmla="*/ 801511 h 2077155"/>
                <a:gd name="connsiteX6" fmla="*/ 5953477 w 6196188"/>
                <a:gd name="connsiteY6" fmla="*/ 1411111 h 2077155"/>
                <a:gd name="connsiteX7" fmla="*/ 5826477 w 6196188"/>
                <a:gd name="connsiteY7" fmla="*/ 1800577 h 2077155"/>
                <a:gd name="connsiteX8" fmla="*/ 5386211 w 6196188"/>
                <a:gd name="connsiteY8" fmla="*/ 2037644 h 2077155"/>
                <a:gd name="connsiteX9" fmla="*/ 4641144 w 6196188"/>
                <a:gd name="connsiteY9" fmla="*/ 2037644 h 2077155"/>
                <a:gd name="connsiteX10" fmla="*/ 3955344 w 6196188"/>
                <a:gd name="connsiteY10" fmla="*/ 1859844 h 2077155"/>
                <a:gd name="connsiteX11" fmla="*/ 3532011 w 6196188"/>
                <a:gd name="connsiteY11" fmla="*/ 1538111 h 2077155"/>
                <a:gd name="connsiteX12" fmla="*/ 2820811 w 6196188"/>
                <a:gd name="connsiteY12" fmla="*/ 1190977 h 2077155"/>
                <a:gd name="connsiteX13" fmla="*/ 1906411 w 6196188"/>
                <a:gd name="connsiteY13" fmla="*/ 928511 h 2077155"/>
                <a:gd name="connsiteX14" fmla="*/ 1008944 w 6196188"/>
                <a:gd name="connsiteY14" fmla="*/ 826911 h 2077155"/>
                <a:gd name="connsiteX15" fmla="*/ 306211 w 6196188"/>
                <a:gd name="connsiteY15" fmla="*/ 894644 h 2077155"/>
                <a:gd name="connsiteX16" fmla="*/ 26811 w 6196188"/>
                <a:gd name="connsiteY16" fmla="*/ 1326444 h 2077155"/>
                <a:gd name="connsiteX17" fmla="*/ 145344 w 6196188"/>
                <a:gd name="connsiteY17" fmla="*/ 1741311 h 2077155"/>
                <a:gd name="connsiteX18" fmla="*/ 424744 w 6196188"/>
                <a:gd name="connsiteY18" fmla="*/ 1885244 h 2077155"/>
                <a:gd name="connsiteX0" fmla="*/ 5564011 w 6196188"/>
                <a:gd name="connsiteY0" fmla="*/ 369711 h 2077155"/>
                <a:gd name="connsiteX1" fmla="*/ 5606344 w 6196188"/>
                <a:gd name="connsiteY1" fmla="*/ 149577 h 2077155"/>
                <a:gd name="connsiteX2" fmla="*/ 5834944 w 6196188"/>
                <a:gd name="connsiteY2" fmla="*/ 14111 h 2077155"/>
                <a:gd name="connsiteX3" fmla="*/ 6063544 w 6196188"/>
                <a:gd name="connsiteY3" fmla="*/ 64911 h 2077155"/>
                <a:gd name="connsiteX4" fmla="*/ 6182077 w 6196188"/>
                <a:gd name="connsiteY4" fmla="*/ 335844 h 2077155"/>
                <a:gd name="connsiteX5" fmla="*/ 6148211 w 6196188"/>
                <a:gd name="connsiteY5" fmla="*/ 801511 h 2077155"/>
                <a:gd name="connsiteX6" fmla="*/ 6045796 w 6196188"/>
                <a:gd name="connsiteY6" fmla="*/ 1428044 h 2077155"/>
                <a:gd name="connsiteX7" fmla="*/ 5826477 w 6196188"/>
                <a:gd name="connsiteY7" fmla="*/ 1800577 h 2077155"/>
                <a:gd name="connsiteX8" fmla="*/ 5386211 w 6196188"/>
                <a:gd name="connsiteY8" fmla="*/ 2037644 h 2077155"/>
                <a:gd name="connsiteX9" fmla="*/ 4641144 w 6196188"/>
                <a:gd name="connsiteY9" fmla="*/ 2037644 h 2077155"/>
                <a:gd name="connsiteX10" fmla="*/ 3955344 w 6196188"/>
                <a:gd name="connsiteY10" fmla="*/ 1859844 h 2077155"/>
                <a:gd name="connsiteX11" fmla="*/ 3532011 w 6196188"/>
                <a:gd name="connsiteY11" fmla="*/ 1538111 h 2077155"/>
                <a:gd name="connsiteX12" fmla="*/ 2820811 w 6196188"/>
                <a:gd name="connsiteY12" fmla="*/ 1190977 h 2077155"/>
                <a:gd name="connsiteX13" fmla="*/ 1906411 w 6196188"/>
                <a:gd name="connsiteY13" fmla="*/ 928511 h 2077155"/>
                <a:gd name="connsiteX14" fmla="*/ 1008944 w 6196188"/>
                <a:gd name="connsiteY14" fmla="*/ 826911 h 2077155"/>
                <a:gd name="connsiteX15" fmla="*/ 306211 w 6196188"/>
                <a:gd name="connsiteY15" fmla="*/ 894644 h 2077155"/>
                <a:gd name="connsiteX16" fmla="*/ 26811 w 6196188"/>
                <a:gd name="connsiteY16" fmla="*/ 1326444 h 2077155"/>
                <a:gd name="connsiteX17" fmla="*/ 145344 w 6196188"/>
                <a:gd name="connsiteY17" fmla="*/ 1741311 h 2077155"/>
                <a:gd name="connsiteX18" fmla="*/ 424744 w 6196188"/>
                <a:gd name="connsiteY18" fmla="*/ 1885244 h 2077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96188" h="2077155">
                  <a:moveTo>
                    <a:pt x="5564011" y="369711"/>
                  </a:moveTo>
                  <a:cubicBezTo>
                    <a:pt x="5562599" y="289277"/>
                    <a:pt x="5561188" y="208844"/>
                    <a:pt x="5606344" y="149577"/>
                  </a:cubicBezTo>
                  <a:cubicBezTo>
                    <a:pt x="5651500" y="90310"/>
                    <a:pt x="5758744" y="28222"/>
                    <a:pt x="5834944" y="14111"/>
                  </a:cubicBezTo>
                  <a:cubicBezTo>
                    <a:pt x="5911144" y="0"/>
                    <a:pt x="6005688" y="11289"/>
                    <a:pt x="6063544" y="64911"/>
                  </a:cubicBezTo>
                  <a:cubicBezTo>
                    <a:pt x="6121400" y="118533"/>
                    <a:pt x="6167966" y="213077"/>
                    <a:pt x="6182077" y="335844"/>
                  </a:cubicBezTo>
                  <a:cubicBezTo>
                    <a:pt x="6196188" y="458611"/>
                    <a:pt x="6170925" y="619478"/>
                    <a:pt x="6148211" y="801511"/>
                  </a:cubicBezTo>
                  <a:cubicBezTo>
                    <a:pt x="6125498" y="983544"/>
                    <a:pt x="6099418" y="1261533"/>
                    <a:pt x="6045796" y="1428044"/>
                  </a:cubicBezTo>
                  <a:cubicBezTo>
                    <a:pt x="5992174" y="1594555"/>
                    <a:pt x="5936408" y="1698977"/>
                    <a:pt x="5826477" y="1800577"/>
                  </a:cubicBezTo>
                  <a:cubicBezTo>
                    <a:pt x="5716546" y="1902177"/>
                    <a:pt x="5583767" y="1998133"/>
                    <a:pt x="5386211" y="2037644"/>
                  </a:cubicBezTo>
                  <a:cubicBezTo>
                    <a:pt x="5188656" y="2077155"/>
                    <a:pt x="4879622" y="2067277"/>
                    <a:pt x="4641144" y="2037644"/>
                  </a:cubicBezTo>
                  <a:cubicBezTo>
                    <a:pt x="4402666" y="2008011"/>
                    <a:pt x="4140200" y="1943100"/>
                    <a:pt x="3955344" y="1859844"/>
                  </a:cubicBezTo>
                  <a:cubicBezTo>
                    <a:pt x="3770488" y="1776588"/>
                    <a:pt x="3721100" y="1649589"/>
                    <a:pt x="3532011" y="1538111"/>
                  </a:cubicBezTo>
                  <a:cubicBezTo>
                    <a:pt x="3342922" y="1426633"/>
                    <a:pt x="3091744" y="1292577"/>
                    <a:pt x="2820811" y="1190977"/>
                  </a:cubicBezTo>
                  <a:cubicBezTo>
                    <a:pt x="2549878" y="1089377"/>
                    <a:pt x="2208389" y="989189"/>
                    <a:pt x="1906411" y="928511"/>
                  </a:cubicBezTo>
                  <a:cubicBezTo>
                    <a:pt x="1604433" y="867833"/>
                    <a:pt x="1275644" y="832556"/>
                    <a:pt x="1008944" y="826911"/>
                  </a:cubicBezTo>
                  <a:cubicBezTo>
                    <a:pt x="742244" y="821266"/>
                    <a:pt x="469900" y="811389"/>
                    <a:pt x="306211" y="894644"/>
                  </a:cubicBezTo>
                  <a:cubicBezTo>
                    <a:pt x="142522" y="977899"/>
                    <a:pt x="53622" y="1185333"/>
                    <a:pt x="26811" y="1326444"/>
                  </a:cubicBezTo>
                  <a:cubicBezTo>
                    <a:pt x="0" y="1467555"/>
                    <a:pt x="79022" y="1648178"/>
                    <a:pt x="145344" y="1741311"/>
                  </a:cubicBezTo>
                  <a:cubicBezTo>
                    <a:pt x="211666" y="1834444"/>
                    <a:pt x="318205" y="1859844"/>
                    <a:pt x="424744" y="1885244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grpSp>
        <p:nvGrpSpPr>
          <p:cNvPr id="135" name="群組 134"/>
          <p:cNvGrpSpPr>
            <a:grpSpLocks noChangeAspect="1"/>
          </p:cNvGrpSpPr>
          <p:nvPr/>
        </p:nvGrpSpPr>
        <p:grpSpPr>
          <a:xfrm>
            <a:off x="5220072" y="1376772"/>
            <a:ext cx="623083" cy="1008000"/>
            <a:chOff x="3059831" y="1304764"/>
            <a:chExt cx="932503" cy="1508569"/>
          </a:xfrm>
        </p:grpSpPr>
        <p:sp>
          <p:nvSpPr>
            <p:cNvPr id="136" name="AutoShape 241"/>
            <p:cNvSpPr>
              <a:spLocks noChangeArrowheads="1"/>
            </p:cNvSpPr>
            <p:nvPr/>
          </p:nvSpPr>
          <p:spPr bwMode="auto">
            <a:xfrm rot="5400000" flipH="1">
              <a:off x="3022027" y="1342568"/>
              <a:ext cx="1008112" cy="932503"/>
            </a:xfrm>
            <a:prstGeom prst="flowChartDelay">
              <a:avLst/>
            </a:prstGeom>
            <a:solidFill>
              <a:srgbClr val="99FF33"/>
            </a:solidFill>
            <a:ln w="5715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137" name="Rectangle 242"/>
            <p:cNvSpPr>
              <a:spLocks noChangeArrowheads="1"/>
            </p:cNvSpPr>
            <p:nvPr/>
          </p:nvSpPr>
          <p:spPr bwMode="auto">
            <a:xfrm flipH="1" flipV="1">
              <a:off x="3598665" y="1664805"/>
              <a:ext cx="248264" cy="50405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5715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138" name="Rectangle 243"/>
            <p:cNvSpPr>
              <a:spLocks noChangeArrowheads="1"/>
            </p:cNvSpPr>
            <p:nvPr/>
          </p:nvSpPr>
          <p:spPr bwMode="auto">
            <a:xfrm flipH="1">
              <a:off x="3293857" y="1790818"/>
              <a:ext cx="126015" cy="37804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5715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cxnSp>
          <p:nvCxnSpPr>
            <p:cNvPr id="139" name="直線接點 138"/>
            <p:cNvCxnSpPr/>
            <p:nvPr/>
          </p:nvCxnSpPr>
          <p:spPr>
            <a:xfrm>
              <a:off x="3846976" y="1880828"/>
              <a:ext cx="1" cy="93250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線接點 139"/>
            <p:cNvCxnSpPr/>
            <p:nvPr/>
          </p:nvCxnSpPr>
          <p:spPr>
            <a:xfrm>
              <a:off x="3293858" y="1762015"/>
              <a:ext cx="0" cy="103331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1" name="群組 140"/>
          <p:cNvGrpSpPr/>
          <p:nvPr/>
        </p:nvGrpSpPr>
        <p:grpSpPr>
          <a:xfrm>
            <a:off x="359532" y="3699880"/>
            <a:ext cx="8630588" cy="2681448"/>
            <a:chOff x="359532" y="3699880"/>
            <a:chExt cx="8630588" cy="2681448"/>
          </a:xfrm>
        </p:grpSpPr>
        <p:grpSp>
          <p:nvGrpSpPr>
            <p:cNvPr id="142" name="群組 23"/>
            <p:cNvGrpSpPr/>
            <p:nvPr/>
          </p:nvGrpSpPr>
          <p:grpSpPr>
            <a:xfrm>
              <a:off x="359532" y="4826295"/>
              <a:ext cx="8630588" cy="1135910"/>
              <a:chOff x="369904" y="3013170"/>
              <a:chExt cx="8630588" cy="1135910"/>
            </a:xfrm>
          </p:grpSpPr>
          <p:sp>
            <p:nvSpPr>
              <p:cNvPr id="497" name="Rectangle 3"/>
              <p:cNvSpPr>
                <a:spLocks noChangeArrowheads="1"/>
              </p:cNvSpPr>
              <p:nvPr/>
            </p:nvSpPr>
            <p:spPr bwMode="auto">
              <a:xfrm>
                <a:off x="503548" y="3099208"/>
                <a:ext cx="8496944" cy="941859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498" name="Arc 4"/>
              <p:cNvSpPr>
                <a:spLocks/>
              </p:cNvSpPr>
              <p:nvPr/>
            </p:nvSpPr>
            <p:spPr bwMode="auto">
              <a:xfrm rot="19516182">
                <a:off x="369904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499" name="Arc 4"/>
              <p:cNvSpPr>
                <a:spLocks/>
              </p:cNvSpPr>
              <p:nvPr/>
            </p:nvSpPr>
            <p:spPr bwMode="auto">
              <a:xfrm rot="19516182">
                <a:off x="1002307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00" name="Arc 4"/>
              <p:cNvSpPr>
                <a:spLocks/>
              </p:cNvSpPr>
              <p:nvPr/>
            </p:nvSpPr>
            <p:spPr bwMode="auto">
              <a:xfrm rot="19516182">
                <a:off x="1614375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01" name="Arc 4"/>
              <p:cNvSpPr>
                <a:spLocks/>
              </p:cNvSpPr>
              <p:nvPr/>
            </p:nvSpPr>
            <p:spPr bwMode="auto">
              <a:xfrm rot="19516182">
                <a:off x="6670604" y="3029387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02" name="Arc 4"/>
              <p:cNvSpPr>
                <a:spLocks/>
              </p:cNvSpPr>
              <p:nvPr/>
            </p:nvSpPr>
            <p:spPr bwMode="auto">
              <a:xfrm rot="19516182">
                <a:off x="7339011" y="3029387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03" name="Arc 4"/>
              <p:cNvSpPr>
                <a:spLocks/>
              </p:cNvSpPr>
              <p:nvPr/>
            </p:nvSpPr>
            <p:spPr bwMode="auto">
              <a:xfrm rot="19516182">
                <a:off x="7894741" y="3029387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04" name="Arc 4"/>
              <p:cNvSpPr>
                <a:spLocks/>
              </p:cNvSpPr>
              <p:nvPr/>
            </p:nvSpPr>
            <p:spPr bwMode="auto">
              <a:xfrm rot="19516182">
                <a:off x="6012159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05" name="Arc 4"/>
              <p:cNvSpPr>
                <a:spLocks/>
              </p:cNvSpPr>
              <p:nvPr/>
            </p:nvSpPr>
            <p:spPr bwMode="auto">
              <a:xfrm rot="19516182">
                <a:off x="2154435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06" name="Arc 4"/>
              <p:cNvSpPr>
                <a:spLocks/>
              </p:cNvSpPr>
              <p:nvPr/>
            </p:nvSpPr>
            <p:spPr bwMode="auto">
              <a:xfrm rot="19516182">
                <a:off x="5410464" y="3029388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  <p:grpSp>
          <p:nvGrpSpPr>
            <p:cNvPr id="143" name="群組 365"/>
            <p:cNvGrpSpPr/>
            <p:nvPr/>
          </p:nvGrpSpPr>
          <p:grpSpPr>
            <a:xfrm>
              <a:off x="1763688" y="4106217"/>
              <a:ext cx="3771122" cy="2275111"/>
              <a:chOff x="1763688" y="1729953"/>
              <a:chExt cx="3771122" cy="2275111"/>
            </a:xfrm>
          </p:grpSpPr>
          <p:cxnSp>
            <p:nvCxnSpPr>
              <p:cNvPr id="180" name="弧形接點 179"/>
              <p:cNvCxnSpPr/>
              <p:nvPr/>
            </p:nvCxnSpPr>
            <p:spPr>
              <a:xfrm rot="10800000">
                <a:off x="1799692" y="1729953"/>
                <a:ext cx="1476164" cy="1008112"/>
              </a:xfrm>
              <a:prstGeom prst="curvedConnector3">
                <a:avLst>
                  <a:gd name="adj1" fmla="val 21772"/>
                </a:avLst>
              </a:prstGeom>
              <a:ln w="57150">
                <a:solidFill>
                  <a:srgbClr val="FFCC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1" name="弧形接點 180"/>
              <p:cNvCxnSpPr/>
              <p:nvPr/>
            </p:nvCxnSpPr>
            <p:spPr>
              <a:xfrm rot="10800000">
                <a:off x="1763688" y="1981981"/>
                <a:ext cx="1476164" cy="1008112"/>
              </a:xfrm>
              <a:prstGeom prst="curvedConnector3">
                <a:avLst>
                  <a:gd name="adj1" fmla="val 25693"/>
                </a:avLst>
              </a:prstGeom>
              <a:ln w="57150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" name="Rectangle 3"/>
              <p:cNvSpPr>
                <a:spLocks noChangeArrowheads="1"/>
              </p:cNvSpPr>
              <p:nvPr/>
            </p:nvSpPr>
            <p:spPr bwMode="auto">
              <a:xfrm>
                <a:off x="3275857" y="2558047"/>
                <a:ext cx="2240557" cy="1447017"/>
              </a:xfrm>
              <a:prstGeom prst="rect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76200">
                <a:solidFill>
                  <a:srgbClr val="0070C0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83" name="矩形 182"/>
              <p:cNvSpPr/>
              <p:nvPr/>
            </p:nvSpPr>
            <p:spPr>
              <a:xfrm>
                <a:off x="3491880" y="2606400"/>
                <a:ext cx="72008" cy="1353600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grpSp>
            <p:nvGrpSpPr>
              <p:cNvPr id="184" name="Group 4"/>
              <p:cNvGrpSpPr>
                <a:grpSpLocks noChangeAspect="1"/>
              </p:cNvGrpSpPr>
              <p:nvPr/>
            </p:nvGrpSpPr>
            <p:grpSpPr bwMode="auto">
              <a:xfrm rot="18973153">
                <a:off x="4813192" y="2527362"/>
                <a:ext cx="721618" cy="721618"/>
                <a:chOff x="4286" y="2523"/>
                <a:chExt cx="660" cy="660"/>
              </a:xfrm>
            </p:grpSpPr>
            <p:sp>
              <p:nvSpPr>
                <p:cNvPr id="342" name="AutoShape 3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4286" y="2523"/>
                  <a:ext cx="660" cy="6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343" name="Group 205"/>
                <p:cNvGrpSpPr>
                  <a:grpSpLocks/>
                </p:cNvGrpSpPr>
                <p:nvPr/>
              </p:nvGrpSpPr>
              <p:grpSpPr bwMode="auto">
                <a:xfrm>
                  <a:off x="4314" y="2535"/>
                  <a:ext cx="402" cy="402"/>
                  <a:chOff x="4314" y="2535"/>
                  <a:chExt cx="402" cy="402"/>
                </a:xfrm>
              </p:grpSpPr>
              <p:sp>
                <p:nvSpPr>
                  <p:cNvPr id="492" name="Freeform 198"/>
                  <p:cNvSpPr>
                    <a:spLocks/>
                  </p:cNvSpPr>
                  <p:nvPr/>
                </p:nvSpPr>
                <p:spPr bwMode="auto">
                  <a:xfrm>
                    <a:off x="4443" y="2535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3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1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7"/>
                      </a:cxn>
                      <a:cxn ang="0">
                        <a:pos x="596" y="29"/>
                      </a:cxn>
                      <a:cxn ang="0">
                        <a:pos x="590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3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1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7"/>
                        </a:lnTo>
                        <a:lnTo>
                          <a:pt x="596" y="29"/>
                        </a:lnTo>
                        <a:lnTo>
                          <a:pt x="590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93" name="Freeform 200"/>
                  <p:cNvSpPr>
                    <a:spLocks/>
                  </p:cNvSpPr>
                  <p:nvPr/>
                </p:nvSpPr>
                <p:spPr bwMode="auto">
                  <a:xfrm>
                    <a:off x="4445" y="2537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1"/>
                      </a:cxn>
                      <a:cxn ang="0">
                        <a:pos x="385" y="144"/>
                      </a:cxn>
                      <a:cxn ang="0">
                        <a:pos x="489" y="61"/>
                      </a:cxn>
                      <a:cxn ang="0">
                        <a:pos x="525" y="34"/>
                      </a:cxn>
                      <a:cxn ang="0">
                        <a:pos x="562" y="11"/>
                      </a:cxn>
                      <a:cxn ang="0">
                        <a:pos x="574" y="5"/>
                      </a:cxn>
                      <a:cxn ang="0">
                        <a:pos x="585" y="1"/>
                      </a:cxn>
                      <a:cxn ang="0">
                        <a:pos x="594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7" y="27"/>
                      </a:cxn>
                      <a:cxn ang="0">
                        <a:pos x="589" y="40"/>
                      </a:cxn>
                      <a:cxn ang="0">
                        <a:pos x="568" y="76"/>
                      </a:cxn>
                      <a:cxn ang="0">
                        <a:pos x="539" y="113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1"/>
                        </a:lnTo>
                        <a:lnTo>
                          <a:pt x="385" y="144"/>
                        </a:lnTo>
                        <a:lnTo>
                          <a:pt x="489" y="61"/>
                        </a:lnTo>
                        <a:lnTo>
                          <a:pt x="525" y="34"/>
                        </a:lnTo>
                        <a:lnTo>
                          <a:pt x="562" y="11"/>
                        </a:lnTo>
                        <a:lnTo>
                          <a:pt x="574" y="5"/>
                        </a:lnTo>
                        <a:lnTo>
                          <a:pt x="585" y="1"/>
                        </a:lnTo>
                        <a:lnTo>
                          <a:pt x="594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7" y="27"/>
                        </a:lnTo>
                        <a:lnTo>
                          <a:pt x="589" y="40"/>
                        </a:lnTo>
                        <a:lnTo>
                          <a:pt x="568" y="76"/>
                        </a:lnTo>
                        <a:lnTo>
                          <a:pt x="539" y="113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94" name="Freeform 202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95" name="Freeform 203"/>
                  <p:cNvSpPr>
                    <a:spLocks/>
                  </p:cNvSpPr>
                  <p:nvPr/>
                </p:nvSpPr>
                <p:spPr bwMode="auto">
                  <a:xfrm>
                    <a:off x="4314" y="273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1" y="285"/>
                      </a:cxn>
                      <a:cxn ang="0">
                        <a:pos x="144" y="386"/>
                      </a:cxn>
                      <a:cxn ang="0">
                        <a:pos x="62" y="489"/>
                      </a:cxn>
                      <a:cxn ang="0">
                        <a:pos x="34" y="526"/>
                      </a:cxn>
                      <a:cxn ang="0">
                        <a:pos x="11" y="562"/>
                      </a:cxn>
                      <a:cxn ang="0">
                        <a:pos x="5" y="575"/>
                      </a:cxn>
                      <a:cxn ang="0">
                        <a:pos x="1" y="586"/>
                      </a:cxn>
                      <a:cxn ang="0">
                        <a:pos x="0" y="595"/>
                      </a:cxn>
                      <a:cxn ang="0">
                        <a:pos x="2" y="599"/>
                      </a:cxn>
                      <a:cxn ang="0">
                        <a:pos x="8" y="602"/>
                      </a:cxn>
                      <a:cxn ang="0">
                        <a:pos x="15" y="601"/>
                      </a:cxn>
                      <a:cxn ang="0">
                        <a:pos x="27" y="597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6" y="369"/>
                      </a:cxn>
                      <a:cxn ang="0">
                        <a:pos x="316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1" y="285"/>
                        </a:lnTo>
                        <a:lnTo>
                          <a:pt x="144" y="386"/>
                        </a:lnTo>
                        <a:lnTo>
                          <a:pt x="62" y="489"/>
                        </a:lnTo>
                        <a:lnTo>
                          <a:pt x="34" y="526"/>
                        </a:lnTo>
                        <a:lnTo>
                          <a:pt x="11" y="562"/>
                        </a:lnTo>
                        <a:lnTo>
                          <a:pt x="5" y="575"/>
                        </a:lnTo>
                        <a:lnTo>
                          <a:pt x="1" y="586"/>
                        </a:lnTo>
                        <a:lnTo>
                          <a:pt x="0" y="595"/>
                        </a:lnTo>
                        <a:lnTo>
                          <a:pt x="2" y="599"/>
                        </a:lnTo>
                        <a:lnTo>
                          <a:pt x="8" y="602"/>
                        </a:lnTo>
                        <a:lnTo>
                          <a:pt x="15" y="601"/>
                        </a:lnTo>
                        <a:lnTo>
                          <a:pt x="27" y="597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6" y="369"/>
                        </a:lnTo>
                        <a:lnTo>
                          <a:pt x="316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96" name="Freeform 204"/>
                  <p:cNvSpPr>
                    <a:spLocks/>
                  </p:cNvSpPr>
                  <p:nvPr/>
                </p:nvSpPr>
                <p:spPr bwMode="auto">
                  <a:xfrm>
                    <a:off x="4515" y="2608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4" y="232"/>
                      </a:cxn>
                      <a:cxn ang="0">
                        <a:pos x="385" y="143"/>
                      </a:cxn>
                      <a:cxn ang="0">
                        <a:pos x="487" y="62"/>
                      </a:cxn>
                      <a:cxn ang="0">
                        <a:pos x="524" y="33"/>
                      </a:cxn>
                      <a:cxn ang="0">
                        <a:pos x="560" y="12"/>
                      </a:cxn>
                      <a:cxn ang="0">
                        <a:pos x="573" y="5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1" y="7"/>
                      </a:cxn>
                      <a:cxn ang="0">
                        <a:pos x="599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6" y="77"/>
                      </a:cxn>
                      <a:cxn ang="0">
                        <a:pos x="539" y="113"/>
                      </a:cxn>
                      <a:cxn ang="0">
                        <a:pos x="457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1" h="602">
                        <a:moveTo>
                          <a:pt x="0" y="493"/>
                        </a:moveTo>
                        <a:lnTo>
                          <a:pt x="284" y="232"/>
                        </a:lnTo>
                        <a:lnTo>
                          <a:pt x="385" y="143"/>
                        </a:lnTo>
                        <a:lnTo>
                          <a:pt x="487" y="62"/>
                        </a:lnTo>
                        <a:lnTo>
                          <a:pt x="524" y="33"/>
                        </a:lnTo>
                        <a:lnTo>
                          <a:pt x="560" y="12"/>
                        </a:lnTo>
                        <a:lnTo>
                          <a:pt x="573" y="5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1" y="7"/>
                        </a:lnTo>
                        <a:lnTo>
                          <a:pt x="599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6" y="77"/>
                        </a:lnTo>
                        <a:lnTo>
                          <a:pt x="539" y="113"/>
                        </a:lnTo>
                        <a:lnTo>
                          <a:pt x="457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grpSp>
              <p:nvGrpSpPr>
                <p:cNvPr id="344" name="Group 406"/>
                <p:cNvGrpSpPr>
                  <a:grpSpLocks/>
                </p:cNvGrpSpPr>
                <p:nvPr/>
              </p:nvGrpSpPr>
              <p:grpSpPr bwMode="auto">
                <a:xfrm>
                  <a:off x="4316" y="2539"/>
                  <a:ext cx="557" cy="552"/>
                  <a:chOff x="4316" y="2539"/>
                  <a:chExt cx="557" cy="552"/>
                </a:xfrm>
              </p:grpSpPr>
              <p:sp>
                <p:nvSpPr>
                  <p:cNvPr id="407" name="Freeform 206"/>
                  <p:cNvSpPr>
                    <a:spLocks/>
                  </p:cNvSpPr>
                  <p:nvPr/>
                </p:nvSpPr>
                <p:spPr bwMode="auto">
                  <a:xfrm>
                    <a:off x="4316" y="273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5"/>
                      </a:cxn>
                      <a:cxn ang="0">
                        <a:pos x="62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5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39" y="589"/>
                      </a:cxn>
                      <a:cxn ang="0">
                        <a:pos x="77" y="568"/>
                      </a:cxn>
                      <a:cxn ang="0">
                        <a:pos x="113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5"/>
                        </a:lnTo>
                        <a:lnTo>
                          <a:pt x="62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5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39" y="589"/>
                        </a:lnTo>
                        <a:lnTo>
                          <a:pt x="77" y="568"/>
                        </a:lnTo>
                        <a:lnTo>
                          <a:pt x="113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8" name="Freeform 207"/>
                  <p:cNvSpPr>
                    <a:spLocks/>
                  </p:cNvSpPr>
                  <p:nvPr/>
                </p:nvSpPr>
                <p:spPr bwMode="auto">
                  <a:xfrm>
                    <a:off x="4517" y="260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6" y="144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3"/>
                      </a:cxn>
                      <a:cxn ang="0">
                        <a:pos x="575" y="5"/>
                      </a:cxn>
                      <a:cxn ang="0">
                        <a:pos x="587" y="1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8"/>
                      </a:cxn>
                      <a:cxn ang="0">
                        <a:pos x="601" y="17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6" y="144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3"/>
                        </a:lnTo>
                        <a:lnTo>
                          <a:pt x="575" y="5"/>
                        </a:lnTo>
                        <a:lnTo>
                          <a:pt x="587" y="1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8"/>
                        </a:lnTo>
                        <a:lnTo>
                          <a:pt x="601" y="17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9" name="Freeform 208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0" name="Freeform 209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1" name="Freeform 210"/>
                  <p:cNvSpPr>
                    <a:spLocks/>
                  </p:cNvSpPr>
                  <p:nvPr/>
                </p:nvSpPr>
                <p:spPr bwMode="auto">
                  <a:xfrm>
                    <a:off x="4388" y="280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4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4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2" name="Freeform 211"/>
                  <p:cNvSpPr>
                    <a:spLocks/>
                  </p:cNvSpPr>
                  <p:nvPr/>
                </p:nvSpPr>
                <p:spPr bwMode="auto">
                  <a:xfrm>
                    <a:off x="4589" y="2678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2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1"/>
                      </a:cxn>
                      <a:cxn ang="0">
                        <a:pos x="595" y="0"/>
                      </a:cxn>
                      <a:cxn ang="0">
                        <a:pos x="600" y="3"/>
                      </a:cxn>
                      <a:cxn ang="0">
                        <a:pos x="600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1" y="112"/>
                      </a:cxn>
                      <a:cxn ang="0">
                        <a:pos x="458" y="216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2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1"/>
                        </a:lnTo>
                        <a:lnTo>
                          <a:pt x="595" y="0"/>
                        </a:lnTo>
                        <a:lnTo>
                          <a:pt x="600" y="3"/>
                        </a:lnTo>
                        <a:lnTo>
                          <a:pt x="600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1" y="112"/>
                        </a:lnTo>
                        <a:lnTo>
                          <a:pt x="458" y="216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3" name="Freeform 212"/>
                  <p:cNvSpPr>
                    <a:spLocks/>
                  </p:cNvSpPr>
                  <p:nvPr/>
                </p:nvSpPr>
                <p:spPr bwMode="auto">
                  <a:xfrm>
                    <a:off x="4390" y="280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4" y="524"/>
                      </a:cxn>
                      <a:cxn ang="0">
                        <a:pos x="13" y="561"/>
                      </a:cxn>
                      <a:cxn ang="0">
                        <a:pos x="5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7" y="600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7"/>
                      </a:cxn>
                      <a:cxn ang="0">
                        <a:pos x="113" y="538"/>
                      </a:cxn>
                      <a:cxn ang="0">
                        <a:pos x="216" y="458"/>
                      </a:cxn>
                      <a:cxn ang="0">
                        <a:pos x="318" y="368"/>
                      </a:cxn>
                      <a:cxn ang="0">
                        <a:pos x="318" y="368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4" y="524"/>
                        </a:lnTo>
                        <a:lnTo>
                          <a:pt x="13" y="561"/>
                        </a:lnTo>
                        <a:lnTo>
                          <a:pt x="5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7" y="600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7"/>
                        </a:lnTo>
                        <a:lnTo>
                          <a:pt x="113" y="538"/>
                        </a:lnTo>
                        <a:lnTo>
                          <a:pt x="216" y="458"/>
                        </a:lnTo>
                        <a:lnTo>
                          <a:pt x="318" y="368"/>
                        </a:lnTo>
                        <a:lnTo>
                          <a:pt x="318" y="368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4" name="Freeform 213"/>
                  <p:cNvSpPr>
                    <a:spLocks/>
                  </p:cNvSpPr>
                  <p:nvPr/>
                </p:nvSpPr>
                <p:spPr bwMode="auto">
                  <a:xfrm>
                    <a:off x="4591" y="2680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5" name="Freeform 214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6" name="Freeform 215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7" name="Freeform 216"/>
                  <p:cNvSpPr>
                    <a:spLocks/>
                  </p:cNvSpPr>
                  <p:nvPr/>
                </p:nvSpPr>
                <p:spPr bwMode="auto">
                  <a:xfrm>
                    <a:off x="4460" y="287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4"/>
                      </a:cxn>
                      <a:cxn ang="0">
                        <a:pos x="144" y="385"/>
                      </a:cxn>
                      <a:cxn ang="0">
                        <a:pos x="62" y="487"/>
                      </a:cxn>
                      <a:cxn ang="0">
                        <a:pos x="35" y="525"/>
                      </a:cxn>
                      <a:cxn ang="0">
                        <a:pos x="12" y="561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9" y="603"/>
                      </a:cxn>
                      <a:cxn ang="0">
                        <a:pos x="16" y="600"/>
                      </a:cxn>
                      <a:cxn ang="0">
                        <a:pos x="28" y="597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39"/>
                      </a:cxn>
                      <a:cxn ang="0">
                        <a:pos x="216" y="457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3">
                        <a:moveTo>
                          <a:pt x="494" y="0"/>
                        </a:moveTo>
                        <a:lnTo>
                          <a:pt x="232" y="284"/>
                        </a:lnTo>
                        <a:lnTo>
                          <a:pt x="144" y="385"/>
                        </a:lnTo>
                        <a:lnTo>
                          <a:pt x="62" y="487"/>
                        </a:lnTo>
                        <a:lnTo>
                          <a:pt x="35" y="525"/>
                        </a:lnTo>
                        <a:lnTo>
                          <a:pt x="12" y="561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9" y="603"/>
                        </a:lnTo>
                        <a:lnTo>
                          <a:pt x="16" y="600"/>
                        </a:lnTo>
                        <a:lnTo>
                          <a:pt x="28" y="597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39"/>
                        </a:lnTo>
                        <a:lnTo>
                          <a:pt x="216" y="457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8" name="Freeform 217"/>
                  <p:cNvSpPr>
                    <a:spLocks/>
                  </p:cNvSpPr>
                  <p:nvPr/>
                </p:nvSpPr>
                <p:spPr bwMode="auto">
                  <a:xfrm>
                    <a:off x="4661" y="275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9" name="Freeform 218"/>
                  <p:cNvSpPr>
                    <a:spLocks/>
                  </p:cNvSpPr>
                  <p:nvPr/>
                </p:nvSpPr>
                <p:spPr bwMode="auto">
                  <a:xfrm>
                    <a:off x="4462" y="288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4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4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0" name="Freeform 219"/>
                  <p:cNvSpPr>
                    <a:spLocks/>
                  </p:cNvSpPr>
                  <p:nvPr/>
                </p:nvSpPr>
                <p:spPr bwMode="auto">
                  <a:xfrm>
                    <a:off x="4663" y="2752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1" name="Freeform 220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2" name="Freeform 221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3" name="Freeform 223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4" name="Freeform 225"/>
                  <p:cNvSpPr>
                    <a:spLocks/>
                  </p:cNvSpPr>
                  <p:nvPr/>
                </p:nvSpPr>
                <p:spPr bwMode="auto">
                  <a:xfrm>
                    <a:off x="4448" y="2541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1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0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1" y="112"/>
                      </a:cxn>
                      <a:cxn ang="0">
                        <a:pos x="458" y="215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1"/>
                      </a:cxn>
                      <a:cxn ang="0">
                        <a:pos x="110" y="601"/>
                      </a:cxn>
                    </a:cxnLst>
                    <a:rect l="0" t="0" r="r" b="b"/>
                    <a:pathLst>
                      <a:path w="602" h="601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1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0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1" y="112"/>
                        </a:lnTo>
                        <a:lnTo>
                          <a:pt x="458" y="215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1"/>
                        </a:lnTo>
                        <a:lnTo>
                          <a:pt x="110" y="601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5" name="Freeform 227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6" name="Freeform 228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7" name="Freeform 229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8" name="Freeform 230"/>
                  <p:cNvSpPr>
                    <a:spLocks/>
                  </p:cNvSpPr>
                  <p:nvPr/>
                </p:nvSpPr>
                <p:spPr bwMode="auto">
                  <a:xfrm>
                    <a:off x="4319" y="2742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8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8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9" name="Freeform 231"/>
                  <p:cNvSpPr>
                    <a:spLocks/>
                  </p:cNvSpPr>
                  <p:nvPr/>
                </p:nvSpPr>
                <p:spPr bwMode="auto">
                  <a:xfrm>
                    <a:off x="4521" y="2613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3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2" y="12"/>
                      </a:cxn>
                      <a:cxn ang="0">
                        <a:pos x="573" y="4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3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2" y="12"/>
                        </a:lnTo>
                        <a:lnTo>
                          <a:pt x="573" y="4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0" name="Freeform 232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1" name="Freeform 233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2" name="Freeform 234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3" name="Freeform 235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4" name="Freeform 236"/>
                  <p:cNvSpPr>
                    <a:spLocks/>
                  </p:cNvSpPr>
                  <p:nvPr/>
                </p:nvSpPr>
                <p:spPr bwMode="auto">
                  <a:xfrm>
                    <a:off x="4393" y="2812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5" name="Freeform 237"/>
                  <p:cNvSpPr>
                    <a:spLocks/>
                  </p:cNvSpPr>
                  <p:nvPr/>
                </p:nvSpPr>
                <p:spPr bwMode="auto">
                  <a:xfrm>
                    <a:off x="4594" y="268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6" name="Freeform 238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7" name="Freeform 239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8" name="Freeform 240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9" name="Freeform 241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40" name="Freeform 242"/>
                  <p:cNvSpPr>
                    <a:spLocks/>
                  </p:cNvSpPr>
                  <p:nvPr/>
                </p:nvSpPr>
                <p:spPr bwMode="auto">
                  <a:xfrm>
                    <a:off x="4465" y="2885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2" y="562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2" y="562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41" name="Freeform 243"/>
                  <p:cNvSpPr>
                    <a:spLocks/>
                  </p:cNvSpPr>
                  <p:nvPr/>
                </p:nvSpPr>
                <p:spPr bwMode="auto">
                  <a:xfrm>
                    <a:off x="4667" y="2756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42" name="Freeform 244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43" name="Freeform 245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44" name="Freeform 247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45" name="Freeform 249"/>
                  <p:cNvSpPr>
                    <a:spLocks/>
                  </p:cNvSpPr>
                  <p:nvPr/>
                </p:nvSpPr>
                <p:spPr bwMode="auto">
                  <a:xfrm>
                    <a:off x="4448" y="2541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1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0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1" y="112"/>
                      </a:cxn>
                      <a:cxn ang="0">
                        <a:pos x="458" y="215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1"/>
                      </a:cxn>
                      <a:cxn ang="0">
                        <a:pos x="110" y="601"/>
                      </a:cxn>
                    </a:cxnLst>
                    <a:rect l="0" t="0" r="r" b="b"/>
                    <a:pathLst>
                      <a:path w="602" h="601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1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0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1" y="112"/>
                        </a:lnTo>
                        <a:lnTo>
                          <a:pt x="458" y="215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1"/>
                        </a:lnTo>
                        <a:lnTo>
                          <a:pt x="110" y="601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46" name="Freeform 251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47" name="Freeform 252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48" name="Freeform 253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49" name="Freeform 254"/>
                  <p:cNvSpPr>
                    <a:spLocks/>
                  </p:cNvSpPr>
                  <p:nvPr/>
                </p:nvSpPr>
                <p:spPr bwMode="auto">
                  <a:xfrm>
                    <a:off x="4319" y="2742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8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8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50" name="Freeform 255"/>
                  <p:cNvSpPr>
                    <a:spLocks/>
                  </p:cNvSpPr>
                  <p:nvPr/>
                </p:nvSpPr>
                <p:spPr bwMode="auto">
                  <a:xfrm>
                    <a:off x="4521" y="2613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3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2" y="12"/>
                      </a:cxn>
                      <a:cxn ang="0">
                        <a:pos x="573" y="4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3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2" y="12"/>
                        </a:lnTo>
                        <a:lnTo>
                          <a:pt x="573" y="4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51" name="Freeform 256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52" name="Freeform 257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53" name="Freeform 258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54" name="Freeform 259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55" name="Freeform 260"/>
                  <p:cNvSpPr>
                    <a:spLocks/>
                  </p:cNvSpPr>
                  <p:nvPr/>
                </p:nvSpPr>
                <p:spPr bwMode="auto">
                  <a:xfrm>
                    <a:off x="4393" y="2812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56" name="Freeform 261"/>
                  <p:cNvSpPr>
                    <a:spLocks/>
                  </p:cNvSpPr>
                  <p:nvPr/>
                </p:nvSpPr>
                <p:spPr bwMode="auto">
                  <a:xfrm>
                    <a:off x="4594" y="268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57" name="Freeform 262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58" name="Freeform 263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59" name="Freeform 264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60" name="Freeform 265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61" name="Freeform 266"/>
                  <p:cNvSpPr>
                    <a:spLocks/>
                  </p:cNvSpPr>
                  <p:nvPr/>
                </p:nvSpPr>
                <p:spPr bwMode="auto">
                  <a:xfrm>
                    <a:off x="4465" y="2885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2" y="562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2" y="562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62" name="Freeform 267"/>
                  <p:cNvSpPr>
                    <a:spLocks/>
                  </p:cNvSpPr>
                  <p:nvPr/>
                </p:nvSpPr>
                <p:spPr bwMode="auto">
                  <a:xfrm>
                    <a:off x="4667" y="2756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63" name="Freeform 268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64" name="Freeform 269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65" name="Freeform 271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66" name="Freeform 273"/>
                  <p:cNvSpPr>
                    <a:spLocks/>
                  </p:cNvSpPr>
                  <p:nvPr/>
                </p:nvSpPr>
                <p:spPr bwMode="auto">
                  <a:xfrm>
                    <a:off x="4452" y="254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67" name="Freeform 275"/>
                  <p:cNvSpPr>
                    <a:spLocks/>
                  </p:cNvSpPr>
                  <p:nvPr/>
                </p:nvSpPr>
                <p:spPr bwMode="auto">
                  <a:xfrm>
                    <a:off x="4454" y="254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68" name="Freeform 276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69" name="Freeform 277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70" name="Freeform 278"/>
                  <p:cNvSpPr>
                    <a:spLocks/>
                  </p:cNvSpPr>
                  <p:nvPr/>
                </p:nvSpPr>
                <p:spPr bwMode="auto">
                  <a:xfrm>
                    <a:off x="4323" y="274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4"/>
                      </a:cxn>
                      <a:cxn ang="0">
                        <a:pos x="62" y="488"/>
                      </a:cxn>
                      <a:cxn ang="0">
                        <a:pos x="33" y="524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4"/>
                        </a:lnTo>
                        <a:lnTo>
                          <a:pt x="62" y="488"/>
                        </a:lnTo>
                        <a:lnTo>
                          <a:pt x="33" y="524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71" name="Freeform 279"/>
                  <p:cNvSpPr>
                    <a:spLocks/>
                  </p:cNvSpPr>
                  <p:nvPr/>
                </p:nvSpPr>
                <p:spPr bwMode="auto">
                  <a:xfrm>
                    <a:off x="4524" y="261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7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7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72" name="Freeform 280"/>
                  <p:cNvSpPr>
                    <a:spLocks/>
                  </p:cNvSpPr>
                  <p:nvPr/>
                </p:nvSpPr>
                <p:spPr bwMode="auto">
                  <a:xfrm>
                    <a:off x="4325" y="274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2" y="284"/>
                      </a:cxn>
                      <a:cxn ang="0">
                        <a:pos x="142" y="385"/>
                      </a:cxn>
                      <a:cxn ang="0">
                        <a:pos x="62" y="489"/>
                      </a:cxn>
                      <a:cxn ang="0">
                        <a:pos x="33" y="525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7" y="602"/>
                      </a:cxn>
                      <a:cxn ang="0">
                        <a:pos x="16" y="601"/>
                      </a:cxn>
                      <a:cxn ang="0">
                        <a:pos x="27" y="597"/>
                      </a:cxn>
                      <a:cxn ang="0">
                        <a:pos x="39" y="589"/>
                      </a:cxn>
                      <a:cxn ang="0">
                        <a:pos x="76" y="568"/>
                      </a:cxn>
                      <a:cxn ang="0">
                        <a:pos x="112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2" y="284"/>
                        </a:lnTo>
                        <a:lnTo>
                          <a:pt x="142" y="385"/>
                        </a:lnTo>
                        <a:lnTo>
                          <a:pt x="62" y="489"/>
                        </a:lnTo>
                        <a:lnTo>
                          <a:pt x="33" y="525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7" y="602"/>
                        </a:lnTo>
                        <a:lnTo>
                          <a:pt x="16" y="601"/>
                        </a:lnTo>
                        <a:lnTo>
                          <a:pt x="27" y="597"/>
                        </a:lnTo>
                        <a:lnTo>
                          <a:pt x="39" y="589"/>
                        </a:lnTo>
                        <a:lnTo>
                          <a:pt x="76" y="568"/>
                        </a:lnTo>
                        <a:lnTo>
                          <a:pt x="112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73" name="Freeform 281"/>
                  <p:cNvSpPr>
                    <a:spLocks/>
                  </p:cNvSpPr>
                  <p:nvPr/>
                </p:nvSpPr>
                <p:spPr bwMode="auto">
                  <a:xfrm>
                    <a:off x="4526" y="261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5" y="35"/>
                      </a:cxn>
                      <a:cxn ang="0">
                        <a:pos x="561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7"/>
                      </a:cxn>
                      <a:cxn ang="0">
                        <a:pos x="596" y="27"/>
                      </a:cxn>
                      <a:cxn ang="0">
                        <a:pos x="590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5" y="35"/>
                        </a:lnTo>
                        <a:lnTo>
                          <a:pt x="561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7"/>
                        </a:lnTo>
                        <a:lnTo>
                          <a:pt x="596" y="27"/>
                        </a:lnTo>
                        <a:lnTo>
                          <a:pt x="590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74" name="Freeform 282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75" name="Freeform 283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76" name="Freeform 284"/>
                  <p:cNvSpPr>
                    <a:spLocks/>
                  </p:cNvSpPr>
                  <p:nvPr/>
                </p:nvSpPr>
                <p:spPr bwMode="auto">
                  <a:xfrm>
                    <a:off x="4397" y="2816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3" y="562"/>
                      </a:cxn>
                      <a:cxn ang="0">
                        <a:pos x="6" y="575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9" y="602"/>
                      </a:cxn>
                      <a:cxn ang="0">
                        <a:pos x="18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9" y="369"/>
                      </a:cxn>
                      <a:cxn ang="0">
                        <a:pos x="319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3" y="562"/>
                        </a:lnTo>
                        <a:lnTo>
                          <a:pt x="6" y="575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9" y="602"/>
                        </a:lnTo>
                        <a:lnTo>
                          <a:pt x="18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9" y="369"/>
                        </a:lnTo>
                        <a:lnTo>
                          <a:pt x="319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77" name="Freeform 285"/>
                  <p:cNvSpPr>
                    <a:spLocks/>
                  </p:cNvSpPr>
                  <p:nvPr/>
                </p:nvSpPr>
                <p:spPr bwMode="auto">
                  <a:xfrm>
                    <a:off x="4598" y="268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2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7"/>
                      </a:cxn>
                      <a:cxn ang="0">
                        <a:pos x="596" y="29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2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7"/>
                        </a:lnTo>
                        <a:lnTo>
                          <a:pt x="596" y="29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78" name="Freeform 286"/>
                  <p:cNvSpPr>
                    <a:spLocks/>
                  </p:cNvSpPr>
                  <p:nvPr/>
                </p:nvSpPr>
                <p:spPr bwMode="auto">
                  <a:xfrm>
                    <a:off x="4399" y="2818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2"/>
                      </a:cxn>
                      <a:cxn ang="0">
                        <a:pos x="6" y="575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7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8" y="369"/>
                      </a:cxn>
                      <a:cxn ang="0">
                        <a:pos x="318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2"/>
                        </a:lnTo>
                        <a:lnTo>
                          <a:pt x="6" y="575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7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8" y="369"/>
                        </a:lnTo>
                        <a:lnTo>
                          <a:pt x="318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79" name="Freeform 287"/>
                  <p:cNvSpPr>
                    <a:spLocks/>
                  </p:cNvSpPr>
                  <p:nvPr/>
                </p:nvSpPr>
                <p:spPr bwMode="auto">
                  <a:xfrm>
                    <a:off x="4600" y="268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1" y="13"/>
                      </a:cxn>
                      <a:cxn ang="0">
                        <a:pos x="574" y="5"/>
                      </a:cxn>
                      <a:cxn ang="0">
                        <a:pos x="586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1" y="13"/>
                        </a:lnTo>
                        <a:lnTo>
                          <a:pt x="574" y="5"/>
                        </a:lnTo>
                        <a:lnTo>
                          <a:pt x="586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80" name="Freeform 288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81" name="Freeform 289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82" name="Freeform 290"/>
                  <p:cNvSpPr>
                    <a:spLocks/>
                  </p:cNvSpPr>
                  <p:nvPr/>
                </p:nvSpPr>
                <p:spPr bwMode="auto">
                  <a:xfrm>
                    <a:off x="4469" y="288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2" y="286"/>
                      </a:cxn>
                      <a:cxn ang="0">
                        <a:pos x="142" y="386"/>
                      </a:cxn>
                      <a:cxn ang="0">
                        <a:pos x="62" y="489"/>
                      </a:cxn>
                      <a:cxn ang="0">
                        <a:pos x="33" y="526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7"/>
                      </a:cxn>
                      <a:cxn ang="0">
                        <a:pos x="0" y="595"/>
                      </a:cxn>
                      <a:cxn ang="0">
                        <a:pos x="3" y="600"/>
                      </a:cxn>
                      <a:cxn ang="0">
                        <a:pos x="7" y="602"/>
                      </a:cxn>
                      <a:cxn ang="0">
                        <a:pos x="16" y="601"/>
                      </a:cxn>
                      <a:cxn ang="0">
                        <a:pos x="27" y="597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2" y="541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2" y="286"/>
                        </a:lnTo>
                        <a:lnTo>
                          <a:pt x="142" y="386"/>
                        </a:lnTo>
                        <a:lnTo>
                          <a:pt x="62" y="489"/>
                        </a:lnTo>
                        <a:lnTo>
                          <a:pt x="33" y="526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7"/>
                        </a:lnTo>
                        <a:lnTo>
                          <a:pt x="0" y="595"/>
                        </a:lnTo>
                        <a:lnTo>
                          <a:pt x="3" y="600"/>
                        </a:lnTo>
                        <a:lnTo>
                          <a:pt x="7" y="602"/>
                        </a:lnTo>
                        <a:lnTo>
                          <a:pt x="16" y="601"/>
                        </a:lnTo>
                        <a:lnTo>
                          <a:pt x="27" y="597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2" y="541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83" name="Freeform 291"/>
                  <p:cNvSpPr>
                    <a:spLocks/>
                  </p:cNvSpPr>
                  <p:nvPr/>
                </p:nvSpPr>
                <p:spPr bwMode="auto">
                  <a:xfrm>
                    <a:off x="4670" y="275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5" y="232"/>
                      </a:cxn>
                      <a:cxn ang="0">
                        <a:pos x="386" y="143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2"/>
                      </a:cxn>
                      <a:cxn ang="0">
                        <a:pos x="575" y="5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6"/>
                      </a:cxn>
                      <a:cxn ang="0">
                        <a:pos x="596" y="28"/>
                      </a:cxn>
                      <a:cxn ang="0">
                        <a:pos x="590" y="41"/>
                      </a:cxn>
                      <a:cxn ang="0">
                        <a:pos x="567" y="77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5" y="232"/>
                        </a:lnTo>
                        <a:lnTo>
                          <a:pt x="386" y="143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2"/>
                        </a:lnTo>
                        <a:lnTo>
                          <a:pt x="575" y="5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6"/>
                        </a:lnTo>
                        <a:lnTo>
                          <a:pt x="596" y="28"/>
                        </a:lnTo>
                        <a:lnTo>
                          <a:pt x="590" y="41"/>
                        </a:lnTo>
                        <a:lnTo>
                          <a:pt x="567" y="77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84" name="Freeform 292"/>
                  <p:cNvSpPr>
                    <a:spLocks/>
                  </p:cNvSpPr>
                  <p:nvPr/>
                </p:nvSpPr>
                <p:spPr bwMode="auto">
                  <a:xfrm>
                    <a:off x="4471" y="289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1" y="285"/>
                      </a:cxn>
                      <a:cxn ang="0">
                        <a:pos x="142" y="386"/>
                      </a:cxn>
                      <a:cxn ang="0">
                        <a:pos x="61" y="488"/>
                      </a:cxn>
                      <a:cxn ang="0">
                        <a:pos x="33" y="526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6"/>
                      </a:cxn>
                      <a:cxn ang="0">
                        <a:pos x="0" y="595"/>
                      </a:cxn>
                      <a:cxn ang="0">
                        <a:pos x="2" y="599"/>
                      </a:cxn>
                      <a:cxn ang="0">
                        <a:pos x="7" y="602"/>
                      </a:cxn>
                      <a:cxn ang="0">
                        <a:pos x="15" y="601"/>
                      </a:cxn>
                      <a:cxn ang="0">
                        <a:pos x="27" y="596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6" y="369"/>
                      </a:cxn>
                      <a:cxn ang="0">
                        <a:pos x="316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1" y="285"/>
                        </a:lnTo>
                        <a:lnTo>
                          <a:pt x="142" y="386"/>
                        </a:lnTo>
                        <a:lnTo>
                          <a:pt x="61" y="488"/>
                        </a:lnTo>
                        <a:lnTo>
                          <a:pt x="33" y="526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6"/>
                        </a:lnTo>
                        <a:lnTo>
                          <a:pt x="0" y="595"/>
                        </a:lnTo>
                        <a:lnTo>
                          <a:pt x="2" y="599"/>
                        </a:lnTo>
                        <a:lnTo>
                          <a:pt x="7" y="602"/>
                        </a:lnTo>
                        <a:lnTo>
                          <a:pt x="15" y="601"/>
                        </a:lnTo>
                        <a:lnTo>
                          <a:pt x="27" y="596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6" y="369"/>
                        </a:lnTo>
                        <a:lnTo>
                          <a:pt x="316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85" name="Freeform 293"/>
                  <p:cNvSpPr>
                    <a:spLocks/>
                  </p:cNvSpPr>
                  <p:nvPr/>
                </p:nvSpPr>
                <p:spPr bwMode="auto">
                  <a:xfrm>
                    <a:off x="4672" y="276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5" y="232"/>
                      </a:cxn>
                      <a:cxn ang="0">
                        <a:pos x="386" y="143"/>
                      </a:cxn>
                      <a:cxn ang="0">
                        <a:pos x="488" y="62"/>
                      </a:cxn>
                      <a:cxn ang="0">
                        <a:pos x="525" y="33"/>
                      </a:cxn>
                      <a:cxn ang="0">
                        <a:pos x="561" y="12"/>
                      </a:cxn>
                      <a:cxn ang="0">
                        <a:pos x="574" y="4"/>
                      </a:cxn>
                      <a:cxn ang="0">
                        <a:pos x="586" y="2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0" y="16"/>
                      </a:cxn>
                      <a:cxn ang="0">
                        <a:pos x="596" y="28"/>
                      </a:cxn>
                      <a:cxn ang="0">
                        <a:pos x="590" y="40"/>
                      </a:cxn>
                      <a:cxn ang="0">
                        <a:pos x="567" y="77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5" y="232"/>
                        </a:lnTo>
                        <a:lnTo>
                          <a:pt x="386" y="143"/>
                        </a:lnTo>
                        <a:lnTo>
                          <a:pt x="488" y="62"/>
                        </a:lnTo>
                        <a:lnTo>
                          <a:pt x="525" y="33"/>
                        </a:lnTo>
                        <a:lnTo>
                          <a:pt x="561" y="12"/>
                        </a:lnTo>
                        <a:lnTo>
                          <a:pt x="574" y="4"/>
                        </a:lnTo>
                        <a:lnTo>
                          <a:pt x="586" y="2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0" y="16"/>
                        </a:lnTo>
                        <a:lnTo>
                          <a:pt x="596" y="28"/>
                        </a:lnTo>
                        <a:lnTo>
                          <a:pt x="590" y="40"/>
                        </a:lnTo>
                        <a:lnTo>
                          <a:pt x="567" y="77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86" name="Freeform 294"/>
                  <p:cNvSpPr>
                    <a:spLocks/>
                  </p:cNvSpPr>
                  <p:nvPr/>
                </p:nvSpPr>
                <p:spPr bwMode="auto">
                  <a:xfrm>
                    <a:off x="4433" y="2637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70" y="197"/>
                      </a:cxn>
                      <a:cxn ang="0">
                        <a:pos x="70" y="197"/>
                      </a:cxn>
                      <a:cxn ang="0">
                        <a:pos x="71" y="196"/>
                      </a:cxn>
                      <a:cxn ang="0">
                        <a:pos x="72" y="196"/>
                      </a:cxn>
                      <a:cxn ang="0">
                        <a:pos x="72" y="195"/>
                      </a:cxn>
                      <a:cxn ang="0">
                        <a:pos x="77" y="192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9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19" y="153"/>
                      </a:cxn>
                      <a:cxn ang="0">
                        <a:pos x="129" y="136"/>
                      </a:cxn>
                      <a:cxn ang="0">
                        <a:pos x="129" y="136"/>
                      </a:cxn>
                      <a:cxn ang="0">
                        <a:pos x="136" y="120"/>
                      </a:cxn>
                      <a:cxn ang="0">
                        <a:pos x="134" y="101"/>
                      </a:cxn>
                      <a:cxn ang="0">
                        <a:pos x="126" y="82"/>
                      </a:cxn>
                      <a:cxn ang="0">
                        <a:pos x="108" y="66"/>
                      </a:cxn>
                      <a:cxn ang="0">
                        <a:pos x="87" y="48"/>
                      </a:cxn>
                      <a:cxn ang="0">
                        <a:pos x="62" y="33"/>
                      </a:cxn>
                      <a:cxn ang="0">
                        <a:pos x="62" y="33"/>
                      </a:cxn>
                      <a:cxn ang="0">
                        <a:pos x="42" y="20"/>
                      </a:cxn>
                      <a:cxn ang="0">
                        <a:pos x="19" y="10"/>
                      </a:cxn>
                      <a:cxn ang="0">
                        <a:pos x="19" y="10"/>
                      </a:cxn>
                      <a:cxn ang="0">
                        <a:pos x="13" y="6"/>
                      </a:cxn>
                      <a:cxn ang="0">
                        <a:pos x="6" y="3"/>
                      </a:cxn>
                      <a:cxn ang="0">
                        <a:pos x="6" y="3"/>
                      </a:cxn>
                      <a:cxn ang="0">
                        <a:pos x="6" y="3"/>
                      </a:cxn>
                      <a:cxn ang="0">
                        <a:pos x="3" y="2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7">
                        <a:moveTo>
                          <a:pt x="70" y="197"/>
                        </a:moveTo>
                        <a:lnTo>
                          <a:pt x="70" y="197"/>
                        </a:lnTo>
                        <a:lnTo>
                          <a:pt x="71" y="196"/>
                        </a:lnTo>
                        <a:lnTo>
                          <a:pt x="72" y="196"/>
                        </a:lnTo>
                        <a:lnTo>
                          <a:pt x="72" y="195"/>
                        </a:lnTo>
                        <a:lnTo>
                          <a:pt x="77" y="192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9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19" y="153"/>
                        </a:lnTo>
                        <a:lnTo>
                          <a:pt x="129" y="136"/>
                        </a:lnTo>
                        <a:lnTo>
                          <a:pt x="129" y="136"/>
                        </a:lnTo>
                        <a:lnTo>
                          <a:pt x="136" y="120"/>
                        </a:lnTo>
                        <a:lnTo>
                          <a:pt x="134" y="101"/>
                        </a:lnTo>
                        <a:lnTo>
                          <a:pt x="126" y="82"/>
                        </a:lnTo>
                        <a:lnTo>
                          <a:pt x="108" y="66"/>
                        </a:lnTo>
                        <a:lnTo>
                          <a:pt x="87" y="48"/>
                        </a:lnTo>
                        <a:lnTo>
                          <a:pt x="62" y="33"/>
                        </a:lnTo>
                        <a:lnTo>
                          <a:pt x="62" y="33"/>
                        </a:lnTo>
                        <a:lnTo>
                          <a:pt x="42" y="20"/>
                        </a:lnTo>
                        <a:lnTo>
                          <a:pt x="19" y="10"/>
                        </a:lnTo>
                        <a:lnTo>
                          <a:pt x="19" y="10"/>
                        </a:lnTo>
                        <a:lnTo>
                          <a:pt x="13" y="6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87" name="Freeform 295"/>
                  <p:cNvSpPr>
                    <a:spLocks/>
                  </p:cNvSpPr>
                  <p:nvPr/>
                </p:nvSpPr>
                <p:spPr bwMode="auto">
                  <a:xfrm>
                    <a:off x="4432" y="2639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70" y="196"/>
                      </a:cxn>
                      <a:cxn ang="0">
                        <a:pos x="71" y="196"/>
                      </a:cxn>
                      <a:cxn ang="0">
                        <a:pos x="71" y="196"/>
                      </a:cxn>
                      <a:cxn ang="0">
                        <a:pos x="72" y="194"/>
                      </a:cxn>
                      <a:cxn ang="0">
                        <a:pos x="74" y="194"/>
                      </a:cxn>
                      <a:cxn ang="0">
                        <a:pos x="74" y="194"/>
                      </a:cxn>
                      <a:cxn ang="0">
                        <a:pos x="78" y="191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7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20" y="153"/>
                      </a:cxn>
                      <a:cxn ang="0">
                        <a:pos x="129" y="135"/>
                      </a:cxn>
                      <a:cxn ang="0">
                        <a:pos x="129" y="135"/>
                      </a:cxn>
                      <a:cxn ang="0">
                        <a:pos x="136" y="119"/>
                      </a:cxn>
                      <a:cxn ang="0">
                        <a:pos x="134" y="101"/>
                      </a:cxn>
                      <a:cxn ang="0">
                        <a:pos x="134" y="101"/>
                      </a:cxn>
                      <a:cxn ang="0">
                        <a:pos x="126" y="81"/>
                      </a:cxn>
                      <a:cxn ang="0">
                        <a:pos x="108" y="65"/>
                      </a:cxn>
                      <a:cxn ang="0">
                        <a:pos x="87" y="47"/>
                      </a:cxn>
                      <a:cxn ang="0">
                        <a:pos x="64" y="3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6">
                        <a:moveTo>
                          <a:pt x="70" y="196"/>
                        </a:moveTo>
                        <a:lnTo>
                          <a:pt x="71" y="196"/>
                        </a:lnTo>
                        <a:lnTo>
                          <a:pt x="71" y="196"/>
                        </a:lnTo>
                        <a:lnTo>
                          <a:pt x="72" y="194"/>
                        </a:lnTo>
                        <a:lnTo>
                          <a:pt x="74" y="194"/>
                        </a:lnTo>
                        <a:lnTo>
                          <a:pt x="74" y="194"/>
                        </a:lnTo>
                        <a:lnTo>
                          <a:pt x="78" y="191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7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20" y="153"/>
                        </a:lnTo>
                        <a:lnTo>
                          <a:pt x="129" y="135"/>
                        </a:lnTo>
                        <a:lnTo>
                          <a:pt x="129" y="135"/>
                        </a:lnTo>
                        <a:lnTo>
                          <a:pt x="136" y="119"/>
                        </a:lnTo>
                        <a:lnTo>
                          <a:pt x="134" y="101"/>
                        </a:lnTo>
                        <a:lnTo>
                          <a:pt x="134" y="101"/>
                        </a:lnTo>
                        <a:lnTo>
                          <a:pt x="126" y="81"/>
                        </a:lnTo>
                        <a:lnTo>
                          <a:pt x="108" y="65"/>
                        </a:lnTo>
                        <a:lnTo>
                          <a:pt x="87" y="47"/>
                        </a:lnTo>
                        <a:lnTo>
                          <a:pt x="64" y="3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88" name="Freeform 296"/>
                  <p:cNvSpPr>
                    <a:spLocks/>
                  </p:cNvSpPr>
                  <p:nvPr/>
                </p:nvSpPr>
                <p:spPr bwMode="auto">
                  <a:xfrm>
                    <a:off x="4422" y="2639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69" y="197"/>
                      </a:cxn>
                      <a:cxn ang="0">
                        <a:pos x="69" y="197"/>
                      </a:cxn>
                      <a:cxn ang="0">
                        <a:pos x="71" y="197"/>
                      </a:cxn>
                      <a:cxn ang="0">
                        <a:pos x="72" y="196"/>
                      </a:cxn>
                      <a:cxn ang="0">
                        <a:pos x="72" y="194"/>
                      </a:cxn>
                      <a:cxn ang="0">
                        <a:pos x="77" y="191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9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20" y="153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36" y="119"/>
                      </a:cxn>
                      <a:cxn ang="0">
                        <a:pos x="134" y="102"/>
                      </a:cxn>
                      <a:cxn ang="0">
                        <a:pos x="126" y="82"/>
                      </a:cxn>
                      <a:cxn ang="0">
                        <a:pos x="108" y="66"/>
                      </a:cxn>
                      <a:cxn ang="0">
                        <a:pos x="87" y="49"/>
                      </a:cxn>
                      <a:cxn ang="0">
                        <a:pos x="64" y="3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7">
                        <a:moveTo>
                          <a:pt x="69" y="197"/>
                        </a:moveTo>
                        <a:lnTo>
                          <a:pt x="69" y="197"/>
                        </a:lnTo>
                        <a:lnTo>
                          <a:pt x="71" y="197"/>
                        </a:lnTo>
                        <a:lnTo>
                          <a:pt x="72" y="196"/>
                        </a:lnTo>
                        <a:lnTo>
                          <a:pt x="72" y="194"/>
                        </a:lnTo>
                        <a:lnTo>
                          <a:pt x="77" y="191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9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20" y="153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36" y="119"/>
                        </a:lnTo>
                        <a:lnTo>
                          <a:pt x="134" y="102"/>
                        </a:lnTo>
                        <a:lnTo>
                          <a:pt x="126" y="82"/>
                        </a:lnTo>
                        <a:lnTo>
                          <a:pt x="108" y="66"/>
                        </a:lnTo>
                        <a:lnTo>
                          <a:pt x="87" y="49"/>
                        </a:lnTo>
                        <a:lnTo>
                          <a:pt x="64" y="3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89" name="Freeform 297"/>
                  <p:cNvSpPr>
                    <a:spLocks/>
                  </p:cNvSpPr>
                  <p:nvPr/>
                </p:nvSpPr>
                <p:spPr bwMode="auto">
                  <a:xfrm>
                    <a:off x="4689" y="2942"/>
                    <a:ext cx="49" cy="64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2"/>
                      </a:cxn>
                      <a:cxn ang="0">
                        <a:pos x="57" y="2"/>
                      </a:cxn>
                      <a:cxn ang="0">
                        <a:pos x="55" y="3"/>
                      </a:cxn>
                      <a:cxn ang="0">
                        <a:pos x="55" y="3"/>
                      </a:cxn>
                      <a:cxn ang="0">
                        <a:pos x="51" y="7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35" y="22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13" y="51"/>
                      </a:cxn>
                      <a:cxn ang="0">
                        <a:pos x="5" y="68"/>
                      </a:cxn>
                      <a:cxn ang="0">
                        <a:pos x="5" y="68"/>
                      </a:cxn>
                      <a:cxn ang="0">
                        <a:pos x="0" y="84"/>
                      </a:cxn>
                      <a:cxn ang="0">
                        <a:pos x="3" y="102"/>
                      </a:cxn>
                      <a:cxn ang="0">
                        <a:pos x="13" y="121"/>
                      </a:cxn>
                      <a:cxn ang="0">
                        <a:pos x="32" y="136"/>
                      </a:cxn>
                      <a:cxn ang="0">
                        <a:pos x="55" y="150"/>
                      </a:cxn>
                      <a:cxn ang="0">
                        <a:pos x="80" y="163"/>
                      </a:cxn>
                      <a:cxn ang="0">
                        <a:pos x="80" y="163"/>
                      </a:cxn>
                      <a:cxn ang="0">
                        <a:pos x="103" y="173"/>
                      </a:cxn>
                      <a:cxn ang="0">
                        <a:pos x="126" y="183"/>
                      </a:cxn>
                      <a:cxn ang="0">
                        <a:pos x="126" y="183"/>
                      </a:cxn>
                      <a:cxn ang="0">
                        <a:pos x="133" y="186"/>
                      </a:cxn>
                      <a:cxn ang="0">
                        <a:pos x="140" y="189"/>
                      </a:cxn>
                      <a:cxn ang="0">
                        <a:pos x="140" y="189"/>
                      </a:cxn>
                      <a:cxn ang="0">
                        <a:pos x="140" y="189"/>
                      </a:cxn>
                      <a:cxn ang="0">
                        <a:pos x="143" y="189"/>
                      </a:cxn>
                      <a:cxn ang="0">
                        <a:pos x="144" y="190"/>
                      </a:cxn>
                      <a:cxn ang="0">
                        <a:pos x="144" y="190"/>
                      </a:cxn>
                      <a:cxn ang="0">
                        <a:pos x="144" y="190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</a:cxnLst>
                    <a:rect l="0" t="0" r="r" b="b"/>
                    <a:pathLst>
                      <a:path w="146" h="190">
                        <a:moveTo>
                          <a:pt x="58" y="0"/>
                        </a:moveTo>
                        <a:lnTo>
                          <a:pt x="58" y="2"/>
                        </a:lnTo>
                        <a:lnTo>
                          <a:pt x="57" y="2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1" y="7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35" y="22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13" y="51"/>
                        </a:lnTo>
                        <a:lnTo>
                          <a:pt x="5" y="68"/>
                        </a:lnTo>
                        <a:lnTo>
                          <a:pt x="5" y="68"/>
                        </a:lnTo>
                        <a:lnTo>
                          <a:pt x="0" y="84"/>
                        </a:lnTo>
                        <a:lnTo>
                          <a:pt x="3" y="102"/>
                        </a:lnTo>
                        <a:lnTo>
                          <a:pt x="13" y="121"/>
                        </a:lnTo>
                        <a:lnTo>
                          <a:pt x="32" y="136"/>
                        </a:lnTo>
                        <a:lnTo>
                          <a:pt x="55" y="150"/>
                        </a:lnTo>
                        <a:lnTo>
                          <a:pt x="80" y="163"/>
                        </a:lnTo>
                        <a:lnTo>
                          <a:pt x="80" y="163"/>
                        </a:lnTo>
                        <a:lnTo>
                          <a:pt x="103" y="173"/>
                        </a:lnTo>
                        <a:lnTo>
                          <a:pt x="126" y="183"/>
                        </a:lnTo>
                        <a:lnTo>
                          <a:pt x="126" y="183"/>
                        </a:lnTo>
                        <a:lnTo>
                          <a:pt x="133" y="186"/>
                        </a:lnTo>
                        <a:lnTo>
                          <a:pt x="140" y="189"/>
                        </a:lnTo>
                        <a:lnTo>
                          <a:pt x="140" y="189"/>
                        </a:lnTo>
                        <a:lnTo>
                          <a:pt x="140" y="189"/>
                        </a:lnTo>
                        <a:lnTo>
                          <a:pt x="143" y="189"/>
                        </a:lnTo>
                        <a:lnTo>
                          <a:pt x="144" y="190"/>
                        </a:lnTo>
                        <a:lnTo>
                          <a:pt x="144" y="190"/>
                        </a:lnTo>
                        <a:lnTo>
                          <a:pt x="144" y="190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90" name="Freeform 298"/>
                  <p:cNvSpPr>
                    <a:spLocks/>
                  </p:cNvSpPr>
                  <p:nvPr/>
                </p:nvSpPr>
                <p:spPr bwMode="auto">
                  <a:xfrm>
                    <a:off x="4696" y="2940"/>
                    <a:ext cx="49" cy="63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1"/>
                      </a:cxn>
                      <a:cxn ang="0">
                        <a:pos x="58" y="1"/>
                      </a:cxn>
                      <a:cxn ang="0">
                        <a:pos x="56" y="1"/>
                      </a:cxn>
                      <a:cxn ang="0">
                        <a:pos x="55" y="3"/>
                      </a:cxn>
                      <a:cxn ang="0">
                        <a:pos x="55" y="3"/>
                      </a:cxn>
                      <a:cxn ang="0">
                        <a:pos x="50" y="6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35" y="22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13" y="49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0" y="83"/>
                      </a:cxn>
                      <a:cxn ang="0">
                        <a:pos x="3" y="102"/>
                      </a:cxn>
                      <a:cxn ang="0">
                        <a:pos x="3" y="102"/>
                      </a:cxn>
                      <a:cxn ang="0">
                        <a:pos x="14" y="121"/>
                      </a:cxn>
                      <a:cxn ang="0">
                        <a:pos x="32" y="134"/>
                      </a:cxn>
                      <a:cxn ang="0">
                        <a:pos x="56" y="150"/>
                      </a:cxn>
                      <a:cxn ang="0">
                        <a:pos x="81" y="163"/>
                      </a:cxn>
                      <a:cxn ang="0">
                        <a:pos x="147" y="190"/>
                      </a:cxn>
                      <a:cxn ang="0">
                        <a:pos x="147" y="190"/>
                      </a:cxn>
                    </a:cxnLst>
                    <a:rect l="0" t="0" r="r" b="b"/>
                    <a:pathLst>
                      <a:path w="147" h="190">
                        <a:moveTo>
                          <a:pt x="58" y="0"/>
                        </a:moveTo>
                        <a:lnTo>
                          <a:pt x="58" y="1"/>
                        </a:lnTo>
                        <a:lnTo>
                          <a:pt x="58" y="1"/>
                        </a:lnTo>
                        <a:lnTo>
                          <a:pt x="56" y="1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0" y="6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35" y="22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13" y="49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0" y="83"/>
                        </a:lnTo>
                        <a:lnTo>
                          <a:pt x="3" y="102"/>
                        </a:lnTo>
                        <a:lnTo>
                          <a:pt x="3" y="102"/>
                        </a:lnTo>
                        <a:lnTo>
                          <a:pt x="14" y="121"/>
                        </a:lnTo>
                        <a:lnTo>
                          <a:pt x="32" y="134"/>
                        </a:lnTo>
                        <a:lnTo>
                          <a:pt x="56" y="150"/>
                        </a:lnTo>
                        <a:lnTo>
                          <a:pt x="81" y="163"/>
                        </a:lnTo>
                        <a:lnTo>
                          <a:pt x="147" y="190"/>
                        </a:lnTo>
                        <a:lnTo>
                          <a:pt x="147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91" name="Freeform 299"/>
                  <p:cNvSpPr>
                    <a:spLocks/>
                  </p:cNvSpPr>
                  <p:nvPr/>
                </p:nvSpPr>
                <p:spPr bwMode="auto">
                  <a:xfrm>
                    <a:off x="4700" y="2940"/>
                    <a:ext cx="48" cy="63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0"/>
                      </a:cxn>
                      <a:cxn ang="0">
                        <a:pos x="58" y="1"/>
                      </a:cxn>
                      <a:cxn ang="0">
                        <a:pos x="56" y="1"/>
                      </a:cxn>
                      <a:cxn ang="0">
                        <a:pos x="55" y="2"/>
                      </a:cxn>
                      <a:cxn ang="0">
                        <a:pos x="51" y="5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35" y="21"/>
                      </a:cxn>
                      <a:cxn ang="0">
                        <a:pos x="25" y="34"/>
                      </a:cxn>
                      <a:cxn ang="0">
                        <a:pos x="25" y="34"/>
                      </a:cxn>
                      <a:cxn ang="0">
                        <a:pos x="13" y="48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0" y="83"/>
                      </a:cxn>
                      <a:cxn ang="0">
                        <a:pos x="3" y="100"/>
                      </a:cxn>
                      <a:cxn ang="0">
                        <a:pos x="15" y="119"/>
                      </a:cxn>
                      <a:cxn ang="0">
                        <a:pos x="32" y="133"/>
                      </a:cxn>
                      <a:cxn ang="0">
                        <a:pos x="56" y="149"/>
                      </a:cxn>
                      <a:cxn ang="0">
                        <a:pos x="81" y="162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</a:cxnLst>
                    <a:rect l="0" t="0" r="r" b="b"/>
                    <a:pathLst>
                      <a:path w="146" h="190">
                        <a:moveTo>
                          <a:pt x="58" y="0"/>
                        </a:moveTo>
                        <a:lnTo>
                          <a:pt x="58" y="0"/>
                        </a:lnTo>
                        <a:lnTo>
                          <a:pt x="58" y="1"/>
                        </a:lnTo>
                        <a:lnTo>
                          <a:pt x="56" y="1"/>
                        </a:lnTo>
                        <a:lnTo>
                          <a:pt x="55" y="2"/>
                        </a:lnTo>
                        <a:lnTo>
                          <a:pt x="51" y="5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35" y="21"/>
                        </a:lnTo>
                        <a:lnTo>
                          <a:pt x="25" y="34"/>
                        </a:lnTo>
                        <a:lnTo>
                          <a:pt x="25" y="34"/>
                        </a:lnTo>
                        <a:lnTo>
                          <a:pt x="13" y="48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0" y="83"/>
                        </a:lnTo>
                        <a:lnTo>
                          <a:pt x="3" y="100"/>
                        </a:lnTo>
                        <a:lnTo>
                          <a:pt x="15" y="119"/>
                        </a:lnTo>
                        <a:lnTo>
                          <a:pt x="32" y="133"/>
                        </a:lnTo>
                        <a:lnTo>
                          <a:pt x="56" y="149"/>
                        </a:lnTo>
                        <a:lnTo>
                          <a:pt x="81" y="162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sp>
              <p:nvSpPr>
                <p:cNvPr id="345" name="Freeform 430"/>
                <p:cNvSpPr>
                  <a:spLocks/>
                </p:cNvSpPr>
                <p:nvPr/>
              </p:nvSpPr>
              <p:spPr bwMode="auto">
                <a:xfrm>
                  <a:off x="4448" y="252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1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1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6" name="Freeform 432"/>
                <p:cNvSpPr>
                  <a:spLocks/>
                </p:cNvSpPr>
                <p:nvPr/>
              </p:nvSpPr>
              <p:spPr bwMode="auto">
                <a:xfrm>
                  <a:off x="4450" y="252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3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1" y="12"/>
                    </a:cxn>
                    <a:cxn ang="0">
                      <a:pos x="573" y="6"/>
                    </a:cxn>
                    <a:cxn ang="0">
                      <a:pos x="584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7" y="77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3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1" y="12"/>
                      </a:lnTo>
                      <a:lnTo>
                        <a:pt x="573" y="6"/>
                      </a:lnTo>
                      <a:lnTo>
                        <a:pt x="584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7" y="77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7" name="Freeform 433"/>
                <p:cNvSpPr>
                  <a:spLocks/>
                </p:cNvSpPr>
                <p:nvPr/>
              </p:nvSpPr>
              <p:spPr bwMode="auto">
                <a:xfrm>
                  <a:off x="4319" y="272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8" name="Freeform 434"/>
                <p:cNvSpPr>
                  <a:spLocks/>
                </p:cNvSpPr>
                <p:nvPr/>
              </p:nvSpPr>
              <p:spPr bwMode="auto">
                <a:xfrm>
                  <a:off x="4520" y="259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7" y="62"/>
                    </a:cxn>
                    <a:cxn ang="0">
                      <a:pos x="525" y="33"/>
                    </a:cxn>
                    <a:cxn ang="0">
                      <a:pos x="561" y="12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1" y="7"/>
                    </a:cxn>
                    <a:cxn ang="0">
                      <a:pos x="600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6" y="76"/>
                    </a:cxn>
                    <a:cxn ang="0">
                      <a:pos x="539" y="112"/>
                    </a:cxn>
                    <a:cxn ang="0">
                      <a:pos x="457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1" h="602">
                      <a:moveTo>
                        <a:pt x="0" y="493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7" y="62"/>
                      </a:lnTo>
                      <a:lnTo>
                        <a:pt x="525" y="33"/>
                      </a:lnTo>
                      <a:lnTo>
                        <a:pt x="561" y="12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1" y="7"/>
                      </a:lnTo>
                      <a:lnTo>
                        <a:pt x="600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6" y="76"/>
                      </a:lnTo>
                      <a:lnTo>
                        <a:pt x="539" y="112"/>
                      </a:lnTo>
                      <a:lnTo>
                        <a:pt x="457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9" name="Freeform 435"/>
                <p:cNvSpPr>
                  <a:spLocks/>
                </p:cNvSpPr>
                <p:nvPr/>
              </p:nvSpPr>
              <p:spPr bwMode="auto">
                <a:xfrm>
                  <a:off x="4321" y="272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4"/>
                    </a:cxn>
                    <a:cxn ang="0">
                      <a:pos x="142" y="384"/>
                    </a:cxn>
                    <a:cxn ang="0">
                      <a:pos x="62" y="488"/>
                    </a:cxn>
                    <a:cxn ang="0">
                      <a:pos x="33" y="524"/>
                    </a:cxn>
                    <a:cxn ang="0">
                      <a:pos x="11" y="562"/>
                    </a:cxn>
                    <a:cxn ang="0">
                      <a:pos x="4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4"/>
                      </a:lnTo>
                      <a:lnTo>
                        <a:pt x="142" y="384"/>
                      </a:lnTo>
                      <a:lnTo>
                        <a:pt x="62" y="488"/>
                      </a:lnTo>
                      <a:lnTo>
                        <a:pt x="33" y="524"/>
                      </a:lnTo>
                      <a:lnTo>
                        <a:pt x="11" y="562"/>
                      </a:lnTo>
                      <a:lnTo>
                        <a:pt x="4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50" name="Freeform 436"/>
                <p:cNvSpPr>
                  <a:spLocks/>
                </p:cNvSpPr>
                <p:nvPr/>
              </p:nvSpPr>
              <p:spPr bwMode="auto">
                <a:xfrm>
                  <a:off x="4522" y="259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9"/>
                    </a:cxn>
                    <a:cxn ang="0">
                      <a:pos x="368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9"/>
                      </a:lnTo>
                      <a:lnTo>
                        <a:pt x="368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51" name="Freeform 437"/>
                <p:cNvSpPr>
                  <a:spLocks/>
                </p:cNvSpPr>
                <p:nvPr/>
              </p:nvSpPr>
              <p:spPr bwMode="auto">
                <a:xfrm>
                  <a:off x="4393" y="279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52" name="Freeform 438"/>
                <p:cNvSpPr>
                  <a:spLocks/>
                </p:cNvSpPr>
                <p:nvPr/>
              </p:nvSpPr>
              <p:spPr bwMode="auto">
                <a:xfrm>
                  <a:off x="4594" y="2668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53" name="Freeform 439"/>
                <p:cNvSpPr>
                  <a:spLocks/>
                </p:cNvSpPr>
                <p:nvPr/>
              </p:nvSpPr>
              <p:spPr bwMode="auto">
                <a:xfrm>
                  <a:off x="4394" y="279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0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7"/>
                    </a:cxn>
                    <a:cxn ang="0">
                      <a:pos x="114" y="538"/>
                    </a:cxn>
                    <a:cxn ang="0">
                      <a:pos x="216" y="458"/>
                    </a:cxn>
                    <a:cxn ang="0">
                      <a:pos x="318" y="368"/>
                    </a:cxn>
                    <a:cxn ang="0">
                      <a:pos x="318" y="368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0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7"/>
                      </a:lnTo>
                      <a:lnTo>
                        <a:pt x="114" y="538"/>
                      </a:lnTo>
                      <a:lnTo>
                        <a:pt x="216" y="458"/>
                      </a:lnTo>
                      <a:lnTo>
                        <a:pt x="318" y="368"/>
                      </a:lnTo>
                      <a:lnTo>
                        <a:pt x="318" y="368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54" name="Freeform 440"/>
                <p:cNvSpPr>
                  <a:spLocks/>
                </p:cNvSpPr>
                <p:nvPr/>
              </p:nvSpPr>
              <p:spPr bwMode="auto">
                <a:xfrm>
                  <a:off x="4596" y="2670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4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4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55" name="Freeform 441"/>
                <p:cNvSpPr>
                  <a:spLocks/>
                </p:cNvSpPr>
                <p:nvPr/>
              </p:nvSpPr>
              <p:spPr bwMode="auto">
                <a:xfrm>
                  <a:off x="4465" y="286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5"/>
                    </a:cxn>
                    <a:cxn ang="0">
                      <a:pos x="62" y="487"/>
                    </a:cxn>
                    <a:cxn ang="0">
                      <a:pos x="34" y="525"/>
                    </a:cxn>
                    <a:cxn ang="0">
                      <a:pos x="11" y="561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8" y="601"/>
                    </a:cxn>
                    <a:cxn ang="0">
                      <a:pos x="16" y="599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6"/>
                    </a:cxn>
                    <a:cxn ang="0">
                      <a:pos x="114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1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5"/>
                      </a:lnTo>
                      <a:lnTo>
                        <a:pt x="62" y="487"/>
                      </a:lnTo>
                      <a:lnTo>
                        <a:pt x="34" y="525"/>
                      </a:lnTo>
                      <a:lnTo>
                        <a:pt x="11" y="561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8" y="601"/>
                      </a:lnTo>
                      <a:lnTo>
                        <a:pt x="16" y="599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6"/>
                      </a:lnTo>
                      <a:lnTo>
                        <a:pt x="114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56" name="Freeform 442"/>
                <p:cNvSpPr>
                  <a:spLocks/>
                </p:cNvSpPr>
                <p:nvPr/>
              </p:nvSpPr>
              <p:spPr bwMode="auto">
                <a:xfrm>
                  <a:off x="4666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4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4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57" name="Freeform 443"/>
                <p:cNvSpPr>
                  <a:spLocks/>
                </p:cNvSpPr>
                <p:nvPr/>
              </p:nvSpPr>
              <p:spPr bwMode="auto">
                <a:xfrm>
                  <a:off x="4467" y="287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1" y="283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2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68"/>
                    </a:cxn>
                    <a:cxn ang="0">
                      <a:pos x="316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1" y="283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2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68"/>
                      </a:lnTo>
                      <a:lnTo>
                        <a:pt x="316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58" name="Freeform 444"/>
                <p:cNvSpPr>
                  <a:spLocks/>
                </p:cNvSpPr>
                <p:nvPr/>
              </p:nvSpPr>
              <p:spPr bwMode="auto">
                <a:xfrm>
                  <a:off x="4668" y="2742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38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8" y="316"/>
                    </a:cxn>
                    <a:cxn ang="0">
                      <a:pos x="368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38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8" y="316"/>
                      </a:lnTo>
                      <a:lnTo>
                        <a:pt x="368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59" name="Freeform 446"/>
                <p:cNvSpPr>
                  <a:spLocks/>
                </p:cNvSpPr>
                <p:nvPr/>
              </p:nvSpPr>
              <p:spPr bwMode="auto">
                <a:xfrm>
                  <a:off x="4451" y="252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9" y="62"/>
                    </a:cxn>
                    <a:cxn ang="0">
                      <a:pos x="525" y="35"/>
                    </a:cxn>
                    <a:cxn ang="0">
                      <a:pos x="562" y="12"/>
                    </a:cxn>
                    <a:cxn ang="0">
                      <a:pos x="574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3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9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3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9" y="62"/>
                      </a:lnTo>
                      <a:lnTo>
                        <a:pt x="525" y="35"/>
                      </a:lnTo>
                      <a:lnTo>
                        <a:pt x="562" y="12"/>
                      </a:lnTo>
                      <a:lnTo>
                        <a:pt x="574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3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9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60" name="Freeform 448"/>
                <p:cNvSpPr>
                  <a:spLocks/>
                </p:cNvSpPr>
                <p:nvPr/>
              </p:nvSpPr>
              <p:spPr bwMode="auto">
                <a:xfrm>
                  <a:off x="4453" y="25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8"/>
                    </a:cxn>
                    <a:cxn ang="0">
                      <a:pos x="596" y="29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9"/>
                    </a:cxn>
                    <a:cxn ang="0">
                      <a:pos x="370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8"/>
                      </a:lnTo>
                      <a:lnTo>
                        <a:pt x="596" y="29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61" name="Freeform 449"/>
                <p:cNvSpPr>
                  <a:spLocks/>
                </p:cNvSpPr>
                <p:nvPr/>
              </p:nvSpPr>
              <p:spPr bwMode="auto">
                <a:xfrm>
                  <a:off x="4323" y="27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4" y="524"/>
                    </a:cxn>
                    <a:cxn ang="0">
                      <a:pos x="12" y="561"/>
                    </a:cxn>
                    <a:cxn ang="0">
                      <a:pos x="5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7"/>
                    </a:cxn>
                    <a:cxn ang="0">
                      <a:pos x="113" y="538"/>
                    </a:cxn>
                    <a:cxn ang="0">
                      <a:pos x="217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4" y="524"/>
                      </a:lnTo>
                      <a:lnTo>
                        <a:pt x="12" y="561"/>
                      </a:lnTo>
                      <a:lnTo>
                        <a:pt x="5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7"/>
                      </a:lnTo>
                      <a:lnTo>
                        <a:pt x="113" y="538"/>
                      </a:lnTo>
                      <a:lnTo>
                        <a:pt x="217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62" name="Freeform 450"/>
                <p:cNvSpPr>
                  <a:spLocks/>
                </p:cNvSpPr>
                <p:nvPr/>
              </p:nvSpPr>
              <p:spPr bwMode="auto">
                <a:xfrm>
                  <a:off x="4524" y="260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63" name="Freeform 451"/>
                <p:cNvSpPr>
                  <a:spLocks/>
                </p:cNvSpPr>
                <p:nvPr/>
              </p:nvSpPr>
              <p:spPr bwMode="auto">
                <a:xfrm>
                  <a:off x="4324" y="273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64" name="Freeform 452"/>
                <p:cNvSpPr>
                  <a:spLocks/>
                </p:cNvSpPr>
                <p:nvPr/>
              </p:nvSpPr>
              <p:spPr bwMode="auto">
                <a:xfrm>
                  <a:off x="4525" y="260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9" y="62"/>
                    </a:cxn>
                    <a:cxn ang="0">
                      <a:pos x="525" y="33"/>
                    </a:cxn>
                    <a:cxn ang="0">
                      <a:pos x="562" y="11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9" y="62"/>
                      </a:lnTo>
                      <a:lnTo>
                        <a:pt x="525" y="33"/>
                      </a:lnTo>
                      <a:lnTo>
                        <a:pt x="562" y="11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65" name="Freeform 453"/>
                <p:cNvSpPr>
                  <a:spLocks/>
                </p:cNvSpPr>
                <p:nvPr/>
              </p:nvSpPr>
              <p:spPr bwMode="auto">
                <a:xfrm>
                  <a:off x="4396" y="280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4" y="525"/>
                    </a:cxn>
                    <a:cxn ang="0">
                      <a:pos x="13" y="562"/>
                    </a:cxn>
                    <a:cxn ang="0">
                      <a:pos x="6" y="574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4" y="525"/>
                      </a:lnTo>
                      <a:lnTo>
                        <a:pt x="13" y="562"/>
                      </a:lnTo>
                      <a:lnTo>
                        <a:pt x="6" y="574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66" name="Freeform 454"/>
                <p:cNvSpPr>
                  <a:spLocks/>
                </p:cNvSpPr>
                <p:nvPr/>
              </p:nvSpPr>
              <p:spPr bwMode="auto">
                <a:xfrm>
                  <a:off x="4597" y="267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67" name="Freeform 455"/>
                <p:cNvSpPr>
                  <a:spLocks/>
                </p:cNvSpPr>
                <p:nvPr/>
              </p:nvSpPr>
              <p:spPr bwMode="auto">
                <a:xfrm>
                  <a:off x="4398" y="280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68" name="Freeform 456"/>
                <p:cNvSpPr>
                  <a:spLocks/>
                </p:cNvSpPr>
                <p:nvPr/>
              </p:nvSpPr>
              <p:spPr bwMode="auto">
                <a:xfrm>
                  <a:off x="4599" y="267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69" name="Freeform 457"/>
                <p:cNvSpPr>
                  <a:spLocks/>
                </p:cNvSpPr>
                <p:nvPr/>
              </p:nvSpPr>
              <p:spPr bwMode="auto">
                <a:xfrm>
                  <a:off x="4469" y="2873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70" name="Freeform 458"/>
                <p:cNvSpPr>
                  <a:spLocks/>
                </p:cNvSpPr>
                <p:nvPr/>
              </p:nvSpPr>
              <p:spPr bwMode="auto">
                <a:xfrm>
                  <a:off x="4669" y="27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39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39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71" name="Freeform 459"/>
                <p:cNvSpPr>
                  <a:spLocks/>
                </p:cNvSpPr>
                <p:nvPr/>
              </p:nvSpPr>
              <p:spPr bwMode="auto">
                <a:xfrm>
                  <a:off x="4470" y="287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1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599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1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599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72" name="Freeform 460"/>
                <p:cNvSpPr>
                  <a:spLocks/>
                </p:cNvSpPr>
                <p:nvPr/>
              </p:nvSpPr>
              <p:spPr bwMode="auto">
                <a:xfrm>
                  <a:off x="4671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2" y="11"/>
                    </a:cxn>
                    <a:cxn ang="0">
                      <a:pos x="573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2" y="11"/>
                      </a:lnTo>
                      <a:lnTo>
                        <a:pt x="573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73" name="Freeform 462"/>
                <p:cNvSpPr>
                  <a:spLocks/>
                </p:cNvSpPr>
                <p:nvPr/>
              </p:nvSpPr>
              <p:spPr bwMode="auto">
                <a:xfrm>
                  <a:off x="4451" y="252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9" y="62"/>
                    </a:cxn>
                    <a:cxn ang="0">
                      <a:pos x="525" y="35"/>
                    </a:cxn>
                    <a:cxn ang="0">
                      <a:pos x="562" y="12"/>
                    </a:cxn>
                    <a:cxn ang="0">
                      <a:pos x="574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3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9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3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9" y="62"/>
                      </a:lnTo>
                      <a:lnTo>
                        <a:pt x="525" y="35"/>
                      </a:lnTo>
                      <a:lnTo>
                        <a:pt x="562" y="12"/>
                      </a:lnTo>
                      <a:lnTo>
                        <a:pt x="574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3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9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74" name="Freeform 464"/>
                <p:cNvSpPr>
                  <a:spLocks/>
                </p:cNvSpPr>
                <p:nvPr/>
              </p:nvSpPr>
              <p:spPr bwMode="auto">
                <a:xfrm>
                  <a:off x="4453" y="25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8"/>
                    </a:cxn>
                    <a:cxn ang="0">
                      <a:pos x="596" y="29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9"/>
                    </a:cxn>
                    <a:cxn ang="0">
                      <a:pos x="370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8"/>
                      </a:lnTo>
                      <a:lnTo>
                        <a:pt x="596" y="29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75" name="Freeform 465"/>
                <p:cNvSpPr>
                  <a:spLocks/>
                </p:cNvSpPr>
                <p:nvPr/>
              </p:nvSpPr>
              <p:spPr bwMode="auto">
                <a:xfrm>
                  <a:off x="4323" y="27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4" y="524"/>
                    </a:cxn>
                    <a:cxn ang="0">
                      <a:pos x="12" y="561"/>
                    </a:cxn>
                    <a:cxn ang="0">
                      <a:pos x="5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7"/>
                    </a:cxn>
                    <a:cxn ang="0">
                      <a:pos x="113" y="538"/>
                    </a:cxn>
                    <a:cxn ang="0">
                      <a:pos x="217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4" y="524"/>
                      </a:lnTo>
                      <a:lnTo>
                        <a:pt x="12" y="561"/>
                      </a:lnTo>
                      <a:lnTo>
                        <a:pt x="5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7"/>
                      </a:lnTo>
                      <a:lnTo>
                        <a:pt x="113" y="538"/>
                      </a:lnTo>
                      <a:lnTo>
                        <a:pt x="217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76" name="Freeform 466"/>
                <p:cNvSpPr>
                  <a:spLocks/>
                </p:cNvSpPr>
                <p:nvPr/>
              </p:nvSpPr>
              <p:spPr bwMode="auto">
                <a:xfrm>
                  <a:off x="4524" y="260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77" name="Freeform 467"/>
                <p:cNvSpPr>
                  <a:spLocks/>
                </p:cNvSpPr>
                <p:nvPr/>
              </p:nvSpPr>
              <p:spPr bwMode="auto">
                <a:xfrm>
                  <a:off x="4324" y="273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78" name="Freeform 468"/>
                <p:cNvSpPr>
                  <a:spLocks/>
                </p:cNvSpPr>
                <p:nvPr/>
              </p:nvSpPr>
              <p:spPr bwMode="auto">
                <a:xfrm>
                  <a:off x="4525" y="260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9" y="62"/>
                    </a:cxn>
                    <a:cxn ang="0">
                      <a:pos x="525" y="33"/>
                    </a:cxn>
                    <a:cxn ang="0">
                      <a:pos x="562" y="11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9" y="62"/>
                      </a:lnTo>
                      <a:lnTo>
                        <a:pt x="525" y="33"/>
                      </a:lnTo>
                      <a:lnTo>
                        <a:pt x="562" y="11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79" name="Freeform 469"/>
                <p:cNvSpPr>
                  <a:spLocks/>
                </p:cNvSpPr>
                <p:nvPr/>
              </p:nvSpPr>
              <p:spPr bwMode="auto">
                <a:xfrm>
                  <a:off x="4396" y="280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4" y="525"/>
                    </a:cxn>
                    <a:cxn ang="0">
                      <a:pos x="13" y="562"/>
                    </a:cxn>
                    <a:cxn ang="0">
                      <a:pos x="6" y="574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4" y="525"/>
                      </a:lnTo>
                      <a:lnTo>
                        <a:pt x="13" y="562"/>
                      </a:lnTo>
                      <a:lnTo>
                        <a:pt x="6" y="574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80" name="Freeform 470"/>
                <p:cNvSpPr>
                  <a:spLocks/>
                </p:cNvSpPr>
                <p:nvPr/>
              </p:nvSpPr>
              <p:spPr bwMode="auto">
                <a:xfrm>
                  <a:off x="4597" y="267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81" name="Freeform 471"/>
                <p:cNvSpPr>
                  <a:spLocks/>
                </p:cNvSpPr>
                <p:nvPr/>
              </p:nvSpPr>
              <p:spPr bwMode="auto">
                <a:xfrm>
                  <a:off x="4398" y="280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82" name="Freeform 472"/>
                <p:cNvSpPr>
                  <a:spLocks/>
                </p:cNvSpPr>
                <p:nvPr/>
              </p:nvSpPr>
              <p:spPr bwMode="auto">
                <a:xfrm>
                  <a:off x="4599" y="267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83" name="Freeform 473"/>
                <p:cNvSpPr>
                  <a:spLocks/>
                </p:cNvSpPr>
                <p:nvPr/>
              </p:nvSpPr>
              <p:spPr bwMode="auto">
                <a:xfrm>
                  <a:off x="4469" y="2873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84" name="Freeform 474"/>
                <p:cNvSpPr>
                  <a:spLocks/>
                </p:cNvSpPr>
                <p:nvPr/>
              </p:nvSpPr>
              <p:spPr bwMode="auto">
                <a:xfrm>
                  <a:off x="4669" y="27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39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39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85" name="Freeform 475"/>
                <p:cNvSpPr>
                  <a:spLocks/>
                </p:cNvSpPr>
                <p:nvPr/>
              </p:nvSpPr>
              <p:spPr bwMode="auto">
                <a:xfrm>
                  <a:off x="4470" y="287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1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599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1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599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86" name="Freeform 476"/>
                <p:cNvSpPr>
                  <a:spLocks/>
                </p:cNvSpPr>
                <p:nvPr/>
              </p:nvSpPr>
              <p:spPr bwMode="auto">
                <a:xfrm>
                  <a:off x="4671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2" y="11"/>
                    </a:cxn>
                    <a:cxn ang="0">
                      <a:pos x="573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2" y="11"/>
                      </a:lnTo>
                      <a:lnTo>
                        <a:pt x="573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87" name="Freeform 478"/>
                <p:cNvSpPr>
                  <a:spLocks/>
                </p:cNvSpPr>
                <p:nvPr/>
              </p:nvSpPr>
              <p:spPr bwMode="auto">
                <a:xfrm>
                  <a:off x="4455" y="253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9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8"/>
                    </a:cxn>
                    <a:cxn ang="0">
                      <a:pos x="370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9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8"/>
                      </a:lnTo>
                      <a:lnTo>
                        <a:pt x="370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88" name="Freeform 480"/>
                <p:cNvSpPr>
                  <a:spLocks/>
                </p:cNvSpPr>
                <p:nvPr/>
              </p:nvSpPr>
              <p:spPr bwMode="auto">
                <a:xfrm>
                  <a:off x="4457" y="253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89" name="Freeform 481"/>
                <p:cNvSpPr>
                  <a:spLocks/>
                </p:cNvSpPr>
                <p:nvPr/>
              </p:nvSpPr>
              <p:spPr bwMode="auto">
                <a:xfrm>
                  <a:off x="4326" y="273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1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5"/>
                    </a:cxn>
                    <a:cxn ang="0">
                      <a:pos x="11" y="561"/>
                    </a:cxn>
                    <a:cxn ang="0">
                      <a:pos x="5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2" y="599"/>
                    </a:cxn>
                    <a:cxn ang="0">
                      <a:pos x="8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1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5"/>
                      </a:lnTo>
                      <a:lnTo>
                        <a:pt x="11" y="561"/>
                      </a:lnTo>
                      <a:lnTo>
                        <a:pt x="5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2" y="599"/>
                      </a:lnTo>
                      <a:lnTo>
                        <a:pt x="8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90" name="Freeform 482"/>
                <p:cNvSpPr>
                  <a:spLocks/>
                </p:cNvSpPr>
                <p:nvPr/>
              </p:nvSpPr>
              <p:spPr bwMode="auto">
                <a:xfrm>
                  <a:off x="4527" y="260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2" y="11"/>
                    </a:cxn>
                    <a:cxn ang="0">
                      <a:pos x="573" y="4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7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2" y="11"/>
                      </a:lnTo>
                      <a:lnTo>
                        <a:pt x="573" y="4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7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91" name="Freeform 483"/>
                <p:cNvSpPr>
                  <a:spLocks/>
                </p:cNvSpPr>
                <p:nvPr/>
              </p:nvSpPr>
              <p:spPr bwMode="auto">
                <a:xfrm>
                  <a:off x="4328" y="273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5"/>
                    </a:cxn>
                    <a:cxn ang="0">
                      <a:pos x="62" y="489"/>
                    </a:cxn>
                    <a:cxn ang="0">
                      <a:pos x="33" y="525"/>
                    </a:cxn>
                    <a:cxn ang="0">
                      <a:pos x="12" y="562"/>
                    </a:cxn>
                    <a:cxn ang="0">
                      <a:pos x="5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89"/>
                    </a:cxn>
                    <a:cxn ang="0">
                      <a:pos x="77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5"/>
                      </a:lnTo>
                      <a:lnTo>
                        <a:pt x="62" y="489"/>
                      </a:lnTo>
                      <a:lnTo>
                        <a:pt x="33" y="525"/>
                      </a:lnTo>
                      <a:lnTo>
                        <a:pt x="12" y="562"/>
                      </a:lnTo>
                      <a:lnTo>
                        <a:pt x="5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89"/>
                      </a:lnTo>
                      <a:lnTo>
                        <a:pt x="77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92" name="Freeform 484"/>
                <p:cNvSpPr>
                  <a:spLocks/>
                </p:cNvSpPr>
                <p:nvPr/>
              </p:nvSpPr>
              <p:spPr bwMode="auto">
                <a:xfrm>
                  <a:off x="4529" y="260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6" y="144"/>
                    </a:cxn>
                    <a:cxn ang="0">
                      <a:pos x="489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7" y="1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6" y="144"/>
                      </a:lnTo>
                      <a:lnTo>
                        <a:pt x="489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7" y="1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93" name="Freeform 485"/>
                <p:cNvSpPr>
                  <a:spLocks/>
                </p:cNvSpPr>
                <p:nvPr/>
              </p:nvSpPr>
              <p:spPr bwMode="auto">
                <a:xfrm>
                  <a:off x="4400" y="280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6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4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600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1"/>
                    </a:cxn>
                    <a:cxn ang="0">
                      <a:pos x="317" y="371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6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4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600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1"/>
                      </a:lnTo>
                      <a:lnTo>
                        <a:pt x="317" y="371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94" name="Freeform 486"/>
                <p:cNvSpPr>
                  <a:spLocks/>
                </p:cNvSpPr>
                <p:nvPr/>
              </p:nvSpPr>
              <p:spPr bwMode="auto">
                <a:xfrm>
                  <a:off x="4601" y="267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95" name="Freeform 487"/>
                <p:cNvSpPr>
                  <a:spLocks/>
                </p:cNvSpPr>
                <p:nvPr/>
              </p:nvSpPr>
              <p:spPr bwMode="auto">
                <a:xfrm>
                  <a:off x="4402" y="280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3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7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3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7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96" name="Freeform 488"/>
                <p:cNvSpPr>
                  <a:spLocks/>
                </p:cNvSpPr>
                <p:nvPr/>
              </p:nvSpPr>
              <p:spPr bwMode="auto">
                <a:xfrm>
                  <a:off x="4603" y="267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97" name="Freeform 489"/>
                <p:cNvSpPr>
                  <a:spLocks/>
                </p:cNvSpPr>
                <p:nvPr/>
              </p:nvSpPr>
              <p:spPr bwMode="auto">
                <a:xfrm>
                  <a:off x="4472" y="287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4"/>
                    </a:cxn>
                    <a:cxn ang="0">
                      <a:pos x="62" y="487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599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6"/>
                    </a:cxn>
                    <a:cxn ang="0">
                      <a:pos x="114" y="539"/>
                    </a:cxn>
                    <a:cxn ang="0">
                      <a:pos x="216" y="456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4"/>
                      </a:lnTo>
                      <a:lnTo>
                        <a:pt x="62" y="487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599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6"/>
                      </a:lnTo>
                      <a:lnTo>
                        <a:pt x="114" y="539"/>
                      </a:lnTo>
                      <a:lnTo>
                        <a:pt x="216" y="456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98" name="Freeform 490"/>
                <p:cNvSpPr>
                  <a:spLocks/>
                </p:cNvSpPr>
                <p:nvPr/>
              </p:nvSpPr>
              <p:spPr bwMode="auto">
                <a:xfrm>
                  <a:off x="4673" y="274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7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7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99" name="Freeform 491"/>
                <p:cNvSpPr>
                  <a:spLocks/>
                </p:cNvSpPr>
                <p:nvPr/>
              </p:nvSpPr>
              <p:spPr bwMode="auto">
                <a:xfrm>
                  <a:off x="4474" y="287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00" name="Freeform 492"/>
                <p:cNvSpPr>
                  <a:spLocks/>
                </p:cNvSpPr>
                <p:nvPr/>
              </p:nvSpPr>
              <p:spPr bwMode="auto">
                <a:xfrm>
                  <a:off x="4675" y="274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5" y="232"/>
                    </a:cxn>
                    <a:cxn ang="0">
                      <a:pos x="386" y="143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5" y="232"/>
                      </a:lnTo>
                      <a:lnTo>
                        <a:pt x="386" y="143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01" name="Freeform 493"/>
                <p:cNvSpPr>
                  <a:spLocks/>
                </p:cNvSpPr>
                <p:nvPr/>
              </p:nvSpPr>
              <p:spPr bwMode="auto">
                <a:xfrm>
                  <a:off x="4445" y="2627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0" y="196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6" y="191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93" y="179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18" y="153"/>
                    </a:cxn>
                    <a:cxn ang="0">
                      <a:pos x="128" y="135"/>
                    </a:cxn>
                    <a:cxn ang="0">
                      <a:pos x="128" y="135"/>
                    </a:cxn>
                    <a:cxn ang="0">
                      <a:pos x="135" y="119"/>
                    </a:cxn>
                    <a:cxn ang="0">
                      <a:pos x="134" y="101"/>
                    </a:cxn>
                    <a:cxn ang="0">
                      <a:pos x="125" y="82"/>
                    </a:cxn>
                    <a:cxn ang="0">
                      <a:pos x="108" y="66"/>
                    </a:cxn>
                    <a:cxn ang="0">
                      <a:pos x="86" y="47"/>
                    </a:cxn>
                    <a:cxn ang="0">
                      <a:pos x="62" y="33"/>
                    </a:cxn>
                    <a:cxn ang="0">
                      <a:pos x="62" y="33"/>
                    </a:cxn>
                    <a:cxn ang="0">
                      <a:pos x="42" y="20"/>
                    </a:cxn>
                    <a:cxn ang="0">
                      <a:pos x="19" y="9"/>
                    </a:cxn>
                    <a:cxn ang="0">
                      <a:pos x="19" y="9"/>
                    </a:cxn>
                    <a:cxn ang="0">
                      <a:pos x="13" y="6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3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0" y="196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6" y="191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93" y="179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18" y="153"/>
                      </a:lnTo>
                      <a:lnTo>
                        <a:pt x="128" y="135"/>
                      </a:lnTo>
                      <a:lnTo>
                        <a:pt x="128" y="135"/>
                      </a:lnTo>
                      <a:lnTo>
                        <a:pt x="135" y="119"/>
                      </a:lnTo>
                      <a:lnTo>
                        <a:pt x="134" y="101"/>
                      </a:lnTo>
                      <a:lnTo>
                        <a:pt x="125" y="82"/>
                      </a:lnTo>
                      <a:lnTo>
                        <a:pt x="108" y="66"/>
                      </a:lnTo>
                      <a:lnTo>
                        <a:pt x="86" y="47"/>
                      </a:lnTo>
                      <a:lnTo>
                        <a:pt x="62" y="33"/>
                      </a:lnTo>
                      <a:lnTo>
                        <a:pt x="62" y="33"/>
                      </a:lnTo>
                      <a:lnTo>
                        <a:pt x="42" y="20"/>
                      </a:lnTo>
                      <a:lnTo>
                        <a:pt x="19" y="9"/>
                      </a:lnTo>
                      <a:lnTo>
                        <a:pt x="19" y="9"/>
                      </a:lnTo>
                      <a:lnTo>
                        <a:pt x="13" y="6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02" name="Freeform 494"/>
                <p:cNvSpPr>
                  <a:spLocks/>
                </p:cNvSpPr>
                <p:nvPr/>
              </p:nvSpPr>
              <p:spPr bwMode="auto">
                <a:xfrm>
                  <a:off x="4430" y="262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6"/>
                    </a:cxn>
                    <a:cxn ang="0">
                      <a:pos x="70" y="196"/>
                    </a:cxn>
                    <a:cxn ang="0">
                      <a:pos x="70" y="196"/>
                    </a:cxn>
                    <a:cxn ang="0">
                      <a:pos x="72" y="194"/>
                    </a:cxn>
                    <a:cxn ang="0">
                      <a:pos x="73" y="194"/>
                    </a:cxn>
                    <a:cxn ang="0">
                      <a:pos x="73" y="194"/>
                    </a:cxn>
                    <a:cxn ang="0">
                      <a:pos x="78" y="191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93" y="177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19" y="152"/>
                    </a:cxn>
                    <a:cxn ang="0">
                      <a:pos x="128" y="135"/>
                    </a:cxn>
                    <a:cxn ang="0">
                      <a:pos x="128" y="135"/>
                    </a:cxn>
                    <a:cxn ang="0">
                      <a:pos x="135" y="119"/>
                    </a:cxn>
                    <a:cxn ang="0">
                      <a:pos x="134" y="100"/>
                    </a:cxn>
                    <a:cxn ang="0">
                      <a:pos x="134" y="100"/>
                    </a:cxn>
                    <a:cxn ang="0">
                      <a:pos x="125" y="80"/>
                    </a:cxn>
                    <a:cxn ang="0">
                      <a:pos x="108" y="64"/>
                    </a:cxn>
                    <a:cxn ang="0">
                      <a:pos x="86" y="47"/>
                    </a:cxn>
                    <a:cxn ang="0">
                      <a:pos x="63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6">
                      <a:moveTo>
                        <a:pt x="69" y="196"/>
                      </a:moveTo>
                      <a:lnTo>
                        <a:pt x="70" y="196"/>
                      </a:lnTo>
                      <a:lnTo>
                        <a:pt x="70" y="196"/>
                      </a:lnTo>
                      <a:lnTo>
                        <a:pt x="72" y="194"/>
                      </a:lnTo>
                      <a:lnTo>
                        <a:pt x="73" y="194"/>
                      </a:lnTo>
                      <a:lnTo>
                        <a:pt x="73" y="194"/>
                      </a:lnTo>
                      <a:lnTo>
                        <a:pt x="78" y="191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93" y="177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19" y="152"/>
                      </a:lnTo>
                      <a:lnTo>
                        <a:pt x="128" y="135"/>
                      </a:lnTo>
                      <a:lnTo>
                        <a:pt x="128" y="135"/>
                      </a:lnTo>
                      <a:lnTo>
                        <a:pt x="135" y="119"/>
                      </a:lnTo>
                      <a:lnTo>
                        <a:pt x="134" y="100"/>
                      </a:lnTo>
                      <a:lnTo>
                        <a:pt x="134" y="100"/>
                      </a:lnTo>
                      <a:lnTo>
                        <a:pt x="125" y="80"/>
                      </a:lnTo>
                      <a:lnTo>
                        <a:pt x="108" y="64"/>
                      </a:lnTo>
                      <a:lnTo>
                        <a:pt x="86" y="47"/>
                      </a:lnTo>
                      <a:lnTo>
                        <a:pt x="63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03" name="Freeform 495"/>
                <p:cNvSpPr>
                  <a:spLocks/>
                </p:cNvSpPr>
                <p:nvPr/>
              </p:nvSpPr>
              <p:spPr bwMode="auto">
                <a:xfrm>
                  <a:off x="4434" y="262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0" y="197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6" y="191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93" y="178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19" y="152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35" y="119"/>
                    </a:cxn>
                    <a:cxn ang="0">
                      <a:pos x="134" y="102"/>
                    </a:cxn>
                    <a:cxn ang="0">
                      <a:pos x="125" y="82"/>
                    </a:cxn>
                    <a:cxn ang="0">
                      <a:pos x="108" y="66"/>
                    </a:cxn>
                    <a:cxn ang="0">
                      <a:pos x="86" y="49"/>
                    </a:cxn>
                    <a:cxn ang="0">
                      <a:pos x="63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0" y="197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6" y="191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93" y="178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19" y="152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35" y="119"/>
                      </a:lnTo>
                      <a:lnTo>
                        <a:pt x="134" y="102"/>
                      </a:lnTo>
                      <a:lnTo>
                        <a:pt x="125" y="82"/>
                      </a:lnTo>
                      <a:lnTo>
                        <a:pt x="108" y="66"/>
                      </a:lnTo>
                      <a:lnTo>
                        <a:pt x="86" y="49"/>
                      </a:lnTo>
                      <a:lnTo>
                        <a:pt x="63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04" name="Freeform 496"/>
                <p:cNvSpPr>
                  <a:spLocks/>
                </p:cNvSpPr>
                <p:nvPr/>
              </p:nvSpPr>
              <p:spPr bwMode="auto">
                <a:xfrm>
                  <a:off x="4694" y="2932"/>
                  <a:ext cx="48" cy="64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7" y="1"/>
                    </a:cxn>
                    <a:cxn ang="0">
                      <a:pos x="56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0" y="7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34" y="22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13" y="49"/>
                    </a:cxn>
                    <a:cxn ang="0">
                      <a:pos x="4" y="68"/>
                    </a:cxn>
                    <a:cxn ang="0">
                      <a:pos x="4" y="68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13" y="121"/>
                    </a:cxn>
                    <a:cxn ang="0">
                      <a:pos x="32" y="135"/>
                    </a:cxn>
                    <a:cxn ang="0">
                      <a:pos x="55" y="150"/>
                    </a:cxn>
                    <a:cxn ang="0">
                      <a:pos x="79" y="163"/>
                    </a:cxn>
                    <a:cxn ang="0">
                      <a:pos x="79" y="163"/>
                    </a:cxn>
                    <a:cxn ang="0">
                      <a:pos x="102" y="173"/>
                    </a:cxn>
                    <a:cxn ang="0">
                      <a:pos x="125" y="183"/>
                    </a:cxn>
                    <a:cxn ang="0">
                      <a:pos x="125" y="183"/>
                    </a:cxn>
                    <a:cxn ang="0">
                      <a:pos x="132" y="186"/>
                    </a:cxn>
                    <a:cxn ang="0">
                      <a:pos x="140" y="187"/>
                    </a:cxn>
                    <a:cxn ang="0">
                      <a:pos x="140" y="187"/>
                    </a:cxn>
                    <a:cxn ang="0">
                      <a:pos x="140" y="187"/>
                    </a:cxn>
                    <a:cxn ang="0">
                      <a:pos x="142" y="189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5" y="190"/>
                    </a:cxn>
                    <a:cxn ang="0">
                      <a:pos x="145" y="190"/>
                    </a:cxn>
                    <a:cxn ang="0">
                      <a:pos x="145" y="190"/>
                    </a:cxn>
                  </a:cxnLst>
                  <a:rect l="0" t="0" r="r" b="b"/>
                  <a:pathLst>
                    <a:path w="145" h="190">
                      <a:moveTo>
                        <a:pt x="57" y="0"/>
                      </a:moveTo>
                      <a:lnTo>
                        <a:pt x="57" y="1"/>
                      </a:lnTo>
                      <a:lnTo>
                        <a:pt x="56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0" y="7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34" y="22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13" y="49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13" y="121"/>
                      </a:lnTo>
                      <a:lnTo>
                        <a:pt x="32" y="135"/>
                      </a:lnTo>
                      <a:lnTo>
                        <a:pt x="55" y="150"/>
                      </a:lnTo>
                      <a:lnTo>
                        <a:pt x="79" y="163"/>
                      </a:lnTo>
                      <a:lnTo>
                        <a:pt x="79" y="163"/>
                      </a:lnTo>
                      <a:lnTo>
                        <a:pt x="102" y="173"/>
                      </a:lnTo>
                      <a:lnTo>
                        <a:pt x="125" y="183"/>
                      </a:lnTo>
                      <a:lnTo>
                        <a:pt x="125" y="183"/>
                      </a:lnTo>
                      <a:lnTo>
                        <a:pt x="132" y="186"/>
                      </a:lnTo>
                      <a:lnTo>
                        <a:pt x="140" y="187"/>
                      </a:lnTo>
                      <a:lnTo>
                        <a:pt x="140" y="187"/>
                      </a:lnTo>
                      <a:lnTo>
                        <a:pt x="140" y="187"/>
                      </a:lnTo>
                      <a:lnTo>
                        <a:pt x="142" y="189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05" name="Freeform 497"/>
                <p:cNvSpPr>
                  <a:spLocks/>
                </p:cNvSpPr>
                <p:nvPr/>
              </p:nvSpPr>
              <p:spPr bwMode="auto">
                <a:xfrm>
                  <a:off x="4701" y="2930"/>
                  <a:ext cx="49" cy="63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58" y="1"/>
                    </a:cxn>
                    <a:cxn ang="0">
                      <a:pos x="57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1" y="5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35" y="21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13" y="49"/>
                    </a:cxn>
                    <a:cxn ang="0">
                      <a:pos x="5" y="66"/>
                    </a:cxn>
                    <a:cxn ang="0">
                      <a:pos x="5" y="66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3" y="102"/>
                    </a:cxn>
                    <a:cxn ang="0">
                      <a:pos x="15" y="121"/>
                    </a:cxn>
                    <a:cxn ang="0">
                      <a:pos x="32" y="134"/>
                    </a:cxn>
                    <a:cxn ang="0">
                      <a:pos x="57" y="150"/>
                    </a:cxn>
                    <a:cxn ang="0">
                      <a:pos x="81" y="162"/>
                    </a:cxn>
                    <a:cxn ang="0">
                      <a:pos x="147" y="190"/>
                    </a:cxn>
                    <a:cxn ang="0">
                      <a:pos x="147" y="190"/>
                    </a:cxn>
                  </a:cxnLst>
                  <a:rect l="0" t="0" r="r" b="b"/>
                  <a:pathLst>
                    <a:path w="147" h="190">
                      <a:moveTo>
                        <a:pt x="58" y="0"/>
                      </a:moveTo>
                      <a:lnTo>
                        <a:pt x="58" y="0"/>
                      </a:lnTo>
                      <a:lnTo>
                        <a:pt x="58" y="1"/>
                      </a:lnTo>
                      <a:lnTo>
                        <a:pt x="57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1" y="5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35" y="21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13" y="49"/>
                      </a:lnTo>
                      <a:lnTo>
                        <a:pt x="5" y="66"/>
                      </a:lnTo>
                      <a:lnTo>
                        <a:pt x="5" y="66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15" y="121"/>
                      </a:lnTo>
                      <a:lnTo>
                        <a:pt x="32" y="134"/>
                      </a:lnTo>
                      <a:lnTo>
                        <a:pt x="57" y="150"/>
                      </a:lnTo>
                      <a:lnTo>
                        <a:pt x="81" y="162"/>
                      </a:lnTo>
                      <a:lnTo>
                        <a:pt x="147" y="190"/>
                      </a:lnTo>
                      <a:lnTo>
                        <a:pt x="147" y="190"/>
                      </a:lnTo>
                    </a:path>
                  </a:pathLst>
                </a:custGeom>
                <a:noFill/>
                <a:ln w="11113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06" name="Freeform 498"/>
                <p:cNvSpPr>
                  <a:spLocks/>
                </p:cNvSpPr>
                <p:nvPr/>
              </p:nvSpPr>
              <p:spPr bwMode="auto">
                <a:xfrm>
                  <a:off x="4705" y="2929"/>
                  <a:ext cx="48" cy="63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6" y="2"/>
                    </a:cxn>
                    <a:cxn ang="0">
                      <a:pos x="54" y="3"/>
                    </a:cxn>
                    <a:cxn ang="0">
                      <a:pos x="50" y="6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34" y="22"/>
                    </a:cxn>
                    <a:cxn ang="0">
                      <a:pos x="24" y="33"/>
                    </a:cxn>
                    <a:cxn ang="0">
                      <a:pos x="24" y="33"/>
                    </a:cxn>
                    <a:cxn ang="0">
                      <a:pos x="12" y="49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0" y="84"/>
                    </a:cxn>
                    <a:cxn ang="0">
                      <a:pos x="2" y="101"/>
                    </a:cxn>
                    <a:cxn ang="0">
                      <a:pos x="14" y="120"/>
                    </a:cxn>
                    <a:cxn ang="0">
                      <a:pos x="31" y="134"/>
                    </a:cxn>
                    <a:cxn ang="0">
                      <a:pos x="56" y="150"/>
                    </a:cxn>
                    <a:cxn ang="0">
                      <a:pos x="80" y="163"/>
                    </a:cxn>
                    <a:cxn ang="0">
                      <a:pos x="145" y="189"/>
                    </a:cxn>
                    <a:cxn ang="0">
                      <a:pos x="145" y="189"/>
                    </a:cxn>
                  </a:cxnLst>
                  <a:rect l="0" t="0" r="r" b="b"/>
                  <a:pathLst>
                    <a:path w="145" h="189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6" y="2"/>
                      </a:lnTo>
                      <a:lnTo>
                        <a:pt x="54" y="3"/>
                      </a:lnTo>
                      <a:lnTo>
                        <a:pt x="50" y="6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34" y="22"/>
                      </a:lnTo>
                      <a:lnTo>
                        <a:pt x="24" y="33"/>
                      </a:lnTo>
                      <a:lnTo>
                        <a:pt x="24" y="33"/>
                      </a:lnTo>
                      <a:lnTo>
                        <a:pt x="12" y="49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0" y="84"/>
                      </a:lnTo>
                      <a:lnTo>
                        <a:pt x="2" y="101"/>
                      </a:lnTo>
                      <a:lnTo>
                        <a:pt x="14" y="120"/>
                      </a:lnTo>
                      <a:lnTo>
                        <a:pt x="31" y="134"/>
                      </a:lnTo>
                      <a:lnTo>
                        <a:pt x="56" y="150"/>
                      </a:lnTo>
                      <a:lnTo>
                        <a:pt x="80" y="163"/>
                      </a:lnTo>
                      <a:lnTo>
                        <a:pt x="145" y="189"/>
                      </a:lnTo>
                      <a:lnTo>
                        <a:pt x="145" y="189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grpSp>
            <p:nvGrpSpPr>
              <p:cNvPr id="185" name="Group 4"/>
              <p:cNvGrpSpPr>
                <a:grpSpLocks noChangeAspect="1"/>
              </p:cNvGrpSpPr>
              <p:nvPr/>
            </p:nvGrpSpPr>
            <p:grpSpPr bwMode="auto">
              <a:xfrm rot="18973153">
                <a:off x="3521025" y="3242121"/>
                <a:ext cx="721618" cy="721618"/>
                <a:chOff x="4286" y="2523"/>
                <a:chExt cx="660" cy="660"/>
              </a:xfrm>
            </p:grpSpPr>
            <p:sp>
              <p:nvSpPr>
                <p:cNvPr id="187" name="AutoShape 3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4286" y="2523"/>
                  <a:ext cx="660" cy="6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188" name="Group 205"/>
                <p:cNvGrpSpPr>
                  <a:grpSpLocks/>
                </p:cNvGrpSpPr>
                <p:nvPr/>
              </p:nvGrpSpPr>
              <p:grpSpPr bwMode="auto">
                <a:xfrm>
                  <a:off x="4314" y="2535"/>
                  <a:ext cx="402" cy="402"/>
                  <a:chOff x="4314" y="2535"/>
                  <a:chExt cx="402" cy="402"/>
                </a:xfrm>
              </p:grpSpPr>
              <p:sp>
                <p:nvSpPr>
                  <p:cNvPr id="337" name="Freeform 198"/>
                  <p:cNvSpPr>
                    <a:spLocks/>
                  </p:cNvSpPr>
                  <p:nvPr/>
                </p:nvSpPr>
                <p:spPr bwMode="auto">
                  <a:xfrm>
                    <a:off x="4443" y="2535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3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1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7"/>
                      </a:cxn>
                      <a:cxn ang="0">
                        <a:pos x="596" y="29"/>
                      </a:cxn>
                      <a:cxn ang="0">
                        <a:pos x="590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3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1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7"/>
                        </a:lnTo>
                        <a:lnTo>
                          <a:pt x="596" y="29"/>
                        </a:lnTo>
                        <a:lnTo>
                          <a:pt x="590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38" name="Freeform 200"/>
                  <p:cNvSpPr>
                    <a:spLocks/>
                  </p:cNvSpPr>
                  <p:nvPr/>
                </p:nvSpPr>
                <p:spPr bwMode="auto">
                  <a:xfrm>
                    <a:off x="4445" y="2537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1"/>
                      </a:cxn>
                      <a:cxn ang="0">
                        <a:pos x="385" y="144"/>
                      </a:cxn>
                      <a:cxn ang="0">
                        <a:pos x="489" y="61"/>
                      </a:cxn>
                      <a:cxn ang="0">
                        <a:pos x="525" y="34"/>
                      </a:cxn>
                      <a:cxn ang="0">
                        <a:pos x="562" y="11"/>
                      </a:cxn>
                      <a:cxn ang="0">
                        <a:pos x="574" y="5"/>
                      </a:cxn>
                      <a:cxn ang="0">
                        <a:pos x="585" y="1"/>
                      </a:cxn>
                      <a:cxn ang="0">
                        <a:pos x="594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7" y="27"/>
                      </a:cxn>
                      <a:cxn ang="0">
                        <a:pos x="589" y="40"/>
                      </a:cxn>
                      <a:cxn ang="0">
                        <a:pos x="568" y="76"/>
                      </a:cxn>
                      <a:cxn ang="0">
                        <a:pos x="539" y="113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1"/>
                        </a:lnTo>
                        <a:lnTo>
                          <a:pt x="385" y="144"/>
                        </a:lnTo>
                        <a:lnTo>
                          <a:pt x="489" y="61"/>
                        </a:lnTo>
                        <a:lnTo>
                          <a:pt x="525" y="34"/>
                        </a:lnTo>
                        <a:lnTo>
                          <a:pt x="562" y="11"/>
                        </a:lnTo>
                        <a:lnTo>
                          <a:pt x="574" y="5"/>
                        </a:lnTo>
                        <a:lnTo>
                          <a:pt x="585" y="1"/>
                        </a:lnTo>
                        <a:lnTo>
                          <a:pt x="594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7" y="27"/>
                        </a:lnTo>
                        <a:lnTo>
                          <a:pt x="589" y="40"/>
                        </a:lnTo>
                        <a:lnTo>
                          <a:pt x="568" y="76"/>
                        </a:lnTo>
                        <a:lnTo>
                          <a:pt x="539" y="113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39" name="Freeform 202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40" name="Freeform 203"/>
                  <p:cNvSpPr>
                    <a:spLocks/>
                  </p:cNvSpPr>
                  <p:nvPr/>
                </p:nvSpPr>
                <p:spPr bwMode="auto">
                  <a:xfrm>
                    <a:off x="4314" y="273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1" y="285"/>
                      </a:cxn>
                      <a:cxn ang="0">
                        <a:pos x="144" y="386"/>
                      </a:cxn>
                      <a:cxn ang="0">
                        <a:pos x="62" y="489"/>
                      </a:cxn>
                      <a:cxn ang="0">
                        <a:pos x="34" y="526"/>
                      </a:cxn>
                      <a:cxn ang="0">
                        <a:pos x="11" y="562"/>
                      </a:cxn>
                      <a:cxn ang="0">
                        <a:pos x="5" y="575"/>
                      </a:cxn>
                      <a:cxn ang="0">
                        <a:pos x="1" y="586"/>
                      </a:cxn>
                      <a:cxn ang="0">
                        <a:pos x="0" y="595"/>
                      </a:cxn>
                      <a:cxn ang="0">
                        <a:pos x="2" y="599"/>
                      </a:cxn>
                      <a:cxn ang="0">
                        <a:pos x="8" y="602"/>
                      </a:cxn>
                      <a:cxn ang="0">
                        <a:pos x="15" y="601"/>
                      </a:cxn>
                      <a:cxn ang="0">
                        <a:pos x="27" y="597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6" y="369"/>
                      </a:cxn>
                      <a:cxn ang="0">
                        <a:pos x="316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1" y="285"/>
                        </a:lnTo>
                        <a:lnTo>
                          <a:pt x="144" y="386"/>
                        </a:lnTo>
                        <a:lnTo>
                          <a:pt x="62" y="489"/>
                        </a:lnTo>
                        <a:lnTo>
                          <a:pt x="34" y="526"/>
                        </a:lnTo>
                        <a:lnTo>
                          <a:pt x="11" y="562"/>
                        </a:lnTo>
                        <a:lnTo>
                          <a:pt x="5" y="575"/>
                        </a:lnTo>
                        <a:lnTo>
                          <a:pt x="1" y="586"/>
                        </a:lnTo>
                        <a:lnTo>
                          <a:pt x="0" y="595"/>
                        </a:lnTo>
                        <a:lnTo>
                          <a:pt x="2" y="599"/>
                        </a:lnTo>
                        <a:lnTo>
                          <a:pt x="8" y="602"/>
                        </a:lnTo>
                        <a:lnTo>
                          <a:pt x="15" y="601"/>
                        </a:lnTo>
                        <a:lnTo>
                          <a:pt x="27" y="597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6" y="369"/>
                        </a:lnTo>
                        <a:lnTo>
                          <a:pt x="316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41" name="Freeform 204"/>
                  <p:cNvSpPr>
                    <a:spLocks/>
                  </p:cNvSpPr>
                  <p:nvPr/>
                </p:nvSpPr>
                <p:spPr bwMode="auto">
                  <a:xfrm>
                    <a:off x="4515" y="2608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4" y="232"/>
                      </a:cxn>
                      <a:cxn ang="0">
                        <a:pos x="385" y="143"/>
                      </a:cxn>
                      <a:cxn ang="0">
                        <a:pos x="487" y="62"/>
                      </a:cxn>
                      <a:cxn ang="0">
                        <a:pos x="524" y="33"/>
                      </a:cxn>
                      <a:cxn ang="0">
                        <a:pos x="560" y="12"/>
                      </a:cxn>
                      <a:cxn ang="0">
                        <a:pos x="573" y="5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1" y="7"/>
                      </a:cxn>
                      <a:cxn ang="0">
                        <a:pos x="599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6" y="77"/>
                      </a:cxn>
                      <a:cxn ang="0">
                        <a:pos x="539" y="113"/>
                      </a:cxn>
                      <a:cxn ang="0">
                        <a:pos x="457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1" h="602">
                        <a:moveTo>
                          <a:pt x="0" y="493"/>
                        </a:moveTo>
                        <a:lnTo>
                          <a:pt x="284" y="232"/>
                        </a:lnTo>
                        <a:lnTo>
                          <a:pt x="385" y="143"/>
                        </a:lnTo>
                        <a:lnTo>
                          <a:pt x="487" y="62"/>
                        </a:lnTo>
                        <a:lnTo>
                          <a:pt x="524" y="33"/>
                        </a:lnTo>
                        <a:lnTo>
                          <a:pt x="560" y="12"/>
                        </a:lnTo>
                        <a:lnTo>
                          <a:pt x="573" y="5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1" y="7"/>
                        </a:lnTo>
                        <a:lnTo>
                          <a:pt x="599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6" y="77"/>
                        </a:lnTo>
                        <a:lnTo>
                          <a:pt x="539" y="113"/>
                        </a:lnTo>
                        <a:lnTo>
                          <a:pt x="457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grpSp>
              <p:nvGrpSpPr>
                <p:cNvPr id="189" name="Group 406"/>
                <p:cNvGrpSpPr>
                  <a:grpSpLocks/>
                </p:cNvGrpSpPr>
                <p:nvPr/>
              </p:nvGrpSpPr>
              <p:grpSpPr bwMode="auto">
                <a:xfrm>
                  <a:off x="4316" y="2539"/>
                  <a:ext cx="557" cy="552"/>
                  <a:chOff x="4316" y="2539"/>
                  <a:chExt cx="557" cy="552"/>
                </a:xfrm>
              </p:grpSpPr>
              <p:sp>
                <p:nvSpPr>
                  <p:cNvPr id="252" name="Freeform 206"/>
                  <p:cNvSpPr>
                    <a:spLocks/>
                  </p:cNvSpPr>
                  <p:nvPr/>
                </p:nvSpPr>
                <p:spPr bwMode="auto">
                  <a:xfrm>
                    <a:off x="4316" y="273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5"/>
                      </a:cxn>
                      <a:cxn ang="0">
                        <a:pos x="62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5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39" y="589"/>
                      </a:cxn>
                      <a:cxn ang="0">
                        <a:pos x="77" y="568"/>
                      </a:cxn>
                      <a:cxn ang="0">
                        <a:pos x="113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5"/>
                        </a:lnTo>
                        <a:lnTo>
                          <a:pt x="62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5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39" y="589"/>
                        </a:lnTo>
                        <a:lnTo>
                          <a:pt x="77" y="568"/>
                        </a:lnTo>
                        <a:lnTo>
                          <a:pt x="113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3" name="Freeform 207"/>
                  <p:cNvSpPr>
                    <a:spLocks/>
                  </p:cNvSpPr>
                  <p:nvPr/>
                </p:nvSpPr>
                <p:spPr bwMode="auto">
                  <a:xfrm>
                    <a:off x="4517" y="260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6" y="144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3"/>
                      </a:cxn>
                      <a:cxn ang="0">
                        <a:pos x="575" y="5"/>
                      </a:cxn>
                      <a:cxn ang="0">
                        <a:pos x="587" y="1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8"/>
                      </a:cxn>
                      <a:cxn ang="0">
                        <a:pos x="601" y="17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6" y="144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3"/>
                        </a:lnTo>
                        <a:lnTo>
                          <a:pt x="575" y="5"/>
                        </a:lnTo>
                        <a:lnTo>
                          <a:pt x="587" y="1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8"/>
                        </a:lnTo>
                        <a:lnTo>
                          <a:pt x="601" y="17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4" name="Freeform 208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5" name="Freeform 209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6" name="Freeform 210"/>
                  <p:cNvSpPr>
                    <a:spLocks/>
                  </p:cNvSpPr>
                  <p:nvPr/>
                </p:nvSpPr>
                <p:spPr bwMode="auto">
                  <a:xfrm>
                    <a:off x="4388" y="280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4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4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7" name="Freeform 211"/>
                  <p:cNvSpPr>
                    <a:spLocks/>
                  </p:cNvSpPr>
                  <p:nvPr/>
                </p:nvSpPr>
                <p:spPr bwMode="auto">
                  <a:xfrm>
                    <a:off x="4589" y="2678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2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1"/>
                      </a:cxn>
                      <a:cxn ang="0">
                        <a:pos x="595" y="0"/>
                      </a:cxn>
                      <a:cxn ang="0">
                        <a:pos x="600" y="3"/>
                      </a:cxn>
                      <a:cxn ang="0">
                        <a:pos x="600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1" y="112"/>
                      </a:cxn>
                      <a:cxn ang="0">
                        <a:pos x="458" y="216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2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1"/>
                        </a:lnTo>
                        <a:lnTo>
                          <a:pt x="595" y="0"/>
                        </a:lnTo>
                        <a:lnTo>
                          <a:pt x="600" y="3"/>
                        </a:lnTo>
                        <a:lnTo>
                          <a:pt x="600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1" y="112"/>
                        </a:lnTo>
                        <a:lnTo>
                          <a:pt x="458" y="216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8" name="Freeform 212"/>
                  <p:cNvSpPr>
                    <a:spLocks/>
                  </p:cNvSpPr>
                  <p:nvPr/>
                </p:nvSpPr>
                <p:spPr bwMode="auto">
                  <a:xfrm>
                    <a:off x="4390" y="280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4" y="524"/>
                      </a:cxn>
                      <a:cxn ang="0">
                        <a:pos x="13" y="561"/>
                      </a:cxn>
                      <a:cxn ang="0">
                        <a:pos x="5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7" y="600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7"/>
                      </a:cxn>
                      <a:cxn ang="0">
                        <a:pos x="113" y="538"/>
                      </a:cxn>
                      <a:cxn ang="0">
                        <a:pos x="216" y="458"/>
                      </a:cxn>
                      <a:cxn ang="0">
                        <a:pos x="318" y="368"/>
                      </a:cxn>
                      <a:cxn ang="0">
                        <a:pos x="318" y="368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4" y="524"/>
                        </a:lnTo>
                        <a:lnTo>
                          <a:pt x="13" y="561"/>
                        </a:lnTo>
                        <a:lnTo>
                          <a:pt x="5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7" y="600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7"/>
                        </a:lnTo>
                        <a:lnTo>
                          <a:pt x="113" y="538"/>
                        </a:lnTo>
                        <a:lnTo>
                          <a:pt x="216" y="458"/>
                        </a:lnTo>
                        <a:lnTo>
                          <a:pt x="318" y="368"/>
                        </a:lnTo>
                        <a:lnTo>
                          <a:pt x="318" y="368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9" name="Freeform 213"/>
                  <p:cNvSpPr>
                    <a:spLocks/>
                  </p:cNvSpPr>
                  <p:nvPr/>
                </p:nvSpPr>
                <p:spPr bwMode="auto">
                  <a:xfrm>
                    <a:off x="4591" y="2680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0" name="Freeform 214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1" name="Freeform 215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2" name="Freeform 216"/>
                  <p:cNvSpPr>
                    <a:spLocks/>
                  </p:cNvSpPr>
                  <p:nvPr/>
                </p:nvSpPr>
                <p:spPr bwMode="auto">
                  <a:xfrm>
                    <a:off x="4460" y="287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4"/>
                      </a:cxn>
                      <a:cxn ang="0">
                        <a:pos x="144" y="385"/>
                      </a:cxn>
                      <a:cxn ang="0">
                        <a:pos x="62" y="487"/>
                      </a:cxn>
                      <a:cxn ang="0">
                        <a:pos x="35" y="525"/>
                      </a:cxn>
                      <a:cxn ang="0">
                        <a:pos x="12" y="561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9" y="603"/>
                      </a:cxn>
                      <a:cxn ang="0">
                        <a:pos x="16" y="600"/>
                      </a:cxn>
                      <a:cxn ang="0">
                        <a:pos x="28" y="597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39"/>
                      </a:cxn>
                      <a:cxn ang="0">
                        <a:pos x="216" y="457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3">
                        <a:moveTo>
                          <a:pt x="494" y="0"/>
                        </a:moveTo>
                        <a:lnTo>
                          <a:pt x="232" y="284"/>
                        </a:lnTo>
                        <a:lnTo>
                          <a:pt x="144" y="385"/>
                        </a:lnTo>
                        <a:lnTo>
                          <a:pt x="62" y="487"/>
                        </a:lnTo>
                        <a:lnTo>
                          <a:pt x="35" y="525"/>
                        </a:lnTo>
                        <a:lnTo>
                          <a:pt x="12" y="561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9" y="603"/>
                        </a:lnTo>
                        <a:lnTo>
                          <a:pt x="16" y="600"/>
                        </a:lnTo>
                        <a:lnTo>
                          <a:pt x="28" y="597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39"/>
                        </a:lnTo>
                        <a:lnTo>
                          <a:pt x="216" y="457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3" name="Freeform 217"/>
                  <p:cNvSpPr>
                    <a:spLocks/>
                  </p:cNvSpPr>
                  <p:nvPr/>
                </p:nvSpPr>
                <p:spPr bwMode="auto">
                  <a:xfrm>
                    <a:off x="4661" y="275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4" name="Freeform 218"/>
                  <p:cNvSpPr>
                    <a:spLocks/>
                  </p:cNvSpPr>
                  <p:nvPr/>
                </p:nvSpPr>
                <p:spPr bwMode="auto">
                  <a:xfrm>
                    <a:off x="4462" y="288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4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4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5" name="Freeform 219"/>
                  <p:cNvSpPr>
                    <a:spLocks/>
                  </p:cNvSpPr>
                  <p:nvPr/>
                </p:nvSpPr>
                <p:spPr bwMode="auto">
                  <a:xfrm>
                    <a:off x="4663" y="2752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6" name="Freeform 220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7" name="Freeform 221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8" name="Freeform 223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9" name="Freeform 225"/>
                  <p:cNvSpPr>
                    <a:spLocks/>
                  </p:cNvSpPr>
                  <p:nvPr/>
                </p:nvSpPr>
                <p:spPr bwMode="auto">
                  <a:xfrm>
                    <a:off x="4448" y="2541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1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0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1" y="112"/>
                      </a:cxn>
                      <a:cxn ang="0">
                        <a:pos x="458" y="215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1"/>
                      </a:cxn>
                      <a:cxn ang="0">
                        <a:pos x="110" y="601"/>
                      </a:cxn>
                    </a:cxnLst>
                    <a:rect l="0" t="0" r="r" b="b"/>
                    <a:pathLst>
                      <a:path w="602" h="601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1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0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1" y="112"/>
                        </a:lnTo>
                        <a:lnTo>
                          <a:pt x="458" y="215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1"/>
                        </a:lnTo>
                        <a:lnTo>
                          <a:pt x="110" y="601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0" name="Freeform 227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1" name="Freeform 228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2" name="Freeform 229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3" name="Freeform 230"/>
                  <p:cNvSpPr>
                    <a:spLocks/>
                  </p:cNvSpPr>
                  <p:nvPr/>
                </p:nvSpPr>
                <p:spPr bwMode="auto">
                  <a:xfrm>
                    <a:off x="4319" y="2742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8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8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4" name="Freeform 231"/>
                  <p:cNvSpPr>
                    <a:spLocks/>
                  </p:cNvSpPr>
                  <p:nvPr/>
                </p:nvSpPr>
                <p:spPr bwMode="auto">
                  <a:xfrm>
                    <a:off x="4521" y="2613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3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2" y="12"/>
                      </a:cxn>
                      <a:cxn ang="0">
                        <a:pos x="573" y="4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3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2" y="12"/>
                        </a:lnTo>
                        <a:lnTo>
                          <a:pt x="573" y="4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5" name="Freeform 232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6" name="Freeform 233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7" name="Freeform 234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8" name="Freeform 235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9" name="Freeform 236"/>
                  <p:cNvSpPr>
                    <a:spLocks/>
                  </p:cNvSpPr>
                  <p:nvPr/>
                </p:nvSpPr>
                <p:spPr bwMode="auto">
                  <a:xfrm>
                    <a:off x="4393" y="2812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0" name="Freeform 237"/>
                  <p:cNvSpPr>
                    <a:spLocks/>
                  </p:cNvSpPr>
                  <p:nvPr/>
                </p:nvSpPr>
                <p:spPr bwMode="auto">
                  <a:xfrm>
                    <a:off x="4594" y="268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1" name="Freeform 238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2" name="Freeform 239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3" name="Freeform 240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4" name="Freeform 241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5" name="Freeform 242"/>
                  <p:cNvSpPr>
                    <a:spLocks/>
                  </p:cNvSpPr>
                  <p:nvPr/>
                </p:nvSpPr>
                <p:spPr bwMode="auto">
                  <a:xfrm>
                    <a:off x="4465" y="2885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2" y="562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2" y="562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6" name="Freeform 243"/>
                  <p:cNvSpPr>
                    <a:spLocks/>
                  </p:cNvSpPr>
                  <p:nvPr/>
                </p:nvSpPr>
                <p:spPr bwMode="auto">
                  <a:xfrm>
                    <a:off x="4667" y="2756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7" name="Freeform 244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8" name="Freeform 245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9" name="Freeform 247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0" name="Freeform 249"/>
                  <p:cNvSpPr>
                    <a:spLocks/>
                  </p:cNvSpPr>
                  <p:nvPr/>
                </p:nvSpPr>
                <p:spPr bwMode="auto">
                  <a:xfrm>
                    <a:off x="4448" y="2541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1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0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1" y="112"/>
                      </a:cxn>
                      <a:cxn ang="0">
                        <a:pos x="458" y="215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1"/>
                      </a:cxn>
                      <a:cxn ang="0">
                        <a:pos x="110" y="601"/>
                      </a:cxn>
                    </a:cxnLst>
                    <a:rect l="0" t="0" r="r" b="b"/>
                    <a:pathLst>
                      <a:path w="602" h="601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1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0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1" y="112"/>
                        </a:lnTo>
                        <a:lnTo>
                          <a:pt x="458" y="215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1"/>
                        </a:lnTo>
                        <a:lnTo>
                          <a:pt x="110" y="601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1" name="Freeform 251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2" name="Freeform 252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3" name="Freeform 253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4" name="Freeform 254"/>
                  <p:cNvSpPr>
                    <a:spLocks/>
                  </p:cNvSpPr>
                  <p:nvPr/>
                </p:nvSpPr>
                <p:spPr bwMode="auto">
                  <a:xfrm>
                    <a:off x="4319" y="2742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8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8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5" name="Freeform 255"/>
                  <p:cNvSpPr>
                    <a:spLocks/>
                  </p:cNvSpPr>
                  <p:nvPr/>
                </p:nvSpPr>
                <p:spPr bwMode="auto">
                  <a:xfrm>
                    <a:off x="4521" y="2613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3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2" y="12"/>
                      </a:cxn>
                      <a:cxn ang="0">
                        <a:pos x="573" y="4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3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2" y="12"/>
                        </a:lnTo>
                        <a:lnTo>
                          <a:pt x="573" y="4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6" name="Freeform 256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7" name="Freeform 257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8" name="Freeform 258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9" name="Freeform 259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0" name="Freeform 260"/>
                  <p:cNvSpPr>
                    <a:spLocks/>
                  </p:cNvSpPr>
                  <p:nvPr/>
                </p:nvSpPr>
                <p:spPr bwMode="auto">
                  <a:xfrm>
                    <a:off x="4393" y="2812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1" name="Freeform 261"/>
                  <p:cNvSpPr>
                    <a:spLocks/>
                  </p:cNvSpPr>
                  <p:nvPr/>
                </p:nvSpPr>
                <p:spPr bwMode="auto">
                  <a:xfrm>
                    <a:off x="4594" y="268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2" name="Freeform 262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3" name="Freeform 263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4" name="Freeform 264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5" name="Freeform 265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6" name="Freeform 266"/>
                  <p:cNvSpPr>
                    <a:spLocks/>
                  </p:cNvSpPr>
                  <p:nvPr/>
                </p:nvSpPr>
                <p:spPr bwMode="auto">
                  <a:xfrm>
                    <a:off x="4465" y="2885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2" y="562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2" y="562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7" name="Freeform 267"/>
                  <p:cNvSpPr>
                    <a:spLocks/>
                  </p:cNvSpPr>
                  <p:nvPr/>
                </p:nvSpPr>
                <p:spPr bwMode="auto">
                  <a:xfrm>
                    <a:off x="4667" y="2756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8" name="Freeform 268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9" name="Freeform 269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0" name="Freeform 271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1" name="Freeform 273"/>
                  <p:cNvSpPr>
                    <a:spLocks/>
                  </p:cNvSpPr>
                  <p:nvPr/>
                </p:nvSpPr>
                <p:spPr bwMode="auto">
                  <a:xfrm>
                    <a:off x="4452" y="254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2" name="Freeform 275"/>
                  <p:cNvSpPr>
                    <a:spLocks/>
                  </p:cNvSpPr>
                  <p:nvPr/>
                </p:nvSpPr>
                <p:spPr bwMode="auto">
                  <a:xfrm>
                    <a:off x="4454" y="254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3" name="Freeform 276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4" name="Freeform 277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5" name="Freeform 278"/>
                  <p:cNvSpPr>
                    <a:spLocks/>
                  </p:cNvSpPr>
                  <p:nvPr/>
                </p:nvSpPr>
                <p:spPr bwMode="auto">
                  <a:xfrm>
                    <a:off x="4323" y="274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4"/>
                      </a:cxn>
                      <a:cxn ang="0">
                        <a:pos x="62" y="488"/>
                      </a:cxn>
                      <a:cxn ang="0">
                        <a:pos x="33" y="524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4"/>
                        </a:lnTo>
                        <a:lnTo>
                          <a:pt x="62" y="488"/>
                        </a:lnTo>
                        <a:lnTo>
                          <a:pt x="33" y="524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6" name="Freeform 279"/>
                  <p:cNvSpPr>
                    <a:spLocks/>
                  </p:cNvSpPr>
                  <p:nvPr/>
                </p:nvSpPr>
                <p:spPr bwMode="auto">
                  <a:xfrm>
                    <a:off x="4524" y="261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7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7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7" name="Freeform 280"/>
                  <p:cNvSpPr>
                    <a:spLocks/>
                  </p:cNvSpPr>
                  <p:nvPr/>
                </p:nvSpPr>
                <p:spPr bwMode="auto">
                  <a:xfrm>
                    <a:off x="4325" y="274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2" y="284"/>
                      </a:cxn>
                      <a:cxn ang="0">
                        <a:pos x="142" y="385"/>
                      </a:cxn>
                      <a:cxn ang="0">
                        <a:pos x="62" y="489"/>
                      </a:cxn>
                      <a:cxn ang="0">
                        <a:pos x="33" y="525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7" y="602"/>
                      </a:cxn>
                      <a:cxn ang="0">
                        <a:pos x="16" y="601"/>
                      </a:cxn>
                      <a:cxn ang="0">
                        <a:pos x="27" y="597"/>
                      </a:cxn>
                      <a:cxn ang="0">
                        <a:pos x="39" y="589"/>
                      </a:cxn>
                      <a:cxn ang="0">
                        <a:pos x="76" y="568"/>
                      </a:cxn>
                      <a:cxn ang="0">
                        <a:pos x="112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2" y="284"/>
                        </a:lnTo>
                        <a:lnTo>
                          <a:pt x="142" y="385"/>
                        </a:lnTo>
                        <a:lnTo>
                          <a:pt x="62" y="489"/>
                        </a:lnTo>
                        <a:lnTo>
                          <a:pt x="33" y="525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7" y="602"/>
                        </a:lnTo>
                        <a:lnTo>
                          <a:pt x="16" y="601"/>
                        </a:lnTo>
                        <a:lnTo>
                          <a:pt x="27" y="597"/>
                        </a:lnTo>
                        <a:lnTo>
                          <a:pt x="39" y="589"/>
                        </a:lnTo>
                        <a:lnTo>
                          <a:pt x="76" y="568"/>
                        </a:lnTo>
                        <a:lnTo>
                          <a:pt x="112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8" name="Freeform 281"/>
                  <p:cNvSpPr>
                    <a:spLocks/>
                  </p:cNvSpPr>
                  <p:nvPr/>
                </p:nvSpPr>
                <p:spPr bwMode="auto">
                  <a:xfrm>
                    <a:off x="4526" y="261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5" y="35"/>
                      </a:cxn>
                      <a:cxn ang="0">
                        <a:pos x="561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7"/>
                      </a:cxn>
                      <a:cxn ang="0">
                        <a:pos x="596" y="27"/>
                      </a:cxn>
                      <a:cxn ang="0">
                        <a:pos x="590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5" y="35"/>
                        </a:lnTo>
                        <a:lnTo>
                          <a:pt x="561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7"/>
                        </a:lnTo>
                        <a:lnTo>
                          <a:pt x="596" y="27"/>
                        </a:lnTo>
                        <a:lnTo>
                          <a:pt x="590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9" name="Freeform 282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0" name="Freeform 283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1" name="Freeform 284"/>
                  <p:cNvSpPr>
                    <a:spLocks/>
                  </p:cNvSpPr>
                  <p:nvPr/>
                </p:nvSpPr>
                <p:spPr bwMode="auto">
                  <a:xfrm>
                    <a:off x="4397" y="2816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3" y="562"/>
                      </a:cxn>
                      <a:cxn ang="0">
                        <a:pos x="6" y="575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9" y="602"/>
                      </a:cxn>
                      <a:cxn ang="0">
                        <a:pos x="18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9" y="369"/>
                      </a:cxn>
                      <a:cxn ang="0">
                        <a:pos x="319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3" y="562"/>
                        </a:lnTo>
                        <a:lnTo>
                          <a:pt x="6" y="575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9" y="602"/>
                        </a:lnTo>
                        <a:lnTo>
                          <a:pt x="18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9" y="369"/>
                        </a:lnTo>
                        <a:lnTo>
                          <a:pt x="319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2" name="Freeform 285"/>
                  <p:cNvSpPr>
                    <a:spLocks/>
                  </p:cNvSpPr>
                  <p:nvPr/>
                </p:nvSpPr>
                <p:spPr bwMode="auto">
                  <a:xfrm>
                    <a:off x="4598" y="268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2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7"/>
                      </a:cxn>
                      <a:cxn ang="0">
                        <a:pos x="596" y="29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2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7"/>
                        </a:lnTo>
                        <a:lnTo>
                          <a:pt x="596" y="29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3" name="Freeform 286"/>
                  <p:cNvSpPr>
                    <a:spLocks/>
                  </p:cNvSpPr>
                  <p:nvPr/>
                </p:nvSpPr>
                <p:spPr bwMode="auto">
                  <a:xfrm>
                    <a:off x="4399" y="2818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2"/>
                      </a:cxn>
                      <a:cxn ang="0">
                        <a:pos x="6" y="575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7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8" y="369"/>
                      </a:cxn>
                      <a:cxn ang="0">
                        <a:pos x="318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2"/>
                        </a:lnTo>
                        <a:lnTo>
                          <a:pt x="6" y="575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7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8" y="369"/>
                        </a:lnTo>
                        <a:lnTo>
                          <a:pt x="318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4" name="Freeform 287"/>
                  <p:cNvSpPr>
                    <a:spLocks/>
                  </p:cNvSpPr>
                  <p:nvPr/>
                </p:nvSpPr>
                <p:spPr bwMode="auto">
                  <a:xfrm>
                    <a:off x="4600" y="268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1" y="13"/>
                      </a:cxn>
                      <a:cxn ang="0">
                        <a:pos x="574" y="5"/>
                      </a:cxn>
                      <a:cxn ang="0">
                        <a:pos x="586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1" y="13"/>
                        </a:lnTo>
                        <a:lnTo>
                          <a:pt x="574" y="5"/>
                        </a:lnTo>
                        <a:lnTo>
                          <a:pt x="586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5" name="Freeform 288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6" name="Freeform 289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7" name="Freeform 290"/>
                  <p:cNvSpPr>
                    <a:spLocks/>
                  </p:cNvSpPr>
                  <p:nvPr/>
                </p:nvSpPr>
                <p:spPr bwMode="auto">
                  <a:xfrm>
                    <a:off x="4469" y="288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2" y="286"/>
                      </a:cxn>
                      <a:cxn ang="0">
                        <a:pos x="142" y="386"/>
                      </a:cxn>
                      <a:cxn ang="0">
                        <a:pos x="62" y="489"/>
                      </a:cxn>
                      <a:cxn ang="0">
                        <a:pos x="33" y="526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7"/>
                      </a:cxn>
                      <a:cxn ang="0">
                        <a:pos x="0" y="595"/>
                      </a:cxn>
                      <a:cxn ang="0">
                        <a:pos x="3" y="600"/>
                      </a:cxn>
                      <a:cxn ang="0">
                        <a:pos x="7" y="602"/>
                      </a:cxn>
                      <a:cxn ang="0">
                        <a:pos x="16" y="601"/>
                      </a:cxn>
                      <a:cxn ang="0">
                        <a:pos x="27" y="597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2" y="541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2" y="286"/>
                        </a:lnTo>
                        <a:lnTo>
                          <a:pt x="142" y="386"/>
                        </a:lnTo>
                        <a:lnTo>
                          <a:pt x="62" y="489"/>
                        </a:lnTo>
                        <a:lnTo>
                          <a:pt x="33" y="526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7"/>
                        </a:lnTo>
                        <a:lnTo>
                          <a:pt x="0" y="595"/>
                        </a:lnTo>
                        <a:lnTo>
                          <a:pt x="3" y="600"/>
                        </a:lnTo>
                        <a:lnTo>
                          <a:pt x="7" y="602"/>
                        </a:lnTo>
                        <a:lnTo>
                          <a:pt x="16" y="601"/>
                        </a:lnTo>
                        <a:lnTo>
                          <a:pt x="27" y="597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2" y="541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8" name="Freeform 291"/>
                  <p:cNvSpPr>
                    <a:spLocks/>
                  </p:cNvSpPr>
                  <p:nvPr/>
                </p:nvSpPr>
                <p:spPr bwMode="auto">
                  <a:xfrm>
                    <a:off x="4670" y="275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5" y="232"/>
                      </a:cxn>
                      <a:cxn ang="0">
                        <a:pos x="386" y="143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2"/>
                      </a:cxn>
                      <a:cxn ang="0">
                        <a:pos x="575" y="5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6"/>
                      </a:cxn>
                      <a:cxn ang="0">
                        <a:pos x="596" y="28"/>
                      </a:cxn>
                      <a:cxn ang="0">
                        <a:pos x="590" y="41"/>
                      </a:cxn>
                      <a:cxn ang="0">
                        <a:pos x="567" y="77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5" y="232"/>
                        </a:lnTo>
                        <a:lnTo>
                          <a:pt x="386" y="143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2"/>
                        </a:lnTo>
                        <a:lnTo>
                          <a:pt x="575" y="5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6"/>
                        </a:lnTo>
                        <a:lnTo>
                          <a:pt x="596" y="28"/>
                        </a:lnTo>
                        <a:lnTo>
                          <a:pt x="590" y="41"/>
                        </a:lnTo>
                        <a:lnTo>
                          <a:pt x="567" y="77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9" name="Freeform 292"/>
                  <p:cNvSpPr>
                    <a:spLocks/>
                  </p:cNvSpPr>
                  <p:nvPr/>
                </p:nvSpPr>
                <p:spPr bwMode="auto">
                  <a:xfrm>
                    <a:off x="4471" y="289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1" y="285"/>
                      </a:cxn>
                      <a:cxn ang="0">
                        <a:pos x="142" y="386"/>
                      </a:cxn>
                      <a:cxn ang="0">
                        <a:pos x="61" y="488"/>
                      </a:cxn>
                      <a:cxn ang="0">
                        <a:pos x="33" y="526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6"/>
                      </a:cxn>
                      <a:cxn ang="0">
                        <a:pos x="0" y="595"/>
                      </a:cxn>
                      <a:cxn ang="0">
                        <a:pos x="2" y="599"/>
                      </a:cxn>
                      <a:cxn ang="0">
                        <a:pos x="7" y="602"/>
                      </a:cxn>
                      <a:cxn ang="0">
                        <a:pos x="15" y="601"/>
                      </a:cxn>
                      <a:cxn ang="0">
                        <a:pos x="27" y="596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6" y="369"/>
                      </a:cxn>
                      <a:cxn ang="0">
                        <a:pos x="316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1" y="285"/>
                        </a:lnTo>
                        <a:lnTo>
                          <a:pt x="142" y="386"/>
                        </a:lnTo>
                        <a:lnTo>
                          <a:pt x="61" y="488"/>
                        </a:lnTo>
                        <a:lnTo>
                          <a:pt x="33" y="526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6"/>
                        </a:lnTo>
                        <a:lnTo>
                          <a:pt x="0" y="595"/>
                        </a:lnTo>
                        <a:lnTo>
                          <a:pt x="2" y="599"/>
                        </a:lnTo>
                        <a:lnTo>
                          <a:pt x="7" y="602"/>
                        </a:lnTo>
                        <a:lnTo>
                          <a:pt x="15" y="601"/>
                        </a:lnTo>
                        <a:lnTo>
                          <a:pt x="27" y="596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6" y="369"/>
                        </a:lnTo>
                        <a:lnTo>
                          <a:pt x="316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30" name="Freeform 293"/>
                  <p:cNvSpPr>
                    <a:spLocks/>
                  </p:cNvSpPr>
                  <p:nvPr/>
                </p:nvSpPr>
                <p:spPr bwMode="auto">
                  <a:xfrm>
                    <a:off x="4672" y="276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5" y="232"/>
                      </a:cxn>
                      <a:cxn ang="0">
                        <a:pos x="386" y="143"/>
                      </a:cxn>
                      <a:cxn ang="0">
                        <a:pos x="488" y="62"/>
                      </a:cxn>
                      <a:cxn ang="0">
                        <a:pos x="525" y="33"/>
                      </a:cxn>
                      <a:cxn ang="0">
                        <a:pos x="561" y="12"/>
                      </a:cxn>
                      <a:cxn ang="0">
                        <a:pos x="574" y="4"/>
                      </a:cxn>
                      <a:cxn ang="0">
                        <a:pos x="586" y="2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0" y="16"/>
                      </a:cxn>
                      <a:cxn ang="0">
                        <a:pos x="596" y="28"/>
                      </a:cxn>
                      <a:cxn ang="0">
                        <a:pos x="590" y="40"/>
                      </a:cxn>
                      <a:cxn ang="0">
                        <a:pos x="567" y="77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5" y="232"/>
                        </a:lnTo>
                        <a:lnTo>
                          <a:pt x="386" y="143"/>
                        </a:lnTo>
                        <a:lnTo>
                          <a:pt x="488" y="62"/>
                        </a:lnTo>
                        <a:lnTo>
                          <a:pt x="525" y="33"/>
                        </a:lnTo>
                        <a:lnTo>
                          <a:pt x="561" y="12"/>
                        </a:lnTo>
                        <a:lnTo>
                          <a:pt x="574" y="4"/>
                        </a:lnTo>
                        <a:lnTo>
                          <a:pt x="586" y="2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0" y="16"/>
                        </a:lnTo>
                        <a:lnTo>
                          <a:pt x="596" y="28"/>
                        </a:lnTo>
                        <a:lnTo>
                          <a:pt x="590" y="40"/>
                        </a:lnTo>
                        <a:lnTo>
                          <a:pt x="567" y="77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31" name="Freeform 294"/>
                  <p:cNvSpPr>
                    <a:spLocks/>
                  </p:cNvSpPr>
                  <p:nvPr/>
                </p:nvSpPr>
                <p:spPr bwMode="auto">
                  <a:xfrm>
                    <a:off x="4433" y="2637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70" y="197"/>
                      </a:cxn>
                      <a:cxn ang="0">
                        <a:pos x="70" y="197"/>
                      </a:cxn>
                      <a:cxn ang="0">
                        <a:pos x="71" y="196"/>
                      </a:cxn>
                      <a:cxn ang="0">
                        <a:pos x="72" y="196"/>
                      </a:cxn>
                      <a:cxn ang="0">
                        <a:pos x="72" y="195"/>
                      </a:cxn>
                      <a:cxn ang="0">
                        <a:pos x="77" y="192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9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19" y="153"/>
                      </a:cxn>
                      <a:cxn ang="0">
                        <a:pos x="129" y="136"/>
                      </a:cxn>
                      <a:cxn ang="0">
                        <a:pos x="129" y="136"/>
                      </a:cxn>
                      <a:cxn ang="0">
                        <a:pos x="136" y="120"/>
                      </a:cxn>
                      <a:cxn ang="0">
                        <a:pos x="134" y="101"/>
                      </a:cxn>
                      <a:cxn ang="0">
                        <a:pos x="126" y="82"/>
                      </a:cxn>
                      <a:cxn ang="0">
                        <a:pos x="108" y="66"/>
                      </a:cxn>
                      <a:cxn ang="0">
                        <a:pos x="87" y="48"/>
                      </a:cxn>
                      <a:cxn ang="0">
                        <a:pos x="62" y="33"/>
                      </a:cxn>
                      <a:cxn ang="0">
                        <a:pos x="62" y="33"/>
                      </a:cxn>
                      <a:cxn ang="0">
                        <a:pos x="42" y="20"/>
                      </a:cxn>
                      <a:cxn ang="0">
                        <a:pos x="19" y="10"/>
                      </a:cxn>
                      <a:cxn ang="0">
                        <a:pos x="19" y="10"/>
                      </a:cxn>
                      <a:cxn ang="0">
                        <a:pos x="13" y="6"/>
                      </a:cxn>
                      <a:cxn ang="0">
                        <a:pos x="6" y="3"/>
                      </a:cxn>
                      <a:cxn ang="0">
                        <a:pos x="6" y="3"/>
                      </a:cxn>
                      <a:cxn ang="0">
                        <a:pos x="6" y="3"/>
                      </a:cxn>
                      <a:cxn ang="0">
                        <a:pos x="3" y="2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7">
                        <a:moveTo>
                          <a:pt x="70" y="197"/>
                        </a:moveTo>
                        <a:lnTo>
                          <a:pt x="70" y="197"/>
                        </a:lnTo>
                        <a:lnTo>
                          <a:pt x="71" y="196"/>
                        </a:lnTo>
                        <a:lnTo>
                          <a:pt x="72" y="196"/>
                        </a:lnTo>
                        <a:lnTo>
                          <a:pt x="72" y="195"/>
                        </a:lnTo>
                        <a:lnTo>
                          <a:pt x="77" y="192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9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19" y="153"/>
                        </a:lnTo>
                        <a:lnTo>
                          <a:pt x="129" y="136"/>
                        </a:lnTo>
                        <a:lnTo>
                          <a:pt x="129" y="136"/>
                        </a:lnTo>
                        <a:lnTo>
                          <a:pt x="136" y="120"/>
                        </a:lnTo>
                        <a:lnTo>
                          <a:pt x="134" y="101"/>
                        </a:lnTo>
                        <a:lnTo>
                          <a:pt x="126" y="82"/>
                        </a:lnTo>
                        <a:lnTo>
                          <a:pt x="108" y="66"/>
                        </a:lnTo>
                        <a:lnTo>
                          <a:pt x="87" y="48"/>
                        </a:lnTo>
                        <a:lnTo>
                          <a:pt x="62" y="33"/>
                        </a:lnTo>
                        <a:lnTo>
                          <a:pt x="62" y="33"/>
                        </a:lnTo>
                        <a:lnTo>
                          <a:pt x="42" y="20"/>
                        </a:lnTo>
                        <a:lnTo>
                          <a:pt x="19" y="10"/>
                        </a:lnTo>
                        <a:lnTo>
                          <a:pt x="19" y="10"/>
                        </a:lnTo>
                        <a:lnTo>
                          <a:pt x="13" y="6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32" name="Freeform 295"/>
                  <p:cNvSpPr>
                    <a:spLocks/>
                  </p:cNvSpPr>
                  <p:nvPr/>
                </p:nvSpPr>
                <p:spPr bwMode="auto">
                  <a:xfrm>
                    <a:off x="4432" y="2639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70" y="196"/>
                      </a:cxn>
                      <a:cxn ang="0">
                        <a:pos x="71" y="196"/>
                      </a:cxn>
                      <a:cxn ang="0">
                        <a:pos x="71" y="196"/>
                      </a:cxn>
                      <a:cxn ang="0">
                        <a:pos x="72" y="194"/>
                      </a:cxn>
                      <a:cxn ang="0">
                        <a:pos x="74" y="194"/>
                      </a:cxn>
                      <a:cxn ang="0">
                        <a:pos x="74" y="194"/>
                      </a:cxn>
                      <a:cxn ang="0">
                        <a:pos x="78" y="191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7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20" y="153"/>
                      </a:cxn>
                      <a:cxn ang="0">
                        <a:pos x="129" y="135"/>
                      </a:cxn>
                      <a:cxn ang="0">
                        <a:pos x="129" y="135"/>
                      </a:cxn>
                      <a:cxn ang="0">
                        <a:pos x="136" y="119"/>
                      </a:cxn>
                      <a:cxn ang="0">
                        <a:pos x="134" y="101"/>
                      </a:cxn>
                      <a:cxn ang="0">
                        <a:pos x="134" y="101"/>
                      </a:cxn>
                      <a:cxn ang="0">
                        <a:pos x="126" y="81"/>
                      </a:cxn>
                      <a:cxn ang="0">
                        <a:pos x="108" y="65"/>
                      </a:cxn>
                      <a:cxn ang="0">
                        <a:pos x="87" y="47"/>
                      </a:cxn>
                      <a:cxn ang="0">
                        <a:pos x="64" y="3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6">
                        <a:moveTo>
                          <a:pt x="70" y="196"/>
                        </a:moveTo>
                        <a:lnTo>
                          <a:pt x="71" y="196"/>
                        </a:lnTo>
                        <a:lnTo>
                          <a:pt x="71" y="196"/>
                        </a:lnTo>
                        <a:lnTo>
                          <a:pt x="72" y="194"/>
                        </a:lnTo>
                        <a:lnTo>
                          <a:pt x="74" y="194"/>
                        </a:lnTo>
                        <a:lnTo>
                          <a:pt x="74" y="194"/>
                        </a:lnTo>
                        <a:lnTo>
                          <a:pt x="78" y="191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7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20" y="153"/>
                        </a:lnTo>
                        <a:lnTo>
                          <a:pt x="129" y="135"/>
                        </a:lnTo>
                        <a:lnTo>
                          <a:pt x="129" y="135"/>
                        </a:lnTo>
                        <a:lnTo>
                          <a:pt x="136" y="119"/>
                        </a:lnTo>
                        <a:lnTo>
                          <a:pt x="134" y="101"/>
                        </a:lnTo>
                        <a:lnTo>
                          <a:pt x="134" y="101"/>
                        </a:lnTo>
                        <a:lnTo>
                          <a:pt x="126" y="81"/>
                        </a:lnTo>
                        <a:lnTo>
                          <a:pt x="108" y="65"/>
                        </a:lnTo>
                        <a:lnTo>
                          <a:pt x="87" y="47"/>
                        </a:lnTo>
                        <a:lnTo>
                          <a:pt x="64" y="3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33" name="Freeform 296"/>
                  <p:cNvSpPr>
                    <a:spLocks/>
                  </p:cNvSpPr>
                  <p:nvPr/>
                </p:nvSpPr>
                <p:spPr bwMode="auto">
                  <a:xfrm>
                    <a:off x="4422" y="2639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69" y="197"/>
                      </a:cxn>
                      <a:cxn ang="0">
                        <a:pos x="69" y="197"/>
                      </a:cxn>
                      <a:cxn ang="0">
                        <a:pos x="71" y="197"/>
                      </a:cxn>
                      <a:cxn ang="0">
                        <a:pos x="72" y="196"/>
                      </a:cxn>
                      <a:cxn ang="0">
                        <a:pos x="72" y="194"/>
                      </a:cxn>
                      <a:cxn ang="0">
                        <a:pos x="77" y="191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9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20" y="153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36" y="119"/>
                      </a:cxn>
                      <a:cxn ang="0">
                        <a:pos x="134" y="102"/>
                      </a:cxn>
                      <a:cxn ang="0">
                        <a:pos x="126" y="82"/>
                      </a:cxn>
                      <a:cxn ang="0">
                        <a:pos x="108" y="66"/>
                      </a:cxn>
                      <a:cxn ang="0">
                        <a:pos x="87" y="49"/>
                      </a:cxn>
                      <a:cxn ang="0">
                        <a:pos x="64" y="3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7">
                        <a:moveTo>
                          <a:pt x="69" y="197"/>
                        </a:moveTo>
                        <a:lnTo>
                          <a:pt x="69" y="197"/>
                        </a:lnTo>
                        <a:lnTo>
                          <a:pt x="71" y="197"/>
                        </a:lnTo>
                        <a:lnTo>
                          <a:pt x="72" y="196"/>
                        </a:lnTo>
                        <a:lnTo>
                          <a:pt x="72" y="194"/>
                        </a:lnTo>
                        <a:lnTo>
                          <a:pt x="77" y="191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9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20" y="153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36" y="119"/>
                        </a:lnTo>
                        <a:lnTo>
                          <a:pt x="134" y="102"/>
                        </a:lnTo>
                        <a:lnTo>
                          <a:pt x="126" y="82"/>
                        </a:lnTo>
                        <a:lnTo>
                          <a:pt x="108" y="66"/>
                        </a:lnTo>
                        <a:lnTo>
                          <a:pt x="87" y="49"/>
                        </a:lnTo>
                        <a:lnTo>
                          <a:pt x="64" y="3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34" name="Freeform 297"/>
                  <p:cNvSpPr>
                    <a:spLocks/>
                  </p:cNvSpPr>
                  <p:nvPr/>
                </p:nvSpPr>
                <p:spPr bwMode="auto">
                  <a:xfrm>
                    <a:off x="4689" y="2942"/>
                    <a:ext cx="49" cy="64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2"/>
                      </a:cxn>
                      <a:cxn ang="0">
                        <a:pos x="57" y="2"/>
                      </a:cxn>
                      <a:cxn ang="0">
                        <a:pos x="55" y="3"/>
                      </a:cxn>
                      <a:cxn ang="0">
                        <a:pos x="55" y="3"/>
                      </a:cxn>
                      <a:cxn ang="0">
                        <a:pos x="51" y="7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35" y="22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13" y="51"/>
                      </a:cxn>
                      <a:cxn ang="0">
                        <a:pos x="5" y="68"/>
                      </a:cxn>
                      <a:cxn ang="0">
                        <a:pos x="5" y="68"/>
                      </a:cxn>
                      <a:cxn ang="0">
                        <a:pos x="0" y="84"/>
                      </a:cxn>
                      <a:cxn ang="0">
                        <a:pos x="3" y="102"/>
                      </a:cxn>
                      <a:cxn ang="0">
                        <a:pos x="13" y="121"/>
                      </a:cxn>
                      <a:cxn ang="0">
                        <a:pos x="32" y="136"/>
                      </a:cxn>
                      <a:cxn ang="0">
                        <a:pos x="55" y="150"/>
                      </a:cxn>
                      <a:cxn ang="0">
                        <a:pos x="80" y="163"/>
                      </a:cxn>
                      <a:cxn ang="0">
                        <a:pos x="80" y="163"/>
                      </a:cxn>
                      <a:cxn ang="0">
                        <a:pos x="103" y="173"/>
                      </a:cxn>
                      <a:cxn ang="0">
                        <a:pos x="126" y="183"/>
                      </a:cxn>
                      <a:cxn ang="0">
                        <a:pos x="126" y="183"/>
                      </a:cxn>
                      <a:cxn ang="0">
                        <a:pos x="133" y="186"/>
                      </a:cxn>
                      <a:cxn ang="0">
                        <a:pos x="140" y="189"/>
                      </a:cxn>
                      <a:cxn ang="0">
                        <a:pos x="140" y="189"/>
                      </a:cxn>
                      <a:cxn ang="0">
                        <a:pos x="140" y="189"/>
                      </a:cxn>
                      <a:cxn ang="0">
                        <a:pos x="143" y="189"/>
                      </a:cxn>
                      <a:cxn ang="0">
                        <a:pos x="144" y="190"/>
                      </a:cxn>
                      <a:cxn ang="0">
                        <a:pos x="144" y="190"/>
                      </a:cxn>
                      <a:cxn ang="0">
                        <a:pos x="144" y="190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</a:cxnLst>
                    <a:rect l="0" t="0" r="r" b="b"/>
                    <a:pathLst>
                      <a:path w="146" h="190">
                        <a:moveTo>
                          <a:pt x="58" y="0"/>
                        </a:moveTo>
                        <a:lnTo>
                          <a:pt x="58" y="2"/>
                        </a:lnTo>
                        <a:lnTo>
                          <a:pt x="57" y="2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1" y="7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35" y="22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13" y="51"/>
                        </a:lnTo>
                        <a:lnTo>
                          <a:pt x="5" y="68"/>
                        </a:lnTo>
                        <a:lnTo>
                          <a:pt x="5" y="68"/>
                        </a:lnTo>
                        <a:lnTo>
                          <a:pt x="0" y="84"/>
                        </a:lnTo>
                        <a:lnTo>
                          <a:pt x="3" y="102"/>
                        </a:lnTo>
                        <a:lnTo>
                          <a:pt x="13" y="121"/>
                        </a:lnTo>
                        <a:lnTo>
                          <a:pt x="32" y="136"/>
                        </a:lnTo>
                        <a:lnTo>
                          <a:pt x="55" y="150"/>
                        </a:lnTo>
                        <a:lnTo>
                          <a:pt x="80" y="163"/>
                        </a:lnTo>
                        <a:lnTo>
                          <a:pt x="80" y="163"/>
                        </a:lnTo>
                        <a:lnTo>
                          <a:pt x="103" y="173"/>
                        </a:lnTo>
                        <a:lnTo>
                          <a:pt x="126" y="183"/>
                        </a:lnTo>
                        <a:lnTo>
                          <a:pt x="126" y="183"/>
                        </a:lnTo>
                        <a:lnTo>
                          <a:pt x="133" y="186"/>
                        </a:lnTo>
                        <a:lnTo>
                          <a:pt x="140" y="189"/>
                        </a:lnTo>
                        <a:lnTo>
                          <a:pt x="140" y="189"/>
                        </a:lnTo>
                        <a:lnTo>
                          <a:pt x="140" y="189"/>
                        </a:lnTo>
                        <a:lnTo>
                          <a:pt x="143" y="189"/>
                        </a:lnTo>
                        <a:lnTo>
                          <a:pt x="144" y="190"/>
                        </a:lnTo>
                        <a:lnTo>
                          <a:pt x="144" y="190"/>
                        </a:lnTo>
                        <a:lnTo>
                          <a:pt x="144" y="190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35" name="Freeform 298"/>
                  <p:cNvSpPr>
                    <a:spLocks/>
                  </p:cNvSpPr>
                  <p:nvPr/>
                </p:nvSpPr>
                <p:spPr bwMode="auto">
                  <a:xfrm>
                    <a:off x="4696" y="2940"/>
                    <a:ext cx="49" cy="63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1"/>
                      </a:cxn>
                      <a:cxn ang="0">
                        <a:pos x="58" y="1"/>
                      </a:cxn>
                      <a:cxn ang="0">
                        <a:pos x="56" y="1"/>
                      </a:cxn>
                      <a:cxn ang="0">
                        <a:pos x="55" y="3"/>
                      </a:cxn>
                      <a:cxn ang="0">
                        <a:pos x="55" y="3"/>
                      </a:cxn>
                      <a:cxn ang="0">
                        <a:pos x="50" y="6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35" y="22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13" y="49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0" y="83"/>
                      </a:cxn>
                      <a:cxn ang="0">
                        <a:pos x="3" y="102"/>
                      </a:cxn>
                      <a:cxn ang="0">
                        <a:pos x="3" y="102"/>
                      </a:cxn>
                      <a:cxn ang="0">
                        <a:pos x="14" y="121"/>
                      </a:cxn>
                      <a:cxn ang="0">
                        <a:pos x="32" y="134"/>
                      </a:cxn>
                      <a:cxn ang="0">
                        <a:pos x="56" y="150"/>
                      </a:cxn>
                      <a:cxn ang="0">
                        <a:pos x="81" y="163"/>
                      </a:cxn>
                      <a:cxn ang="0">
                        <a:pos x="147" y="190"/>
                      </a:cxn>
                      <a:cxn ang="0">
                        <a:pos x="147" y="190"/>
                      </a:cxn>
                    </a:cxnLst>
                    <a:rect l="0" t="0" r="r" b="b"/>
                    <a:pathLst>
                      <a:path w="147" h="190">
                        <a:moveTo>
                          <a:pt x="58" y="0"/>
                        </a:moveTo>
                        <a:lnTo>
                          <a:pt x="58" y="1"/>
                        </a:lnTo>
                        <a:lnTo>
                          <a:pt x="58" y="1"/>
                        </a:lnTo>
                        <a:lnTo>
                          <a:pt x="56" y="1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0" y="6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35" y="22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13" y="49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0" y="83"/>
                        </a:lnTo>
                        <a:lnTo>
                          <a:pt x="3" y="102"/>
                        </a:lnTo>
                        <a:lnTo>
                          <a:pt x="3" y="102"/>
                        </a:lnTo>
                        <a:lnTo>
                          <a:pt x="14" y="121"/>
                        </a:lnTo>
                        <a:lnTo>
                          <a:pt x="32" y="134"/>
                        </a:lnTo>
                        <a:lnTo>
                          <a:pt x="56" y="150"/>
                        </a:lnTo>
                        <a:lnTo>
                          <a:pt x="81" y="163"/>
                        </a:lnTo>
                        <a:lnTo>
                          <a:pt x="147" y="190"/>
                        </a:lnTo>
                        <a:lnTo>
                          <a:pt x="147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36" name="Freeform 299"/>
                  <p:cNvSpPr>
                    <a:spLocks/>
                  </p:cNvSpPr>
                  <p:nvPr/>
                </p:nvSpPr>
                <p:spPr bwMode="auto">
                  <a:xfrm>
                    <a:off x="4700" y="2940"/>
                    <a:ext cx="48" cy="63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0"/>
                      </a:cxn>
                      <a:cxn ang="0">
                        <a:pos x="58" y="1"/>
                      </a:cxn>
                      <a:cxn ang="0">
                        <a:pos x="56" y="1"/>
                      </a:cxn>
                      <a:cxn ang="0">
                        <a:pos x="55" y="2"/>
                      </a:cxn>
                      <a:cxn ang="0">
                        <a:pos x="51" y="5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35" y="21"/>
                      </a:cxn>
                      <a:cxn ang="0">
                        <a:pos x="25" y="34"/>
                      </a:cxn>
                      <a:cxn ang="0">
                        <a:pos x="25" y="34"/>
                      </a:cxn>
                      <a:cxn ang="0">
                        <a:pos x="13" y="48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0" y="83"/>
                      </a:cxn>
                      <a:cxn ang="0">
                        <a:pos x="3" y="100"/>
                      </a:cxn>
                      <a:cxn ang="0">
                        <a:pos x="15" y="119"/>
                      </a:cxn>
                      <a:cxn ang="0">
                        <a:pos x="32" y="133"/>
                      </a:cxn>
                      <a:cxn ang="0">
                        <a:pos x="56" y="149"/>
                      </a:cxn>
                      <a:cxn ang="0">
                        <a:pos x="81" y="162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</a:cxnLst>
                    <a:rect l="0" t="0" r="r" b="b"/>
                    <a:pathLst>
                      <a:path w="146" h="190">
                        <a:moveTo>
                          <a:pt x="58" y="0"/>
                        </a:moveTo>
                        <a:lnTo>
                          <a:pt x="58" y="0"/>
                        </a:lnTo>
                        <a:lnTo>
                          <a:pt x="58" y="1"/>
                        </a:lnTo>
                        <a:lnTo>
                          <a:pt x="56" y="1"/>
                        </a:lnTo>
                        <a:lnTo>
                          <a:pt x="55" y="2"/>
                        </a:lnTo>
                        <a:lnTo>
                          <a:pt x="51" y="5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35" y="21"/>
                        </a:lnTo>
                        <a:lnTo>
                          <a:pt x="25" y="34"/>
                        </a:lnTo>
                        <a:lnTo>
                          <a:pt x="25" y="34"/>
                        </a:lnTo>
                        <a:lnTo>
                          <a:pt x="13" y="48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0" y="83"/>
                        </a:lnTo>
                        <a:lnTo>
                          <a:pt x="3" y="100"/>
                        </a:lnTo>
                        <a:lnTo>
                          <a:pt x="15" y="119"/>
                        </a:lnTo>
                        <a:lnTo>
                          <a:pt x="32" y="133"/>
                        </a:lnTo>
                        <a:lnTo>
                          <a:pt x="56" y="149"/>
                        </a:lnTo>
                        <a:lnTo>
                          <a:pt x="81" y="162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sp>
              <p:nvSpPr>
                <p:cNvPr id="190" name="Freeform 430"/>
                <p:cNvSpPr>
                  <a:spLocks/>
                </p:cNvSpPr>
                <p:nvPr/>
              </p:nvSpPr>
              <p:spPr bwMode="auto">
                <a:xfrm>
                  <a:off x="4448" y="252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1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1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1" name="Freeform 432"/>
                <p:cNvSpPr>
                  <a:spLocks/>
                </p:cNvSpPr>
                <p:nvPr/>
              </p:nvSpPr>
              <p:spPr bwMode="auto">
                <a:xfrm>
                  <a:off x="4450" y="252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3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1" y="12"/>
                    </a:cxn>
                    <a:cxn ang="0">
                      <a:pos x="573" y="6"/>
                    </a:cxn>
                    <a:cxn ang="0">
                      <a:pos x="584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7" y="77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3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1" y="12"/>
                      </a:lnTo>
                      <a:lnTo>
                        <a:pt x="573" y="6"/>
                      </a:lnTo>
                      <a:lnTo>
                        <a:pt x="584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7" y="77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2" name="Freeform 433"/>
                <p:cNvSpPr>
                  <a:spLocks/>
                </p:cNvSpPr>
                <p:nvPr/>
              </p:nvSpPr>
              <p:spPr bwMode="auto">
                <a:xfrm>
                  <a:off x="4319" y="272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3" name="Freeform 434"/>
                <p:cNvSpPr>
                  <a:spLocks/>
                </p:cNvSpPr>
                <p:nvPr/>
              </p:nvSpPr>
              <p:spPr bwMode="auto">
                <a:xfrm>
                  <a:off x="4520" y="259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7" y="62"/>
                    </a:cxn>
                    <a:cxn ang="0">
                      <a:pos x="525" y="33"/>
                    </a:cxn>
                    <a:cxn ang="0">
                      <a:pos x="561" y="12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1" y="7"/>
                    </a:cxn>
                    <a:cxn ang="0">
                      <a:pos x="600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6" y="76"/>
                    </a:cxn>
                    <a:cxn ang="0">
                      <a:pos x="539" y="112"/>
                    </a:cxn>
                    <a:cxn ang="0">
                      <a:pos x="457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1" h="602">
                      <a:moveTo>
                        <a:pt x="0" y="493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7" y="62"/>
                      </a:lnTo>
                      <a:lnTo>
                        <a:pt x="525" y="33"/>
                      </a:lnTo>
                      <a:lnTo>
                        <a:pt x="561" y="12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1" y="7"/>
                      </a:lnTo>
                      <a:lnTo>
                        <a:pt x="600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6" y="76"/>
                      </a:lnTo>
                      <a:lnTo>
                        <a:pt x="539" y="112"/>
                      </a:lnTo>
                      <a:lnTo>
                        <a:pt x="457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4" name="Freeform 435"/>
                <p:cNvSpPr>
                  <a:spLocks/>
                </p:cNvSpPr>
                <p:nvPr/>
              </p:nvSpPr>
              <p:spPr bwMode="auto">
                <a:xfrm>
                  <a:off x="4321" y="272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4"/>
                    </a:cxn>
                    <a:cxn ang="0">
                      <a:pos x="142" y="384"/>
                    </a:cxn>
                    <a:cxn ang="0">
                      <a:pos x="62" y="488"/>
                    </a:cxn>
                    <a:cxn ang="0">
                      <a:pos x="33" y="524"/>
                    </a:cxn>
                    <a:cxn ang="0">
                      <a:pos x="11" y="562"/>
                    </a:cxn>
                    <a:cxn ang="0">
                      <a:pos x="4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4"/>
                      </a:lnTo>
                      <a:lnTo>
                        <a:pt x="142" y="384"/>
                      </a:lnTo>
                      <a:lnTo>
                        <a:pt x="62" y="488"/>
                      </a:lnTo>
                      <a:lnTo>
                        <a:pt x="33" y="524"/>
                      </a:lnTo>
                      <a:lnTo>
                        <a:pt x="11" y="562"/>
                      </a:lnTo>
                      <a:lnTo>
                        <a:pt x="4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5" name="Freeform 436"/>
                <p:cNvSpPr>
                  <a:spLocks/>
                </p:cNvSpPr>
                <p:nvPr/>
              </p:nvSpPr>
              <p:spPr bwMode="auto">
                <a:xfrm>
                  <a:off x="4522" y="259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9"/>
                    </a:cxn>
                    <a:cxn ang="0">
                      <a:pos x="368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9"/>
                      </a:lnTo>
                      <a:lnTo>
                        <a:pt x="368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6" name="Freeform 437"/>
                <p:cNvSpPr>
                  <a:spLocks/>
                </p:cNvSpPr>
                <p:nvPr/>
              </p:nvSpPr>
              <p:spPr bwMode="auto">
                <a:xfrm>
                  <a:off x="4393" y="279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7" name="Freeform 438"/>
                <p:cNvSpPr>
                  <a:spLocks/>
                </p:cNvSpPr>
                <p:nvPr/>
              </p:nvSpPr>
              <p:spPr bwMode="auto">
                <a:xfrm>
                  <a:off x="4594" y="2668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8" name="Freeform 439"/>
                <p:cNvSpPr>
                  <a:spLocks/>
                </p:cNvSpPr>
                <p:nvPr/>
              </p:nvSpPr>
              <p:spPr bwMode="auto">
                <a:xfrm>
                  <a:off x="4394" y="279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0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7"/>
                    </a:cxn>
                    <a:cxn ang="0">
                      <a:pos x="114" y="538"/>
                    </a:cxn>
                    <a:cxn ang="0">
                      <a:pos x="216" y="458"/>
                    </a:cxn>
                    <a:cxn ang="0">
                      <a:pos x="318" y="368"/>
                    </a:cxn>
                    <a:cxn ang="0">
                      <a:pos x="318" y="368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0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7"/>
                      </a:lnTo>
                      <a:lnTo>
                        <a:pt x="114" y="538"/>
                      </a:lnTo>
                      <a:lnTo>
                        <a:pt x="216" y="458"/>
                      </a:lnTo>
                      <a:lnTo>
                        <a:pt x="318" y="368"/>
                      </a:lnTo>
                      <a:lnTo>
                        <a:pt x="318" y="368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9" name="Freeform 440"/>
                <p:cNvSpPr>
                  <a:spLocks/>
                </p:cNvSpPr>
                <p:nvPr/>
              </p:nvSpPr>
              <p:spPr bwMode="auto">
                <a:xfrm>
                  <a:off x="4596" y="2670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4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4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0" name="Freeform 441"/>
                <p:cNvSpPr>
                  <a:spLocks/>
                </p:cNvSpPr>
                <p:nvPr/>
              </p:nvSpPr>
              <p:spPr bwMode="auto">
                <a:xfrm>
                  <a:off x="4465" y="286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5"/>
                    </a:cxn>
                    <a:cxn ang="0">
                      <a:pos x="62" y="487"/>
                    </a:cxn>
                    <a:cxn ang="0">
                      <a:pos x="34" y="525"/>
                    </a:cxn>
                    <a:cxn ang="0">
                      <a:pos x="11" y="561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8" y="601"/>
                    </a:cxn>
                    <a:cxn ang="0">
                      <a:pos x="16" y="599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6"/>
                    </a:cxn>
                    <a:cxn ang="0">
                      <a:pos x="114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1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5"/>
                      </a:lnTo>
                      <a:lnTo>
                        <a:pt x="62" y="487"/>
                      </a:lnTo>
                      <a:lnTo>
                        <a:pt x="34" y="525"/>
                      </a:lnTo>
                      <a:lnTo>
                        <a:pt x="11" y="561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8" y="601"/>
                      </a:lnTo>
                      <a:lnTo>
                        <a:pt x="16" y="599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6"/>
                      </a:lnTo>
                      <a:lnTo>
                        <a:pt x="114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1" name="Freeform 442"/>
                <p:cNvSpPr>
                  <a:spLocks/>
                </p:cNvSpPr>
                <p:nvPr/>
              </p:nvSpPr>
              <p:spPr bwMode="auto">
                <a:xfrm>
                  <a:off x="4666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4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4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2" name="Freeform 443"/>
                <p:cNvSpPr>
                  <a:spLocks/>
                </p:cNvSpPr>
                <p:nvPr/>
              </p:nvSpPr>
              <p:spPr bwMode="auto">
                <a:xfrm>
                  <a:off x="4467" y="287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1" y="283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2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68"/>
                    </a:cxn>
                    <a:cxn ang="0">
                      <a:pos x="316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1" y="283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2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68"/>
                      </a:lnTo>
                      <a:lnTo>
                        <a:pt x="316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3" name="Freeform 444"/>
                <p:cNvSpPr>
                  <a:spLocks/>
                </p:cNvSpPr>
                <p:nvPr/>
              </p:nvSpPr>
              <p:spPr bwMode="auto">
                <a:xfrm>
                  <a:off x="4668" y="2742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38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8" y="316"/>
                    </a:cxn>
                    <a:cxn ang="0">
                      <a:pos x="368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38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8" y="316"/>
                      </a:lnTo>
                      <a:lnTo>
                        <a:pt x="368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4" name="Freeform 446"/>
                <p:cNvSpPr>
                  <a:spLocks/>
                </p:cNvSpPr>
                <p:nvPr/>
              </p:nvSpPr>
              <p:spPr bwMode="auto">
                <a:xfrm>
                  <a:off x="4451" y="252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9" y="62"/>
                    </a:cxn>
                    <a:cxn ang="0">
                      <a:pos x="525" y="35"/>
                    </a:cxn>
                    <a:cxn ang="0">
                      <a:pos x="562" y="12"/>
                    </a:cxn>
                    <a:cxn ang="0">
                      <a:pos x="574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3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9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3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9" y="62"/>
                      </a:lnTo>
                      <a:lnTo>
                        <a:pt x="525" y="35"/>
                      </a:lnTo>
                      <a:lnTo>
                        <a:pt x="562" y="12"/>
                      </a:lnTo>
                      <a:lnTo>
                        <a:pt x="574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3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9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5" name="Freeform 448"/>
                <p:cNvSpPr>
                  <a:spLocks/>
                </p:cNvSpPr>
                <p:nvPr/>
              </p:nvSpPr>
              <p:spPr bwMode="auto">
                <a:xfrm>
                  <a:off x="4453" y="25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8"/>
                    </a:cxn>
                    <a:cxn ang="0">
                      <a:pos x="596" y="29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9"/>
                    </a:cxn>
                    <a:cxn ang="0">
                      <a:pos x="370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8"/>
                      </a:lnTo>
                      <a:lnTo>
                        <a:pt x="596" y="29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6" name="Freeform 449"/>
                <p:cNvSpPr>
                  <a:spLocks/>
                </p:cNvSpPr>
                <p:nvPr/>
              </p:nvSpPr>
              <p:spPr bwMode="auto">
                <a:xfrm>
                  <a:off x="4323" y="27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4" y="524"/>
                    </a:cxn>
                    <a:cxn ang="0">
                      <a:pos x="12" y="561"/>
                    </a:cxn>
                    <a:cxn ang="0">
                      <a:pos x="5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7"/>
                    </a:cxn>
                    <a:cxn ang="0">
                      <a:pos x="113" y="538"/>
                    </a:cxn>
                    <a:cxn ang="0">
                      <a:pos x="217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4" y="524"/>
                      </a:lnTo>
                      <a:lnTo>
                        <a:pt x="12" y="561"/>
                      </a:lnTo>
                      <a:lnTo>
                        <a:pt x="5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7"/>
                      </a:lnTo>
                      <a:lnTo>
                        <a:pt x="113" y="538"/>
                      </a:lnTo>
                      <a:lnTo>
                        <a:pt x="217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7" name="Freeform 450"/>
                <p:cNvSpPr>
                  <a:spLocks/>
                </p:cNvSpPr>
                <p:nvPr/>
              </p:nvSpPr>
              <p:spPr bwMode="auto">
                <a:xfrm>
                  <a:off x="4524" y="260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8" name="Freeform 451"/>
                <p:cNvSpPr>
                  <a:spLocks/>
                </p:cNvSpPr>
                <p:nvPr/>
              </p:nvSpPr>
              <p:spPr bwMode="auto">
                <a:xfrm>
                  <a:off x="4324" y="273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9" name="Freeform 452"/>
                <p:cNvSpPr>
                  <a:spLocks/>
                </p:cNvSpPr>
                <p:nvPr/>
              </p:nvSpPr>
              <p:spPr bwMode="auto">
                <a:xfrm>
                  <a:off x="4525" y="260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9" y="62"/>
                    </a:cxn>
                    <a:cxn ang="0">
                      <a:pos x="525" y="33"/>
                    </a:cxn>
                    <a:cxn ang="0">
                      <a:pos x="562" y="11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9" y="62"/>
                      </a:lnTo>
                      <a:lnTo>
                        <a:pt x="525" y="33"/>
                      </a:lnTo>
                      <a:lnTo>
                        <a:pt x="562" y="11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0" name="Freeform 453"/>
                <p:cNvSpPr>
                  <a:spLocks/>
                </p:cNvSpPr>
                <p:nvPr/>
              </p:nvSpPr>
              <p:spPr bwMode="auto">
                <a:xfrm>
                  <a:off x="4396" y="280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4" y="525"/>
                    </a:cxn>
                    <a:cxn ang="0">
                      <a:pos x="13" y="562"/>
                    </a:cxn>
                    <a:cxn ang="0">
                      <a:pos x="6" y="574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4" y="525"/>
                      </a:lnTo>
                      <a:lnTo>
                        <a:pt x="13" y="562"/>
                      </a:lnTo>
                      <a:lnTo>
                        <a:pt x="6" y="574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1" name="Freeform 454"/>
                <p:cNvSpPr>
                  <a:spLocks/>
                </p:cNvSpPr>
                <p:nvPr/>
              </p:nvSpPr>
              <p:spPr bwMode="auto">
                <a:xfrm>
                  <a:off x="4597" y="267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2" name="Freeform 455"/>
                <p:cNvSpPr>
                  <a:spLocks/>
                </p:cNvSpPr>
                <p:nvPr/>
              </p:nvSpPr>
              <p:spPr bwMode="auto">
                <a:xfrm>
                  <a:off x="4398" y="280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3" name="Freeform 456"/>
                <p:cNvSpPr>
                  <a:spLocks/>
                </p:cNvSpPr>
                <p:nvPr/>
              </p:nvSpPr>
              <p:spPr bwMode="auto">
                <a:xfrm>
                  <a:off x="4599" y="267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4" name="Freeform 457"/>
                <p:cNvSpPr>
                  <a:spLocks/>
                </p:cNvSpPr>
                <p:nvPr/>
              </p:nvSpPr>
              <p:spPr bwMode="auto">
                <a:xfrm>
                  <a:off x="4469" y="2873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5" name="Freeform 458"/>
                <p:cNvSpPr>
                  <a:spLocks/>
                </p:cNvSpPr>
                <p:nvPr/>
              </p:nvSpPr>
              <p:spPr bwMode="auto">
                <a:xfrm>
                  <a:off x="4669" y="27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39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39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6" name="Freeform 459"/>
                <p:cNvSpPr>
                  <a:spLocks/>
                </p:cNvSpPr>
                <p:nvPr/>
              </p:nvSpPr>
              <p:spPr bwMode="auto">
                <a:xfrm>
                  <a:off x="4470" y="287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1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599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1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599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7" name="Freeform 460"/>
                <p:cNvSpPr>
                  <a:spLocks/>
                </p:cNvSpPr>
                <p:nvPr/>
              </p:nvSpPr>
              <p:spPr bwMode="auto">
                <a:xfrm>
                  <a:off x="4671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2" y="11"/>
                    </a:cxn>
                    <a:cxn ang="0">
                      <a:pos x="573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2" y="11"/>
                      </a:lnTo>
                      <a:lnTo>
                        <a:pt x="573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8" name="Freeform 462"/>
                <p:cNvSpPr>
                  <a:spLocks/>
                </p:cNvSpPr>
                <p:nvPr/>
              </p:nvSpPr>
              <p:spPr bwMode="auto">
                <a:xfrm>
                  <a:off x="4451" y="252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9" y="62"/>
                    </a:cxn>
                    <a:cxn ang="0">
                      <a:pos x="525" y="35"/>
                    </a:cxn>
                    <a:cxn ang="0">
                      <a:pos x="562" y="12"/>
                    </a:cxn>
                    <a:cxn ang="0">
                      <a:pos x="574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3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9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3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9" y="62"/>
                      </a:lnTo>
                      <a:lnTo>
                        <a:pt x="525" y="35"/>
                      </a:lnTo>
                      <a:lnTo>
                        <a:pt x="562" y="12"/>
                      </a:lnTo>
                      <a:lnTo>
                        <a:pt x="574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3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9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9" name="Freeform 464"/>
                <p:cNvSpPr>
                  <a:spLocks/>
                </p:cNvSpPr>
                <p:nvPr/>
              </p:nvSpPr>
              <p:spPr bwMode="auto">
                <a:xfrm>
                  <a:off x="4453" y="25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8"/>
                    </a:cxn>
                    <a:cxn ang="0">
                      <a:pos x="596" y="29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9"/>
                    </a:cxn>
                    <a:cxn ang="0">
                      <a:pos x="370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8"/>
                      </a:lnTo>
                      <a:lnTo>
                        <a:pt x="596" y="29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0" name="Freeform 465"/>
                <p:cNvSpPr>
                  <a:spLocks/>
                </p:cNvSpPr>
                <p:nvPr/>
              </p:nvSpPr>
              <p:spPr bwMode="auto">
                <a:xfrm>
                  <a:off x="4323" y="27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4" y="524"/>
                    </a:cxn>
                    <a:cxn ang="0">
                      <a:pos x="12" y="561"/>
                    </a:cxn>
                    <a:cxn ang="0">
                      <a:pos x="5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7"/>
                    </a:cxn>
                    <a:cxn ang="0">
                      <a:pos x="113" y="538"/>
                    </a:cxn>
                    <a:cxn ang="0">
                      <a:pos x="217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4" y="524"/>
                      </a:lnTo>
                      <a:lnTo>
                        <a:pt x="12" y="561"/>
                      </a:lnTo>
                      <a:lnTo>
                        <a:pt x="5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7"/>
                      </a:lnTo>
                      <a:lnTo>
                        <a:pt x="113" y="538"/>
                      </a:lnTo>
                      <a:lnTo>
                        <a:pt x="217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1" name="Freeform 466"/>
                <p:cNvSpPr>
                  <a:spLocks/>
                </p:cNvSpPr>
                <p:nvPr/>
              </p:nvSpPr>
              <p:spPr bwMode="auto">
                <a:xfrm>
                  <a:off x="4524" y="260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2" name="Freeform 467"/>
                <p:cNvSpPr>
                  <a:spLocks/>
                </p:cNvSpPr>
                <p:nvPr/>
              </p:nvSpPr>
              <p:spPr bwMode="auto">
                <a:xfrm>
                  <a:off x="4324" y="273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3" name="Freeform 468"/>
                <p:cNvSpPr>
                  <a:spLocks/>
                </p:cNvSpPr>
                <p:nvPr/>
              </p:nvSpPr>
              <p:spPr bwMode="auto">
                <a:xfrm>
                  <a:off x="4525" y="260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9" y="62"/>
                    </a:cxn>
                    <a:cxn ang="0">
                      <a:pos x="525" y="33"/>
                    </a:cxn>
                    <a:cxn ang="0">
                      <a:pos x="562" y="11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9" y="62"/>
                      </a:lnTo>
                      <a:lnTo>
                        <a:pt x="525" y="33"/>
                      </a:lnTo>
                      <a:lnTo>
                        <a:pt x="562" y="11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4" name="Freeform 469"/>
                <p:cNvSpPr>
                  <a:spLocks/>
                </p:cNvSpPr>
                <p:nvPr/>
              </p:nvSpPr>
              <p:spPr bwMode="auto">
                <a:xfrm>
                  <a:off x="4396" y="280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4" y="525"/>
                    </a:cxn>
                    <a:cxn ang="0">
                      <a:pos x="13" y="562"/>
                    </a:cxn>
                    <a:cxn ang="0">
                      <a:pos x="6" y="574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4" y="525"/>
                      </a:lnTo>
                      <a:lnTo>
                        <a:pt x="13" y="562"/>
                      </a:lnTo>
                      <a:lnTo>
                        <a:pt x="6" y="574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5" name="Freeform 470"/>
                <p:cNvSpPr>
                  <a:spLocks/>
                </p:cNvSpPr>
                <p:nvPr/>
              </p:nvSpPr>
              <p:spPr bwMode="auto">
                <a:xfrm>
                  <a:off x="4597" y="267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6" name="Freeform 471"/>
                <p:cNvSpPr>
                  <a:spLocks/>
                </p:cNvSpPr>
                <p:nvPr/>
              </p:nvSpPr>
              <p:spPr bwMode="auto">
                <a:xfrm>
                  <a:off x="4398" y="280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7" name="Freeform 472"/>
                <p:cNvSpPr>
                  <a:spLocks/>
                </p:cNvSpPr>
                <p:nvPr/>
              </p:nvSpPr>
              <p:spPr bwMode="auto">
                <a:xfrm>
                  <a:off x="4599" y="267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8" name="Freeform 473"/>
                <p:cNvSpPr>
                  <a:spLocks/>
                </p:cNvSpPr>
                <p:nvPr/>
              </p:nvSpPr>
              <p:spPr bwMode="auto">
                <a:xfrm>
                  <a:off x="4469" y="2873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9" name="Freeform 474"/>
                <p:cNvSpPr>
                  <a:spLocks/>
                </p:cNvSpPr>
                <p:nvPr/>
              </p:nvSpPr>
              <p:spPr bwMode="auto">
                <a:xfrm>
                  <a:off x="4669" y="27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39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39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0" name="Freeform 475"/>
                <p:cNvSpPr>
                  <a:spLocks/>
                </p:cNvSpPr>
                <p:nvPr/>
              </p:nvSpPr>
              <p:spPr bwMode="auto">
                <a:xfrm>
                  <a:off x="4470" y="287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1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599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1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599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1" name="Freeform 476"/>
                <p:cNvSpPr>
                  <a:spLocks/>
                </p:cNvSpPr>
                <p:nvPr/>
              </p:nvSpPr>
              <p:spPr bwMode="auto">
                <a:xfrm>
                  <a:off x="4671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2" y="11"/>
                    </a:cxn>
                    <a:cxn ang="0">
                      <a:pos x="573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2" y="11"/>
                      </a:lnTo>
                      <a:lnTo>
                        <a:pt x="573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2" name="Freeform 478"/>
                <p:cNvSpPr>
                  <a:spLocks/>
                </p:cNvSpPr>
                <p:nvPr/>
              </p:nvSpPr>
              <p:spPr bwMode="auto">
                <a:xfrm>
                  <a:off x="4455" y="253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9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8"/>
                    </a:cxn>
                    <a:cxn ang="0">
                      <a:pos x="370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9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8"/>
                      </a:lnTo>
                      <a:lnTo>
                        <a:pt x="370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3" name="Freeform 480"/>
                <p:cNvSpPr>
                  <a:spLocks/>
                </p:cNvSpPr>
                <p:nvPr/>
              </p:nvSpPr>
              <p:spPr bwMode="auto">
                <a:xfrm>
                  <a:off x="4457" y="253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4" name="Freeform 481"/>
                <p:cNvSpPr>
                  <a:spLocks/>
                </p:cNvSpPr>
                <p:nvPr/>
              </p:nvSpPr>
              <p:spPr bwMode="auto">
                <a:xfrm>
                  <a:off x="4326" y="273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1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5"/>
                    </a:cxn>
                    <a:cxn ang="0">
                      <a:pos x="11" y="561"/>
                    </a:cxn>
                    <a:cxn ang="0">
                      <a:pos x="5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2" y="599"/>
                    </a:cxn>
                    <a:cxn ang="0">
                      <a:pos x="8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1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5"/>
                      </a:lnTo>
                      <a:lnTo>
                        <a:pt x="11" y="561"/>
                      </a:lnTo>
                      <a:lnTo>
                        <a:pt x="5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2" y="599"/>
                      </a:lnTo>
                      <a:lnTo>
                        <a:pt x="8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5" name="Freeform 482"/>
                <p:cNvSpPr>
                  <a:spLocks/>
                </p:cNvSpPr>
                <p:nvPr/>
              </p:nvSpPr>
              <p:spPr bwMode="auto">
                <a:xfrm>
                  <a:off x="4527" y="260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2" y="11"/>
                    </a:cxn>
                    <a:cxn ang="0">
                      <a:pos x="573" y="4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7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2" y="11"/>
                      </a:lnTo>
                      <a:lnTo>
                        <a:pt x="573" y="4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7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6" name="Freeform 483"/>
                <p:cNvSpPr>
                  <a:spLocks/>
                </p:cNvSpPr>
                <p:nvPr/>
              </p:nvSpPr>
              <p:spPr bwMode="auto">
                <a:xfrm>
                  <a:off x="4328" y="273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5"/>
                    </a:cxn>
                    <a:cxn ang="0">
                      <a:pos x="62" y="489"/>
                    </a:cxn>
                    <a:cxn ang="0">
                      <a:pos x="33" y="525"/>
                    </a:cxn>
                    <a:cxn ang="0">
                      <a:pos x="12" y="562"/>
                    </a:cxn>
                    <a:cxn ang="0">
                      <a:pos x="5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89"/>
                    </a:cxn>
                    <a:cxn ang="0">
                      <a:pos x="77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5"/>
                      </a:lnTo>
                      <a:lnTo>
                        <a:pt x="62" y="489"/>
                      </a:lnTo>
                      <a:lnTo>
                        <a:pt x="33" y="525"/>
                      </a:lnTo>
                      <a:lnTo>
                        <a:pt x="12" y="562"/>
                      </a:lnTo>
                      <a:lnTo>
                        <a:pt x="5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89"/>
                      </a:lnTo>
                      <a:lnTo>
                        <a:pt x="77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7" name="Freeform 484"/>
                <p:cNvSpPr>
                  <a:spLocks/>
                </p:cNvSpPr>
                <p:nvPr/>
              </p:nvSpPr>
              <p:spPr bwMode="auto">
                <a:xfrm>
                  <a:off x="4529" y="260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6" y="144"/>
                    </a:cxn>
                    <a:cxn ang="0">
                      <a:pos x="489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7" y="1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6" y="144"/>
                      </a:lnTo>
                      <a:lnTo>
                        <a:pt x="489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7" y="1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8" name="Freeform 485"/>
                <p:cNvSpPr>
                  <a:spLocks/>
                </p:cNvSpPr>
                <p:nvPr/>
              </p:nvSpPr>
              <p:spPr bwMode="auto">
                <a:xfrm>
                  <a:off x="4400" y="280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6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4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600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1"/>
                    </a:cxn>
                    <a:cxn ang="0">
                      <a:pos x="317" y="371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6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4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600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1"/>
                      </a:lnTo>
                      <a:lnTo>
                        <a:pt x="317" y="371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9" name="Freeform 486"/>
                <p:cNvSpPr>
                  <a:spLocks/>
                </p:cNvSpPr>
                <p:nvPr/>
              </p:nvSpPr>
              <p:spPr bwMode="auto">
                <a:xfrm>
                  <a:off x="4601" y="267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40" name="Freeform 487"/>
                <p:cNvSpPr>
                  <a:spLocks/>
                </p:cNvSpPr>
                <p:nvPr/>
              </p:nvSpPr>
              <p:spPr bwMode="auto">
                <a:xfrm>
                  <a:off x="4402" y="280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3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7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3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7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41" name="Freeform 488"/>
                <p:cNvSpPr>
                  <a:spLocks/>
                </p:cNvSpPr>
                <p:nvPr/>
              </p:nvSpPr>
              <p:spPr bwMode="auto">
                <a:xfrm>
                  <a:off x="4603" y="267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42" name="Freeform 489"/>
                <p:cNvSpPr>
                  <a:spLocks/>
                </p:cNvSpPr>
                <p:nvPr/>
              </p:nvSpPr>
              <p:spPr bwMode="auto">
                <a:xfrm>
                  <a:off x="4472" y="287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4"/>
                    </a:cxn>
                    <a:cxn ang="0">
                      <a:pos x="62" y="487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599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6"/>
                    </a:cxn>
                    <a:cxn ang="0">
                      <a:pos x="114" y="539"/>
                    </a:cxn>
                    <a:cxn ang="0">
                      <a:pos x="216" y="456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4"/>
                      </a:lnTo>
                      <a:lnTo>
                        <a:pt x="62" y="487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599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6"/>
                      </a:lnTo>
                      <a:lnTo>
                        <a:pt x="114" y="539"/>
                      </a:lnTo>
                      <a:lnTo>
                        <a:pt x="216" y="456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43" name="Freeform 490"/>
                <p:cNvSpPr>
                  <a:spLocks/>
                </p:cNvSpPr>
                <p:nvPr/>
              </p:nvSpPr>
              <p:spPr bwMode="auto">
                <a:xfrm>
                  <a:off x="4673" y="274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7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7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44" name="Freeform 491"/>
                <p:cNvSpPr>
                  <a:spLocks/>
                </p:cNvSpPr>
                <p:nvPr/>
              </p:nvSpPr>
              <p:spPr bwMode="auto">
                <a:xfrm>
                  <a:off x="4474" y="287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45" name="Freeform 492"/>
                <p:cNvSpPr>
                  <a:spLocks/>
                </p:cNvSpPr>
                <p:nvPr/>
              </p:nvSpPr>
              <p:spPr bwMode="auto">
                <a:xfrm>
                  <a:off x="4675" y="274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5" y="232"/>
                    </a:cxn>
                    <a:cxn ang="0">
                      <a:pos x="386" y="143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5" y="232"/>
                      </a:lnTo>
                      <a:lnTo>
                        <a:pt x="386" y="143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46" name="Freeform 493"/>
                <p:cNvSpPr>
                  <a:spLocks/>
                </p:cNvSpPr>
                <p:nvPr/>
              </p:nvSpPr>
              <p:spPr bwMode="auto">
                <a:xfrm>
                  <a:off x="4445" y="2627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0" y="196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6" y="191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93" y="179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18" y="153"/>
                    </a:cxn>
                    <a:cxn ang="0">
                      <a:pos x="128" y="135"/>
                    </a:cxn>
                    <a:cxn ang="0">
                      <a:pos x="128" y="135"/>
                    </a:cxn>
                    <a:cxn ang="0">
                      <a:pos x="135" y="119"/>
                    </a:cxn>
                    <a:cxn ang="0">
                      <a:pos x="134" y="101"/>
                    </a:cxn>
                    <a:cxn ang="0">
                      <a:pos x="125" y="82"/>
                    </a:cxn>
                    <a:cxn ang="0">
                      <a:pos x="108" y="66"/>
                    </a:cxn>
                    <a:cxn ang="0">
                      <a:pos x="86" y="47"/>
                    </a:cxn>
                    <a:cxn ang="0">
                      <a:pos x="62" y="33"/>
                    </a:cxn>
                    <a:cxn ang="0">
                      <a:pos x="62" y="33"/>
                    </a:cxn>
                    <a:cxn ang="0">
                      <a:pos x="42" y="20"/>
                    </a:cxn>
                    <a:cxn ang="0">
                      <a:pos x="19" y="9"/>
                    </a:cxn>
                    <a:cxn ang="0">
                      <a:pos x="19" y="9"/>
                    </a:cxn>
                    <a:cxn ang="0">
                      <a:pos x="13" y="6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3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0" y="196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6" y="191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93" y="179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18" y="153"/>
                      </a:lnTo>
                      <a:lnTo>
                        <a:pt x="128" y="135"/>
                      </a:lnTo>
                      <a:lnTo>
                        <a:pt x="128" y="135"/>
                      </a:lnTo>
                      <a:lnTo>
                        <a:pt x="135" y="119"/>
                      </a:lnTo>
                      <a:lnTo>
                        <a:pt x="134" y="101"/>
                      </a:lnTo>
                      <a:lnTo>
                        <a:pt x="125" y="82"/>
                      </a:lnTo>
                      <a:lnTo>
                        <a:pt x="108" y="66"/>
                      </a:lnTo>
                      <a:lnTo>
                        <a:pt x="86" y="47"/>
                      </a:lnTo>
                      <a:lnTo>
                        <a:pt x="62" y="33"/>
                      </a:lnTo>
                      <a:lnTo>
                        <a:pt x="62" y="33"/>
                      </a:lnTo>
                      <a:lnTo>
                        <a:pt x="42" y="20"/>
                      </a:lnTo>
                      <a:lnTo>
                        <a:pt x="19" y="9"/>
                      </a:lnTo>
                      <a:lnTo>
                        <a:pt x="19" y="9"/>
                      </a:lnTo>
                      <a:lnTo>
                        <a:pt x="13" y="6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47" name="Freeform 494"/>
                <p:cNvSpPr>
                  <a:spLocks/>
                </p:cNvSpPr>
                <p:nvPr/>
              </p:nvSpPr>
              <p:spPr bwMode="auto">
                <a:xfrm>
                  <a:off x="4430" y="262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6"/>
                    </a:cxn>
                    <a:cxn ang="0">
                      <a:pos x="70" y="196"/>
                    </a:cxn>
                    <a:cxn ang="0">
                      <a:pos x="70" y="196"/>
                    </a:cxn>
                    <a:cxn ang="0">
                      <a:pos x="72" y="194"/>
                    </a:cxn>
                    <a:cxn ang="0">
                      <a:pos x="73" y="194"/>
                    </a:cxn>
                    <a:cxn ang="0">
                      <a:pos x="73" y="194"/>
                    </a:cxn>
                    <a:cxn ang="0">
                      <a:pos x="78" y="191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93" y="177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19" y="152"/>
                    </a:cxn>
                    <a:cxn ang="0">
                      <a:pos x="128" y="135"/>
                    </a:cxn>
                    <a:cxn ang="0">
                      <a:pos x="128" y="135"/>
                    </a:cxn>
                    <a:cxn ang="0">
                      <a:pos x="135" y="119"/>
                    </a:cxn>
                    <a:cxn ang="0">
                      <a:pos x="134" y="100"/>
                    </a:cxn>
                    <a:cxn ang="0">
                      <a:pos x="134" y="100"/>
                    </a:cxn>
                    <a:cxn ang="0">
                      <a:pos x="125" y="80"/>
                    </a:cxn>
                    <a:cxn ang="0">
                      <a:pos x="108" y="64"/>
                    </a:cxn>
                    <a:cxn ang="0">
                      <a:pos x="86" y="47"/>
                    </a:cxn>
                    <a:cxn ang="0">
                      <a:pos x="63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6">
                      <a:moveTo>
                        <a:pt x="69" y="196"/>
                      </a:moveTo>
                      <a:lnTo>
                        <a:pt x="70" y="196"/>
                      </a:lnTo>
                      <a:lnTo>
                        <a:pt x="70" y="196"/>
                      </a:lnTo>
                      <a:lnTo>
                        <a:pt x="72" y="194"/>
                      </a:lnTo>
                      <a:lnTo>
                        <a:pt x="73" y="194"/>
                      </a:lnTo>
                      <a:lnTo>
                        <a:pt x="73" y="194"/>
                      </a:lnTo>
                      <a:lnTo>
                        <a:pt x="78" y="191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93" y="177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19" y="152"/>
                      </a:lnTo>
                      <a:lnTo>
                        <a:pt x="128" y="135"/>
                      </a:lnTo>
                      <a:lnTo>
                        <a:pt x="128" y="135"/>
                      </a:lnTo>
                      <a:lnTo>
                        <a:pt x="135" y="119"/>
                      </a:lnTo>
                      <a:lnTo>
                        <a:pt x="134" y="100"/>
                      </a:lnTo>
                      <a:lnTo>
                        <a:pt x="134" y="100"/>
                      </a:lnTo>
                      <a:lnTo>
                        <a:pt x="125" y="80"/>
                      </a:lnTo>
                      <a:lnTo>
                        <a:pt x="108" y="64"/>
                      </a:lnTo>
                      <a:lnTo>
                        <a:pt x="86" y="47"/>
                      </a:lnTo>
                      <a:lnTo>
                        <a:pt x="63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48" name="Freeform 495"/>
                <p:cNvSpPr>
                  <a:spLocks/>
                </p:cNvSpPr>
                <p:nvPr/>
              </p:nvSpPr>
              <p:spPr bwMode="auto">
                <a:xfrm>
                  <a:off x="4434" y="262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0" y="197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6" y="191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93" y="178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19" y="152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35" y="119"/>
                    </a:cxn>
                    <a:cxn ang="0">
                      <a:pos x="134" y="102"/>
                    </a:cxn>
                    <a:cxn ang="0">
                      <a:pos x="125" y="82"/>
                    </a:cxn>
                    <a:cxn ang="0">
                      <a:pos x="108" y="66"/>
                    </a:cxn>
                    <a:cxn ang="0">
                      <a:pos x="86" y="49"/>
                    </a:cxn>
                    <a:cxn ang="0">
                      <a:pos x="63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0" y="197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6" y="191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93" y="178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19" y="152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35" y="119"/>
                      </a:lnTo>
                      <a:lnTo>
                        <a:pt x="134" y="102"/>
                      </a:lnTo>
                      <a:lnTo>
                        <a:pt x="125" y="82"/>
                      </a:lnTo>
                      <a:lnTo>
                        <a:pt x="108" y="66"/>
                      </a:lnTo>
                      <a:lnTo>
                        <a:pt x="86" y="49"/>
                      </a:lnTo>
                      <a:lnTo>
                        <a:pt x="63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49" name="Freeform 496"/>
                <p:cNvSpPr>
                  <a:spLocks/>
                </p:cNvSpPr>
                <p:nvPr/>
              </p:nvSpPr>
              <p:spPr bwMode="auto">
                <a:xfrm>
                  <a:off x="4694" y="2932"/>
                  <a:ext cx="48" cy="64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7" y="1"/>
                    </a:cxn>
                    <a:cxn ang="0">
                      <a:pos x="56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0" y="7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34" y="22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13" y="49"/>
                    </a:cxn>
                    <a:cxn ang="0">
                      <a:pos x="4" y="68"/>
                    </a:cxn>
                    <a:cxn ang="0">
                      <a:pos x="4" y="68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13" y="121"/>
                    </a:cxn>
                    <a:cxn ang="0">
                      <a:pos x="32" y="135"/>
                    </a:cxn>
                    <a:cxn ang="0">
                      <a:pos x="55" y="150"/>
                    </a:cxn>
                    <a:cxn ang="0">
                      <a:pos x="79" y="163"/>
                    </a:cxn>
                    <a:cxn ang="0">
                      <a:pos x="79" y="163"/>
                    </a:cxn>
                    <a:cxn ang="0">
                      <a:pos x="102" y="173"/>
                    </a:cxn>
                    <a:cxn ang="0">
                      <a:pos x="125" y="183"/>
                    </a:cxn>
                    <a:cxn ang="0">
                      <a:pos x="125" y="183"/>
                    </a:cxn>
                    <a:cxn ang="0">
                      <a:pos x="132" y="186"/>
                    </a:cxn>
                    <a:cxn ang="0">
                      <a:pos x="140" y="187"/>
                    </a:cxn>
                    <a:cxn ang="0">
                      <a:pos x="140" y="187"/>
                    </a:cxn>
                    <a:cxn ang="0">
                      <a:pos x="140" y="187"/>
                    </a:cxn>
                    <a:cxn ang="0">
                      <a:pos x="142" y="189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5" y="190"/>
                    </a:cxn>
                    <a:cxn ang="0">
                      <a:pos x="145" y="190"/>
                    </a:cxn>
                    <a:cxn ang="0">
                      <a:pos x="145" y="190"/>
                    </a:cxn>
                  </a:cxnLst>
                  <a:rect l="0" t="0" r="r" b="b"/>
                  <a:pathLst>
                    <a:path w="145" h="190">
                      <a:moveTo>
                        <a:pt x="57" y="0"/>
                      </a:moveTo>
                      <a:lnTo>
                        <a:pt x="57" y="1"/>
                      </a:lnTo>
                      <a:lnTo>
                        <a:pt x="56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0" y="7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34" y="22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13" y="49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13" y="121"/>
                      </a:lnTo>
                      <a:lnTo>
                        <a:pt x="32" y="135"/>
                      </a:lnTo>
                      <a:lnTo>
                        <a:pt x="55" y="150"/>
                      </a:lnTo>
                      <a:lnTo>
                        <a:pt x="79" y="163"/>
                      </a:lnTo>
                      <a:lnTo>
                        <a:pt x="79" y="163"/>
                      </a:lnTo>
                      <a:lnTo>
                        <a:pt x="102" y="173"/>
                      </a:lnTo>
                      <a:lnTo>
                        <a:pt x="125" y="183"/>
                      </a:lnTo>
                      <a:lnTo>
                        <a:pt x="125" y="183"/>
                      </a:lnTo>
                      <a:lnTo>
                        <a:pt x="132" y="186"/>
                      </a:lnTo>
                      <a:lnTo>
                        <a:pt x="140" y="187"/>
                      </a:lnTo>
                      <a:lnTo>
                        <a:pt x="140" y="187"/>
                      </a:lnTo>
                      <a:lnTo>
                        <a:pt x="140" y="187"/>
                      </a:lnTo>
                      <a:lnTo>
                        <a:pt x="142" y="189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50" name="Freeform 497"/>
                <p:cNvSpPr>
                  <a:spLocks/>
                </p:cNvSpPr>
                <p:nvPr/>
              </p:nvSpPr>
              <p:spPr bwMode="auto">
                <a:xfrm>
                  <a:off x="4701" y="2930"/>
                  <a:ext cx="49" cy="63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58" y="1"/>
                    </a:cxn>
                    <a:cxn ang="0">
                      <a:pos x="57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1" y="5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35" y="21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13" y="49"/>
                    </a:cxn>
                    <a:cxn ang="0">
                      <a:pos x="5" y="66"/>
                    </a:cxn>
                    <a:cxn ang="0">
                      <a:pos x="5" y="66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3" y="102"/>
                    </a:cxn>
                    <a:cxn ang="0">
                      <a:pos x="15" y="121"/>
                    </a:cxn>
                    <a:cxn ang="0">
                      <a:pos x="32" y="134"/>
                    </a:cxn>
                    <a:cxn ang="0">
                      <a:pos x="57" y="150"/>
                    </a:cxn>
                    <a:cxn ang="0">
                      <a:pos x="81" y="162"/>
                    </a:cxn>
                    <a:cxn ang="0">
                      <a:pos x="147" y="190"/>
                    </a:cxn>
                    <a:cxn ang="0">
                      <a:pos x="147" y="190"/>
                    </a:cxn>
                  </a:cxnLst>
                  <a:rect l="0" t="0" r="r" b="b"/>
                  <a:pathLst>
                    <a:path w="147" h="190">
                      <a:moveTo>
                        <a:pt x="58" y="0"/>
                      </a:moveTo>
                      <a:lnTo>
                        <a:pt x="58" y="0"/>
                      </a:lnTo>
                      <a:lnTo>
                        <a:pt x="58" y="1"/>
                      </a:lnTo>
                      <a:lnTo>
                        <a:pt x="57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1" y="5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35" y="21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13" y="49"/>
                      </a:lnTo>
                      <a:lnTo>
                        <a:pt x="5" y="66"/>
                      </a:lnTo>
                      <a:lnTo>
                        <a:pt x="5" y="66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15" y="121"/>
                      </a:lnTo>
                      <a:lnTo>
                        <a:pt x="32" y="134"/>
                      </a:lnTo>
                      <a:lnTo>
                        <a:pt x="57" y="150"/>
                      </a:lnTo>
                      <a:lnTo>
                        <a:pt x="81" y="162"/>
                      </a:lnTo>
                      <a:lnTo>
                        <a:pt x="147" y="190"/>
                      </a:lnTo>
                      <a:lnTo>
                        <a:pt x="147" y="190"/>
                      </a:lnTo>
                    </a:path>
                  </a:pathLst>
                </a:custGeom>
                <a:noFill/>
                <a:ln w="11113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51" name="Freeform 498"/>
                <p:cNvSpPr>
                  <a:spLocks/>
                </p:cNvSpPr>
                <p:nvPr/>
              </p:nvSpPr>
              <p:spPr bwMode="auto">
                <a:xfrm>
                  <a:off x="4705" y="2929"/>
                  <a:ext cx="48" cy="63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6" y="2"/>
                    </a:cxn>
                    <a:cxn ang="0">
                      <a:pos x="54" y="3"/>
                    </a:cxn>
                    <a:cxn ang="0">
                      <a:pos x="50" y="6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34" y="22"/>
                    </a:cxn>
                    <a:cxn ang="0">
                      <a:pos x="24" y="33"/>
                    </a:cxn>
                    <a:cxn ang="0">
                      <a:pos x="24" y="33"/>
                    </a:cxn>
                    <a:cxn ang="0">
                      <a:pos x="12" y="49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0" y="84"/>
                    </a:cxn>
                    <a:cxn ang="0">
                      <a:pos x="2" y="101"/>
                    </a:cxn>
                    <a:cxn ang="0">
                      <a:pos x="14" y="120"/>
                    </a:cxn>
                    <a:cxn ang="0">
                      <a:pos x="31" y="134"/>
                    </a:cxn>
                    <a:cxn ang="0">
                      <a:pos x="56" y="150"/>
                    </a:cxn>
                    <a:cxn ang="0">
                      <a:pos x="80" y="163"/>
                    </a:cxn>
                    <a:cxn ang="0">
                      <a:pos x="145" y="189"/>
                    </a:cxn>
                    <a:cxn ang="0">
                      <a:pos x="145" y="189"/>
                    </a:cxn>
                  </a:cxnLst>
                  <a:rect l="0" t="0" r="r" b="b"/>
                  <a:pathLst>
                    <a:path w="145" h="189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6" y="2"/>
                      </a:lnTo>
                      <a:lnTo>
                        <a:pt x="54" y="3"/>
                      </a:lnTo>
                      <a:lnTo>
                        <a:pt x="50" y="6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34" y="22"/>
                      </a:lnTo>
                      <a:lnTo>
                        <a:pt x="24" y="33"/>
                      </a:lnTo>
                      <a:lnTo>
                        <a:pt x="24" y="33"/>
                      </a:lnTo>
                      <a:lnTo>
                        <a:pt x="12" y="49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0" y="84"/>
                      </a:lnTo>
                      <a:lnTo>
                        <a:pt x="2" y="101"/>
                      </a:lnTo>
                      <a:lnTo>
                        <a:pt x="14" y="120"/>
                      </a:lnTo>
                      <a:lnTo>
                        <a:pt x="31" y="134"/>
                      </a:lnTo>
                      <a:lnTo>
                        <a:pt x="56" y="150"/>
                      </a:lnTo>
                      <a:lnTo>
                        <a:pt x="80" y="163"/>
                      </a:lnTo>
                      <a:lnTo>
                        <a:pt x="145" y="189"/>
                      </a:lnTo>
                      <a:lnTo>
                        <a:pt x="145" y="189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sp>
            <p:nvSpPr>
              <p:cNvPr id="186" name="矩形 185"/>
              <p:cNvSpPr/>
              <p:nvPr/>
            </p:nvSpPr>
            <p:spPr>
              <a:xfrm>
                <a:off x="5400092" y="2606400"/>
                <a:ext cx="72008" cy="1353600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44" name="群組 345"/>
            <p:cNvGrpSpPr/>
            <p:nvPr/>
          </p:nvGrpSpPr>
          <p:grpSpPr>
            <a:xfrm>
              <a:off x="4067944" y="5727935"/>
              <a:ext cx="1332148" cy="444442"/>
              <a:chOff x="3743908" y="3212976"/>
              <a:chExt cx="1728192" cy="444442"/>
            </a:xfrm>
          </p:grpSpPr>
          <p:grpSp>
            <p:nvGrpSpPr>
              <p:cNvPr id="176" name="群組 10"/>
              <p:cNvGrpSpPr>
                <a:grpSpLocks noChangeAspect="1"/>
              </p:cNvGrpSpPr>
              <p:nvPr/>
            </p:nvGrpSpPr>
            <p:grpSpPr>
              <a:xfrm flipH="1">
                <a:off x="3743908" y="3212976"/>
                <a:ext cx="1728192" cy="444442"/>
                <a:chOff x="3245848" y="3962502"/>
                <a:chExt cx="4356477" cy="1014670"/>
              </a:xfrm>
            </p:grpSpPr>
            <p:sp>
              <p:nvSpPr>
                <p:cNvPr id="178" name="Rectangle 232"/>
                <p:cNvSpPr>
                  <a:spLocks noChangeArrowheads="1"/>
                </p:cNvSpPr>
                <p:nvPr/>
              </p:nvSpPr>
              <p:spPr bwMode="auto">
                <a:xfrm rot="5400000">
                  <a:off x="5114773" y="2489619"/>
                  <a:ext cx="1014670" cy="3960435"/>
                </a:xfrm>
                <a:prstGeom prst="rect">
                  <a:avLst/>
                </a:prstGeom>
                <a:solidFill>
                  <a:srgbClr val="FF6600"/>
                </a:solidFill>
                <a:ln w="38100">
                  <a:solidFill>
                    <a:srgbClr val="0000FF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79" name="Rectangle 232"/>
                <p:cNvSpPr>
                  <a:spLocks noChangeArrowheads="1"/>
                </p:cNvSpPr>
                <p:nvPr/>
              </p:nvSpPr>
              <p:spPr bwMode="auto">
                <a:xfrm rot="5400000">
                  <a:off x="3173840" y="4293096"/>
                  <a:ext cx="540060" cy="396043"/>
                </a:xfrm>
                <a:prstGeom prst="rect">
                  <a:avLst/>
                </a:prstGeom>
                <a:solidFill>
                  <a:srgbClr val="FF6600"/>
                </a:solidFill>
                <a:ln w="38100">
                  <a:solidFill>
                    <a:srgbClr val="0000FF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sp>
            <p:nvSpPr>
              <p:cNvPr id="177" name="Text Box 234"/>
              <p:cNvSpPr txBox="1">
                <a:spLocks noChangeArrowheads="1"/>
              </p:cNvSpPr>
              <p:nvPr/>
            </p:nvSpPr>
            <p:spPr bwMode="auto">
              <a:xfrm>
                <a:off x="4107738" y="3212976"/>
                <a:ext cx="896310" cy="3960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lvl="0" indent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tabLst/>
                </a:pPr>
                <a:r>
                  <a:rPr kumimoji="1" lang="en-US" altLang="zh-TW" sz="2000" dirty="0">
                    <a:solidFill>
                      <a:srgbClr val="FFFF00"/>
                    </a:solidFill>
                    <a:latin typeface="標楷體" pitchFamily="65" charset="-120"/>
                    <a:ea typeface="標楷體" pitchFamily="65" charset="-120"/>
                    <a:cs typeface="新細明體" pitchFamily="18" charset="-120"/>
                  </a:rPr>
                  <a:t>1.5</a:t>
                </a:r>
                <a:r>
                  <a:rPr kumimoji="1" lang="en-US" altLang="zh-TW" sz="2000" b="0" i="0" u="none" strike="noStrike" cap="none" normalizeH="0" baseline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latin typeface="標楷體" pitchFamily="65" charset="-120"/>
                    <a:ea typeface="標楷體" pitchFamily="65" charset="-120"/>
                    <a:cs typeface="新細明體" pitchFamily="18" charset="-120"/>
                  </a:rPr>
                  <a:t>V</a:t>
                </a:r>
                <a:endParaRPr kumimoji="1" lang="zh-TW" altLang="zh-TW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新細明體" pitchFamily="18" charset="-120"/>
                  <a:cs typeface="新細明體" pitchFamily="18" charset="-120"/>
                </a:endParaRPr>
              </a:p>
            </p:txBody>
          </p:sp>
        </p:grpSp>
        <p:grpSp>
          <p:nvGrpSpPr>
            <p:cNvPr id="145" name="群組 355"/>
            <p:cNvGrpSpPr/>
            <p:nvPr/>
          </p:nvGrpSpPr>
          <p:grpSpPr>
            <a:xfrm flipH="1">
              <a:off x="3599892" y="5049180"/>
              <a:ext cx="1332148" cy="444442"/>
              <a:chOff x="3743908" y="3212976"/>
              <a:chExt cx="1728192" cy="444442"/>
            </a:xfrm>
          </p:grpSpPr>
          <p:grpSp>
            <p:nvGrpSpPr>
              <p:cNvPr id="172" name="群組 10"/>
              <p:cNvGrpSpPr>
                <a:grpSpLocks noChangeAspect="1"/>
              </p:cNvGrpSpPr>
              <p:nvPr/>
            </p:nvGrpSpPr>
            <p:grpSpPr>
              <a:xfrm flipH="1">
                <a:off x="3743908" y="3212976"/>
                <a:ext cx="1728192" cy="444442"/>
                <a:chOff x="3245848" y="3962502"/>
                <a:chExt cx="4356477" cy="1014670"/>
              </a:xfrm>
            </p:grpSpPr>
            <p:sp>
              <p:nvSpPr>
                <p:cNvPr id="174" name="Rectangle 232"/>
                <p:cNvSpPr>
                  <a:spLocks noChangeArrowheads="1"/>
                </p:cNvSpPr>
                <p:nvPr/>
              </p:nvSpPr>
              <p:spPr bwMode="auto">
                <a:xfrm rot="5400000">
                  <a:off x="5114773" y="2489619"/>
                  <a:ext cx="1014670" cy="3960435"/>
                </a:xfrm>
                <a:prstGeom prst="rect">
                  <a:avLst/>
                </a:prstGeom>
                <a:solidFill>
                  <a:srgbClr val="FF6600"/>
                </a:solidFill>
                <a:ln w="38100">
                  <a:solidFill>
                    <a:srgbClr val="0000FF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75" name="Rectangle 232"/>
                <p:cNvSpPr>
                  <a:spLocks noChangeArrowheads="1"/>
                </p:cNvSpPr>
                <p:nvPr/>
              </p:nvSpPr>
              <p:spPr bwMode="auto">
                <a:xfrm rot="5400000">
                  <a:off x="3173840" y="4293096"/>
                  <a:ext cx="540060" cy="396043"/>
                </a:xfrm>
                <a:prstGeom prst="rect">
                  <a:avLst/>
                </a:prstGeom>
                <a:solidFill>
                  <a:srgbClr val="FF6600"/>
                </a:solidFill>
                <a:ln w="38100">
                  <a:solidFill>
                    <a:srgbClr val="0000FF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sp>
            <p:nvSpPr>
              <p:cNvPr id="173" name="Text Box 234"/>
              <p:cNvSpPr txBox="1">
                <a:spLocks noChangeArrowheads="1"/>
              </p:cNvSpPr>
              <p:nvPr/>
            </p:nvSpPr>
            <p:spPr bwMode="auto">
              <a:xfrm>
                <a:off x="4107738" y="3212976"/>
                <a:ext cx="896310" cy="3960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lvl="0" indent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tabLst/>
                </a:pPr>
                <a:r>
                  <a:rPr kumimoji="1" lang="en-US" altLang="zh-TW" sz="2000" dirty="0">
                    <a:solidFill>
                      <a:srgbClr val="FFFF00"/>
                    </a:solidFill>
                    <a:latin typeface="標楷體" pitchFamily="65" charset="-120"/>
                    <a:ea typeface="標楷體" pitchFamily="65" charset="-120"/>
                    <a:cs typeface="新細明體" pitchFamily="18" charset="-120"/>
                  </a:rPr>
                  <a:t>1.5</a:t>
                </a:r>
                <a:r>
                  <a:rPr kumimoji="1" lang="en-US" altLang="zh-TW" sz="2000" b="0" i="0" u="none" strike="noStrike" cap="none" normalizeH="0" baseline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latin typeface="標楷體" pitchFamily="65" charset="-120"/>
                    <a:ea typeface="標楷體" pitchFamily="65" charset="-120"/>
                    <a:cs typeface="新細明體" pitchFamily="18" charset="-120"/>
                  </a:rPr>
                  <a:t>V</a:t>
                </a:r>
                <a:endParaRPr kumimoji="1" lang="zh-TW" altLang="zh-TW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新細明體" pitchFamily="18" charset="-120"/>
                  <a:cs typeface="新細明體" pitchFamily="18" charset="-120"/>
                </a:endParaRPr>
              </a:p>
            </p:txBody>
          </p:sp>
        </p:grpSp>
        <p:grpSp>
          <p:nvGrpSpPr>
            <p:cNvPr id="146" name="群組 61"/>
            <p:cNvGrpSpPr>
              <a:grpSpLocks noChangeAspect="1"/>
            </p:cNvGrpSpPr>
            <p:nvPr/>
          </p:nvGrpSpPr>
          <p:grpSpPr>
            <a:xfrm rot="5917909">
              <a:off x="1160313" y="3754929"/>
              <a:ext cx="909753" cy="799656"/>
              <a:chOff x="2937210" y="3609020"/>
              <a:chExt cx="2621508" cy="2304256"/>
            </a:xfrm>
          </p:grpSpPr>
          <p:grpSp>
            <p:nvGrpSpPr>
              <p:cNvPr id="147" name="群組 60"/>
              <p:cNvGrpSpPr/>
              <p:nvPr/>
            </p:nvGrpSpPr>
            <p:grpSpPr>
              <a:xfrm>
                <a:off x="2937210" y="3609020"/>
                <a:ext cx="1130734" cy="2304256"/>
                <a:chOff x="2937210" y="3609020"/>
                <a:chExt cx="1130734" cy="2304256"/>
              </a:xfrm>
            </p:grpSpPr>
            <p:grpSp>
              <p:nvGrpSpPr>
                <p:cNvPr id="161" name="群組 30"/>
                <p:cNvGrpSpPr/>
                <p:nvPr/>
              </p:nvGrpSpPr>
              <p:grpSpPr>
                <a:xfrm>
                  <a:off x="2937210" y="3609020"/>
                  <a:ext cx="1130734" cy="2304256"/>
                  <a:chOff x="2937210" y="3609020"/>
                  <a:chExt cx="1130734" cy="2304256"/>
                </a:xfrm>
              </p:grpSpPr>
              <p:sp>
                <p:nvSpPr>
                  <p:cNvPr id="168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2937210" y="3609020"/>
                    <a:ext cx="1130734" cy="2304256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571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169" name="Group 4"/>
                  <p:cNvGrpSpPr>
                    <a:grpSpLocks/>
                  </p:cNvGrpSpPr>
                  <p:nvPr/>
                </p:nvGrpSpPr>
                <p:grpSpPr bwMode="auto">
                  <a:xfrm>
                    <a:off x="3016433" y="3699383"/>
                    <a:ext cx="1008687" cy="2141603"/>
                    <a:chOff x="6861" y="4410"/>
                    <a:chExt cx="281" cy="711"/>
                  </a:xfrm>
                </p:grpSpPr>
                <p:sp>
                  <p:nvSpPr>
                    <p:cNvPr id="170" name="Freeform 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61" y="4410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171" name="Freeform 6"/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861" y="4716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cxnSp>
              <p:nvCxnSpPr>
                <p:cNvPr id="162" name="直線接點 161"/>
                <p:cNvCxnSpPr/>
                <p:nvPr/>
              </p:nvCxnSpPr>
              <p:spPr>
                <a:xfrm>
                  <a:off x="3089123" y="3945057"/>
                  <a:ext cx="869588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3" name="直線接點 162"/>
                <p:cNvCxnSpPr/>
                <p:nvPr/>
              </p:nvCxnSpPr>
              <p:spPr>
                <a:xfrm>
                  <a:off x="3043356" y="4041068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4" name="直線接點 163"/>
                <p:cNvCxnSpPr/>
                <p:nvPr/>
              </p:nvCxnSpPr>
              <p:spPr>
                <a:xfrm>
                  <a:off x="3043354" y="4137079"/>
                  <a:ext cx="961125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5" name="直線接點 164"/>
                <p:cNvCxnSpPr/>
                <p:nvPr/>
              </p:nvCxnSpPr>
              <p:spPr>
                <a:xfrm flipH="1">
                  <a:off x="3043355" y="5337212"/>
                  <a:ext cx="961125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6" name="直線接點 165"/>
                <p:cNvCxnSpPr/>
                <p:nvPr/>
              </p:nvCxnSpPr>
              <p:spPr>
                <a:xfrm flipH="1">
                  <a:off x="3043357" y="5433223"/>
                  <a:ext cx="961125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7" name="直線接點 166"/>
                <p:cNvCxnSpPr/>
                <p:nvPr/>
              </p:nvCxnSpPr>
              <p:spPr>
                <a:xfrm flipH="1">
                  <a:off x="3043355" y="5529234"/>
                  <a:ext cx="915357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8" name="群組 38"/>
              <p:cNvGrpSpPr/>
              <p:nvPr/>
            </p:nvGrpSpPr>
            <p:grpSpPr>
              <a:xfrm>
                <a:off x="4427984" y="3609020"/>
                <a:ext cx="1130734" cy="2304256"/>
                <a:chOff x="4521386" y="3609020"/>
                <a:chExt cx="1130734" cy="2304256"/>
              </a:xfrm>
            </p:grpSpPr>
            <p:grpSp>
              <p:nvGrpSpPr>
                <p:cNvPr id="150" name="Group 8"/>
                <p:cNvGrpSpPr>
                  <a:grpSpLocks/>
                </p:cNvGrpSpPr>
                <p:nvPr/>
              </p:nvGrpSpPr>
              <p:grpSpPr bwMode="auto">
                <a:xfrm>
                  <a:off x="4521386" y="3609020"/>
                  <a:ext cx="1130734" cy="2304256"/>
                  <a:chOff x="2043" y="1320"/>
                  <a:chExt cx="315" cy="765"/>
                </a:xfrm>
              </p:grpSpPr>
              <p:sp>
                <p:nvSpPr>
                  <p:cNvPr id="157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2043" y="1320"/>
                    <a:ext cx="315" cy="765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571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158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2061" y="1350"/>
                    <a:ext cx="281" cy="711"/>
                    <a:chOff x="6861" y="4410"/>
                    <a:chExt cx="281" cy="711"/>
                  </a:xfrm>
                </p:grpSpPr>
                <p:sp>
                  <p:nvSpPr>
                    <p:cNvPr id="159" name="Freeform 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61" y="4410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160" name="Freeform 11"/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861" y="4716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cxnSp>
              <p:nvCxnSpPr>
                <p:cNvPr id="151" name="直線接點 150"/>
                <p:cNvCxnSpPr/>
                <p:nvPr/>
              </p:nvCxnSpPr>
              <p:spPr>
                <a:xfrm>
                  <a:off x="4645228" y="3945057"/>
                  <a:ext cx="869588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2" name="直線接點 151"/>
                <p:cNvCxnSpPr/>
                <p:nvPr/>
              </p:nvCxnSpPr>
              <p:spPr>
                <a:xfrm>
                  <a:off x="4599461" y="4041068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3" name="直線接點 152"/>
                <p:cNvCxnSpPr/>
                <p:nvPr/>
              </p:nvCxnSpPr>
              <p:spPr>
                <a:xfrm>
                  <a:off x="4599461" y="4137079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4" name="直線接點 153"/>
                <p:cNvCxnSpPr/>
                <p:nvPr/>
              </p:nvCxnSpPr>
              <p:spPr>
                <a:xfrm flipH="1">
                  <a:off x="4599461" y="5337212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5" name="直線接點 154"/>
                <p:cNvCxnSpPr/>
                <p:nvPr/>
              </p:nvCxnSpPr>
              <p:spPr>
                <a:xfrm flipH="1">
                  <a:off x="4599461" y="5433223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6" name="直線接點 155"/>
                <p:cNvCxnSpPr/>
                <p:nvPr/>
              </p:nvCxnSpPr>
              <p:spPr>
                <a:xfrm flipH="1">
                  <a:off x="4645228" y="5529233"/>
                  <a:ext cx="915356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9" name="Oval 13"/>
              <p:cNvSpPr>
                <a:spLocks noChangeAspect="1" noChangeArrowheads="1"/>
              </p:cNvSpPr>
              <p:nvPr/>
            </p:nvSpPr>
            <p:spPr bwMode="auto">
              <a:xfrm flipV="1">
                <a:off x="3959932" y="4425111"/>
                <a:ext cx="626400" cy="659413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762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929" y="85553"/>
            <a:ext cx="2882034" cy="1143000"/>
          </a:xfrm>
        </p:spPr>
        <p:txBody>
          <a:bodyPr/>
          <a:lstStyle/>
          <a:p>
            <a:r>
              <a:rPr lang="en-US" altLang="zh-TW" dirty="0">
                <a:latin typeface="Adobe Gothic Std B" pitchFamily="34" charset="-128"/>
                <a:ea typeface="Adobe Gothic Std B" pitchFamily="34" charset="-128"/>
              </a:rPr>
              <a:t>STEP</a:t>
            </a:r>
            <a:r>
              <a:rPr lang="zh-TW" altLang="en-US" dirty="0">
                <a:latin typeface="Adobe Gothic Std B" pitchFamily="34" charset="-128"/>
              </a:rPr>
              <a:t> </a:t>
            </a:r>
            <a:r>
              <a:rPr lang="en-US" altLang="zh-TW" dirty="0">
                <a:latin typeface="Adobe Gothic Std B" pitchFamily="34" charset="-128"/>
              </a:rPr>
              <a:t>12</a:t>
            </a:r>
            <a:endParaRPr lang="zh-TW" altLang="en-US" dirty="0">
              <a:latin typeface="Adobe Gothic Std B" pitchFamily="34" charset="-128"/>
            </a:endParaRPr>
          </a:p>
        </p:txBody>
      </p:sp>
      <p:grpSp>
        <p:nvGrpSpPr>
          <p:cNvPr id="3" name="群組 89"/>
          <p:cNvGrpSpPr>
            <a:grpSpLocks noChangeAspect="1"/>
          </p:cNvGrpSpPr>
          <p:nvPr/>
        </p:nvGrpSpPr>
        <p:grpSpPr>
          <a:xfrm>
            <a:off x="4071545" y="1304764"/>
            <a:ext cx="932503" cy="1486966"/>
            <a:chOff x="3707904" y="1484783"/>
            <a:chExt cx="1332147" cy="2124237"/>
          </a:xfrm>
        </p:grpSpPr>
        <p:sp>
          <p:nvSpPr>
            <p:cNvPr id="119" name="AutoShape 241"/>
            <p:cNvSpPr>
              <a:spLocks noChangeArrowheads="1"/>
            </p:cNvSpPr>
            <p:nvPr/>
          </p:nvSpPr>
          <p:spPr bwMode="auto">
            <a:xfrm rot="5400000" flipH="1">
              <a:off x="3653898" y="1538789"/>
              <a:ext cx="1440160" cy="1332147"/>
            </a:xfrm>
            <a:prstGeom prst="flowChartDelay">
              <a:avLst/>
            </a:prstGeom>
            <a:solidFill>
              <a:srgbClr val="FF0000"/>
            </a:solidFill>
            <a:ln w="5715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120" name="Rectangle 242"/>
            <p:cNvSpPr>
              <a:spLocks noChangeArrowheads="1"/>
            </p:cNvSpPr>
            <p:nvPr/>
          </p:nvSpPr>
          <p:spPr bwMode="auto">
            <a:xfrm flipH="1">
              <a:off x="3959930" y="1916832"/>
              <a:ext cx="354663" cy="72008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5715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121" name="Rectangle 243"/>
            <p:cNvSpPr>
              <a:spLocks noChangeArrowheads="1"/>
            </p:cNvSpPr>
            <p:nvPr/>
          </p:nvSpPr>
          <p:spPr bwMode="auto">
            <a:xfrm flipH="1">
              <a:off x="4571999" y="2096852"/>
              <a:ext cx="180021" cy="54006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5715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cxnSp>
          <p:nvCxnSpPr>
            <p:cNvPr id="122" name="直線接點 121"/>
            <p:cNvCxnSpPr>
              <a:stCxn id="120" idx="3"/>
            </p:cNvCxnSpPr>
            <p:nvPr/>
          </p:nvCxnSpPr>
          <p:spPr>
            <a:xfrm>
              <a:off x="3959930" y="2276872"/>
              <a:ext cx="2" cy="1332148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直線接點 122"/>
            <p:cNvCxnSpPr/>
            <p:nvPr/>
          </p:nvCxnSpPr>
          <p:spPr>
            <a:xfrm>
              <a:off x="4752020" y="2132856"/>
              <a:ext cx="0" cy="147616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群組 123"/>
          <p:cNvGrpSpPr>
            <a:grpSpLocks noChangeAspect="1"/>
          </p:cNvGrpSpPr>
          <p:nvPr/>
        </p:nvGrpSpPr>
        <p:grpSpPr>
          <a:xfrm>
            <a:off x="2843808" y="4329100"/>
            <a:ext cx="1332148" cy="555882"/>
            <a:chOff x="4139953" y="5672902"/>
            <a:chExt cx="1670050" cy="696883"/>
          </a:xfrm>
        </p:grpSpPr>
        <p:sp>
          <p:nvSpPr>
            <p:cNvPr id="125" name="Freeform 41"/>
            <p:cNvSpPr>
              <a:spLocks/>
            </p:cNvSpPr>
            <p:nvPr/>
          </p:nvSpPr>
          <p:spPr bwMode="auto">
            <a:xfrm rot="10800000">
              <a:off x="4139953" y="5672902"/>
              <a:ext cx="1670050" cy="565020"/>
            </a:xfrm>
            <a:custGeom>
              <a:avLst/>
              <a:gdLst/>
              <a:ahLst/>
              <a:cxnLst>
                <a:cxn ang="0">
                  <a:pos x="0" y="1396"/>
                </a:cxn>
                <a:cxn ang="0">
                  <a:pos x="0" y="383"/>
                </a:cxn>
                <a:cxn ang="0">
                  <a:pos x="2" y="345"/>
                </a:cxn>
                <a:cxn ang="0">
                  <a:pos x="18" y="270"/>
                </a:cxn>
                <a:cxn ang="0">
                  <a:pos x="46" y="200"/>
                </a:cxn>
                <a:cxn ang="0">
                  <a:pos x="88" y="140"/>
                </a:cxn>
                <a:cxn ang="0">
                  <a:pos x="140" y="88"/>
                </a:cxn>
                <a:cxn ang="0">
                  <a:pos x="200" y="46"/>
                </a:cxn>
                <a:cxn ang="0">
                  <a:pos x="270" y="18"/>
                </a:cxn>
                <a:cxn ang="0">
                  <a:pos x="343" y="2"/>
                </a:cxn>
                <a:cxn ang="0">
                  <a:pos x="383" y="0"/>
                </a:cxn>
                <a:cxn ang="0">
                  <a:pos x="2775" y="0"/>
                </a:cxn>
                <a:cxn ang="0">
                  <a:pos x="2814" y="2"/>
                </a:cxn>
                <a:cxn ang="0">
                  <a:pos x="2889" y="18"/>
                </a:cxn>
                <a:cxn ang="0">
                  <a:pos x="2956" y="46"/>
                </a:cxn>
                <a:cxn ang="0">
                  <a:pos x="3018" y="88"/>
                </a:cxn>
                <a:cxn ang="0">
                  <a:pos x="3070" y="140"/>
                </a:cxn>
                <a:cxn ang="0">
                  <a:pos x="3110" y="200"/>
                </a:cxn>
                <a:cxn ang="0">
                  <a:pos x="3139" y="270"/>
                </a:cxn>
                <a:cxn ang="0">
                  <a:pos x="3155" y="345"/>
                </a:cxn>
                <a:cxn ang="0">
                  <a:pos x="3156" y="383"/>
                </a:cxn>
                <a:cxn ang="0">
                  <a:pos x="3156" y="1396"/>
                </a:cxn>
                <a:cxn ang="0">
                  <a:pos x="3099" y="1452"/>
                </a:cxn>
                <a:cxn ang="0">
                  <a:pos x="3099" y="435"/>
                </a:cxn>
                <a:cxn ang="0">
                  <a:pos x="3097" y="396"/>
                </a:cxn>
                <a:cxn ang="0">
                  <a:pos x="3083" y="321"/>
                </a:cxn>
                <a:cxn ang="0">
                  <a:pos x="3054" y="252"/>
                </a:cxn>
                <a:cxn ang="0">
                  <a:pos x="3014" y="192"/>
                </a:cxn>
                <a:cxn ang="0">
                  <a:pos x="2964" y="140"/>
                </a:cxn>
                <a:cxn ang="0">
                  <a:pos x="2904" y="98"/>
                </a:cxn>
                <a:cxn ang="0">
                  <a:pos x="2837" y="69"/>
                </a:cxn>
                <a:cxn ang="0">
                  <a:pos x="2765" y="54"/>
                </a:cxn>
                <a:cxn ang="0">
                  <a:pos x="2726" y="52"/>
                </a:cxn>
                <a:cxn ang="0">
                  <a:pos x="431" y="52"/>
                </a:cxn>
                <a:cxn ang="0">
                  <a:pos x="392" y="54"/>
                </a:cxn>
                <a:cxn ang="0">
                  <a:pos x="320" y="69"/>
                </a:cxn>
                <a:cxn ang="0">
                  <a:pos x="252" y="98"/>
                </a:cxn>
                <a:cxn ang="0">
                  <a:pos x="193" y="140"/>
                </a:cxn>
                <a:cxn ang="0">
                  <a:pos x="143" y="192"/>
                </a:cxn>
                <a:cxn ang="0">
                  <a:pos x="103" y="252"/>
                </a:cxn>
                <a:cxn ang="0">
                  <a:pos x="74" y="321"/>
                </a:cxn>
                <a:cxn ang="0">
                  <a:pos x="59" y="396"/>
                </a:cxn>
                <a:cxn ang="0">
                  <a:pos x="58" y="435"/>
                </a:cxn>
                <a:cxn ang="0">
                  <a:pos x="58" y="1452"/>
                </a:cxn>
                <a:cxn ang="0">
                  <a:pos x="0" y="1396"/>
                </a:cxn>
              </a:cxnLst>
              <a:rect l="0" t="0" r="r" b="b"/>
              <a:pathLst>
                <a:path w="3156" h="1452">
                  <a:moveTo>
                    <a:pt x="0" y="1396"/>
                  </a:moveTo>
                  <a:lnTo>
                    <a:pt x="0" y="383"/>
                  </a:lnTo>
                  <a:lnTo>
                    <a:pt x="2" y="345"/>
                  </a:lnTo>
                  <a:lnTo>
                    <a:pt x="18" y="270"/>
                  </a:lnTo>
                  <a:lnTo>
                    <a:pt x="46" y="200"/>
                  </a:lnTo>
                  <a:lnTo>
                    <a:pt x="88" y="140"/>
                  </a:lnTo>
                  <a:lnTo>
                    <a:pt x="140" y="88"/>
                  </a:lnTo>
                  <a:lnTo>
                    <a:pt x="200" y="46"/>
                  </a:lnTo>
                  <a:lnTo>
                    <a:pt x="270" y="18"/>
                  </a:lnTo>
                  <a:lnTo>
                    <a:pt x="343" y="2"/>
                  </a:lnTo>
                  <a:lnTo>
                    <a:pt x="383" y="0"/>
                  </a:lnTo>
                  <a:lnTo>
                    <a:pt x="2775" y="0"/>
                  </a:lnTo>
                  <a:lnTo>
                    <a:pt x="2814" y="2"/>
                  </a:lnTo>
                  <a:lnTo>
                    <a:pt x="2889" y="18"/>
                  </a:lnTo>
                  <a:lnTo>
                    <a:pt x="2956" y="46"/>
                  </a:lnTo>
                  <a:lnTo>
                    <a:pt x="3018" y="88"/>
                  </a:lnTo>
                  <a:lnTo>
                    <a:pt x="3070" y="140"/>
                  </a:lnTo>
                  <a:lnTo>
                    <a:pt x="3110" y="200"/>
                  </a:lnTo>
                  <a:lnTo>
                    <a:pt x="3139" y="270"/>
                  </a:lnTo>
                  <a:lnTo>
                    <a:pt x="3155" y="345"/>
                  </a:lnTo>
                  <a:lnTo>
                    <a:pt x="3156" y="383"/>
                  </a:lnTo>
                  <a:lnTo>
                    <a:pt x="3156" y="1396"/>
                  </a:lnTo>
                  <a:lnTo>
                    <a:pt x="3099" y="1452"/>
                  </a:lnTo>
                  <a:lnTo>
                    <a:pt x="3099" y="435"/>
                  </a:lnTo>
                  <a:lnTo>
                    <a:pt x="3097" y="396"/>
                  </a:lnTo>
                  <a:lnTo>
                    <a:pt x="3083" y="321"/>
                  </a:lnTo>
                  <a:lnTo>
                    <a:pt x="3054" y="252"/>
                  </a:lnTo>
                  <a:lnTo>
                    <a:pt x="3014" y="192"/>
                  </a:lnTo>
                  <a:lnTo>
                    <a:pt x="2964" y="140"/>
                  </a:lnTo>
                  <a:lnTo>
                    <a:pt x="2904" y="98"/>
                  </a:lnTo>
                  <a:lnTo>
                    <a:pt x="2837" y="69"/>
                  </a:lnTo>
                  <a:lnTo>
                    <a:pt x="2765" y="54"/>
                  </a:lnTo>
                  <a:lnTo>
                    <a:pt x="2726" y="52"/>
                  </a:lnTo>
                  <a:lnTo>
                    <a:pt x="431" y="52"/>
                  </a:lnTo>
                  <a:lnTo>
                    <a:pt x="392" y="54"/>
                  </a:lnTo>
                  <a:lnTo>
                    <a:pt x="320" y="69"/>
                  </a:lnTo>
                  <a:lnTo>
                    <a:pt x="252" y="98"/>
                  </a:lnTo>
                  <a:lnTo>
                    <a:pt x="193" y="140"/>
                  </a:lnTo>
                  <a:lnTo>
                    <a:pt x="143" y="192"/>
                  </a:lnTo>
                  <a:lnTo>
                    <a:pt x="103" y="252"/>
                  </a:lnTo>
                  <a:lnTo>
                    <a:pt x="74" y="321"/>
                  </a:lnTo>
                  <a:lnTo>
                    <a:pt x="59" y="396"/>
                  </a:lnTo>
                  <a:lnTo>
                    <a:pt x="58" y="435"/>
                  </a:lnTo>
                  <a:lnTo>
                    <a:pt x="58" y="1452"/>
                  </a:lnTo>
                  <a:lnTo>
                    <a:pt x="0" y="1396"/>
                  </a:lnTo>
                  <a:close/>
                </a:path>
              </a:pathLst>
            </a:custGeom>
            <a:solidFill>
              <a:srgbClr val="808080"/>
            </a:solidFill>
            <a:ln w="19050">
              <a:solidFill>
                <a:srgbClr val="80808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grpSp>
          <p:nvGrpSpPr>
            <p:cNvPr id="5" name="群組 113"/>
            <p:cNvGrpSpPr>
              <a:grpSpLocks noChangeAspect="1"/>
            </p:cNvGrpSpPr>
            <p:nvPr/>
          </p:nvGrpSpPr>
          <p:grpSpPr>
            <a:xfrm>
              <a:off x="4391980" y="6057292"/>
              <a:ext cx="1177889" cy="312493"/>
              <a:chOff x="4520953" y="6104839"/>
              <a:chExt cx="906463" cy="240484"/>
            </a:xfrm>
          </p:grpSpPr>
          <p:sp>
            <p:nvSpPr>
              <p:cNvPr id="127" name="Freeform 42"/>
              <p:cNvSpPr>
                <a:spLocks noChangeAspect="1"/>
              </p:cNvSpPr>
              <p:nvPr/>
            </p:nvSpPr>
            <p:spPr bwMode="auto">
              <a:xfrm rot="10800000">
                <a:off x="4520953" y="6104839"/>
                <a:ext cx="906463" cy="240484"/>
              </a:xfrm>
              <a:custGeom>
                <a:avLst/>
                <a:gdLst/>
                <a:ahLst/>
                <a:cxnLst>
                  <a:cxn ang="0">
                    <a:pos x="1195" y="65"/>
                  </a:cxn>
                  <a:cxn ang="0">
                    <a:pos x="1239" y="55"/>
                  </a:cxn>
                  <a:cxn ang="0">
                    <a:pos x="1287" y="27"/>
                  </a:cxn>
                  <a:cxn ang="0">
                    <a:pos x="1336" y="6"/>
                  </a:cxn>
                  <a:cxn ang="0">
                    <a:pos x="1393" y="0"/>
                  </a:cxn>
                  <a:cxn ang="0">
                    <a:pos x="1461" y="14"/>
                  </a:cxn>
                  <a:cxn ang="0">
                    <a:pos x="1500" y="40"/>
                  </a:cxn>
                  <a:cxn ang="0">
                    <a:pos x="1545" y="104"/>
                  </a:cxn>
                  <a:cxn ang="0">
                    <a:pos x="1573" y="182"/>
                  </a:cxn>
                  <a:cxn ang="0">
                    <a:pos x="1605" y="242"/>
                  </a:cxn>
                  <a:cxn ang="0">
                    <a:pos x="1640" y="272"/>
                  </a:cxn>
                  <a:cxn ang="0">
                    <a:pos x="1713" y="292"/>
                  </a:cxn>
                  <a:cxn ang="0">
                    <a:pos x="1686" y="328"/>
                  </a:cxn>
                  <a:cxn ang="0">
                    <a:pos x="1621" y="359"/>
                  </a:cxn>
                  <a:cxn ang="0">
                    <a:pos x="1582" y="415"/>
                  </a:cxn>
                  <a:cxn ang="0">
                    <a:pos x="1559" y="475"/>
                  </a:cxn>
                  <a:cxn ang="0">
                    <a:pos x="1517" y="556"/>
                  </a:cxn>
                  <a:cxn ang="0">
                    <a:pos x="1461" y="602"/>
                  </a:cxn>
                  <a:cxn ang="0">
                    <a:pos x="1393" y="617"/>
                  </a:cxn>
                  <a:cxn ang="0">
                    <a:pos x="1320" y="605"/>
                  </a:cxn>
                  <a:cxn ang="0">
                    <a:pos x="1262" y="572"/>
                  </a:cxn>
                  <a:cxn ang="0">
                    <a:pos x="1219" y="556"/>
                  </a:cxn>
                  <a:cxn ang="0">
                    <a:pos x="1169" y="550"/>
                  </a:cxn>
                  <a:cxn ang="0">
                    <a:pos x="517" y="552"/>
                  </a:cxn>
                  <a:cxn ang="0">
                    <a:pos x="472" y="562"/>
                  </a:cxn>
                  <a:cxn ang="0">
                    <a:pos x="424" y="588"/>
                  </a:cxn>
                  <a:cxn ang="0">
                    <a:pos x="358" y="615"/>
                  </a:cxn>
                  <a:cxn ang="0">
                    <a:pos x="295" y="614"/>
                  </a:cxn>
                  <a:cxn ang="0">
                    <a:pos x="230" y="591"/>
                  </a:cxn>
                  <a:cxn ang="0">
                    <a:pos x="180" y="534"/>
                  </a:cxn>
                  <a:cxn ang="0">
                    <a:pos x="151" y="475"/>
                  </a:cxn>
                  <a:cxn ang="0">
                    <a:pos x="129" y="415"/>
                  </a:cxn>
                  <a:cxn ang="0">
                    <a:pos x="92" y="359"/>
                  </a:cxn>
                  <a:cxn ang="0">
                    <a:pos x="29" y="328"/>
                  </a:cxn>
                  <a:cxn ang="0">
                    <a:pos x="0" y="292"/>
                  </a:cxn>
                  <a:cxn ang="0">
                    <a:pos x="73" y="272"/>
                  </a:cxn>
                  <a:cxn ang="0">
                    <a:pos x="108" y="242"/>
                  </a:cxn>
                  <a:cxn ang="0">
                    <a:pos x="139" y="182"/>
                  </a:cxn>
                  <a:cxn ang="0">
                    <a:pos x="168" y="104"/>
                  </a:cxn>
                  <a:cxn ang="0">
                    <a:pos x="211" y="40"/>
                  </a:cxn>
                  <a:cxn ang="0">
                    <a:pos x="252" y="14"/>
                  </a:cxn>
                  <a:cxn ang="0">
                    <a:pos x="319" y="0"/>
                  </a:cxn>
                  <a:cxn ang="0">
                    <a:pos x="377" y="6"/>
                  </a:cxn>
                  <a:cxn ang="0">
                    <a:pos x="424" y="27"/>
                  </a:cxn>
                  <a:cxn ang="0">
                    <a:pos x="472" y="55"/>
                  </a:cxn>
                  <a:cxn ang="0">
                    <a:pos x="517" y="65"/>
                  </a:cxn>
                  <a:cxn ang="0">
                    <a:pos x="1169" y="66"/>
                  </a:cxn>
                </a:cxnLst>
                <a:rect l="0" t="0" r="r" b="b"/>
                <a:pathLst>
                  <a:path w="1713" h="617">
                    <a:moveTo>
                      <a:pt x="1169" y="66"/>
                    </a:moveTo>
                    <a:lnTo>
                      <a:pt x="1195" y="65"/>
                    </a:lnTo>
                    <a:lnTo>
                      <a:pt x="1219" y="62"/>
                    </a:lnTo>
                    <a:lnTo>
                      <a:pt x="1239" y="55"/>
                    </a:lnTo>
                    <a:lnTo>
                      <a:pt x="1262" y="46"/>
                    </a:lnTo>
                    <a:lnTo>
                      <a:pt x="1287" y="27"/>
                    </a:lnTo>
                    <a:lnTo>
                      <a:pt x="1320" y="12"/>
                    </a:lnTo>
                    <a:lnTo>
                      <a:pt x="1336" y="6"/>
                    </a:lnTo>
                    <a:lnTo>
                      <a:pt x="1373" y="0"/>
                    </a:lnTo>
                    <a:lnTo>
                      <a:pt x="1393" y="0"/>
                    </a:lnTo>
                    <a:lnTo>
                      <a:pt x="1416" y="3"/>
                    </a:lnTo>
                    <a:lnTo>
                      <a:pt x="1461" y="14"/>
                    </a:lnTo>
                    <a:lnTo>
                      <a:pt x="1483" y="27"/>
                    </a:lnTo>
                    <a:lnTo>
                      <a:pt x="1500" y="40"/>
                    </a:lnTo>
                    <a:lnTo>
                      <a:pt x="1532" y="82"/>
                    </a:lnTo>
                    <a:lnTo>
                      <a:pt x="1545" y="104"/>
                    </a:lnTo>
                    <a:lnTo>
                      <a:pt x="1559" y="143"/>
                    </a:lnTo>
                    <a:lnTo>
                      <a:pt x="1573" y="182"/>
                    </a:lnTo>
                    <a:lnTo>
                      <a:pt x="1582" y="202"/>
                    </a:lnTo>
                    <a:lnTo>
                      <a:pt x="1605" y="242"/>
                    </a:lnTo>
                    <a:lnTo>
                      <a:pt x="1621" y="259"/>
                    </a:lnTo>
                    <a:lnTo>
                      <a:pt x="1640" y="272"/>
                    </a:lnTo>
                    <a:lnTo>
                      <a:pt x="1686" y="288"/>
                    </a:lnTo>
                    <a:lnTo>
                      <a:pt x="1713" y="292"/>
                    </a:lnTo>
                    <a:lnTo>
                      <a:pt x="1713" y="326"/>
                    </a:lnTo>
                    <a:lnTo>
                      <a:pt x="1686" y="328"/>
                    </a:lnTo>
                    <a:lnTo>
                      <a:pt x="1640" y="346"/>
                    </a:lnTo>
                    <a:lnTo>
                      <a:pt x="1621" y="359"/>
                    </a:lnTo>
                    <a:lnTo>
                      <a:pt x="1605" y="373"/>
                    </a:lnTo>
                    <a:lnTo>
                      <a:pt x="1582" y="415"/>
                    </a:lnTo>
                    <a:lnTo>
                      <a:pt x="1573" y="436"/>
                    </a:lnTo>
                    <a:lnTo>
                      <a:pt x="1559" y="475"/>
                    </a:lnTo>
                    <a:lnTo>
                      <a:pt x="1545" y="514"/>
                    </a:lnTo>
                    <a:lnTo>
                      <a:pt x="1517" y="556"/>
                    </a:lnTo>
                    <a:lnTo>
                      <a:pt x="1483" y="591"/>
                    </a:lnTo>
                    <a:lnTo>
                      <a:pt x="1461" y="602"/>
                    </a:lnTo>
                    <a:lnTo>
                      <a:pt x="1416" y="614"/>
                    </a:lnTo>
                    <a:lnTo>
                      <a:pt x="1393" y="617"/>
                    </a:lnTo>
                    <a:lnTo>
                      <a:pt x="1353" y="615"/>
                    </a:lnTo>
                    <a:lnTo>
                      <a:pt x="1320" y="605"/>
                    </a:lnTo>
                    <a:lnTo>
                      <a:pt x="1287" y="588"/>
                    </a:lnTo>
                    <a:lnTo>
                      <a:pt x="1262" y="572"/>
                    </a:lnTo>
                    <a:lnTo>
                      <a:pt x="1239" y="562"/>
                    </a:lnTo>
                    <a:lnTo>
                      <a:pt x="1219" y="556"/>
                    </a:lnTo>
                    <a:lnTo>
                      <a:pt x="1195" y="552"/>
                    </a:lnTo>
                    <a:lnTo>
                      <a:pt x="1169" y="550"/>
                    </a:lnTo>
                    <a:lnTo>
                      <a:pt x="544" y="550"/>
                    </a:lnTo>
                    <a:lnTo>
                      <a:pt x="517" y="552"/>
                    </a:lnTo>
                    <a:lnTo>
                      <a:pt x="494" y="556"/>
                    </a:lnTo>
                    <a:lnTo>
                      <a:pt x="472" y="562"/>
                    </a:lnTo>
                    <a:lnTo>
                      <a:pt x="450" y="572"/>
                    </a:lnTo>
                    <a:lnTo>
                      <a:pt x="424" y="588"/>
                    </a:lnTo>
                    <a:lnTo>
                      <a:pt x="394" y="605"/>
                    </a:lnTo>
                    <a:lnTo>
                      <a:pt x="358" y="615"/>
                    </a:lnTo>
                    <a:lnTo>
                      <a:pt x="319" y="617"/>
                    </a:lnTo>
                    <a:lnTo>
                      <a:pt x="295" y="614"/>
                    </a:lnTo>
                    <a:lnTo>
                      <a:pt x="252" y="602"/>
                    </a:lnTo>
                    <a:lnTo>
                      <a:pt x="230" y="591"/>
                    </a:lnTo>
                    <a:lnTo>
                      <a:pt x="211" y="575"/>
                    </a:lnTo>
                    <a:lnTo>
                      <a:pt x="180" y="534"/>
                    </a:lnTo>
                    <a:lnTo>
                      <a:pt x="168" y="514"/>
                    </a:lnTo>
                    <a:lnTo>
                      <a:pt x="151" y="475"/>
                    </a:lnTo>
                    <a:lnTo>
                      <a:pt x="139" y="436"/>
                    </a:lnTo>
                    <a:lnTo>
                      <a:pt x="129" y="415"/>
                    </a:lnTo>
                    <a:lnTo>
                      <a:pt x="108" y="373"/>
                    </a:lnTo>
                    <a:lnTo>
                      <a:pt x="92" y="359"/>
                    </a:lnTo>
                    <a:lnTo>
                      <a:pt x="73" y="346"/>
                    </a:lnTo>
                    <a:lnTo>
                      <a:pt x="29" y="328"/>
                    </a:lnTo>
                    <a:lnTo>
                      <a:pt x="0" y="326"/>
                    </a:lnTo>
                    <a:lnTo>
                      <a:pt x="0" y="292"/>
                    </a:lnTo>
                    <a:lnTo>
                      <a:pt x="29" y="288"/>
                    </a:lnTo>
                    <a:lnTo>
                      <a:pt x="73" y="272"/>
                    </a:lnTo>
                    <a:lnTo>
                      <a:pt x="92" y="259"/>
                    </a:lnTo>
                    <a:lnTo>
                      <a:pt x="108" y="242"/>
                    </a:lnTo>
                    <a:lnTo>
                      <a:pt x="129" y="202"/>
                    </a:lnTo>
                    <a:lnTo>
                      <a:pt x="139" y="182"/>
                    </a:lnTo>
                    <a:lnTo>
                      <a:pt x="151" y="143"/>
                    </a:lnTo>
                    <a:lnTo>
                      <a:pt x="168" y="104"/>
                    </a:lnTo>
                    <a:lnTo>
                      <a:pt x="180" y="82"/>
                    </a:lnTo>
                    <a:lnTo>
                      <a:pt x="211" y="40"/>
                    </a:lnTo>
                    <a:lnTo>
                      <a:pt x="230" y="27"/>
                    </a:lnTo>
                    <a:lnTo>
                      <a:pt x="252" y="14"/>
                    </a:lnTo>
                    <a:lnTo>
                      <a:pt x="295" y="3"/>
                    </a:lnTo>
                    <a:lnTo>
                      <a:pt x="319" y="0"/>
                    </a:lnTo>
                    <a:lnTo>
                      <a:pt x="340" y="0"/>
                    </a:lnTo>
                    <a:lnTo>
                      <a:pt x="377" y="6"/>
                    </a:lnTo>
                    <a:lnTo>
                      <a:pt x="394" y="12"/>
                    </a:lnTo>
                    <a:lnTo>
                      <a:pt x="424" y="27"/>
                    </a:lnTo>
                    <a:lnTo>
                      <a:pt x="450" y="46"/>
                    </a:lnTo>
                    <a:lnTo>
                      <a:pt x="472" y="55"/>
                    </a:lnTo>
                    <a:lnTo>
                      <a:pt x="494" y="62"/>
                    </a:lnTo>
                    <a:lnTo>
                      <a:pt x="517" y="65"/>
                    </a:lnTo>
                    <a:lnTo>
                      <a:pt x="544" y="66"/>
                    </a:lnTo>
                    <a:lnTo>
                      <a:pt x="1169" y="66"/>
                    </a:lnTo>
                    <a:close/>
                  </a:path>
                </a:pathLst>
              </a:custGeom>
              <a:solidFill>
                <a:srgbClr val="FFCC66"/>
              </a:solidFill>
              <a:ln w="9525">
                <a:solidFill>
                  <a:srgbClr val="FFBA2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28" name="Freeform 45"/>
              <p:cNvSpPr>
                <a:spLocks/>
              </p:cNvSpPr>
              <p:nvPr/>
            </p:nvSpPr>
            <p:spPr bwMode="auto">
              <a:xfrm rot="10800000">
                <a:off x="5054353" y="6131689"/>
                <a:ext cx="39688" cy="189118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2" y="108"/>
                  </a:cxn>
                  <a:cxn ang="0">
                    <a:pos x="0" y="228"/>
                  </a:cxn>
                  <a:cxn ang="0">
                    <a:pos x="2" y="352"/>
                  </a:cxn>
                  <a:cxn ang="0">
                    <a:pos x="6" y="486"/>
                  </a:cxn>
                  <a:cxn ang="0">
                    <a:pos x="75" y="486"/>
                  </a:cxn>
                  <a:cxn ang="0">
                    <a:pos x="69" y="352"/>
                  </a:cxn>
                  <a:cxn ang="0">
                    <a:pos x="69" y="228"/>
                  </a:cxn>
                  <a:cxn ang="0">
                    <a:pos x="69" y="108"/>
                  </a:cxn>
                  <a:cxn ang="0">
                    <a:pos x="74" y="0"/>
                  </a:cxn>
                  <a:cxn ang="0">
                    <a:pos x="6" y="0"/>
                  </a:cxn>
                </a:cxnLst>
                <a:rect l="0" t="0" r="r" b="b"/>
                <a:pathLst>
                  <a:path w="75" h="486">
                    <a:moveTo>
                      <a:pt x="6" y="0"/>
                    </a:moveTo>
                    <a:lnTo>
                      <a:pt x="2" y="108"/>
                    </a:lnTo>
                    <a:lnTo>
                      <a:pt x="0" y="228"/>
                    </a:lnTo>
                    <a:lnTo>
                      <a:pt x="2" y="352"/>
                    </a:lnTo>
                    <a:lnTo>
                      <a:pt x="6" y="486"/>
                    </a:lnTo>
                    <a:lnTo>
                      <a:pt x="75" y="486"/>
                    </a:lnTo>
                    <a:lnTo>
                      <a:pt x="69" y="352"/>
                    </a:lnTo>
                    <a:lnTo>
                      <a:pt x="69" y="228"/>
                    </a:lnTo>
                    <a:lnTo>
                      <a:pt x="69" y="108"/>
                    </a:lnTo>
                    <a:lnTo>
                      <a:pt x="7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29" name="Freeform 46"/>
              <p:cNvSpPr>
                <a:spLocks/>
              </p:cNvSpPr>
              <p:nvPr/>
            </p:nvSpPr>
            <p:spPr bwMode="auto">
              <a:xfrm rot="10800000">
                <a:off x="4984503" y="6131689"/>
                <a:ext cx="39688" cy="189118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108"/>
                  </a:cxn>
                  <a:cxn ang="0">
                    <a:pos x="0" y="228"/>
                  </a:cxn>
                  <a:cxn ang="0">
                    <a:pos x="1" y="352"/>
                  </a:cxn>
                  <a:cxn ang="0">
                    <a:pos x="6" y="486"/>
                  </a:cxn>
                  <a:cxn ang="0">
                    <a:pos x="75" y="486"/>
                  </a:cxn>
                  <a:cxn ang="0">
                    <a:pos x="69" y="352"/>
                  </a:cxn>
                  <a:cxn ang="0">
                    <a:pos x="69" y="228"/>
                  </a:cxn>
                  <a:cxn ang="0">
                    <a:pos x="69" y="108"/>
                  </a:cxn>
                  <a:cxn ang="0">
                    <a:pos x="73" y="0"/>
                  </a:cxn>
                  <a:cxn ang="0">
                    <a:pos x="6" y="0"/>
                  </a:cxn>
                </a:cxnLst>
                <a:rect l="0" t="0" r="r" b="b"/>
                <a:pathLst>
                  <a:path w="75" h="486">
                    <a:moveTo>
                      <a:pt x="6" y="0"/>
                    </a:moveTo>
                    <a:lnTo>
                      <a:pt x="0" y="108"/>
                    </a:lnTo>
                    <a:lnTo>
                      <a:pt x="0" y="228"/>
                    </a:lnTo>
                    <a:lnTo>
                      <a:pt x="1" y="352"/>
                    </a:lnTo>
                    <a:lnTo>
                      <a:pt x="6" y="486"/>
                    </a:lnTo>
                    <a:lnTo>
                      <a:pt x="75" y="486"/>
                    </a:lnTo>
                    <a:lnTo>
                      <a:pt x="69" y="352"/>
                    </a:lnTo>
                    <a:lnTo>
                      <a:pt x="69" y="228"/>
                    </a:lnTo>
                    <a:lnTo>
                      <a:pt x="69" y="108"/>
                    </a:lnTo>
                    <a:lnTo>
                      <a:pt x="7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9933FF"/>
              </a:solidFill>
              <a:ln w="9525">
                <a:solidFill>
                  <a:srgbClr val="9933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30" name="Freeform 48"/>
              <p:cNvSpPr>
                <a:spLocks/>
              </p:cNvSpPr>
              <p:nvPr/>
            </p:nvSpPr>
            <p:spPr bwMode="auto">
              <a:xfrm rot="10800000">
                <a:off x="4836866" y="6131689"/>
                <a:ext cx="39688" cy="189118"/>
              </a:xfrm>
              <a:custGeom>
                <a:avLst/>
                <a:gdLst/>
                <a:ahLst/>
                <a:cxnLst>
                  <a:cxn ang="0">
                    <a:pos x="71" y="0"/>
                  </a:cxn>
                  <a:cxn ang="0">
                    <a:pos x="74" y="108"/>
                  </a:cxn>
                  <a:cxn ang="0">
                    <a:pos x="75" y="228"/>
                  </a:cxn>
                  <a:cxn ang="0">
                    <a:pos x="74" y="352"/>
                  </a:cxn>
                  <a:cxn ang="0">
                    <a:pos x="69" y="486"/>
                  </a:cxn>
                  <a:cxn ang="0">
                    <a:pos x="0" y="486"/>
                  </a:cxn>
                  <a:cxn ang="0">
                    <a:pos x="5" y="352"/>
                  </a:cxn>
                  <a:cxn ang="0">
                    <a:pos x="6" y="228"/>
                  </a:cxn>
                  <a:cxn ang="0">
                    <a:pos x="5" y="108"/>
                  </a:cxn>
                  <a:cxn ang="0">
                    <a:pos x="2" y="0"/>
                  </a:cxn>
                  <a:cxn ang="0">
                    <a:pos x="71" y="0"/>
                  </a:cxn>
                </a:cxnLst>
                <a:rect l="0" t="0" r="r" b="b"/>
                <a:pathLst>
                  <a:path w="75" h="486">
                    <a:moveTo>
                      <a:pt x="71" y="0"/>
                    </a:moveTo>
                    <a:lnTo>
                      <a:pt x="74" y="108"/>
                    </a:lnTo>
                    <a:lnTo>
                      <a:pt x="75" y="228"/>
                    </a:lnTo>
                    <a:lnTo>
                      <a:pt x="74" y="352"/>
                    </a:lnTo>
                    <a:lnTo>
                      <a:pt x="69" y="486"/>
                    </a:lnTo>
                    <a:lnTo>
                      <a:pt x="0" y="486"/>
                    </a:lnTo>
                    <a:lnTo>
                      <a:pt x="5" y="352"/>
                    </a:lnTo>
                    <a:lnTo>
                      <a:pt x="6" y="228"/>
                    </a:lnTo>
                    <a:lnTo>
                      <a:pt x="5" y="108"/>
                    </a:lnTo>
                    <a:lnTo>
                      <a:pt x="2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31" name="Freeform 49"/>
              <p:cNvSpPr>
                <a:spLocks/>
              </p:cNvSpPr>
              <p:nvPr/>
            </p:nvSpPr>
            <p:spPr bwMode="auto">
              <a:xfrm rot="10800000">
                <a:off x="4909891" y="6131689"/>
                <a:ext cx="39688" cy="189118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74" y="108"/>
                  </a:cxn>
                  <a:cxn ang="0">
                    <a:pos x="75" y="228"/>
                  </a:cxn>
                  <a:cxn ang="0">
                    <a:pos x="74" y="352"/>
                  </a:cxn>
                  <a:cxn ang="0">
                    <a:pos x="69" y="486"/>
                  </a:cxn>
                  <a:cxn ang="0">
                    <a:pos x="0" y="486"/>
                  </a:cxn>
                  <a:cxn ang="0">
                    <a:pos x="4" y="352"/>
                  </a:cxn>
                  <a:cxn ang="0">
                    <a:pos x="6" y="228"/>
                  </a:cxn>
                  <a:cxn ang="0">
                    <a:pos x="4" y="108"/>
                  </a:cxn>
                  <a:cxn ang="0">
                    <a:pos x="0" y="0"/>
                  </a:cxn>
                  <a:cxn ang="0">
                    <a:pos x="69" y="0"/>
                  </a:cxn>
                </a:cxnLst>
                <a:rect l="0" t="0" r="r" b="b"/>
                <a:pathLst>
                  <a:path w="75" h="486">
                    <a:moveTo>
                      <a:pt x="69" y="0"/>
                    </a:moveTo>
                    <a:lnTo>
                      <a:pt x="74" y="108"/>
                    </a:lnTo>
                    <a:lnTo>
                      <a:pt x="75" y="228"/>
                    </a:lnTo>
                    <a:lnTo>
                      <a:pt x="74" y="352"/>
                    </a:lnTo>
                    <a:lnTo>
                      <a:pt x="69" y="486"/>
                    </a:lnTo>
                    <a:lnTo>
                      <a:pt x="0" y="486"/>
                    </a:lnTo>
                    <a:lnTo>
                      <a:pt x="4" y="352"/>
                    </a:lnTo>
                    <a:lnTo>
                      <a:pt x="6" y="228"/>
                    </a:lnTo>
                    <a:lnTo>
                      <a:pt x="4" y="108"/>
                    </a:lnTo>
                    <a:lnTo>
                      <a:pt x="0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</p:grpSp>
      <p:grpSp>
        <p:nvGrpSpPr>
          <p:cNvPr id="6" name="群組 116"/>
          <p:cNvGrpSpPr/>
          <p:nvPr/>
        </p:nvGrpSpPr>
        <p:grpSpPr>
          <a:xfrm>
            <a:off x="2624183" y="2816932"/>
            <a:ext cx="2847342" cy="1612979"/>
            <a:chOff x="4499992" y="1520788"/>
            <a:chExt cx="2847342" cy="1612979"/>
          </a:xfrm>
        </p:grpSpPr>
        <p:grpSp>
          <p:nvGrpSpPr>
            <p:cNvPr id="7" name="群組 60"/>
            <p:cNvGrpSpPr/>
            <p:nvPr/>
          </p:nvGrpSpPr>
          <p:grpSpPr>
            <a:xfrm>
              <a:off x="4499992" y="1520788"/>
              <a:ext cx="791514" cy="1612979"/>
              <a:chOff x="2937210" y="3609020"/>
              <a:chExt cx="1130734" cy="2304256"/>
            </a:xfrm>
          </p:grpSpPr>
          <p:grpSp>
            <p:nvGrpSpPr>
              <p:cNvPr id="8" name="群組 30"/>
              <p:cNvGrpSpPr/>
              <p:nvPr/>
            </p:nvGrpSpPr>
            <p:grpSpPr>
              <a:xfrm>
                <a:off x="2937210" y="3609020"/>
                <a:ext cx="1130734" cy="2304256"/>
                <a:chOff x="2937210" y="3609020"/>
                <a:chExt cx="1130734" cy="2304256"/>
              </a:xfrm>
            </p:grpSpPr>
            <p:sp>
              <p:nvSpPr>
                <p:cNvPr id="92" name="Rectangle 7"/>
                <p:cNvSpPr>
                  <a:spLocks noChangeArrowheads="1"/>
                </p:cNvSpPr>
                <p:nvPr/>
              </p:nvSpPr>
              <p:spPr bwMode="auto">
                <a:xfrm>
                  <a:off x="2937210" y="3609020"/>
                  <a:ext cx="1130734" cy="2304256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9" name="Group 4"/>
                <p:cNvGrpSpPr>
                  <a:grpSpLocks/>
                </p:cNvGrpSpPr>
                <p:nvPr/>
              </p:nvGrpSpPr>
              <p:grpSpPr bwMode="auto">
                <a:xfrm>
                  <a:off x="3016433" y="3699383"/>
                  <a:ext cx="1008687" cy="2141603"/>
                  <a:chOff x="6861" y="4410"/>
                  <a:chExt cx="281" cy="711"/>
                </a:xfrm>
              </p:grpSpPr>
              <p:sp>
                <p:nvSpPr>
                  <p:cNvPr id="94" name="Freeform 5"/>
                  <p:cNvSpPr>
                    <a:spLocks noChangeAspect="1"/>
                  </p:cNvSpPr>
                  <p:nvPr/>
                </p:nvSpPr>
                <p:spPr bwMode="auto">
                  <a:xfrm>
                    <a:off x="6861" y="4410"/>
                    <a:ext cx="281" cy="405"/>
                  </a:xfrm>
                  <a:custGeom>
                    <a:avLst/>
                    <a:gdLst/>
                    <a:ahLst/>
                    <a:cxnLst>
                      <a:cxn ang="0">
                        <a:pos x="1445" y="2807"/>
                      </a:cxn>
                      <a:cxn ang="0">
                        <a:pos x="1463" y="2784"/>
                      </a:cxn>
                      <a:cxn ang="0">
                        <a:pos x="1471" y="2765"/>
                      </a:cxn>
                      <a:cxn ang="0">
                        <a:pos x="1484" y="2698"/>
                      </a:cxn>
                      <a:cxn ang="0">
                        <a:pos x="1563" y="2229"/>
                      </a:cxn>
                      <a:cxn ang="0">
                        <a:pos x="1619" y="2062"/>
                      </a:cxn>
                      <a:cxn ang="0">
                        <a:pos x="1672" y="1943"/>
                      </a:cxn>
                      <a:cxn ang="0">
                        <a:pos x="1773" y="1766"/>
                      </a:cxn>
                      <a:cxn ang="0">
                        <a:pos x="1879" y="1590"/>
                      </a:cxn>
                      <a:cxn ang="0">
                        <a:pos x="1952" y="1429"/>
                      </a:cxn>
                      <a:cxn ang="0">
                        <a:pos x="1995" y="1267"/>
                      </a:cxn>
                      <a:cxn ang="0">
                        <a:pos x="2019" y="1062"/>
                      </a:cxn>
                      <a:cxn ang="0">
                        <a:pos x="2003" y="873"/>
                      </a:cxn>
                      <a:cxn ang="0">
                        <a:pos x="1960" y="694"/>
                      </a:cxn>
                      <a:cxn ang="0">
                        <a:pos x="1888" y="529"/>
                      </a:cxn>
                      <a:cxn ang="0">
                        <a:pos x="1765" y="354"/>
                      </a:cxn>
                      <a:cxn ang="0">
                        <a:pos x="1636" y="232"/>
                      </a:cxn>
                      <a:cxn ang="0">
                        <a:pos x="1471" y="120"/>
                      </a:cxn>
                      <a:cxn ang="0">
                        <a:pos x="1277" y="40"/>
                      </a:cxn>
                      <a:cxn ang="0">
                        <a:pos x="1115" y="6"/>
                      </a:cxn>
                      <a:cxn ang="0">
                        <a:pos x="936" y="0"/>
                      </a:cxn>
                      <a:cxn ang="0">
                        <a:pos x="782" y="28"/>
                      </a:cxn>
                      <a:cxn ang="0">
                        <a:pos x="630" y="78"/>
                      </a:cxn>
                      <a:cxn ang="0">
                        <a:pos x="501" y="145"/>
                      </a:cxn>
                      <a:cxn ang="0">
                        <a:pos x="365" y="242"/>
                      </a:cxn>
                      <a:cxn ang="0">
                        <a:pos x="242" y="360"/>
                      </a:cxn>
                      <a:cxn ang="0">
                        <a:pos x="140" y="495"/>
                      </a:cxn>
                      <a:cxn ang="0">
                        <a:pos x="53" y="685"/>
                      </a:cxn>
                      <a:cxn ang="0">
                        <a:pos x="7" y="879"/>
                      </a:cxn>
                      <a:cxn ang="0">
                        <a:pos x="0" y="1052"/>
                      </a:cxn>
                      <a:cxn ang="0">
                        <a:pos x="14" y="1239"/>
                      </a:cxn>
                      <a:cxn ang="0">
                        <a:pos x="62" y="1427"/>
                      </a:cxn>
                      <a:cxn ang="0">
                        <a:pos x="144" y="1602"/>
                      </a:cxn>
                      <a:cxn ang="0">
                        <a:pos x="239" y="1770"/>
                      </a:cxn>
                      <a:cxn ang="0">
                        <a:pos x="370" y="2007"/>
                      </a:cxn>
                      <a:cxn ang="0">
                        <a:pos x="429" y="2138"/>
                      </a:cxn>
                      <a:cxn ang="0">
                        <a:pos x="469" y="2292"/>
                      </a:cxn>
                      <a:cxn ang="0">
                        <a:pos x="501" y="2506"/>
                      </a:cxn>
                      <a:cxn ang="0">
                        <a:pos x="526" y="2693"/>
                      </a:cxn>
                      <a:cxn ang="0">
                        <a:pos x="543" y="2767"/>
                      </a:cxn>
                      <a:cxn ang="0">
                        <a:pos x="552" y="2784"/>
                      </a:cxn>
                      <a:cxn ang="0">
                        <a:pos x="576" y="2812"/>
                      </a:cxn>
                      <a:cxn ang="0">
                        <a:pos x="635" y="2847"/>
                      </a:cxn>
                      <a:cxn ang="0">
                        <a:pos x="703" y="2870"/>
                      </a:cxn>
                      <a:cxn ang="0">
                        <a:pos x="778" y="2889"/>
                      </a:cxn>
                      <a:cxn ang="0">
                        <a:pos x="857" y="2900"/>
                      </a:cxn>
                      <a:cxn ang="0">
                        <a:pos x="934" y="2906"/>
                      </a:cxn>
                      <a:cxn ang="0">
                        <a:pos x="1006" y="2908"/>
                      </a:cxn>
                      <a:cxn ang="0">
                        <a:pos x="1086" y="2906"/>
                      </a:cxn>
                      <a:cxn ang="0">
                        <a:pos x="1166" y="2900"/>
                      </a:cxn>
                      <a:cxn ang="0">
                        <a:pos x="1241" y="2887"/>
                      </a:cxn>
                      <a:cxn ang="0">
                        <a:pos x="1309" y="2871"/>
                      </a:cxn>
                      <a:cxn ang="0">
                        <a:pos x="1375" y="2849"/>
                      </a:cxn>
                    </a:cxnLst>
                    <a:rect l="0" t="0" r="r" b="b"/>
                    <a:pathLst>
                      <a:path w="2019" h="2908">
                        <a:moveTo>
                          <a:pt x="1415" y="2830"/>
                        </a:moveTo>
                        <a:lnTo>
                          <a:pt x="1432" y="2818"/>
                        </a:lnTo>
                        <a:lnTo>
                          <a:pt x="1445" y="2807"/>
                        </a:lnTo>
                        <a:lnTo>
                          <a:pt x="1453" y="2799"/>
                        </a:lnTo>
                        <a:lnTo>
                          <a:pt x="1458" y="2790"/>
                        </a:lnTo>
                        <a:lnTo>
                          <a:pt x="1463" y="2784"/>
                        </a:lnTo>
                        <a:lnTo>
                          <a:pt x="1466" y="2778"/>
                        </a:lnTo>
                        <a:lnTo>
                          <a:pt x="1470" y="2773"/>
                        </a:lnTo>
                        <a:lnTo>
                          <a:pt x="1471" y="2765"/>
                        </a:lnTo>
                        <a:lnTo>
                          <a:pt x="1474" y="2756"/>
                        </a:lnTo>
                        <a:lnTo>
                          <a:pt x="1475" y="2744"/>
                        </a:lnTo>
                        <a:lnTo>
                          <a:pt x="1484" y="2698"/>
                        </a:lnTo>
                        <a:lnTo>
                          <a:pt x="1543" y="2322"/>
                        </a:lnTo>
                        <a:lnTo>
                          <a:pt x="1554" y="2268"/>
                        </a:lnTo>
                        <a:lnTo>
                          <a:pt x="1563" y="2229"/>
                        </a:lnTo>
                        <a:lnTo>
                          <a:pt x="1577" y="2175"/>
                        </a:lnTo>
                        <a:lnTo>
                          <a:pt x="1598" y="2115"/>
                        </a:lnTo>
                        <a:lnTo>
                          <a:pt x="1619" y="2062"/>
                        </a:lnTo>
                        <a:lnTo>
                          <a:pt x="1638" y="2018"/>
                        </a:lnTo>
                        <a:lnTo>
                          <a:pt x="1655" y="1980"/>
                        </a:lnTo>
                        <a:lnTo>
                          <a:pt x="1672" y="1943"/>
                        </a:lnTo>
                        <a:lnTo>
                          <a:pt x="1706" y="1880"/>
                        </a:lnTo>
                        <a:lnTo>
                          <a:pt x="1740" y="1821"/>
                        </a:lnTo>
                        <a:lnTo>
                          <a:pt x="1773" y="1766"/>
                        </a:lnTo>
                        <a:lnTo>
                          <a:pt x="1799" y="1724"/>
                        </a:lnTo>
                        <a:lnTo>
                          <a:pt x="1846" y="1645"/>
                        </a:lnTo>
                        <a:lnTo>
                          <a:pt x="1879" y="1590"/>
                        </a:lnTo>
                        <a:lnTo>
                          <a:pt x="1905" y="1544"/>
                        </a:lnTo>
                        <a:lnTo>
                          <a:pt x="1927" y="1492"/>
                        </a:lnTo>
                        <a:lnTo>
                          <a:pt x="1952" y="1429"/>
                        </a:lnTo>
                        <a:lnTo>
                          <a:pt x="1969" y="1374"/>
                        </a:lnTo>
                        <a:lnTo>
                          <a:pt x="1985" y="1316"/>
                        </a:lnTo>
                        <a:lnTo>
                          <a:pt x="1995" y="1267"/>
                        </a:lnTo>
                        <a:lnTo>
                          <a:pt x="2007" y="1212"/>
                        </a:lnTo>
                        <a:lnTo>
                          <a:pt x="2015" y="1142"/>
                        </a:lnTo>
                        <a:lnTo>
                          <a:pt x="2019" y="1062"/>
                        </a:lnTo>
                        <a:lnTo>
                          <a:pt x="2019" y="987"/>
                        </a:lnTo>
                        <a:lnTo>
                          <a:pt x="2012" y="928"/>
                        </a:lnTo>
                        <a:lnTo>
                          <a:pt x="2003" y="873"/>
                        </a:lnTo>
                        <a:lnTo>
                          <a:pt x="1994" y="824"/>
                        </a:lnTo>
                        <a:lnTo>
                          <a:pt x="1978" y="759"/>
                        </a:lnTo>
                        <a:lnTo>
                          <a:pt x="1960" y="694"/>
                        </a:lnTo>
                        <a:lnTo>
                          <a:pt x="1940" y="634"/>
                        </a:lnTo>
                        <a:lnTo>
                          <a:pt x="1917" y="578"/>
                        </a:lnTo>
                        <a:lnTo>
                          <a:pt x="1888" y="529"/>
                        </a:lnTo>
                        <a:lnTo>
                          <a:pt x="1850" y="466"/>
                        </a:lnTo>
                        <a:lnTo>
                          <a:pt x="1807" y="403"/>
                        </a:lnTo>
                        <a:lnTo>
                          <a:pt x="1765" y="354"/>
                        </a:lnTo>
                        <a:lnTo>
                          <a:pt x="1727" y="312"/>
                        </a:lnTo>
                        <a:lnTo>
                          <a:pt x="1683" y="272"/>
                        </a:lnTo>
                        <a:lnTo>
                          <a:pt x="1636" y="232"/>
                        </a:lnTo>
                        <a:lnTo>
                          <a:pt x="1590" y="196"/>
                        </a:lnTo>
                        <a:lnTo>
                          <a:pt x="1535" y="159"/>
                        </a:lnTo>
                        <a:lnTo>
                          <a:pt x="1471" y="120"/>
                        </a:lnTo>
                        <a:lnTo>
                          <a:pt x="1411" y="90"/>
                        </a:lnTo>
                        <a:lnTo>
                          <a:pt x="1341" y="61"/>
                        </a:lnTo>
                        <a:lnTo>
                          <a:pt x="1277" y="40"/>
                        </a:lnTo>
                        <a:lnTo>
                          <a:pt x="1224" y="27"/>
                        </a:lnTo>
                        <a:lnTo>
                          <a:pt x="1167" y="14"/>
                        </a:lnTo>
                        <a:lnTo>
                          <a:pt x="1115" y="6"/>
                        </a:lnTo>
                        <a:lnTo>
                          <a:pt x="1053" y="0"/>
                        </a:lnTo>
                        <a:lnTo>
                          <a:pt x="997" y="0"/>
                        </a:lnTo>
                        <a:lnTo>
                          <a:pt x="936" y="0"/>
                        </a:lnTo>
                        <a:lnTo>
                          <a:pt x="885" y="6"/>
                        </a:lnTo>
                        <a:lnTo>
                          <a:pt x="826" y="19"/>
                        </a:lnTo>
                        <a:lnTo>
                          <a:pt x="782" y="28"/>
                        </a:lnTo>
                        <a:lnTo>
                          <a:pt x="727" y="44"/>
                        </a:lnTo>
                        <a:lnTo>
                          <a:pt x="676" y="59"/>
                        </a:lnTo>
                        <a:lnTo>
                          <a:pt x="630" y="78"/>
                        </a:lnTo>
                        <a:lnTo>
                          <a:pt x="586" y="97"/>
                        </a:lnTo>
                        <a:lnTo>
                          <a:pt x="541" y="121"/>
                        </a:lnTo>
                        <a:lnTo>
                          <a:pt x="501" y="145"/>
                        </a:lnTo>
                        <a:lnTo>
                          <a:pt x="456" y="175"/>
                        </a:lnTo>
                        <a:lnTo>
                          <a:pt x="408" y="209"/>
                        </a:lnTo>
                        <a:lnTo>
                          <a:pt x="365" y="242"/>
                        </a:lnTo>
                        <a:lnTo>
                          <a:pt x="326" y="277"/>
                        </a:lnTo>
                        <a:lnTo>
                          <a:pt x="284" y="316"/>
                        </a:lnTo>
                        <a:lnTo>
                          <a:pt x="242" y="360"/>
                        </a:lnTo>
                        <a:lnTo>
                          <a:pt x="206" y="402"/>
                        </a:lnTo>
                        <a:lnTo>
                          <a:pt x="175" y="441"/>
                        </a:lnTo>
                        <a:lnTo>
                          <a:pt x="140" y="495"/>
                        </a:lnTo>
                        <a:lnTo>
                          <a:pt x="106" y="554"/>
                        </a:lnTo>
                        <a:lnTo>
                          <a:pt x="75" y="620"/>
                        </a:lnTo>
                        <a:lnTo>
                          <a:pt x="53" y="685"/>
                        </a:lnTo>
                        <a:lnTo>
                          <a:pt x="34" y="752"/>
                        </a:lnTo>
                        <a:lnTo>
                          <a:pt x="17" y="818"/>
                        </a:lnTo>
                        <a:lnTo>
                          <a:pt x="7" y="879"/>
                        </a:lnTo>
                        <a:lnTo>
                          <a:pt x="0" y="940"/>
                        </a:lnTo>
                        <a:lnTo>
                          <a:pt x="0" y="999"/>
                        </a:lnTo>
                        <a:lnTo>
                          <a:pt x="0" y="1052"/>
                        </a:lnTo>
                        <a:lnTo>
                          <a:pt x="0" y="1115"/>
                        </a:lnTo>
                        <a:lnTo>
                          <a:pt x="3" y="1170"/>
                        </a:lnTo>
                        <a:lnTo>
                          <a:pt x="14" y="1239"/>
                        </a:lnTo>
                        <a:lnTo>
                          <a:pt x="24" y="1299"/>
                        </a:lnTo>
                        <a:lnTo>
                          <a:pt x="40" y="1358"/>
                        </a:lnTo>
                        <a:lnTo>
                          <a:pt x="62" y="1427"/>
                        </a:lnTo>
                        <a:lnTo>
                          <a:pt x="87" y="1488"/>
                        </a:lnTo>
                        <a:lnTo>
                          <a:pt x="113" y="1542"/>
                        </a:lnTo>
                        <a:lnTo>
                          <a:pt x="144" y="1602"/>
                        </a:lnTo>
                        <a:lnTo>
                          <a:pt x="178" y="1660"/>
                        </a:lnTo>
                        <a:lnTo>
                          <a:pt x="208" y="1715"/>
                        </a:lnTo>
                        <a:lnTo>
                          <a:pt x="239" y="1770"/>
                        </a:lnTo>
                        <a:lnTo>
                          <a:pt x="272" y="1830"/>
                        </a:lnTo>
                        <a:lnTo>
                          <a:pt x="323" y="1917"/>
                        </a:lnTo>
                        <a:lnTo>
                          <a:pt x="370" y="2007"/>
                        </a:lnTo>
                        <a:lnTo>
                          <a:pt x="398" y="2053"/>
                        </a:lnTo>
                        <a:lnTo>
                          <a:pt x="412" y="2091"/>
                        </a:lnTo>
                        <a:lnTo>
                          <a:pt x="429" y="2138"/>
                        </a:lnTo>
                        <a:lnTo>
                          <a:pt x="445" y="2192"/>
                        </a:lnTo>
                        <a:lnTo>
                          <a:pt x="458" y="2239"/>
                        </a:lnTo>
                        <a:lnTo>
                          <a:pt x="469" y="2292"/>
                        </a:lnTo>
                        <a:lnTo>
                          <a:pt x="479" y="2365"/>
                        </a:lnTo>
                        <a:lnTo>
                          <a:pt x="492" y="2444"/>
                        </a:lnTo>
                        <a:lnTo>
                          <a:pt x="501" y="2506"/>
                        </a:lnTo>
                        <a:lnTo>
                          <a:pt x="511" y="2586"/>
                        </a:lnTo>
                        <a:lnTo>
                          <a:pt x="518" y="2643"/>
                        </a:lnTo>
                        <a:lnTo>
                          <a:pt x="526" y="2693"/>
                        </a:lnTo>
                        <a:lnTo>
                          <a:pt x="537" y="2742"/>
                        </a:lnTo>
                        <a:lnTo>
                          <a:pt x="541" y="2756"/>
                        </a:lnTo>
                        <a:lnTo>
                          <a:pt x="543" y="2767"/>
                        </a:lnTo>
                        <a:lnTo>
                          <a:pt x="545" y="2773"/>
                        </a:lnTo>
                        <a:lnTo>
                          <a:pt x="546" y="2778"/>
                        </a:lnTo>
                        <a:lnTo>
                          <a:pt x="552" y="2784"/>
                        </a:lnTo>
                        <a:lnTo>
                          <a:pt x="558" y="2794"/>
                        </a:lnTo>
                        <a:lnTo>
                          <a:pt x="567" y="2803"/>
                        </a:lnTo>
                        <a:lnTo>
                          <a:pt x="576" y="2812"/>
                        </a:lnTo>
                        <a:lnTo>
                          <a:pt x="592" y="2824"/>
                        </a:lnTo>
                        <a:lnTo>
                          <a:pt x="610" y="2833"/>
                        </a:lnTo>
                        <a:lnTo>
                          <a:pt x="635" y="2847"/>
                        </a:lnTo>
                        <a:lnTo>
                          <a:pt x="657" y="2856"/>
                        </a:lnTo>
                        <a:lnTo>
                          <a:pt x="681" y="2864"/>
                        </a:lnTo>
                        <a:lnTo>
                          <a:pt x="703" y="2870"/>
                        </a:lnTo>
                        <a:lnTo>
                          <a:pt x="723" y="2875"/>
                        </a:lnTo>
                        <a:lnTo>
                          <a:pt x="753" y="2883"/>
                        </a:lnTo>
                        <a:lnTo>
                          <a:pt x="778" y="2889"/>
                        </a:lnTo>
                        <a:lnTo>
                          <a:pt x="802" y="2892"/>
                        </a:lnTo>
                        <a:lnTo>
                          <a:pt x="829" y="2896"/>
                        </a:lnTo>
                        <a:lnTo>
                          <a:pt x="857" y="2900"/>
                        </a:lnTo>
                        <a:lnTo>
                          <a:pt x="883" y="2902"/>
                        </a:lnTo>
                        <a:lnTo>
                          <a:pt x="906" y="2904"/>
                        </a:lnTo>
                        <a:lnTo>
                          <a:pt x="934" y="2906"/>
                        </a:lnTo>
                        <a:lnTo>
                          <a:pt x="959" y="2908"/>
                        </a:lnTo>
                        <a:lnTo>
                          <a:pt x="984" y="2908"/>
                        </a:lnTo>
                        <a:lnTo>
                          <a:pt x="1006" y="2908"/>
                        </a:lnTo>
                        <a:lnTo>
                          <a:pt x="1031" y="2908"/>
                        </a:lnTo>
                        <a:lnTo>
                          <a:pt x="1061" y="2908"/>
                        </a:lnTo>
                        <a:lnTo>
                          <a:pt x="1086" y="2906"/>
                        </a:lnTo>
                        <a:lnTo>
                          <a:pt x="1108" y="2906"/>
                        </a:lnTo>
                        <a:lnTo>
                          <a:pt x="1134" y="2902"/>
                        </a:lnTo>
                        <a:lnTo>
                          <a:pt x="1166" y="2900"/>
                        </a:lnTo>
                        <a:lnTo>
                          <a:pt x="1188" y="2896"/>
                        </a:lnTo>
                        <a:lnTo>
                          <a:pt x="1217" y="2892"/>
                        </a:lnTo>
                        <a:lnTo>
                          <a:pt x="1241" y="2887"/>
                        </a:lnTo>
                        <a:lnTo>
                          <a:pt x="1265" y="2883"/>
                        </a:lnTo>
                        <a:lnTo>
                          <a:pt x="1288" y="2877"/>
                        </a:lnTo>
                        <a:lnTo>
                          <a:pt x="1309" y="2871"/>
                        </a:lnTo>
                        <a:lnTo>
                          <a:pt x="1334" y="2864"/>
                        </a:lnTo>
                        <a:lnTo>
                          <a:pt x="1354" y="2856"/>
                        </a:lnTo>
                        <a:lnTo>
                          <a:pt x="1375" y="2849"/>
                        </a:lnTo>
                        <a:lnTo>
                          <a:pt x="1395" y="2839"/>
                        </a:lnTo>
                        <a:lnTo>
                          <a:pt x="1415" y="283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95" name="Freeform 6"/>
                  <p:cNvSpPr>
                    <a:spLocks noChangeAspect="1"/>
                  </p:cNvSpPr>
                  <p:nvPr/>
                </p:nvSpPr>
                <p:spPr bwMode="auto">
                  <a:xfrm flipV="1">
                    <a:off x="6861" y="4716"/>
                    <a:ext cx="281" cy="405"/>
                  </a:xfrm>
                  <a:custGeom>
                    <a:avLst/>
                    <a:gdLst/>
                    <a:ahLst/>
                    <a:cxnLst>
                      <a:cxn ang="0">
                        <a:pos x="1445" y="2807"/>
                      </a:cxn>
                      <a:cxn ang="0">
                        <a:pos x="1463" y="2784"/>
                      </a:cxn>
                      <a:cxn ang="0">
                        <a:pos x="1471" y="2765"/>
                      </a:cxn>
                      <a:cxn ang="0">
                        <a:pos x="1484" y="2698"/>
                      </a:cxn>
                      <a:cxn ang="0">
                        <a:pos x="1563" y="2229"/>
                      </a:cxn>
                      <a:cxn ang="0">
                        <a:pos x="1619" y="2062"/>
                      </a:cxn>
                      <a:cxn ang="0">
                        <a:pos x="1672" y="1943"/>
                      </a:cxn>
                      <a:cxn ang="0">
                        <a:pos x="1773" y="1766"/>
                      </a:cxn>
                      <a:cxn ang="0">
                        <a:pos x="1879" y="1590"/>
                      </a:cxn>
                      <a:cxn ang="0">
                        <a:pos x="1952" y="1429"/>
                      </a:cxn>
                      <a:cxn ang="0">
                        <a:pos x="1995" y="1267"/>
                      </a:cxn>
                      <a:cxn ang="0">
                        <a:pos x="2019" y="1062"/>
                      </a:cxn>
                      <a:cxn ang="0">
                        <a:pos x="2003" y="873"/>
                      </a:cxn>
                      <a:cxn ang="0">
                        <a:pos x="1960" y="694"/>
                      </a:cxn>
                      <a:cxn ang="0">
                        <a:pos x="1888" y="529"/>
                      </a:cxn>
                      <a:cxn ang="0">
                        <a:pos x="1765" y="354"/>
                      </a:cxn>
                      <a:cxn ang="0">
                        <a:pos x="1636" y="232"/>
                      </a:cxn>
                      <a:cxn ang="0">
                        <a:pos x="1471" y="120"/>
                      </a:cxn>
                      <a:cxn ang="0">
                        <a:pos x="1277" y="40"/>
                      </a:cxn>
                      <a:cxn ang="0">
                        <a:pos x="1115" y="6"/>
                      </a:cxn>
                      <a:cxn ang="0">
                        <a:pos x="936" y="0"/>
                      </a:cxn>
                      <a:cxn ang="0">
                        <a:pos x="782" y="28"/>
                      </a:cxn>
                      <a:cxn ang="0">
                        <a:pos x="630" y="78"/>
                      </a:cxn>
                      <a:cxn ang="0">
                        <a:pos x="501" y="145"/>
                      </a:cxn>
                      <a:cxn ang="0">
                        <a:pos x="365" y="242"/>
                      </a:cxn>
                      <a:cxn ang="0">
                        <a:pos x="242" y="360"/>
                      </a:cxn>
                      <a:cxn ang="0">
                        <a:pos x="140" y="495"/>
                      </a:cxn>
                      <a:cxn ang="0">
                        <a:pos x="53" y="685"/>
                      </a:cxn>
                      <a:cxn ang="0">
                        <a:pos x="7" y="879"/>
                      </a:cxn>
                      <a:cxn ang="0">
                        <a:pos x="0" y="1052"/>
                      </a:cxn>
                      <a:cxn ang="0">
                        <a:pos x="14" y="1239"/>
                      </a:cxn>
                      <a:cxn ang="0">
                        <a:pos x="62" y="1427"/>
                      </a:cxn>
                      <a:cxn ang="0">
                        <a:pos x="144" y="1602"/>
                      </a:cxn>
                      <a:cxn ang="0">
                        <a:pos x="239" y="1770"/>
                      </a:cxn>
                      <a:cxn ang="0">
                        <a:pos x="370" y="2007"/>
                      </a:cxn>
                      <a:cxn ang="0">
                        <a:pos x="429" y="2138"/>
                      </a:cxn>
                      <a:cxn ang="0">
                        <a:pos x="469" y="2292"/>
                      </a:cxn>
                      <a:cxn ang="0">
                        <a:pos x="501" y="2506"/>
                      </a:cxn>
                      <a:cxn ang="0">
                        <a:pos x="526" y="2693"/>
                      </a:cxn>
                      <a:cxn ang="0">
                        <a:pos x="543" y="2767"/>
                      </a:cxn>
                      <a:cxn ang="0">
                        <a:pos x="552" y="2784"/>
                      </a:cxn>
                      <a:cxn ang="0">
                        <a:pos x="576" y="2812"/>
                      </a:cxn>
                      <a:cxn ang="0">
                        <a:pos x="635" y="2847"/>
                      </a:cxn>
                      <a:cxn ang="0">
                        <a:pos x="703" y="2870"/>
                      </a:cxn>
                      <a:cxn ang="0">
                        <a:pos x="778" y="2889"/>
                      </a:cxn>
                      <a:cxn ang="0">
                        <a:pos x="857" y="2900"/>
                      </a:cxn>
                      <a:cxn ang="0">
                        <a:pos x="934" y="2906"/>
                      </a:cxn>
                      <a:cxn ang="0">
                        <a:pos x="1006" y="2908"/>
                      </a:cxn>
                      <a:cxn ang="0">
                        <a:pos x="1086" y="2906"/>
                      </a:cxn>
                      <a:cxn ang="0">
                        <a:pos x="1166" y="2900"/>
                      </a:cxn>
                      <a:cxn ang="0">
                        <a:pos x="1241" y="2887"/>
                      </a:cxn>
                      <a:cxn ang="0">
                        <a:pos x="1309" y="2871"/>
                      </a:cxn>
                      <a:cxn ang="0">
                        <a:pos x="1375" y="2849"/>
                      </a:cxn>
                    </a:cxnLst>
                    <a:rect l="0" t="0" r="r" b="b"/>
                    <a:pathLst>
                      <a:path w="2019" h="2908">
                        <a:moveTo>
                          <a:pt x="1415" y="2830"/>
                        </a:moveTo>
                        <a:lnTo>
                          <a:pt x="1432" y="2818"/>
                        </a:lnTo>
                        <a:lnTo>
                          <a:pt x="1445" y="2807"/>
                        </a:lnTo>
                        <a:lnTo>
                          <a:pt x="1453" y="2799"/>
                        </a:lnTo>
                        <a:lnTo>
                          <a:pt x="1458" y="2790"/>
                        </a:lnTo>
                        <a:lnTo>
                          <a:pt x="1463" y="2784"/>
                        </a:lnTo>
                        <a:lnTo>
                          <a:pt x="1466" y="2778"/>
                        </a:lnTo>
                        <a:lnTo>
                          <a:pt x="1470" y="2773"/>
                        </a:lnTo>
                        <a:lnTo>
                          <a:pt x="1471" y="2765"/>
                        </a:lnTo>
                        <a:lnTo>
                          <a:pt x="1474" y="2756"/>
                        </a:lnTo>
                        <a:lnTo>
                          <a:pt x="1475" y="2744"/>
                        </a:lnTo>
                        <a:lnTo>
                          <a:pt x="1484" y="2698"/>
                        </a:lnTo>
                        <a:lnTo>
                          <a:pt x="1543" y="2322"/>
                        </a:lnTo>
                        <a:lnTo>
                          <a:pt x="1554" y="2268"/>
                        </a:lnTo>
                        <a:lnTo>
                          <a:pt x="1563" y="2229"/>
                        </a:lnTo>
                        <a:lnTo>
                          <a:pt x="1577" y="2175"/>
                        </a:lnTo>
                        <a:lnTo>
                          <a:pt x="1598" y="2115"/>
                        </a:lnTo>
                        <a:lnTo>
                          <a:pt x="1619" y="2062"/>
                        </a:lnTo>
                        <a:lnTo>
                          <a:pt x="1638" y="2018"/>
                        </a:lnTo>
                        <a:lnTo>
                          <a:pt x="1655" y="1980"/>
                        </a:lnTo>
                        <a:lnTo>
                          <a:pt x="1672" y="1943"/>
                        </a:lnTo>
                        <a:lnTo>
                          <a:pt x="1706" y="1880"/>
                        </a:lnTo>
                        <a:lnTo>
                          <a:pt x="1740" y="1821"/>
                        </a:lnTo>
                        <a:lnTo>
                          <a:pt x="1773" y="1766"/>
                        </a:lnTo>
                        <a:lnTo>
                          <a:pt x="1799" y="1724"/>
                        </a:lnTo>
                        <a:lnTo>
                          <a:pt x="1846" y="1645"/>
                        </a:lnTo>
                        <a:lnTo>
                          <a:pt x="1879" y="1590"/>
                        </a:lnTo>
                        <a:lnTo>
                          <a:pt x="1905" y="1544"/>
                        </a:lnTo>
                        <a:lnTo>
                          <a:pt x="1927" y="1492"/>
                        </a:lnTo>
                        <a:lnTo>
                          <a:pt x="1952" y="1429"/>
                        </a:lnTo>
                        <a:lnTo>
                          <a:pt x="1969" y="1374"/>
                        </a:lnTo>
                        <a:lnTo>
                          <a:pt x="1985" y="1316"/>
                        </a:lnTo>
                        <a:lnTo>
                          <a:pt x="1995" y="1267"/>
                        </a:lnTo>
                        <a:lnTo>
                          <a:pt x="2007" y="1212"/>
                        </a:lnTo>
                        <a:lnTo>
                          <a:pt x="2015" y="1142"/>
                        </a:lnTo>
                        <a:lnTo>
                          <a:pt x="2019" y="1062"/>
                        </a:lnTo>
                        <a:lnTo>
                          <a:pt x="2019" y="987"/>
                        </a:lnTo>
                        <a:lnTo>
                          <a:pt x="2012" y="928"/>
                        </a:lnTo>
                        <a:lnTo>
                          <a:pt x="2003" y="873"/>
                        </a:lnTo>
                        <a:lnTo>
                          <a:pt x="1994" y="824"/>
                        </a:lnTo>
                        <a:lnTo>
                          <a:pt x="1978" y="759"/>
                        </a:lnTo>
                        <a:lnTo>
                          <a:pt x="1960" y="694"/>
                        </a:lnTo>
                        <a:lnTo>
                          <a:pt x="1940" y="634"/>
                        </a:lnTo>
                        <a:lnTo>
                          <a:pt x="1917" y="578"/>
                        </a:lnTo>
                        <a:lnTo>
                          <a:pt x="1888" y="529"/>
                        </a:lnTo>
                        <a:lnTo>
                          <a:pt x="1850" y="466"/>
                        </a:lnTo>
                        <a:lnTo>
                          <a:pt x="1807" y="403"/>
                        </a:lnTo>
                        <a:lnTo>
                          <a:pt x="1765" y="354"/>
                        </a:lnTo>
                        <a:lnTo>
                          <a:pt x="1727" y="312"/>
                        </a:lnTo>
                        <a:lnTo>
                          <a:pt x="1683" y="272"/>
                        </a:lnTo>
                        <a:lnTo>
                          <a:pt x="1636" y="232"/>
                        </a:lnTo>
                        <a:lnTo>
                          <a:pt x="1590" y="196"/>
                        </a:lnTo>
                        <a:lnTo>
                          <a:pt x="1535" y="159"/>
                        </a:lnTo>
                        <a:lnTo>
                          <a:pt x="1471" y="120"/>
                        </a:lnTo>
                        <a:lnTo>
                          <a:pt x="1411" y="90"/>
                        </a:lnTo>
                        <a:lnTo>
                          <a:pt x="1341" y="61"/>
                        </a:lnTo>
                        <a:lnTo>
                          <a:pt x="1277" y="40"/>
                        </a:lnTo>
                        <a:lnTo>
                          <a:pt x="1224" y="27"/>
                        </a:lnTo>
                        <a:lnTo>
                          <a:pt x="1167" y="14"/>
                        </a:lnTo>
                        <a:lnTo>
                          <a:pt x="1115" y="6"/>
                        </a:lnTo>
                        <a:lnTo>
                          <a:pt x="1053" y="0"/>
                        </a:lnTo>
                        <a:lnTo>
                          <a:pt x="997" y="0"/>
                        </a:lnTo>
                        <a:lnTo>
                          <a:pt x="936" y="0"/>
                        </a:lnTo>
                        <a:lnTo>
                          <a:pt x="885" y="6"/>
                        </a:lnTo>
                        <a:lnTo>
                          <a:pt x="826" y="19"/>
                        </a:lnTo>
                        <a:lnTo>
                          <a:pt x="782" y="28"/>
                        </a:lnTo>
                        <a:lnTo>
                          <a:pt x="727" y="44"/>
                        </a:lnTo>
                        <a:lnTo>
                          <a:pt x="676" y="59"/>
                        </a:lnTo>
                        <a:lnTo>
                          <a:pt x="630" y="78"/>
                        </a:lnTo>
                        <a:lnTo>
                          <a:pt x="586" y="97"/>
                        </a:lnTo>
                        <a:lnTo>
                          <a:pt x="541" y="121"/>
                        </a:lnTo>
                        <a:lnTo>
                          <a:pt x="501" y="145"/>
                        </a:lnTo>
                        <a:lnTo>
                          <a:pt x="456" y="175"/>
                        </a:lnTo>
                        <a:lnTo>
                          <a:pt x="408" y="209"/>
                        </a:lnTo>
                        <a:lnTo>
                          <a:pt x="365" y="242"/>
                        </a:lnTo>
                        <a:lnTo>
                          <a:pt x="326" y="277"/>
                        </a:lnTo>
                        <a:lnTo>
                          <a:pt x="284" y="316"/>
                        </a:lnTo>
                        <a:lnTo>
                          <a:pt x="242" y="360"/>
                        </a:lnTo>
                        <a:lnTo>
                          <a:pt x="206" y="402"/>
                        </a:lnTo>
                        <a:lnTo>
                          <a:pt x="175" y="441"/>
                        </a:lnTo>
                        <a:lnTo>
                          <a:pt x="140" y="495"/>
                        </a:lnTo>
                        <a:lnTo>
                          <a:pt x="106" y="554"/>
                        </a:lnTo>
                        <a:lnTo>
                          <a:pt x="75" y="620"/>
                        </a:lnTo>
                        <a:lnTo>
                          <a:pt x="53" y="685"/>
                        </a:lnTo>
                        <a:lnTo>
                          <a:pt x="34" y="752"/>
                        </a:lnTo>
                        <a:lnTo>
                          <a:pt x="17" y="818"/>
                        </a:lnTo>
                        <a:lnTo>
                          <a:pt x="7" y="879"/>
                        </a:lnTo>
                        <a:lnTo>
                          <a:pt x="0" y="940"/>
                        </a:lnTo>
                        <a:lnTo>
                          <a:pt x="0" y="999"/>
                        </a:lnTo>
                        <a:lnTo>
                          <a:pt x="0" y="1052"/>
                        </a:lnTo>
                        <a:lnTo>
                          <a:pt x="0" y="1115"/>
                        </a:lnTo>
                        <a:lnTo>
                          <a:pt x="3" y="1170"/>
                        </a:lnTo>
                        <a:lnTo>
                          <a:pt x="14" y="1239"/>
                        </a:lnTo>
                        <a:lnTo>
                          <a:pt x="24" y="1299"/>
                        </a:lnTo>
                        <a:lnTo>
                          <a:pt x="40" y="1358"/>
                        </a:lnTo>
                        <a:lnTo>
                          <a:pt x="62" y="1427"/>
                        </a:lnTo>
                        <a:lnTo>
                          <a:pt x="87" y="1488"/>
                        </a:lnTo>
                        <a:lnTo>
                          <a:pt x="113" y="1542"/>
                        </a:lnTo>
                        <a:lnTo>
                          <a:pt x="144" y="1602"/>
                        </a:lnTo>
                        <a:lnTo>
                          <a:pt x="178" y="1660"/>
                        </a:lnTo>
                        <a:lnTo>
                          <a:pt x="208" y="1715"/>
                        </a:lnTo>
                        <a:lnTo>
                          <a:pt x="239" y="1770"/>
                        </a:lnTo>
                        <a:lnTo>
                          <a:pt x="272" y="1830"/>
                        </a:lnTo>
                        <a:lnTo>
                          <a:pt x="323" y="1917"/>
                        </a:lnTo>
                        <a:lnTo>
                          <a:pt x="370" y="2007"/>
                        </a:lnTo>
                        <a:lnTo>
                          <a:pt x="398" y="2053"/>
                        </a:lnTo>
                        <a:lnTo>
                          <a:pt x="412" y="2091"/>
                        </a:lnTo>
                        <a:lnTo>
                          <a:pt x="429" y="2138"/>
                        </a:lnTo>
                        <a:lnTo>
                          <a:pt x="445" y="2192"/>
                        </a:lnTo>
                        <a:lnTo>
                          <a:pt x="458" y="2239"/>
                        </a:lnTo>
                        <a:lnTo>
                          <a:pt x="469" y="2292"/>
                        </a:lnTo>
                        <a:lnTo>
                          <a:pt x="479" y="2365"/>
                        </a:lnTo>
                        <a:lnTo>
                          <a:pt x="492" y="2444"/>
                        </a:lnTo>
                        <a:lnTo>
                          <a:pt x="501" y="2506"/>
                        </a:lnTo>
                        <a:lnTo>
                          <a:pt x="511" y="2586"/>
                        </a:lnTo>
                        <a:lnTo>
                          <a:pt x="518" y="2643"/>
                        </a:lnTo>
                        <a:lnTo>
                          <a:pt x="526" y="2693"/>
                        </a:lnTo>
                        <a:lnTo>
                          <a:pt x="537" y="2742"/>
                        </a:lnTo>
                        <a:lnTo>
                          <a:pt x="541" y="2756"/>
                        </a:lnTo>
                        <a:lnTo>
                          <a:pt x="543" y="2767"/>
                        </a:lnTo>
                        <a:lnTo>
                          <a:pt x="545" y="2773"/>
                        </a:lnTo>
                        <a:lnTo>
                          <a:pt x="546" y="2778"/>
                        </a:lnTo>
                        <a:lnTo>
                          <a:pt x="552" y="2784"/>
                        </a:lnTo>
                        <a:lnTo>
                          <a:pt x="558" y="2794"/>
                        </a:lnTo>
                        <a:lnTo>
                          <a:pt x="567" y="2803"/>
                        </a:lnTo>
                        <a:lnTo>
                          <a:pt x="576" y="2812"/>
                        </a:lnTo>
                        <a:lnTo>
                          <a:pt x="592" y="2824"/>
                        </a:lnTo>
                        <a:lnTo>
                          <a:pt x="610" y="2833"/>
                        </a:lnTo>
                        <a:lnTo>
                          <a:pt x="635" y="2847"/>
                        </a:lnTo>
                        <a:lnTo>
                          <a:pt x="657" y="2856"/>
                        </a:lnTo>
                        <a:lnTo>
                          <a:pt x="681" y="2864"/>
                        </a:lnTo>
                        <a:lnTo>
                          <a:pt x="703" y="2870"/>
                        </a:lnTo>
                        <a:lnTo>
                          <a:pt x="723" y="2875"/>
                        </a:lnTo>
                        <a:lnTo>
                          <a:pt x="753" y="2883"/>
                        </a:lnTo>
                        <a:lnTo>
                          <a:pt x="778" y="2889"/>
                        </a:lnTo>
                        <a:lnTo>
                          <a:pt x="802" y="2892"/>
                        </a:lnTo>
                        <a:lnTo>
                          <a:pt x="829" y="2896"/>
                        </a:lnTo>
                        <a:lnTo>
                          <a:pt x="857" y="2900"/>
                        </a:lnTo>
                        <a:lnTo>
                          <a:pt x="883" y="2902"/>
                        </a:lnTo>
                        <a:lnTo>
                          <a:pt x="906" y="2904"/>
                        </a:lnTo>
                        <a:lnTo>
                          <a:pt x="934" y="2906"/>
                        </a:lnTo>
                        <a:lnTo>
                          <a:pt x="959" y="2908"/>
                        </a:lnTo>
                        <a:lnTo>
                          <a:pt x="984" y="2908"/>
                        </a:lnTo>
                        <a:lnTo>
                          <a:pt x="1006" y="2908"/>
                        </a:lnTo>
                        <a:lnTo>
                          <a:pt x="1031" y="2908"/>
                        </a:lnTo>
                        <a:lnTo>
                          <a:pt x="1061" y="2908"/>
                        </a:lnTo>
                        <a:lnTo>
                          <a:pt x="1086" y="2906"/>
                        </a:lnTo>
                        <a:lnTo>
                          <a:pt x="1108" y="2906"/>
                        </a:lnTo>
                        <a:lnTo>
                          <a:pt x="1134" y="2902"/>
                        </a:lnTo>
                        <a:lnTo>
                          <a:pt x="1166" y="2900"/>
                        </a:lnTo>
                        <a:lnTo>
                          <a:pt x="1188" y="2896"/>
                        </a:lnTo>
                        <a:lnTo>
                          <a:pt x="1217" y="2892"/>
                        </a:lnTo>
                        <a:lnTo>
                          <a:pt x="1241" y="2887"/>
                        </a:lnTo>
                        <a:lnTo>
                          <a:pt x="1265" y="2883"/>
                        </a:lnTo>
                        <a:lnTo>
                          <a:pt x="1288" y="2877"/>
                        </a:lnTo>
                        <a:lnTo>
                          <a:pt x="1309" y="2871"/>
                        </a:lnTo>
                        <a:lnTo>
                          <a:pt x="1334" y="2864"/>
                        </a:lnTo>
                        <a:lnTo>
                          <a:pt x="1354" y="2856"/>
                        </a:lnTo>
                        <a:lnTo>
                          <a:pt x="1375" y="2849"/>
                        </a:lnTo>
                        <a:lnTo>
                          <a:pt x="1395" y="2839"/>
                        </a:lnTo>
                        <a:lnTo>
                          <a:pt x="1415" y="283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</p:grpSp>
          <p:cxnSp>
            <p:nvCxnSpPr>
              <p:cNvPr id="86" name="直線接點 85"/>
              <p:cNvCxnSpPr/>
              <p:nvPr/>
            </p:nvCxnSpPr>
            <p:spPr>
              <a:xfrm>
                <a:off x="3089123" y="3945057"/>
                <a:ext cx="869588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直線接點 86"/>
              <p:cNvCxnSpPr/>
              <p:nvPr/>
            </p:nvCxnSpPr>
            <p:spPr>
              <a:xfrm>
                <a:off x="3043356" y="4041068"/>
                <a:ext cx="961124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直線接點 87"/>
              <p:cNvCxnSpPr/>
              <p:nvPr/>
            </p:nvCxnSpPr>
            <p:spPr>
              <a:xfrm>
                <a:off x="3043356" y="4137079"/>
                <a:ext cx="961124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直線接點 88"/>
              <p:cNvCxnSpPr/>
              <p:nvPr/>
            </p:nvCxnSpPr>
            <p:spPr>
              <a:xfrm flipH="1">
                <a:off x="3043356" y="5337212"/>
                <a:ext cx="961124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" name="直線接點 89"/>
              <p:cNvCxnSpPr/>
              <p:nvPr/>
            </p:nvCxnSpPr>
            <p:spPr>
              <a:xfrm flipH="1">
                <a:off x="3043356" y="5433223"/>
                <a:ext cx="961124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直線接點 90"/>
              <p:cNvCxnSpPr/>
              <p:nvPr/>
            </p:nvCxnSpPr>
            <p:spPr>
              <a:xfrm flipH="1">
                <a:off x="3043356" y="5529233"/>
                <a:ext cx="915356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" name="群組 38"/>
            <p:cNvGrpSpPr/>
            <p:nvPr/>
          </p:nvGrpSpPr>
          <p:grpSpPr>
            <a:xfrm>
              <a:off x="5543534" y="1520788"/>
              <a:ext cx="791514" cy="1612979"/>
              <a:chOff x="4521386" y="3609020"/>
              <a:chExt cx="1130734" cy="2304256"/>
            </a:xfrm>
          </p:grpSpPr>
          <p:grpSp>
            <p:nvGrpSpPr>
              <p:cNvPr id="11" name="Group 8"/>
              <p:cNvGrpSpPr>
                <a:grpSpLocks/>
              </p:cNvGrpSpPr>
              <p:nvPr/>
            </p:nvGrpSpPr>
            <p:grpSpPr bwMode="auto">
              <a:xfrm>
                <a:off x="4521386" y="3609020"/>
                <a:ext cx="1130734" cy="2304256"/>
                <a:chOff x="2043" y="1320"/>
                <a:chExt cx="315" cy="765"/>
              </a:xfrm>
            </p:grpSpPr>
            <p:sp>
              <p:nvSpPr>
                <p:cNvPr id="81" name="Rectangle 12"/>
                <p:cNvSpPr>
                  <a:spLocks noChangeArrowheads="1"/>
                </p:cNvSpPr>
                <p:nvPr/>
              </p:nvSpPr>
              <p:spPr bwMode="auto">
                <a:xfrm>
                  <a:off x="2043" y="1320"/>
                  <a:ext cx="315" cy="765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12" name="Group 9"/>
                <p:cNvGrpSpPr>
                  <a:grpSpLocks/>
                </p:cNvGrpSpPr>
                <p:nvPr/>
              </p:nvGrpSpPr>
              <p:grpSpPr bwMode="auto">
                <a:xfrm>
                  <a:off x="2061" y="1350"/>
                  <a:ext cx="281" cy="711"/>
                  <a:chOff x="6861" y="4410"/>
                  <a:chExt cx="281" cy="711"/>
                </a:xfrm>
              </p:grpSpPr>
              <p:sp>
                <p:nvSpPr>
                  <p:cNvPr id="83" name="Freeform 10"/>
                  <p:cNvSpPr>
                    <a:spLocks noChangeAspect="1"/>
                  </p:cNvSpPr>
                  <p:nvPr/>
                </p:nvSpPr>
                <p:spPr bwMode="auto">
                  <a:xfrm>
                    <a:off x="6861" y="4410"/>
                    <a:ext cx="281" cy="405"/>
                  </a:xfrm>
                  <a:custGeom>
                    <a:avLst/>
                    <a:gdLst/>
                    <a:ahLst/>
                    <a:cxnLst>
                      <a:cxn ang="0">
                        <a:pos x="1445" y="2807"/>
                      </a:cxn>
                      <a:cxn ang="0">
                        <a:pos x="1463" y="2784"/>
                      </a:cxn>
                      <a:cxn ang="0">
                        <a:pos x="1471" y="2765"/>
                      </a:cxn>
                      <a:cxn ang="0">
                        <a:pos x="1484" y="2698"/>
                      </a:cxn>
                      <a:cxn ang="0">
                        <a:pos x="1563" y="2229"/>
                      </a:cxn>
                      <a:cxn ang="0">
                        <a:pos x="1619" y="2062"/>
                      </a:cxn>
                      <a:cxn ang="0">
                        <a:pos x="1672" y="1943"/>
                      </a:cxn>
                      <a:cxn ang="0">
                        <a:pos x="1773" y="1766"/>
                      </a:cxn>
                      <a:cxn ang="0">
                        <a:pos x="1879" y="1590"/>
                      </a:cxn>
                      <a:cxn ang="0">
                        <a:pos x="1952" y="1429"/>
                      </a:cxn>
                      <a:cxn ang="0">
                        <a:pos x="1995" y="1267"/>
                      </a:cxn>
                      <a:cxn ang="0">
                        <a:pos x="2019" y="1062"/>
                      </a:cxn>
                      <a:cxn ang="0">
                        <a:pos x="2003" y="873"/>
                      </a:cxn>
                      <a:cxn ang="0">
                        <a:pos x="1960" y="694"/>
                      </a:cxn>
                      <a:cxn ang="0">
                        <a:pos x="1888" y="529"/>
                      </a:cxn>
                      <a:cxn ang="0">
                        <a:pos x="1765" y="354"/>
                      </a:cxn>
                      <a:cxn ang="0">
                        <a:pos x="1636" y="232"/>
                      </a:cxn>
                      <a:cxn ang="0">
                        <a:pos x="1471" y="120"/>
                      </a:cxn>
                      <a:cxn ang="0">
                        <a:pos x="1277" y="40"/>
                      </a:cxn>
                      <a:cxn ang="0">
                        <a:pos x="1115" y="6"/>
                      </a:cxn>
                      <a:cxn ang="0">
                        <a:pos x="936" y="0"/>
                      </a:cxn>
                      <a:cxn ang="0">
                        <a:pos x="782" y="28"/>
                      </a:cxn>
                      <a:cxn ang="0">
                        <a:pos x="630" y="78"/>
                      </a:cxn>
                      <a:cxn ang="0">
                        <a:pos x="501" y="145"/>
                      </a:cxn>
                      <a:cxn ang="0">
                        <a:pos x="365" y="242"/>
                      </a:cxn>
                      <a:cxn ang="0">
                        <a:pos x="242" y="360"/>
                      </a:cxn>
                      <a:cxn ang="0">
                        <a:pos x="140" y="495"/>
                      </a:cxn>
                      <a:cxn ang="0">
                        <a:pos x="53" y="685"/>
                      </a:cxn>
                      <a:cxn ang="0">
                        <a:pos x="7" y="879"/>
                      </a:cxn>
                      <a:cxn ang="0">
                        <a:pos x="0" y="1052"/>
                      </a:cxn>
                      <a:cxn ang="0">
                        <a:pos x="14" y="1239"/>
                      </a:cxn>
                      <a:cxn ang="0">
                        <a:pos x="62" y="1427"/>
                      </a:cxn>
                      <a:cxn ang="0">
                        <a:pos x="144" y="1602"/>
                      </a:cxn>
                      <a:cxn ang="0">
                        <a:pos x="239" y="1770"/>
                      </a:cxn>
                      <a:cxn ang="0">
                        <a:pos x="370" y="2007"/>
                      </a:cxn>
                      <a:cxn ang="0">
                        <a:pos x="429" y="2138"/>
                      </a:cxn>
                      <a:cxn ang="0">
                        <a:pos x="469" y="2292"/>
                      </a:cxn>
                      <a:cxn ang="0">
                        <a:pos x="501" y="2506"/>
                      </a:cxn>
                      <a:cxn ang="0">
                        <a:pos x="526" y="2693"/>
                      </a:cxn>
                      <a:cxn ang="0">
                        <a:pos x="543" y="2767"/>
                      </a:cxn>
                      <a:cxn ang="0">
                        <a:pos x="552" y="2784"/>
                      </a:cxn>
                      <a:cxn ang="0">
                        <a:pos x="576" y="2812"/>
                      </a:cxn>
                      <a:cxn ang="0">
                        <a:pos x="635" y="2847"/>
                      </a:cxn>
                      <a:cxn ang="0">
                        <a:pos x="703" y="2870"/>
                      </a:cxn>
                      <a:cxn ang="0">
                        <a:pos x="778" y="2889"/>
                      </a:cxn>
                      <a:cxn ang="0">
                        <a:pos x="857" y="2900"/>
                      </a:cxn>
                      <a:cxn ang="0">
                        <a:pos x="934" y="2906"/>
                      </a:cxn>
                      <a:cxn ang="0">
                        <a:pos x="1006" y="2908"/>
                      </a:cxn>
                      <a:cxn ang="0">
                        <a:pos x="1086" y="2906"/>
                      </a:cxn>
                      <a:cxn ang="0">
                        <a:pos x="1166" y="2900"/>
                      </a:cxn>
                      <a:cxn ang="0">
                        <a:pos x="1241" y="2887"/>
                      </a:cxn>
                      <a:cxn ang="0">
                        <a:pos x="1309" y="2871"/>
                      </a:cxn>
                      <a:cxn ang="0">
                        <a:pos x="1375" y="2849"/>
                      </a:cxn>
                    </a:cxnLst>
                    <a:rect l="0" t="0" r="r" b="b"/>
                    <a:pathLst>
                      <a:path w="2019" h="2908">
                        <a:moveTo>
                          <a:pt x="1415" y="2830"/>
                        </a:moveTo>
                        <a:lnTo>
                          <a:pt x="1432" y="2818"/>
                        </a:lnTo>
                        <a:lnTo>
                          <a:pt x="1445" y="2807"/>
                        </a:lnTo>
                        <a:lnTo>
                          <a:pt x="1453" y="2799"/>
                        </a:lnTo>
                        <a:lnTo>
                          <a:pt x="1458" y="2790"/>
                        </a:lnTo>
                        <a:lnTo>
                          <a:pt x="1463" y="2784"/>
                        </a:lnTo>
                        <a:lnTo>
                          <a:pt x="1466" y="2778"/>
                        </a:lnTo>
                        <a:lnTo>
                          <a:pt x="1470" y="2773"/>
                        </a:lnTo>
                        <a:lnTo>
                          <a:pt x="1471" y="2765"/>
                        </a:lnTo>
                        <a:lnTo>
                          <a:pt x="1474" y="2756"/>
                        </a:lnTo>
                        <a:lnTo>
                          <a:pt x="1475" y="2744"/>
                        </a:lnTo>
                        <a:lnTo>
                          <a:pt x="1484" y="2698"/>
                        </a:lnTo>
                        <a:lnTo>
                          <a:pt x="1543" y="2322"/>
                        </a:lnTo>
                        <a:lnTo>
                          <a:pt x="1554" y="2268"/>
                        </a:lnTo>
                        <a:lnTo>
                          <a:pt x="1563" y="2229"/>
                        </a:lnTo>
                        <a:lnTo>
                          <a:pt x="1577" y="2175"/>
                        </a:lnTo>
                        <a:lnTo>
                          <a:pt x="1598" y="2115"/>
                        </a:lnTo>
                        <a:lnTo>
                          <a:pt x="1619" y="2062"/>
                        </a:lnTo>
                        <a:lnTo>
                          <a:pt x="1638" y="2018"/>
                        </a:lnTo>
                        <a:lnTo>
                          <a:pt x="1655" y="1980"/>
                        </a:lnTo>
                        <a:lnTo>
                          <a:pt x="1672" y="1943"/>
                        </a:lnTo>
                        <a:lnTo>
                          <a:pt x="1706" y="1880"/>
                        </a:lnTo>
                        <a:lnTo>
                          <a:pt x="1740" y="1821"/>
                        </a:lnTo>
                        <a:lnTo>
                          <a:pt x="1773" y="1766"/>
                        </a:lnTo>
                        <a:lnTo>
                          <a:pt x="1799" y="1724"/>
                        </a:lnTo>
                        <a:lnTo>
                          <a:pt x="1846" y="1645"/>
                        </a:lnTo>
                        <a:lnTo>
                          <a:pt x="1879" y="1590"/>
                        </a:lnTo>
                        <a:lnTo>
                          <a:pt x="1905" y="1544"/>
                        </a:lnTo>
                        <a:lnTo>
                          <a:pt x="1927" y="1492"/>
                        </a:lnTo>
                        <a:lnTo>
                          <a:pt x="1952" y="1429"/>
                        </a:lnTo>
                        <a:lnTo>
                          <a:pt x="1969" y="1374"/>
                        </a:lnTo>
                        <a:lnTo>
                          <a:pt x="1985" y="1316"/>
                        </a:lnTo>
                        <a:lnTo>
                          <a:pt x="1995" y="1267"/>
                        </a:lnTo>
                        <a:lnTo>
                          <a:pt x="2007" y="1212"/>
                        </a:lnTo>
                        <a:lnTo>
                          <a:pt x="2015" y="1142"/>
                        </a:lnTo>
                        <a:lnTo>
                          <a:pt x="2019" y="1062"/>
                        </a:lnTo>
                        <a:lnTo>
                          <a:pt x="2019" y="987"/>
                        </a:lnTo>
                        <a:lnTo>
                          <a:pt x="2012" y="928"/>
                        </a:lnTo>
                        <a:lnTo>
                          <a:pt x="2003" y="873"/>
                        </a:lnTo>
                        <a:lnTo>
                          <a:pt x="1994" y="824"/>
                        </a:lnTo>
                        <a:lnTo>
                          <a:pt x="1978" y="759"/>
                        </a:lnTo>
                        <a:lnTo>
                          <a:pt x="1960" y="694"/>
                        </a:lnTo>
                        <a:lnTo>
                          <a:pt x="1940" y="634"/>
                        </a:lnTo>
                        <a:lnTo>
                          <a:pt x="1917" y="578"/>
                        </a:lnTo>
                        <a:lnTo>
                          <a:pt x="1888" y="529"/>
                        </a:lnTo>
                        <a:lnTo>
                          <a:pt x="1850" y="466"/>
                        </a:lnTo>
                        <a:lnTo>
                          <a:pt x="1807" y="403"/>
                        </a:lnTo>
                        <a:lnTo>
                          <a:pt x="1765" y="354"/>
                        </a:lnTo>
                        <a:lnTo>
                          <a:pt x="1727" y="312"/>
                        </a:lnTo>
                        <a:lnTo>
                          <a:pt x="1683" y="272"/>
                        </a:lnTo>
                        <a:lnTo>
                          <a:pt x="1636" y="232"/>
                        </a:lnTo>
                        <a:lnTo>
                          <a:pt x="1590" y="196"/>
                        </a:lnTo>
                        <a:lnTo>
                          <a:pt x="1535" y="159"/>
                        </a:lnTo>
                        <a:lnTo>
                          <a:pt x="1471" y="120"/>
                        </a:lnTo>
                        <a:lnTo>
                          <a:pt x="1411" y="90"/>
                        </a:lnTo>
                        <a:lnTo>
                          <a:pt x="1341" y="61"/>
                        </a:lnTo>
                        <a:lnTo>
                          <a:pt x="1277" y="40"/>
                        </a:lnTo>
                        <a:lnTo>
                          <a:pt x="1224" y="27"/>
                        </a:lnTo>
                        <a:lnTo>
                          <a:pt x="1167" y="14"/>
                        </a:lnTo>
                        <a:lnTo>
                          <a:pt x="1115" y="6"/>
                        </a:lnTo>
                        <a:lnTo>
                          <a:pt x="1053" y="0"/>
                        </a:lnTo>
                        <a:lnTo>
                          <a:pt x="997" y="0"/>
                        </a:lnTo>
                        <a:lnTo>
                          <a:pt x="936" y="0"/>
                        </a:lnTo>
                        <a:lnTo>
                          <a:pt x="885" y="6"/>
                        </a:lnTo>
                        <a:lnTo>
                          <a:pt x="826" y="19"/>
                        </a:lnTo>
                        <a:lnTo>
                          <a:pt x="782" y="28"/>
                        </a:lnTo>
                        <a:lnTo>
                          <a:pt x="727" y="44"/>
                        </a:lnTo>
                        <a:lnTo>
                          <a:pt x="676" y="59"/>
                        </a:lnTo>
                        <a:lnTo>
                          <a:pt x="630" y="78"/>
                        </a:lnTo>
                        <a:lnTo>
                          <a:pt x="586" y="97"/>
                        </a:lnTo>
                        <a:lnTo>
                          <a:pt x="541" y="121"/>
                        </a:lnTo>
                        <a:lnTo>
                          <a:pt x="501" y="145"/>
                        </a:lnTo>
                        <a:lnTo>
                          <a:pt x="456" y="175"/>
                        </a:lnTo>
                        <a:lnTo>
                          <a:pt x="408" y="209"/>
                        </a:lnTo>
                        <a:lnTo>
                          <a:pt x="365" y="242"/>
                        </a:lnTo>
                        <a:lnTo>
                          <a:pt x="326" y="277"/>
                        </a:lnTo>
                        <a:lnTo>
                          <a:pt x="284" y="316"/>
                        </a:lnTo>
                        <a:lnTo>
                          <a:pt x="242" y="360"/>
                        </a:lnTo>
                        <a:lnTo>
                          <a:pt x="206" y="402"/>
                        </a:lnTo>
                        <a:lnTo>
                          <a:pt x="175" y="441"/>
                        </a:lnTo>
                        <a:lnTo>
                          <a:pt x="140" y="495"/>
                        </a:lnTo>
                        <a:lnTo>
                          <a:pt x="106" y="554"/>
                        </a:lnTo>
                        <a:lnTo>
                          <a:pt x="75" y="620"/>
                        </a:lnTo>
                        <a:lnTo>
                          <a:pt x="53" y="685"/>
                        </a:lnTo>
                        <a:lnTo>
                          <a:pt x="34" y="752"/>
                        </a:lnTo>
                        <a:lnTo>
                          <a:pt x="17" y="818"/>
                        </a:lnTo>
                        <a:lnTo>
                          <a:pt x="7" y="879"/>
                        </a:lnTo>
                        <a:lnTo>
                          <a:pt x="0" y="940"/>
                        </a:lnTo>
                        <a:lnTo>
                          <a:pt x="0" y="999"/>
                        </a:lnTo>
                        <a:lnTo>
                          <a:pt x="0" y="1052"/>
                        </a:lnTo>
                        <a:lnTo>
                          <a:pt x="0" y="1115"/>
                        </a:lnTo>
                        <a:lnTo>
                          <a:pt x="3" y="1170"/>
                        </a:lnTo>
                        <a:lnTo>
                          <a:pt x="14" y="1239"/>
                        </a:lnTo>
                        <a:lnTo>
                          <a:pt x="24" y="1299"/>
                        </a:lnTo>
                        <a:lnTo>
                          <a:pt x="40" y="1358"/>
                        </a:lnTo>
                        <a:lnTo>
                          <a:pt x="62" y="1427"/>
                        </a:lnTo>
                        <a:lnTo>
                          <a:pt x="87" y="1488"/>
                        </a:lnTo>
                        <a:lnTo>
                          <a:pt x="113" y="1542"/>
                        </a:lnTo>
                        <a:lnTo>
                          <a:pt x="144" y="1602"/>
                        </a:lnTo>
                        <a:lnTo>
                          <a:pt x="178" y="1660"/>
                        </a:lnTo>
                        <a:lnTo>
                          <a:pt x="208" y="1715"/>
                        </a:lnTo>
                        <a:lnTo>
                          <a:pt x="239" y="1770"/>
                        </a:lnTo>
                        <a:lnTo>
                          <a:pt x="272" y="1830"/>
                        </a:lnTo>
                        <a:lnTo>
                          <a:pt x="323" y="1917"/>
                        </a:lnTo>
                        <a:lnTo>
                          <a:pt x="370" y="2007"/>
                        </a:lnTo>
                        <a:lnTo>
                          <a:pt x="398" y="2053"/>
                        </a:lnTo>
                        <a:lnTo>
                          <a:pt x="412" y="2091"/>
                        </a:lnTo>
                        <a:lnTo>
                          <a:pt x="429" y="2138"/>
                        </a:lnTo>
                        <a:lnTo>
                          <a:pt x="445" y="2192"/>
                        </a:lnTo>
                        <a:lnTo>
                          <a:pt x="458" y="2239"/>
                        </a:lnTo>
                        <a:lnTo>
                          <a:pt x="469" y="2292"/>
                        </a:lnTo>
                        <a:lnTo>
                          <a:pt x="479" y="2365"/>
                        </a:lnTo>
                        <a:lnTo>
                          <a:pt x="492" y="2444"/>
                        </a:lnTo>
                        <a:lnTo>
                          <a:pt x="501" y="2506"/>
                        </a:lnTo>
                        <a:lnTo>
                          <a:pt x="511" y="2586"/>
                        </a:lnTo>
                        <a:lnTo>
                          <a:pt x="518" y="2643"/>
                        </a:lnTo>
                        <a:lnTo>
                          <a:pt x="526" y="2693"/>
                        </a:lnTo>
                        <a:lnTo>
                          <a:pt x="537" y="2742"/>
                        </a:lnTo>
                        <a:lnTo>
                          <a:pt x="541" y="2756"/>
                        </a:lnTo>
                        <a:lnTo>
                          <a:pt x="543" y="2767"/>
                        </a:lnTo>
                        <a:lnTo>
                          <a:pt x="545" y="2773"/>
                        </a:lnTo>
                        <a:lnTo>
                          <a:pt x="546" y="2778"/>
                        </a:lnTo>
                        <a:lnTo>
                          <a:pt x="552" y="2784"/>
                        </a:lnTo>
                        <a:lnTo>
                          <a:pt x="558" y="2794"/>
                        </a:lnTo>
                        <a:lnTo>
                          <a:pt x="567" y="2803"/>
                        </a:lnTo>
                        <a:lnTo>
                          <a:pt x="576" y="2812"/>
                        </a:lnTo>
                        <a:lnTo>
                          <a:pt x="592" y="2824"/>
                        </a:lnTo>
                        <a:lnTo>
                          <a:pt x="610" y="2833"/>
                        </a:lnTo>
                        <a:lnTo>
                          <a:pt x="635" y="2847"/>
                        </a:lnTo>
                        <a:lnTo>
                          <a:pt x="657" y="2856"/>
                        </a:lnTo>
                        <a:lnTo>
                          <a:pt x="681" y="2864"/>
                        </a:lnTo>
                        <a:lnTo>
                          <a:pt x="703" y="2870"/>
                        </a:lnTo>
                        <a:lnTo>
                          <a:pt x="723" y="2875"/>
                        </a:lnTo>
                        <a:lnTo>
                          <a:pt x="753" y="2883"/>
                        </a:lnTo>
                        <a:lnTo>
                          <a:pt x="778" y="2889"/>
                        </a:lnTo>
                        <a:lnTo>
                          <a:pt x="802" y="2892"/>
                        </a:lnTo>
                        <a:lnTo>
                          <a:pt x="829" y="2896"/>
                        </a:lnTo>
                        <a:lnTo>
                          <a:pt x="857" y="2900"/>
                        </a:lnTo>
                        <a:lnTo>
                          <a:pt x="883" y="2902"/>
                        </a:lnTo>
                        <a:lnTo>
                          <a:pt x="906" y="2904"/>
                        </a:lnTo>
                        <a:lnTo>
                          <a:pt x="934" y="2906"/>
                        </a:lnTo>
                        <a:lnTo>
                          <a:pt x="959" y="2908"/>
                        </a:lnTo>
                        <a:lnTo>
                          <a:pt x="984" y="2908"/>
                        </a:lnTo>
                        <a:lnTo>
                          <a:pt x="1006" y="2908"/>
                        </a:lnTo>
                        <a:lnTo>
                          <a:pt x="1031" y="2908"/>
                        </a:lnTo>
                        <a:lnTo>
                          <a:pt x="1061" y="2908"/>
                        </a:lnTo>
                        <a:lnTo>
                          <a:pt x="1086" y="2906"/>
                        </a:lnTo>
                        <a:lnTo>
                          <a:pt x="1108" y="2906"/>
                        </a:lnTo>
                        <a:lnTo>
                          <a:pt x="1134" y="2902"/>
                        </a:lnTo>
                        <a:lnTo>
                          <a:pt x="1166" y="2900"/>
                        </a:lnTo>
                        <a:lnTo>
                          <a:pt x="1188" y="2896"/>
                        </a:lnTo>
                        <a:lnTo>
                          <a:pt x="1217" y="2892"/>
                        </a:lnTo>
                        <a:lnTo>
                          <a:pt x="1241" y="2887"/>
                        </a:lnTo>
                        <a:lnTo>
                          <a:pt x="1265" y="2883"/>
                        </a:lnTo>
                        <a:lnTo>
                          <a:pt x="1288" y="2877"/>
                        </a:lnTo>
                        <a:lnTo>
                          <a:pt x="1309" y="2871"/>
                        </a:lnTo>
                        <a:lnTo>
                          <a:pt x="1334" y="2864"/>
                        </a:lnTo>
                        <a:lnTo>
                          <a:pt x="1354" y="2856"/>
                        </a:lnTo>
                        <a:lnTo>
                          <a:pt x="1375" y="2849"/>
                        </a:lnTo>
                        <a:lnTo>
                          <a:pt x="1395" y="2839"/>
                        </a:lnTo>
                        <a:lnTo>
                          <a:pt x="1415" y="283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84" name="Freeform 11"/>
                  <p:cNvSpPr>
                    <a:spLocks noChangeAspect="1"/>
                  </p:cNvSpPr>
                  <p:nvPr/>
                </p:nvSpPr>
                <p:spPr bwMode="auto">
                  <a:xfrm flipV="1">
                    <a:off x="6861" y="4716"/>
                    <a:ext cx="281" cy="405"/>
                  </a:xfrm>
                  <a:custGeom>
                    <a:avLst/>
                    <a:gdLst/>
                    <a:ahLst/>
                    <a:cxnLst>
                      <a:cxn ang="0">
                        <a:pos x="1445" y="2807"/>
                      </a:cxn>
                      <a:cxn ang="0">
                        <a:pos x="1463" y="2784"/>
                      </a:cxn>
                      <a:cxn ang="0">
                        <a:pos x="1471" y="2765"/>
                      </a:cxn>
                      <a:cxn ang="0">
                        <a:pos x="1484" y="2698"/>
                      </a:cxn>
                      <a:cxn ang="0">
                        <a:pos x="1563" y="2229"/>
                      </a:cxn>
                      <a:cxn ang="0">
                        <a:pos x="1619" y="2062"/>
                      </a:cxn>
                      <a:cxn ang="0">
                        <a:pos x="1672" y="1943"/>
                      </a:cxn>
                      <a:cxn ang="0">
                        <a:pos x="1773" y="1766"/>
                      </a:cxn>
                      <a:cxn ang="0">
                        <a:pos x="1879" y="1590"/>
                      </a:cxn>
                      <a:cxn ang="0">
                        <a:pos x="1952" y="1429"/>
                      </a:cxn>
                      <a:cxn ang="0">
                        <a:pos x="1995" y="1267"/>
                      </a:cxn>
                      <a:cxn ang="0">
                        <a:pos x="2019" y="1062"/>
                      </a:cxn>
                      <a:cxn ang="0">
                        <a:pos x="2003" y="873"/>
                      </a:cxn>
                      <a:cxn ang="0">
                        <a:pos x="1960" y="694"/>
                      </a:cxn>
                      <a:cxn ang="0">
                        <a:pos x="1888" y="529"/>
                      </a:cxn>
                      <a:cxn ang="0">
                        <a:pos x="1765" y="354"/>
                      </a:cxn>
                      <a:cxn ang="0">
                        <a:pos x="1636" y="232"/>
                      </a:cxn>
                      <a:cxn ang="0">
                        <a:pos x="1471" y="120"/>
                      </a:cxn>
                      <a:cxn ang="0">
                        <a:pos x="1277" y="40"/>
                      </a:cxn>
                      <a:cxn ang="0">
                        <a:pos x="1115" y="6"/>
                      </a:cxn>
                      <a:cxn ang="0">
                        <a:pos x="936" y="0"/>
                      </a:cxn>
                      <a:cxn ang="0">
                        <a:pos x="782" y="28"/>
                      </a:cxn>
                      <a:cxn ang="0">
                        <a:pos x="630" y="78"/>
                      </a:cxn>
                      <a:cxn ang="0">
                        <a:pos x="501" y="145"/>
                      </a:cxn>
                      <a:cxn ang="0">
                        <a:pos x="365" y="242"/>
                      </a:cxn>
                      <a:cxn ang="0">
                        <a:pos x="242" y="360"/>
                      </a:cxn>
                      <a:cxn ang="0">
                        <a:pos x="140" y="495"/>
                      </a:cxn>
                      <a:cxn ang="0">
                        <a:pos x="53" y="685"/>
                      </a:cxn>
                      <a:cxn ang="0">
                        <a:pos x="7" y="879"/>
                      </a:cxn>
                      <a:cxn ang="0">
                        <a:pos x="0" y="1052"/>
                      </a:cxn>
                      <a:cxn ang="0">
                        <a:pos x="14" y="1239"/>
                      </a:cxn>
                      <a:cxn ang="0">
                        <a:pos x="62" y="1427"/>
                      </a:cxn>
                      <a:cxn ang="0">
                        <a:pos x="144" y="1602"/>
                      </a:cxn>
                      <a:cxn ang="0">
                        <a:pos x="239" y="1770"/>
                      </a:cxn>
                      <a:cxn ang="0">
                        <a:pos x="370" y="2007"/>
                      </a:cxn>
                      <a:cxn ang="0">
                        <a:pos x="429" y="2138"/>
                      </a:cxn>
                      <a:cxn ang="0">
                        <a:pos x="469" y="2292"/>
                      </a:cxn>
                      <a:cxn ang="0">
                        <a:pos x="501" y="2506"/>
                      </a:cxn>
                      <a:cxn ang="0">
                        <a:pos x="526" y="2693"/>
                      </a:cxn>
                      <a:cxn ang="0">
                        <a:pos x="543" y="2767"/>
                      </a:cxn>
                      <a:cxn ang="0">
                        <a:pos x="552" y="2784"/>
                      </a:cxn>
                      <a:cxn ang="0">
                        <a:pos x="576" y="2812"/>
                      </a:cxn>
                      <a:cxn ang="0">
                        <a:pos x="635" y="2847"/>
                      </a:cxn>
                      <a:cxn ang="0">
                        <a:pos x="703" y="2870"/>
                      </a:cxn>
                      <a:cxn ang="0">
                        <a:pos x="778" y="2889"/>
                      </a:cxn>
                      <a:cxn ang="0">
                        <a:pos x="857" y="2900"/>
                      </a:cxn>
                      <a:cxn ang="0">
                        <a:pos x="934" y="2906"/>
                      </a:cxn>
                      <a:cxn ang="0">
                        <a:pos x="1006" y="2908"/>
                      </a:cxn>
                      <a:cxn ang="0">
                        <a:pos x="1086" y="2906"/>
                      </a:cxn>
                      <a:cxn ang="0">
                        <a:pos x="1166" y="2900"/>
                      </a:cxn>
                      <a:cxn ang="0">
                        <a:pos x="1241" y="2887"/>
                      </a:cxn>
                      <a:cxn ang="0">
                        <a:pos x="1309" y="2871"/>
                      </a:cxn>
                      <a:cxn ang="0">
                        <a:pos x="1375" y="2849"/>
                      </a:cxn>
                    </a:cxnLst>
                    <a:rect l="0" t="0" r="r" b="b"/>
                    <a:pathLst>
                      <a:path w="2019" h="2908">
                        <a:moveTo>
                          <a:pt x="1415" y="2830"/>
                        </a:moveTo>
                        <a:lnTo>
                          <a:pt x="1432" y="2818"/>
                        </a:lnTo>
                        <a:lnTo>
                          <a:pt x="1445" y="2807"/>
                        </a:lnTo>
                        <a:lnTo>
                          <a:pt x="1453" y="2799"/>
                        </a:lnTo>
                        <a:lnTo>
                          <a:pt x="1458" y="2790"/>
                        </a:lnTo>
                        <a:lnTo>
                          <a:pt x="1463" y="2784"/>
                        </a:lnTo>
                        <a:lnTo>
                          <a:pt x="1466" y="2778"/>
                        </a:lnTo>
                        <a:lnTo>
                          <a:pt x="1470" y="2773"/>
                        </a:lnTo>
                        <a:lnTo>
                          <a:pt x="1471" y="2765"/>
                        </a:lnTo>
                        <a:lnTo>
                          <a:pt x="1474" y="2756"/>
                        </a:lnTo>
                        <a:lnTo>
                          <a:pt x="1475" y="2744"/>
                        </a:lnTo>
                        <a:lnTo>
                          <a:pt x="1484" y="2698"/>
                        </a:lnTo>
                        <a:lnTo>
                          <a:pt x="1543" y="2322"/>
                        </a:lnTo>
                        <a:lnTo>
                          <a:pt x="1554" y="2268"/>
                        </a:lnTo>
                        <a:lnTo>
                          <a:pt x="1563" y="2229"/>
                        </a:lnTo>
                        <a:lnTo>
                          <a:pt x="1577" y="2175"/>
                        </a:lnTo>
                        <a:lnTo>
                          <a:pt x="1598" y="2115"/>
                        </a:lnTo>
                        <a:lnTo>
                          <a:pt x="1619" y="2062"/>
                        </a:lnTo>
                        <a:lnTo>
                          <a:pt x="1638" y="2018"/>
                        </a:lnTo>
                        <a:lnTo>
                          <a:pt x="1655" y="1980"/>
                        </a:lnTo>
                        <a:lnTo>
                          <a:pt x="1672" y="1943"/>
                        </a:lnTo>
                        <a:lnTo>
                          <a:pt x="1706" y="1880"/>
                        </a:lnTo>
                        <a:lnTo>
                          <a:pt x="1740" y="1821"/>
                        </a:lnTo>
                        <a:lnTo>
                          <a:pt x="1773" y="1766"/>
                        </a:lnTo>
                        <a:lnTo>
                          <a:pt x="1799" y="1724"/>
                        </a:lnTo>
                        <a:lnTo>
                          <a:pt x="1846" y="1645"/>
                        </a:lnTo>
                        <a:lnTo>
                          <a:pt x="1879" y="1590"/>
                        </a:lnTo>
                        <a:lnTo>
                          <a:pt x="1905" y="1544"/>
                        </a:lnTo>
                        <a:lnTo>
                          <a:pt x="1927" y="1492"/>
                        </a:lnTo>
                        <a:lnTo>
                          <a:pt x="1952" y="1429"/>
                        </a:lnTo>
                        <a:lnTo>
                          <a:pt x="1969" y="1374"/>
                        </a:lnTo>
                        <a:lnTo>
                          <a:pt x="1985" y="1316"/>
                        </a:lnTo>
                        <a:lnTo>
                          <a:pt x="1995" y="1267"/>
                        </a:lnTo>
                        <a:lnTo>
                          <a:pt x="2007" y="1212"/>
                        </a:lnTo>
                        <a:lnTo>
                          <a:pt x="2015" y="1142"/>
                        </a:lnTo>
                        <a:lnTo>
                          <a:pt x="2019" y="1062"/>
                        </a:lnTo>
                        <a:lnTo>
                          <a:pt x="2019" y="987"/>
                        </a:lnTo>
                        <a:lnTo>
                          <a:pt x="2012" y="928"/>
                        </a:lnTo>
                        <a:lnTo>
                          <a:pt x="2003" y="873"/>
                        </a:lnTo>
                        <a:lnTo>
                          <a:pt x="1994" y="824"/>
                        </a:lnTo>
                        <a:lnTo>
                          <a:pt x="1978" y="759"/>
                        </a:lnTo>
                        <a:lnTo>
                          <a:pt x="1960" y="694"/>
                        </a:lnTo>
                        <a:lnTo>
                          <a:pt x="1940" y="634"/>
                        </a:lnTo>
                        <a:lnTo>
                          <a:pt x="1917" y="578"/>
                        </a:lnTo>
                        <a:lnTo>
                          <a:pt x="1888" y="529"/>
                        </a:lnTo>
                        <a:lnTo>
                          <a:pt x="1850" y="466"/>
                        </a:lnTo>
                        <a:lnTo>
                          <a:pt x="1807" y="403"/>
                        </a:lnTo>
                        <a:lnTo>
                          <a:pt x="1765" y="354"/>
                        </a:lnTo>
                        <a:lnTo>
                          <a:pt x="1727" y="312"/>
                        </a:lnTo>
                        <a:lnTo>
                          <a:pt x="1683" y="272"/>
                        </a:lnTo>
                        <a:lnTo>
                          <a:pt x="1636" y="232"/>
                        </a:lnTo>
                        <a:lnTo>
                          <a:pt x="1590" y="196"/>
                        </a:lnTo>
                        <a:lnTo>
                          <a:pt x="1535" y="159"/>
                        </a:lnTo>
                        <a:lnTo>
                          <a:pt x="1471" y="120"/>
                        </a:lnTo>
                        <a:lnTo>
                          <a:pt x="1411" y="90"/>
                        </a:lnTo>
                        <a:lnTo>
                          <a:pt x="1341" y="61"/>
                        </a:lnTo>
                        <a:lnTo>
                          <a:pt x="1277" y="40"/>
                        </a:lnTo>
                        <a:lnTo>
                          <a:pt x="1224" y="27"/>
                        </a:lnTo>
                        <a:lnTo>
                          <a:pt x="1167" y="14"/>
                        </a:lnTo>
                        <a:lnTo>
                          <a:pt x="1115" y="6"/>
                        </a:lnTo>
                        <a:lnTo>
                          <a:pt x="1053" y="0"/>
                        </a:lnTo>
                        <a:lnTo>
                          <a:pt x="997" y="0"/>
                        </a:lnTo>
                        <a:lnTo>
                          <a:pt x="936" y="0"/>
                        </a:lnTo>
                        <a:lnTo>
                          <a:pt x="885" y="6"/>
                        </a:lnTo>
                        <a:lnTo>
                          <a:pt x="826" y="19"/>
                        </a:lnTo>
                        <a:lnTo>
                          <a:pt x="782" y="28"/>
                        </a:lnTo>
                        <a:lnTo>
                          <a:pt x="727" y="44"/>
                        </a:lnTo>
                        <a:lnTo>
                          <a:pt x="676" y="59"/>
                        </a:lnTo>
                        <a:lnTo>
                          <a:pt x="630" y="78"/>
                        </a:lnTo>
                        <a:lnTo>
                          <a:pt x="586" y="97"/>
                        </a:lnTo>
                        <a:lnTo>
                          <a:pt x="541" y="121"/>
                        </a:lnTo>
                        <a:lnTo>
                          <a:pt x="501" y="145"/>
                        </a:lnTo>
                        <a:lnTo>
                          <a:pt x="456" y="175"/>
                        </a:lnTo>
                        <a:lnTo>
                          <a:pt x="408" y="209"/>
                        </a:lnTo>
                        <a:lnTo>
                          <a:pt x="365" y="242"/>
                        </a:lnTo>
                        <a:lnTo>
                          <a:pt x="326" y="277"/>
                        </a:lnTo>
                        <a:lnTo>
                          <a:pt x="284" y="316"/>
                        </a:lnTo>
                        <a:lnTo>
                          <a:pt x="242" y="360"/>
                        </a:lnTo>
                        <a:lnTo>
                          <a:pt x="206" y="402"/>
                        </a:lnTo>
                        <a:lnTo>
                          <a:pt x="175" y="441"/>
                        </a:lnTo>
                        <a:lnTo>
                          <a:pt x="140" y="495"/>
                        </a:lnTo>
                        <a:lnTo>
                          <a:pt x="106" y="554"/>
                        </a:lnTo>
                        <a:lnTo>
                          <a:pt x="75" y="620"/>
                        </a:lnTo>
                        <a:lnTo>
                          <a:pt x="53" y="685"/>
                        </a:lnTo>
                        <a:lnTo>
                          <a:pt x="34" y="752"/>
                        </a:lnTo>
                        <a:lnTo>
                          <a:pt x="17" y="818"/>
                        </a:lnTo>
                        <a:lnTo>
                          <a:pt x="7" y="879"/>
                        </a:lnTo>
                        <a:lnTo>
                          <a:pt x="0" y="940"/>
                        </a:lnTo>
                        <a:lnTo>
                          <a:pt x="0" y="999"/>
                        </a:lnTo>
                        <a:lnTo>
                          <a:pt x="0" y="1052"/>
                        </a:lnTo>
                        <a:lnTo>
                          <a:pt x="0" y="1115"/>
                        </a:lnTo>
                        <a:lnTo>
                          <a:pt x="3" y="1170"/>
                        </a:lnTo>
                        <a:lnTo>
                          <a:pt x="14" y="1239"/>
                        </a:lnTo>
                        <a:lnTo>
                          <a:pt x="24" y="1299"/>
                        </a:lnTo>
                        <a:lnTo>
                          <a:pt x="40" y="1358"/>
                        </a:lnTo>
                        <a:lnTo>
                          <a:pt x="62" y="1427"/>
                        </a:lnTo>
                        <a:lnTo>
                          <a:pt x="87" y="1488"/>
                        </a:lnTo>
                        <a:lnTo>
                          <a:pt x="113" y="1542"/>
                        </a:lnTo>
                        <a:lnTo>
                          <a:pt x="144" y="1602"/>
                        </a:lnTo>
                        <a:lnTo>
                          <a:pt x="178" y="1660"/>
                        </a:lnTo>
                        <a:lnTo>
                          <a:pt x="208" y="1715"/>
                        </a:lnTo>
                        <a:lnTo>
                          <a:pt x="239" y="1770"/>
                        </a:lnTo>
                        <a:lnTo>
                          <a:pt x="272" y="1830"/>
                        </a:lnTo>
                        <a:lnTo>
                          <a:pt x="323" y="1917"/>
                        </a:lnTo>
                        <a:lnTo>
                          <a:pt x="370" y="2007"/>
                        </a:lnTo>
                        <a:lnTo>
                          <a:pt x="398" y="2053"/>
                        </a:lnTo>
                        <a:lnTo>
                          <a:pt x="412" y="2091"/>
                        </a:lnTo>
                        <a:lnTo>
                          <a:pt x="429" y="2138"/>
                        </a:lnTo>
                        <a:lnTo>
                          <a:pt x="445" y="2192"/>
                        </a:lnTo>
                        <a:lnTo>
                          <a:pt x="458" y="2239"/>
                        </a:lnTo>
                        <a:lnTo>
                          <a:pt x="469" y="2292"/>
                        </a:lnTo>
                        <a:lnTo>
                          <a:pt x="479" y="2365"/>
                        </a:lnTo>
                        <a:lnTo>
                          <a:pt x="492" y="2444"/>
                        </a:lnTo>
                        <a:lnTo>
                          <a:pt x="501" y="2506"/>
                        </a:lnTo>
                        <a:lnTo>
                          <a:pt x="511" y="2586"/>
                        </a:lnTo>
                        <a:lnTo>
                          <a:pt x="518" y="2643"/>
                        </a:lnTo>
                        <a:lnTo>
                          <a:pt x="526" y="2693"/>
                        </a:lnTo>
                        <a:lnTo>
                          <a:pt x="537" y="2742"/>
                        </a:lnTo>
                        <a:lnTo>
                          <a:pt x="541" y="2756"/>
                        </a:lnTo>
                        <a:lnTo>
                          <a:pt x="543" y="2767"/>
                        </a:lnTo>
                        <a:lnTo>
                          <a:pt x="545" y="2773"/>
                        </a:lnTo>
                        <a:lnTo>
                          <a:pt x="546" y="2778"/>
                        </a:lnTo>
                        <a:lnTo>
                          <a:pt x="552" y="2784"/>
                        </a:lnTo>
                        <a:lnTo>
                          <a:pt x="558" y="2794"/>
                        </a:lnTo>
                        <a:lnTo>
                          <a:pt x="567" y="2803"/>
                        </a:lnTo>
                        <a:lnTo>
                          <a:pt x="576" y="2812"/>
                        </a:lnTo>
                        <a:lnTo>
                          <a:pt x="592" y="2824"/>
                        </a:lnTo>
                        <a:lnTo>
                          <a:pt x="610" y="2833"/>
                        </a:lnTo>
                        <a:lnTo>
                          <a:pt x="635" y="2847"/>
                        </a:lnTo>
                        <a:lnTo>
                          <a:pt x="657" y="2856"/>
                        </a:lnTo>
                        <a:lnTo>
                          <a:pt x="681" y="2864"/>
                        </a:lnTo>
                        <a:lnTo>
                          <a:pt x="703" y="2870"/>
                        </a:lnTo>
                        <a:lnTo>
                          <a:pt x="723" y="2875"/>
                        </a:lnTo>
                        <a:lnTo>
                          <a:pt x="753" y="2883"/>
                        </a:lnTo>
                        <a:lnTo>
                          <a:pt x="778" y="2889"/>
                        </a:lnTo>
                        <a:lnTo>
                          <a:pt x="802" y="2892"/>
                        </a:lnTo>
                        <a:lnTo>
                          <a:pt x="829" y="2896"/>
                        </a:lnTo>
                        <a:lnTo>
                          <a:pt x="857" y="2900"/>
                        </a:lnTo>
                        <a:lnTo>
                          <a:pt x="883" y="2902"/>
                        </a:lnTo>
                        <a:lnTo>
                          <a:pt x="906" y="2904"/>
                        </a:lnTo>
                        <a:lnTo>
                          <a:pt x="934" y="2906"/>
                        </a:lnTo>
                        <a:lnTo>
                          <a:pt x="959" y="2908"/>
                        </a:lnTo>
                        <a:lnTo>
                          <a:pt x="984" y="2908"/>
                        </a:lnTo>
                        <a:lnTo>
                          <a:pt x="1006" y="2908"/>
                        </a:lnTo>
                        <a:lnTo>
                          <a:pt x="1031" y="2908"/>
                        </a:lnTo>
                        <a:lnTo>
                          <a:pt x="1061" y="2908"/>
                        </a:lnTo>
                        <a:lnTo>
                          <a:pt x="1086" y="2906"/>
                        </a:lnTo>
                        <a:lnTo>
                          <a:pt x="1108" y="2906"/>
                        </a:lnTo>
                        <a:lnTo>
                          <a:pt x="1134" y="2902"/>
                        </a:lnTo>
                        <a:lnTo>
                          <a:pt x="1166" y="2900"/>
                        </a:lnTo>
                        <a:lnTo>
                          <a:pt x="1188" y="2896"/>
                        </a:lnTo>
                        <a:lnTo>
                          <a:pt x="1217" y="2892"/>
                        </a:lnTo>
                        <a:lnTo>
                          <a:pt x="1241" y="2887"/>
                        </a:lnTo>
                        <a:lnTo>
                          <a:pt x="1265" y="2883"/>
                        </a:lnTo>
                        <a:lnTo>
                          <a:pt x="1288" y="2877"/>
                        </a:lnTo>
                        <a:lnTo>
                          <a:pt x="1309" y="2871"/>
                        </a:lnTo>
                        <a:lnTo>
                          <a:pt x="1334" y="2864"/>
                        </a:lnTo>
                        <a:lnTo>
                          <a:pt x="1354" y="2856"/>
                        </a:lnTo>
                        <a:lnTo>
                          <a:pt x="1375" y="2849"/>
                        </a:lnTo>
                        <a:lnTo>
                          <a:pt x="1395" y="2839"/>
                        </a:lnTo>
                        <a:lnTo>
                          <a:pt x="1415" y="283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</p:grpSp>
          <p:cxnSp>
            <p:nvCxnSpPr>
              <p:cNvPr id="70" name="直線接點 69"/>
              <p:cNvCxnSpPr/>
              <p:nvPr/>
            </p:nvCxnSpPr>
            <p:spPr>
              <a:xfrm>
                <a:off x="4645228" y="3945057"/>
                <a:ext cx="869588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直線接點 70"/>
              <p:cNvCxnSpPr/>
              <p:nvPr/>
            </p:nvCxnSpPr>
            <p:spPr>
              <a:xfrm>
                <a:off x="4599461" y="4041068"/>
                <a:ext cx="961124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直線接點 71"/>
              <p:cNvCxnSpPr/>
              <p:nvPr/>
            </p:nvCxnSpPr>
            <p:spPr>
              <a:xfrm>
                <a:off x="4599461" y="4137079"/>
                <a:ext cx="961124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直線接點 75"/>
              <p:cNvCxnSpPr/>
              <p:nvPr/>
            </p:nvCxnSpPr>
            <p:spPr>
              <a:xfrm flipH="1">
                <a:off x="4599461" y="5337212"/>
                <a:ext cx="961124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直線接點 76"/>
              <p:cNvCxnSpPr/>
              <p:nvPr/>
            </p:nvCxnSpPr>
            <p:spPr>
              <a:xfrm flipH="1">
                <a:off x="4599461" y="5433223"/>
                <a:ext cx="961124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直線接點 77"/>
              <p:cNvCxnSpPr/>
              <p:nvPr/>
            </p:nvCxnSpPr>
            <p:spPr>
              <a:xfrm flipH="1">
                <a:off x="4645228" y="5529233"/>
                <a:ext cx="915356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8" name="Oval 13"/>
            <p:cNvSpPr>
              <a:spLocks noChangeAspect="1" noChangeArrowheads="1"/>
            </p:cNvSpPr>
            <p:nvPr/>
          </p:nvSpPr>
          <p:spPr bwMode="auto">
            <a:xfrm flipV="1">
              <a:off x="5215898" y="2092052"/>
              <a:ext cx="438480" cy="46158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762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grpSp>
          <p:nvGrpSpPr>
            <p:cNvPr id="13" name="群組 38"/>
            <p:cNvGrpSpPr/>
            <p:nvPr/>
          </p:nvGrpSpPr>
          <p:grpSpPr>
            <a:xfrm>
              <a:off x="6555820" y="1520788"/>
              <a:ext cx="791514" cy="1612979"/>
              <a:chOff x="4521386" y="3609020"/>
              <a:chExt cx="1130734" cy="2304256"/>
            </a:xfrm>
          </p:grpSpPr>
          <p:grpSp>
            <p:nvGrpSpPr>
              <p:cNvPr id="14" name="Group 8"/>
              <p:cNvGrpSpPr>
                <a:grpSpLocks/>
              </p:cNvGrpSpPr>
              <p:nvPr/>
            </p:nvGrpSpPr>
            <p:grpSpPr bwMode="auto">
              <a:xfrm>
                <a:off x="4521386" y="3609020"/>
                <a:ext cx="1130734" cy="2304256"/>
                <a:chOff x="2043" y="1320"/>
                <a:chExt cx="315" cy="765"/>
              </a:xfrm>
            </p:grpSpPr>
            <p:sp>
              <p:nvSpPr>
                <p:cNvPr id="104" name="Rectangle 12"/>
                <p:cNvSpPr>
                  <a:spLocks noChangeArrowheads="1"/>
                </p:cNvSpPr>
                <p:nvPr/>
              </p:nvSpPr>
              <p:spPr bwMode="auto">
                <a:xfrm>
                  <a:off x="2043" y="1320"/>
                  <a:ext cx="315" cy="765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15" name="Group 9"/>
                <p:cNvGrpSpPr>
                  <a:grpSpLocks/>
                </p:cNvGrpSpPr>
                <p:nvPr/>
              </p:nvGrpSpPr>
              <p:grpSpPr bwMode="auto">
                <a:xfrm>
                  <a:off x="2061" y="1350"/>
                  <a:ext cx="281" cy="711"/>
                  <a:chOff x="6861" y="4410"/>
                  <a:chExt cx="281" cy="711"/>
                </a:xfrm>
              </p:grpSpPr>
              <p:sp>
                <p:nvSpPr>
                  <p:cNvPr id="106" name="Freeform 10"/>
                  <p:cNvSpPr>
                    <a:spLocks noChangeAspect="1"/>
                  </p:cNvSpPr>
                  <p:nvPr/>
                </p:nvSpPr>
                <p:spPr bwMode="auto">
                  <a:xfrm>
                    <a:off x="6861" y="4410"/>
                    <a:ext cx="281" cy="405"/>
                  </a:xfrm>
                  <a:custGeom>
                    <a:avLst/>
                    <a:gdLst/>
                    <a:ahLst/>
                    <a:cxnLst>
                      <a:cxn ang="0">
                        <a:pos x="1445" y="2807"/>
                      </a:cxn>
                      <a:cxn ang="0">
                        <a:pos x="1463" y="2784"/>
                      </a:cxn>
                      <a:cxn ang="0">
                        <a:pos x="1471" y="2765"/>
                      </a:cxn>
                      <a:cxn ang="0">
                        <a:pos x="1484" y="2698"/>
                      </a:cxn>
                      <a:cxn ang="0">
                        <a:pos x="1563" y="2229"/>
                      </a:cxn>
                      <a:cxn ang="0">
                        <a:pos x="1619" y="2062"/>
                      </a:cxn>
                      <a:cxn ang="0">
                        <a:pos x="1672" y="1943"/>
                      </a:cxn>
                      <a:cxn ang="0">
                        <a:pos x="1773" y="1766"/>
                      </a:cxn>
                      <a:cxn ang="0">
                        <a:pos x="1879" y="1590"/>
                      </a:cxn>
                      <a:cxn ang="0">
                        <a:pos x="1952" y="1429"/>
                      </a:cxn>
                      <a:cxn ang="0">
                        <a:pos x="1995" y="1267"/>
                      </a:cxn>
                      <a:cxn ang="0">
                        <a:pos x="2019" y="1062"/>
                      </a:cxn>
                      <a:cxn ang="0">
                        <a:pos x="2003" y="873"/>
                      </a:cxn>
                      <a:cxn ang="0">
                        <a:pos x="1960" y="694"/>
                      </a:cxn>
                      <a:cxn ang="0">
                        <a:pos x="1888" y="529"/>
                      </a:cxn>
                      <a:cxn ang="0">
                        <a:pos x="1765" y="354"/>
                      </a:cxn>
                      <a:cxn ang="0">
                        <a:pos x="1636" y="232"/>
                      </a:cxn>
                      <a:cxn ang="0">
                        <a:pos x="1471" y="120"/>
                      </a:cxn>
                      <a:cxn ang="0">
                        <a:pos x="1277" y="40"/>
                      </a:cxn>
                      <a:cxn ang="0">
                        <a:pos x="1115" y="6"/>
                      </a:cxn>
                      <a:cxn ang="0">
                        <a:pos x="936" y="0"/>
                      </a:cxn>
                      <a:cxn ang="0">
                        <a:pos x="782" y="28"/>
                      </a:cxn>
                      <a:cxn ang="0">
                        <a:pos x="630" y="78"/>
                      </a:cxn>
                      <a:cxn ang="0">
                        <a:pos x="501" y="145"/>
                      </a:cxn>
                      <a:cxn ang="0">
                        <a:pos x="365" y="242"/>
                      </a:cxn>
                      <a:cxn ang="0">
                        <a:pos x="242" y="360"/>
                      </a:cxn>
                      <a:cxn ang="0">
                        <a:pos x="140" y="495"/>
                      </a:cxn>
                      <a:cxn ang="0">
                        <a:pos x="53" y="685"/>
                      </a:cxn>
                      <a:cxn ang="0">
                        <a:pos x="7" y="879"/>
                      </a:cxn>
                      <a:cxn ang="0">
                        <a:pos x="0" y="1052"/>
                      </a:cxn>
                      <a:cxn ang="0">
                        <a:pos x="14" y="1239"/>
                      </a:cxn>
                      <a:cxn ang="0">
                        <a:pos x="62" y="1427"/>
                      </a:cxn>
                      <a:cxn ang="0">
                        <a:pos x="144" y="1602"/>
                      </a:cxn>
                      <a:cxn ang="0">
                        <a:pos x="239" y="1770"/>
                      </a:cxn>
                      <a:cxn ang="0">
                        <a:pos x="370" y="2007"/>
                      </a:cxn>
                      <a:cxn ang="0">
                        <a:pos x="429" y="2138"/>
                      </a:cxn>
                      <a:cxn ang="0">
                        <a:pos x="469" y="2292"/>
                      </a:cxn>
                      <a:cxn ang="0">
                        <a:pos x="501" y="2506"/>
                      </a:cxn>
                      <a:cxn ang="0">
                        <a:pos x="526" y="2693"/>
                      </a:cxn>
                      <a:cxn ang="0">
                        <a:pos x="543" y="2767"/>
                      </a:cxn>
                      <a:cxn ang="0">
                        <a:pos x="552" y="2784"/>
                      </a:cxn>
                      <a:cxn ang="0">
                        <a:pos x="576" y="2812"/>
                      </a:cxn>
                      <a:cxn ang="0">
                        <a:pos x="635" y="2847"/>
                      </a:cxn>
                      <a:cxn ang="0">
                        <a:pos x="703" y="2870"/>
                      </a:cxn>
                      <a:cxn ang="0">
                        <a:pos x="778" y="2889"/>
                      </a:cxn>
                      <a:cxn ang="0">
                        <a:pos x="857" y="2900"/>
                      </a:cxn>
                      <a:cxn ang="0">
                        <a:pos x="934" y="2906"/>
                      </a:cxn>
                      <a:cxn ang="0">
                        <a:pos x="1006" y="2908"/>
                      </a:cxn>
                      <a:cxn ang="0">
                        <a:pos x="1086" y="2906"/>
                      </a:cxn>
                      <a:cxn ang="0">
                        <a:pos x="1166" y="2900"/>
                      </a:cxn>
                      <a:cxn ang="0">
                        <a:pos x="1241" y="2887"/>
                      </a:cxn>
                      <a:cxn ang="0">
                        <a:pos x="1309" y="2871"/>
                      </a:cxn>
                      <a:cxn ang="0">
                        <a:pos x="1375" y="2849"/>
                      </a:cxn>
                    </a:cxnLst>
                    <a:rect l="0" t="0" r="r" b="b"/>
                    <a:pathLst>
                      <a:path w="2019" h="2908">
                        <a:moveTo>
                          <a:pt x="1415" y="2830"/>
                        </a:moveTo>
                        <a:lnTo>
                          <a:pt x="1432" y="2818"/>
                        </a:lnTo>
                        <a:lnTo>
                          <a:pt x="1445" y="2807"/>
                        </a:lnTo>
                        <a:lnTo>
                          <a:pt x="1453" y="2799"/>
                        </a:lnTo>
                        <a:lnTo>
                          <a:pt x="1458" y="2790"/>
                        </a:lnTo>
                        <a:lnTo>
                          <a:pt x="1463" y="2784"/>
                        </a:lnTo>
                        <a:lnTo>
                          <a:pt x="1466" y="2778"/>
                        </a:lnTo>
                        <a:lnTo>
                          <a:pt x="1470" y="2773"/>
                        </a:lnTo>
                        <a:lnTo>
                          <a:pt x="1471" y="2765"/>
                        </a:lnTo>
                        <a:lnTo>
                          <a:pt x="1474" y="2756"/>
                        </a:lnTo>
                        <a:lnTo>
                          <a:pt x="1475" y="2744"/>
                        </a:lnTo>
                        <a:lnTo>
                          <a:pt x="1484" y="2698"/>
                        </a:lnTo>
                        <a:lnTo>
                          <a:pt x="1543" y="2322"/>
                        </a:lnTo>
                        <a:lnTo>
                          <a:pt x="1554" y="2268"/>
                        </a:lnTo>
                        <a:lnTo>
                          <a:pt x="1563" y="2229"/>
                        </a:lnTo>
                        <a:lnTo>
                          <a:pt x="1577" y="2175"/>
                        </a:lnTo>
                        <a:lnTo>
                          <a:pt x="1598" y="2115"/>
                        </a:lnTo>
                        <a:lnTo>
                          <a:pt x="1619" y="2062"/>
                        </a:lnTo>
                        <a:lnTo>
                          <a:pt x="1638" y="2018"/>
                        </a:lnTo>
                        <a:lnTo>
                          <a:pt x="1655" y="1980"/>
                        </a:lnTo>
                        <a:lnTo>
                          <a:pt x="1672" y="1943"/>
                        </a:lnTo>
                        <a:lnTo>
                          <a:pt x="1706" y="1880"/>
                        </a:lnTo>
                        <a:lnTo>
                          <a:pt x="1740" y="1821"/>
                        </a:lnTo>
                        <a:lnTo>
                          <a:pt x="1773" y="1766"/>
                        </a:lnTo>
                        <a:lnTo>
                          <a:pt x="1799" y="1724"/>
                        </a:lnTo>
                        <a:lnTo>
                          <a:pt x="1846" y="1645"/>
                        </a:lnTo>
                        <a:lnTo>
                          <a:pt x="1879" y="1590"/>
                        </a:lnTo>
                        <a:lnTo>
                          <a:pt x="1905" y="1544"/>
                        </a:lnTo>
                        <a:lnTo>
                          <a:pt x="1927" y="1492"/>
                        </a:lnTo>
                        <a:lnTo>
                          <a:pt x="1952" y="1429"/>
                        </a:lnTo>
                        <a:lnTo>
                          <a:pt x="1969" y="1374"/>
                        </a:lnTo>
                        <a:lnTo>
                          <a:pt x="1985" y="1316"/>
                        </a:lnTo>
                        <a:lnTo>
                          <a:pt x="1995" y="1267"/>
                        </a:lnTo>
                        <a:lnTo>
                          <a:pt x="2007" y="1212"/>
                        </a:lnTo>
                        <a:lnTo>
                          <a:pt x="2015" y="1142"/>
                        </a:lnTo>
                        <a:lnTo>
                          <a:pt x="2019" y="1062"/>
                        </a:lnTo>
                        <a:lnTo>
                          <a:pt x="2019" y="987"/>
                        </a:lnTo>
                        <a:lnTo>
                          <a:pt x="2012" y="928"/>
                        </a:lnTo>
                        <a:lnTo>
                          <a:pt x="2003" y="873"/>
                        </a:lnTo>
                        <a:lnTo>
                          <a:pt x="1994" y="824"/>
                        </a:lnTo>
                        <a:lnTo>
                          <a:pt x="1978" y="759"/>
                        </a:lnTo>
                        <a:lnTo>
                          <a:pt x="1960" y="694"/>
                        </a:lnTo>
                        <a:lnTo>
                          <a:pt x="1940" y="634"/>
                        </a:lnTo>
                        <a:lnTo>
                          <a:pt x="1917" y="578"/>
                        </a:lnTo>
                        <a:lnTo>
                          <a:pt x="1888" y="529"/>
                        </a:lnTo>
                        <a:lnTo>
                          <a:pt x="1850" y="466"/>
                        </a:lnTo>
                        <a:lnTo>
                          <a:pt x="1807" y="403"/>
                        </a:lnTo>
                        <a:lnTo>
                          <a:pt x="1765" y="354"/>
                        </a:lnTo>
                        <a:lnTo>
                          <a:pt x="1727" y="312"/>
                        </a:lnTo>
                        <a:lnTo>
                          <a:pt x="1683" y="272"/>
                        </a:lnTo>
                        <a:lnTo>
                          <a:pt x="1636" y="232"/>
                        </a:lnTo>
                        <a:lnTo>
                          <a:pt x="1590" y="196"/>
                        </a:lnTo>
                        <a:lnTo>
                          <a:pt x="1535" y="159"/>
                        </a:lnTo>
                        <a:lnTo>
                          <a:pt x="1471" y="120"/>
                        </a:lnTo>
                        <a:lnTo>
                          <a:pt x="1411" y="90"/>
                        </a:lnTo>
                        <a:lnTo>
                          <a:pt x="1341" y="61"/>
                        </a:lnTo>
                        <a:lnTo>
                          <a:pt x="1277" y="40"/>
                        </a:lnTo>
                        <a:lnTo>
                          <a:pt x="1224" y="27"/>
                        </a:lnTo>
                        <a:lnTo>
                          <a:pt x="1167" y="14"/>
                        </a:lnTo>
                        <a:lnTo>
                          <a:pt x="1115" y="6"/>
                        </a:lnTo>
                        <a:lnTo>
                          <a:pt x="1053" y="0"/>
                        </a:lnTo>
                        <a:lnTo>
                          <a:pt x="997" y="0"/>
                        </a:lnTo>
                        <a:lnTo>
                          <a:pt x="936" y="0"/>
                        </a:lnTo>
                        <a:lnTo>
                          <a:pt x="885" y="6"/>
                        </a:lnTo>
                        <a:lnTo>
                          <a:pt x="826" y="19"/>
                        </a:lnTo>
                        <a:lnTo>
                          <a:pt x="782" y="28"/>
                        </a:lnTo>
                        <a:lnTo>
                          <a:pt x="727" y="44"/>
                        </a:lnTo>
                        <a:lnTo>
                          <a:pt x="676" y="59"/>
                        </a:lnTo>
                        <a:lnTo>
                          <a:pt x="630" y="78"/>
                        </a:lnTo>
                        <a:lnTo>
                          <a:pt x="586" y="97"/>
                        </a:lnTo>
                        <a:lnTo>
                          <a:pt x="541" y="121"/>
                        </a:lnTo>
                        <a:lnTo>
                          <a:pt x="501" y="145"/>
                        </a:lnTo>
                        <a:lnTo>
                          <a:pt x="456" y="175"/>
                        </a:lnTo>
                        <a:lnTo>
                          <a:pt x="408" y="209"/>
                        </a:lnTo>
                        <a:lnTo>
                          <a:pt x="365" y="242"/>
                        </a:lnTo>
                        <a:lnTo>
                          <a:pt x="326" y="277"/>
                        </a:lnTo>
                        <a:lnTo>
                          <a:pt x="284" y="316"/>
                        </a:lnTo>
                        <a:lnTo>
                          <a:pt x="242" y="360"/>
                        </a:lnTo>
                        <a:lnTo>
                          <a:pt x="206" y="402"/>
                        </a:lnTo>
                        <a:lnTo>
                          <a:pt x="175" y="441"/>
                        </a:lnTo>
                        <a:lnTo>
                          <a:pt x="140" y="495"/>
                        </a:lnTo>
                        <a:lnTo>
                          <a:pt x="106" y="554"/>
                        </a:lnTo>
                        <a:lnTo>
                          <a:pt x="75" y="620"/>
                        </a:lnTo>
                        <a:lnTo>
                          <a:pt x="53" y="685"/>
                        </a:lnTo>
                        <a:lnTo>
                          <a:pt x="34" y="752"/>
                        </a:lnTo>
                        <a:lnTo>
                          <a:pt x="17" y="818"/>
                        </a:lnTo>
                        <a:lnTo>
                          <a:pt x="7" y="879"/>
                        </a:lnTo>
                        <a:lnTo>
                          <a:pt x="0" y="940"/>
                        </a:lnTo>
                        <a:lnTo>
                          <a:pt x="0" y="999"/>
                        </a:lnTo>
                        <a:lnTo>
                          <a:pt x="0" y="1052"/>
                        </a:lnTo>
                        <a:lnTo>
                          <a:pt x="0" y="1115"/>
                        </a:lnTo>
                        <a:lnTo>
                          <a:pt x="3" y="1170"/>
                        </a:lnTo>
                        <a:lnTo>
                          <a:pt x="14" y="1239"/>
                        </a:lnTo>
                        <a:lnTo>
                          <a:pt x="24" y="1299"/>
                        </a:lnTo>
                        <a:lnTo>
                          <a:pt x="40" y="1358"/>
                        </a:lnTo>
                        <a:lnTo>
                          <a:pt x="62" y="1427"/>
                        </a:lnTo>
                        <a:lnTo>
                          <a:pt x="87" y="1488"/>
                        </a:lnTo>
                        <a:lnTo>
                          <a:pt x="113" y="1542"/>
                        </a:lnTo>
                        <a:lnTo>
                          <a:pt x="144" y="1602"/>
                        </a:lnTo>
                        <a:lnTo>
                          <a:pt x="178" y="1660"/>
                        </a:lnTo>
                        <a:lnTo>
                          <a:pt x="208" y="1715"/>
                        </a:lnTo>
                        <a:lnTo>
                          <a:pt x="239" y="1770"/>
                        </a:lnTo>
                        <a:lnTo>
                          <a:pt x="272" y="1830"/>
                        </a:lnTo>
                        <a:lnTo>
                          <a:pt x="323" y="1917"/>
                        </a:lnTo>
                        <a:lnTo>
                          <a:pt x="370" y="2007"/>
                        </a:lnTo>
                        <a:lnTo>
                          <a:pt x="398" y="2053"/>
                        </a:lnTo>
                        <a:lnTo>
                          <a:pt x="412" y="2091"/>
                        </a:lnTo>
                        <a:lnTo>
                          <a:pt x="429" y="2138"/>
                        </a:lnTo>
                        <a:lnTo>
                          <a:pt x="445" y="2192"/>
                        </a:lnTo>
                        <a:lnTo>
                          <a:pt x="458" y="2239"/>
                        </a:lnTo>
                        <a:lnTo>
                          <a:pt x="469" y="2292"/>
                        </a:lnTo>
                        <a:lnTo>
                          <a:pt x="479" y="2365"/>
                        </a:lnTo>
                        <a:lnTo>
                          <a:pt x="492" y="2444"/>
                        </a:lnTo>
                        <a:lnTo>
                          <a:pt x="501" y="2506"/>
                        </a:lnTo>
                        <a:lnTo>
                          <a:pt x="511" y="2586"/>
                        </a:lnTo>
                        <a:lnTo>
                          <a:pt x="518" y="2643"/>
                        </a:lnTo>
                        <a:lnTo>
                          <a:pt x="526" y="2693"/>
                        </a:lnTo>
                        <a:lnTo>
                          <a:pt x="537" y="2742"/>
                        </a:lnTo>
                        <a:lnTo>
                          <a:pt x="541" y="2756"/>
                        </a:lnTo>
                        <a:lnTo>
                          <a:pt x="543" y="2767"/>
                        </a:lnTo>
                        <a:lnTo>
                          <a:pt x="545" y="2773"/>
                        </a:lnTo>
                        <a:lnTo>
                          <a:pt x="546" y="2778"/>
                        </a:lnTo>
                        <a:lnTo>
                          <a:pt x="552" y="2784"/>
                        </a:lnTo>
                        <a:lnTo>
                          <a:pt x="558" y="2794"/>
                        </a:lnTo>
                        <a:lnTo>
                          <a:pt x="567" y="2803"/>
                        </a:lnTo>
                        <a:lnTo>
                          <a:pt x="576" y="2812"/>
                        </a:lnTo>
                        <a:lnTo>
                          <a:pt x="592" y="2824"/>
                        </a:lnTo>
                        <a:lnTo>
                          <a:pt x="610" y="2833"/>
                        </a:lnTo>
                        <a:lnTo>
                          <a:pt x="635" y="2847"/>
                        </a:lnTo>
                        <a:lnTo>
                          <a:pt x="657" y="2856"/>
                        </a:lnTo>
                        <a:lnTo>
                          <a:pt x="681" y="2864"/>
                        </a:lnTo>
                        <a:lnTo>
                          <a:pt x="703" y="2870"/>
                        </a:lnTo>
                        <a:lnTo>
                          <a:pt x="723" y="2875"/>
                        </a:lnTo>
                        <a:lnTo>
                          <a:pt x="753" y="2883"/>
                        </a:lnTo>
                        <a:lnTo>
                          <a:pt x="778" y="2889"/>
                        </a:lnTo>
                        <a:lnTo>
                          <a:pt x="802" y="2892"/>
                        </a:lnTo>
                        <a:lnTo>
                          <a:pt x="829" y="2896"/>
                        </a:lnTo>
                        <a:lnTo>
                          <a:pt x="857" y="2900"/>
                        </a:lnTo>
                        <a:lnTo>
                          <a:pt x="883" y="2902"/>
                        </a:lnTo>
                        <a:lnTo>
                          <a:pt x="906" y="2904"/>
                        </a:lnTo>
                        <a:lnTo>
                          <a:pt x="934" y="2906"/>
                        </a:lnTo>
                        <a:lnTo>
                          <a:pt x="959" y="2908"/>
                        </a:lnTo>
                        <a:lnTo>
                          <a:pt x="984" y="2908"/>
                        </a:lnTo>
                        <a:lnTo>
                          <a:pt x="1006" y="2908"/>
                        </a:lnTo>
                        <a:lnTo>
                          <a:pt x="1031" y="2908"/>
                        </a:lnTo>
                        <a:lnTo>
                          <a:pt x="1061" y="2908"/>
                        </a:lnTo>
                        <a:lnTo>
                          <a:pt x="1086" y="2906"/>
                        </a:lnTo>
                        <a:lnTo>
                          <a:pt x="1108" y="2906"/>
                        </a:lnTo>
                        <a:lnTo>
                          <a:pt x="1134" y="2902"/>
                        </a:lnTo>
                        <a:lnTo>
                          <a:pt x="1166" y="2900"/>
                        </a:lnTo>
                        <a:lnTo>
                          <a:pt x="1188" y="2896"/>
                        </a:lnTo>
                        <a:lnTo>
                          <a:pt x="1217" y="2892"/>
                        </a:lnTo>
                        <a:lnTo>
                          <a:pt x="1241" y="2887"/>
                        </a:lnTo>
                        <a:lnTo>
                          <a:pt x="1265" y="2883"/>
                        </a:lnTo>
                        <a:lnTo>
                          <a:pt x="1288" y="2877"/>
                        </a:lnTo>
                        <a:lnTo>
                          <a:pt x="1309" y="2871"/>
                        </a:lnTo>
                        <a:lnTo>
                          <a:pt x="1334" y="2864"/>
                        </a:lnTo>
                        <a:lnTo>
                          <a:pt x="1354" y="2856"/>
                        </a:lnTo>
                        <a:lnTo>
                          <a:pt x="1375" y="2849"/>
                        </a:lnTo>
                        <a:lnTo>
                          <a:pt x="1395" y="2839"/>
                        </a:lnTo>
                        <a:lnTo>
                          <a:pt x="1415" y="283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07" name="Freeform 11"/>
                  <p:cNvSpPr>
                    <a:spLocks noChangeAspect="1"/>
                  </p:cNvSpPr>
                  <p:nvPr/>
                </p:nvSpPr>
                <p:spPr bwMode="auto">
                  <a:xfrm flipV="1">
                    <a:off x="6861" y="4716"/>
                    <a:ext cx="281" cy="405"/>
                  </a:xfrm>
                  <a:custGeom>
                    <a:avLst/>
                    <a:gdLst/>
                    <a:ahLst/>
                    <a:cxnLst>
                      <a:cxn ang="0">
                        <a:pos x="1445" y="2807"/>
                      </a:cxn>
                      <a:cxn ang="0">
                        <a:pos x="1463" y="2784"/>
                      </a:cxn>
                      <a:cxn ang="0">
                        <a:pos x="1471" y="2765"/>
                      </a:cxn>
                      <a:cxn ang="0">
                        <a:pos x="1484" y="2698"/>
                      </a:cxn>
                      <a:cxn ang="0">
                        <a:pos x="1563" y="2229"/>
                      </a:cxn>
                      <a:cxn ang="0">
                        <a:pos x="1619" y="2062"/>
                      </a:cxn>
                      <a:cxn ang="0">
                        <a:pos x="1672" y="1943"/>
                      </a:cxn>
                      <a:cxn ang="0">
                        <a:pos x="1773" y="1766"/>
                      </a:cxn>
                      <a:cxn ang="0">
                        <a:pos x="1879" y="1590"/>
                      </a:cxn>
                      <a:cxn ang="0">
                        <a:pos x="1952" y="1429"/>
                      </a:cxn>
                      <a:cxn ang="0">
                        <a:pos x="1995" y="1267"/>
                      </a:cxn>
                      <a:cxn ang="0">
                        <a:pos x="2019" y="1062"/>
                      </a:cxn>
                      <a:cxn ang="0">
                        <a:pos x="2003" y="873"/>
                      </a:cxn>
                      <a:cxn ang="0">
                        <a:pos x="1960" y="694"/>
                      </a:cxn>
                      <a:cxn ang="0">
                        <a:pos x="1888" y="529"/>
                      </a:cxn>
                      <a:cxn ang="0">
                        <a:pos x="1765" y="354"/>
                      </a:cxn>
                      <a:cxn ang="0">
                        <a:pos x="1636" y="232"/>
                      </a:cxn>
                      <a:cxn ang="0">
                        <a:pos x="1471" y="120"/>
                      </a:cxn>
                      <a:cxn ang="0">
                        <a:pos x="1277" y="40"/>
                      </a:cxn>
                      <a:cxn ang="0">
                        <a:pos x="1115" y="6"/>
                      </a:cxn>
                      <a:cxn ang="0">
                        <a:pos x="936" y="0"/>
                      </a:cxn>
                      <a:cxn ang="0">
                        <a:pos x="782" y="28"/>
                      </a:cxn>
                      <a:cxn ang="0">
                        <a:pos x="630" y="78"/>
                      </a:cxn>
                      <a:cxn ang="0">
                        <a:pos x="501" y="145"/>
                      </a:cxn>
                      <a:cxn ang="0">
                        <a:pos x="365" y="242"/>
                      </a:cxn>
                      <a:cxn ang="0">
                        <a:pos x="242" y="360"/>
                      </a:cxn>
                      <a:cxn ang="0">
                        <a:pos x="140" y="495"/>
                      </a:cxn>
                      <a:cxn ang="0">
                        <a:pos x="53" y="685"/>
                      </a:cxn>
                      <a:cxn ang="0">
                        <a:pos x="7" y="879"/>
                      </a:cxn>
                      <a:cxn ang="0">
                        <a:pos x="0" y="1052"/>
                      </a:cxn>
                      <a:cxn ang="0">
                        <a:pos x="14" y="1239"/>
                      </a:cxn>
                      <a:cxn ang="0">
                        <a:pos x="62" y="1427"/>
                      </a:cxn>
                      <a:cxn ang="0">
                        <a:pos x="144" y="1602"/>
                      </a:cxn>
                      <a:cxn ang="0">
                        <a:pos x="239" y="1770"/>
                      </a:cxn>
                      <a:cxn ang="0">
                        <a:pos x="370" y="2007"/>
                      </a:cxn>
                      <a:cxn ang="0">
                        <a:pos x="429" y="2138"/>
                      </a:cxn>
                      <a:cxn ang="0">
                        <a:pos x="469" y="2292"/>
                      </a:cxn>
                      <a:cxn ang="0">
                        <a:pos x="501" y="2506"/>
                      </a:cxn>
                      <a:cxn ang="0">
                        <a:pos x="526" y="2693"/>
                      </a:cxn>
                      <a:cxn ang="0">
                        <a:pos x="543" y="2767"/>
                      </a:cxn>
                      <a:cxn ang="0">
                        <a:pos x="552" y="2784"/>
                      </a:cxn>
                      <a:cxn ang="0">
                        <a:pos x="576" y="2812"/>
                      </a:cxn>
                      <a:cxn ang="0">
                        <a:pos x="635" y="2847"/>
                      </a:cxn>
                      <a:cxn ang="0">
                        <a:pos x="703" y="2870"/>
                      </a:cxn>
                      <a:cxn ang="0">
                        <a:pos x="778" y="2889"/>
                      </a:cxn>
                      <a:cxn ang="0">
                        <a:pos x="857" y="2900"/>
                      </a:cxn>
                      <a:cxn ang="0">
                        <a:pos x="934" y="2906"/>
                      </a:cxn>
                      <a:cxn ang="0">
                        <a:pos x="1006" y="2908"/>
                      </a:cxn>
                      <a:cxn ang="0">
                        <a:pos x="1086" y="2906"/>
                      </a:cxn>
                      <a:cxn ang="0">
                        <a:pos x="1166" y="2900"/>
                      </a:cxn>
                      <a:cxn ang="0">
                        <a:pos x="1241" y="2887"/>
                      </a:cxn>
                      <a:cxn ang="0">
                        <a:pos x="1309" y="2871"/>
                      </a:cxn>
                      <a:cxn ang="0">
                        <a:pos x="1375" y="2849"/>
                      </a:cxn>
                    </a:cxnLst>
                    <a:rect l="0" t="0" r="r" b="b"/>
                    <a:pathLst>
                      <a:path w="2019" h="2908">
                        <a:moveTo>
                          <a:pt x="1415" y="2830"/>
                        </a:moveTo>
                        <a:lnTo>
                          <a:pt x="1432" y="2818"/>
                        </a:lnTo>
                        <a:lnTo>
                          <a:pt x="1445" y="2807"/>
                        </a:lnTo>
                        <a:lnTo>
                          <a:pt x="1453" y="2799"/>
                        </a:lnTo>
                        <a:lnTo>
                          <a:pt x="1458" y="2790"/>
                        </a:lnTo>
                        <a:lnTo>
                          <a:pt x="1463" y="2784"/>
                        </a:lnTo>
                        <a:lnTo>
                          <a:pt x="1466" y="2778"/>
                        </a:lnTo>
                        <a:lnTo>
                          <a:pt x="1470" y="2773"/>
                        </a:lnTo>
                        <a:lnTo>
                          <a:pt x="1471" y="2765"/>
                        </a:lnTo>
                        <a:lnTo>
                          <a:pt x="1474" y="2756"/>
                        </a:lnTo>
                        <a:lnTo>
                          <a:pt x="1475" y="2744"/>
                        </a:lnTo>
                        <a:lnTo>
                          <a:pt x="1484" y="2698"/>
                        </a:lnTo>
                        <a:lnTo>
                          <a:pt x="1543" y="2322"/>
                        </a:lnTo>
                        <a:lnTo>
                          <a:pt x="1554" y="2268"/>
                        </a:lnTo>
                        <a:lnTo>
                          <a:pt x="1563" y="2229"/>
                        </a:lnTo>
                        <a:lnTo>
                          <a:pt x="1577" y="2175"/>
                        </a:lnTo>
                        <a:lnTo>
                          <a:pt x="1598" y="2115"/>
                        </a:lnTo>
                        <a:lnTo>
                          <a:pt x="1619" y="2062"/>
                        </a:lnTo>
                        <a:lnTo>
                          <a:pt x="1638" y="2018"/>
                        </a:lnTo>
                        <a:lnTo>
                          <a:pt x="1655" y="1980"/>
                        </a:lnTo>
                        <a:lnTo>
                          <a:pt x="1672" y="1943"/>
                        </a:lnTo>
                        <a:lnTo>
                          <a:pt x="1706" y="1880"/>
                        </a:lnTo>
                        <a:lnTo>
                          <a:pt x="1740" y="1821"/>
                        </a:lnTo>
                        <a:lnTo>
                          <a:pt x="1773" y="1766"/>
                        </a:lnTo>
                        <a:lnTo>
                          <a:pt x="1799" y="1724"/>
                        </a:lnTo>
                        <a:lnTo>
                          <a:pt x="1846" y="1645"/>
                        </a:lnTo>
                        <a:lnTo>
                          <a:pt x="1879" y="1590"/>
                        </a:lnTo>
                        <a:lnTo>
                          <a:pt x="1905" y="1544"/>
                        </a:lnTo>
                        <a:lnTo>
                          <a:pt x="1927" y="1492"/>
                        </a:lnTo>
                        <a:lnTo>
                          <a:pt x="1952" y="1429"/>
                        </a:lnTo>
                        <a:lnTo>
                          <a:pt x="1969" y="1374"/>
                        </a:lnTo>
                        <a:lnTo>
                          <a:pt x="1985" y="1316"/>
                        </a:lnTo>
                        <a:lnTo>
                          <a:pt x="1995" y="1267"/>
                        </a:lnTo>
                        <a:lnTo>
                          <a:pt x="2007" y="1212"/>
                        </a:lnTo>
                        <a:lnTo>
                          <a:pt x="2015" y="1142"/>
                        </a:lnTo>
                        <a:lnTo>
                          <a:pt x="2019" y="1062"/>
                        </a:lnTo>
                        <a:lnTo>
                          <a:pt x="2019" y="987"/>
                        </a:lnTo>
                        <a:lnTo>
                          <a:pt x="2012" y="928"/>
                        </a:lnTo>
                        <a:lnTo>
                          <a:pt x="2003" y="873"/>
                        </a:lnTo>
                        <a:lnTo>
                          <a:pt x="1994" y="824"/>
                        </a:lnTo>
                        <a:lnTo>
                          <a:pt x="1978" y="759"/>
                        </a:lnTo>
                        <a:lnTo>
                          <a:pt x="1960" y="694"/>
                        </a:lnTo>
                        <a:lnTo>
                          <a:pt x="1940" y="634"/>
                        </a:lnTo>
                        <a:lnTo>
                          <a:pt x="1917" y="578"/>
                        </a:lnTo>
                        <a:lnTo>
                          <a:pt x="1888" y="529"/>
                        </a:lnTo>
                        <a:lnTo>
                          <a:pt x="1850" y="466"/>
                        </a:lnTo>
                        <a:lnTo>
                          <a:pt x="1807" y="403"/>
                        </a:lnTo>
                        <a:lnTo>
                          <a:pt x="1765" y="354"/>
                        </a:lnTo>
                        <a:lnTo>
                          <a:pt x="1727" y="312"/>
                        </a:lnTo>
                        <a:lnTo>
                          <a:pt x="1683" y="272"/>
                        </a:lnTo>
                        <a:lnTo>
                          <a:pt x="1636" y="232"/>
                        </a:lnTo>
                        <a:lnTo>
                          <a:pt x="1590" y="196"/>
                        </a:lnTo>
                        <a:lnTo>
                          <a:pt x="1535" y="159"/>
                        </a:lnTo>
                        <a:lnTo>
                          <a:pt x="1471" y="120"/>
                        </a:lnTo>
                        <a:lnTo>
                          <a:pt x="1411" y="90"/>
                        </a:lnTo>
                        <a:lnTo>
                          <a:pt x="1341" y="61"/>
                        </a:lnTo>
                        <a:lnTo>
                          <a:pt x="1277" y="40"/>
                        </a:lnTo>
                        <a:lnTo>
                          <a:pt x="1224" y="27"/>
                        </a:lnTo>
                        <a:lnTo>
                          <a:pt x="1167" y="14"/>
                        </a:lnTo>
                        <a:lnTo>
                          <a:pt x="1115" y="6"/>
                        </a:lnTo>
                        <a:lnTo>
                          <a:pt x="1053" y="0"/>
                        </a:lnTo>
                        <a:lnTo>
                          <a:pt x="997" y="0"/>
                        </a:lnTo>
                        <a:lnTo>
                          <a:pt x="936" y="0"/>
                        </a:lnTo>
                        <a:lnTo>
                          <a:pt x="885" y="6"/>
                        </a:lnTo>
                        <a:lnTo>
                          <a:pt x="826" y="19"/>
                        </a:lnTo>
                        <a:lnTo>
                          <a:pt x="782" y="28"/>
                        </a:lnTo>
                        <a:lnTo>
                          <a:pt x="727" y="44"/>
                        </a:lnTo>
                        <a:lnTo>
                          <a:pt x="676" y="59"/>
                        </a:lnTo>
                        <a:lnTo>
                          <a:pt x="630" y="78"/>
                        </a:lnTo>
                        <a:lnTo>
                          <a:pt x="586" y="97"/>
                        </a:lnTo>
                        <a:lnTo>
                          <a:pt x="541" y="121"/>
                        </a:lnTo>
                        <a:lnTo>
                          <a:pt x="501" y="145"/>
                        </a:lnTo>
                        <a:lnTo>
                          <a:pt x="456" y="175"/>
                        </a:lnTo>
                        <a:lnTo>
                          <a:pt x="408" y="209"/>
                        </a:lnTo>
                        <a:lnTo>
                          <a:pt x="365" y="242"/>
                        </a:lnTo>
                        <a:lnTo>
                          <a:pt x="326" y="277"/>
                        </a:lnTo>
                        <a:lnTo>
                          <a:pt x="284" y="316"/>
                        </a:lnTo>
                        <a:lnTo>
                          <a:pt x="242" y="360"/>
                        </a:lnTo>
                        <a:lnTo>
                          <a:pt x="206" y="402"/>
                        </a:lnTo>
                        <a:lnTo>
                          <a:pt x="175" y="441"/>
                        </a:lnTo>
                        <a:lnTo>
                          <a:pt x="140" y="495"/>
                        </a:lnTo>
                        <a:lnTo>
                          <a:pt x="106" y="554"/>
                        </a:lnTo>
                        <a:lnTo>
                          <a:pt x="75" y="620"/>
                        </a:lnTo>
                        <a:lnTo>
                          <a:pt x="53" y="685"/>
                        </a:lnTo>
                        <a:lnTo>
                          <a:pt x="34" y="752"/>
                        </a:lnTo>
                        <a:lnTo>
                          <a:pt x="17" y="818"/>
                        </a:lnTo>
                        <a:lnTo>
                          <a:pt x="7" y="879"/>
                        </a:lnTo>
                        <a:lnTo>
                          <a:pt x="0" y="940"/>
                        </a:lnTo>
                        <a:lnTo>
                          <a:pt x="0" y="999"/>
                        </a:lnTo>
                        <a:lnTo>
                          <a:pt x="0" y="1052"/>
                        </a:lnTo>
                        <a:lnTo>
                          <a:pt x="0" y="1115"/>
                        </a:lnTo>
                        <a:lnTo>
                          <a:pt x="3" y="1170"/>
                        </a:lnTo>
                        <a:lnTo>
                          <a:pt x="14" y="1239"/>
                        </a:lnTo>
                        <a:lnTo>
                          <a:pt x="24" y="1299"/>
                        </a:lnTo>
                        <a:lnTo>
                          <a:pt x="40" y="1358"/>
                        </a:lnTo>
                        <a:lnTo>
                          <a:pt x="62" y="1427"/>
                        </a:lnTo>
                        <a:lnTo>
                          <a:pt x="87" y="1488"/>
                        </a:lnTo>
                        <a:lnTo>
                          <a:pt x="113" y="1542"/>
                        </a:lnTo>
                        <a:lnTo>
                          <a:pt x="144" y="1602"/>
                        </a:lnTo>
                        <a:lnTo>
                          <a:pt x="178" y="1660"/>
                        </a:lnTo>
                        <a:lnTo>
                          <a:pt x="208" y="1715"/>
                        </a:lnTo>
                        <a:lnTo>
                          <a:pt x="239" y="1770"/>
                        </a:lnTo>
                        <a:lnTo>
                          <a:pt x="272" y="1830"/>
                        </a:lnTo>
                        <a:lnTo>
                          <a:pt x="323" y="1917"/>
                        </a:lnTo>
                        <a:lnTo>
                          <a:pt x="370" y="2007"/>
                        </a:lnTo>
                        <a:lnTo>
                          <a:pt x="398" y="2053"/>
                        </a:lnTo>
                        <a:lnTo>
                          <a:pt x="412" y="2091"/>
                        </a:lnTo>
                        <a:lnTo>
                          <a:pt x="429" y="2138"/>
                        </a:lnTo>
                        <a:lnTo>
                          <a:pt x="445" y="2192"/>
                        </a:lnTo>
                        <a:lnTo>
                          <a:pt x="458" y="2239"/>
                        </a:lnTo>
                        <a:lnTo>
                          <a:pt x="469" y="2292"/>
                        </a:lnTo>
                        <a:lnTo>
                          <a:pt x="479" y="2365"/>
                        </a:lnTo>
                        <a:lnTo>
                          <a:pt x="492" y="2444"/>
                        </a:lnTo>
                        <a:lnTo>
                          <a:pt x="501" y="2506"/>
                        </a:lnTo>
                        <a:lnTo>
                          <a:pt x="511" y="2586"/>
                        </a:lnTo>
                        <a:lnTo>
                          <a:pt x="518" y="2643"/>
                        </a:lnTo>
                        <a:lnTo>
                          <a:pt x="526" y="2693"/>
                        </a:lnTo>
                        <a:lnTo>
                          <a:pt x="537" y="2742"/>
                        </a:lnTo>
                        <a:lnTo>
                          <a:pt x="541" y="2756"/>
                        </a:lnTo>
                        <a:lnTo>
                          <a:pt x="543" y="2767"/>
                        </a:lnTo>
                        <a:lnTo>
                          <a:pt x="545" y="2773"/>
                        </a:lnTo>
                        <a:lnTo>
                          <a:pt x="546" y="2778"/>
                        </a:lnTo>
                        <a:lnTo>
                          <a:pt x="552" y="2784"/>
                        </a:lnTo>
                        <a:lnTo>
                          <a:pt x="558" y="2794"/>
                        </a:lnTo>
                        <a:lnTo>
                          <a:pt x="567" y="2803"/>
                        </a:lnTo>
                        <a:lnTo>
                          <a:pt x="576" y="2812"/>
                        </a:lnTo>
                        <a:lnTo>
                          <a:pt x="592" y="2824"/>
                        </a:lnTo>
                        <a:lnTo>
                          <a:pt x="610" y="2833"/>
                        </a:lnTo>
                        <a:lnTo>
                          <a:pt x="635" y="2847"/>
                        </a:lnTo>
                        <a:lnTo>
                          <a:pt x="657" y="2856"/>
                        </a:lnTo>
                        <a:lnTo>
                          <a:pt x="681" y="2864"/>
                        </a:lnTo>
                        <a:lnTo>
                          <a:pt x="703" y="2870"/>
                        </a:lnTo>
                        <a:lnTo>
                          <a:pt x="723" y="2875"/>
                        </a:lnTo>
                        <a:lnTo>
                          <a:pt x="753" y="2883"/>
                        </a:lnTo>
                        <a:lnTo>
                          <a:pt x="778" y="2889"/>
                        </a:lnTo>
                        <a:lnTo>
                          <a:pt x="802" y="2892"/>
                        </a:lnTo>
                        <a:lnTo>
                          <a:pt x="829" y="2896"/>
                        </a:lnTo>
                        <a:lnTo>
                          <a:pt x="857" y="2900"/>
                        </a:lnTo>
                        <a:lnTo>
                          <a:pt x="883" y="2902"/>
                        </a:lnTo>
                        <a:lnTo>
                          <a:pt x="906" y="2904"/>
                        </a:lnTo>
                        <a:lnTo>
                          <a:pt x="934" y="2906"/>
                        </a:lnTo>
                        <a:lnTo>
                          <a:pt x="959" y="2908"/>
                        </a:lnTo>
                        <a:lnTo>
                          <a:pt x="984" y="2908"/>
                        </a:lnTo>
                        <a:lnTo>
                          <a:pt x="1006" y="2908"/>
                        </a:lnTo>
                        <a:lnTo>
                          <a:pt x="1031" y="2908"/>
                        </a:lnTo>
                        <a:lnTo>
                          <a:pt x="1061" y="2908"/>
                        </a:lnTo>
                        <a:lnTo>
                          <a:pt x="1086" y="2906"/>
                        </a:lnTo>
                        <a:lnTo>
                          <a:pt x="1108" y="2906"/>
                        </a:lnTo>
                        <a:lnTo>
                          <a:pt x="1134" y="2902"/>
                        </a:lnTo>
                        <a:lnTo>
                          <a:pt x="1166" y="2900"/>
                        </a:lnTo>
                        <a:lnTo>
                          <a:pt x="1188" y="2896"/>
                        </a:lnTo>
                        <a:lnTo>
                          <a:pt x="1217" y="2892"/>
                        </a:lnTo>
                        <a:lnTo>
                          <a:pt x="1241" y="2887"/>
                        </a:lnTo>
                        <a:lnTo>
                          <a:pt x="1265" y="2883"/>
                        </a:lnTo>
                        <a:lnTo>
                          <a:pt x="1288" y="2877"/>
                        </a:lnTo>
                        <a:lnTo>
                          <a:pt x="1309" y="2871"/>
                        </a:lnTo>
                        <a:lnTo>
                          <a:pt x="1334" y="2864"/>
                        </a:lnTo>
                        <a:lnTo>
                          <a:pt x="1354" y="2856"/>
                        </a:lnTo>
                        <a:lnTo>
                          <a:pt x="1375" y="2849"/>
                        </a:lnTo>
                        <a:lnTo>
                          <a:pt x="1395" y="2839"/>
                        </a:lnTo>
                        <a:lnTo>
                          <a:pt x="1415" y="2830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635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</p:grpSp>
          <p:cxnSp>
            <p:nvCxnSpPr>
              <p:cNvPr id="98" name="直線接點 97"/>
              <p:cNvCxnSpPr/>
              <p:nvPr/>
            </p:nvCxnSpPr>
            <p:spPr>
              <a:xfrm>
                <a:off x="4645228" y="3945057"/>
                <a:ext cx="869588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直線接點 98"/>
              <p:cNvCxnSpPr/>
              <p:nvPr/>
            </p:nvCxnSpPr>
            <p:spPr>
              <a:xfrm>
                <a:off x="4599461" y="4041068"/>
                <a:ext cx="961124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直線接點 99"/>
              <p:cNvCxnSpPr/>
              <p:nvPr/>
            </p:nvCxnSpPr>
            <p:spPr>
              <a:xfrm>
                <a:off x="4599461" y="4137079"/>
                <a:ext cx="961124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直線接點 100"/>
              <p:cNvCxnSpPr/>
              <p:nvPr/>
            </p:nvCxnSpPr>
            <p:spPr>
              <a:xfrm flipH="1">
                <a:off x="4599461" y="5337212"/>
                <a:ext cx="961124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直線接點 101"/>
              <p:cNvCxnSpPr/>
              <p:nvPr/>
            </p:nvCxnSpPr>
            <p:spPr>
              <a:xfrm flipH="1">
                <a:off x="4599461" y="5433223"/>
                <a:ext cx="961124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" name="直線接點 102"/>
              <p:cNvCxnSpPr/>
              <p:nvPr/>
            </p:nvCxnSpPr>
            <p:spPr>
              <a:xfrm flipH="1">
                <a:off x="4645228" y="5529233"/>
                <a:ext cx="915356" cy="0"/>
              </a:xfrm>
              <a:prstGeom prst="line">
                <a:avLst/>
              </a:prstGeom>
              <a:ln w="28575">
                <a:solidFill>
                  <a:schemeClr val="accent5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6" name="Oval 13"/>
            <p:cNvSpPr>
              <a:spLocks noChangeAspect="1" noChangeArrowheads="1"/>
            </p:cNvSpPr>
            <p:nvPr/>
          </p:nvSpPr>
          <p:spPr bwMode="auto">
            <a:xfrm flipV="1">
              <a:off x="6228184" y="2092052"/>
              <a:ext cx="438480" cy="46158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76200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</p:grpSp>
      <p:grpSp>
        <p:nvGrpSpPr>
          <p:cNvPr id="59" name="群組 58"/>
          <p:cNvGrpSpPr/>
          <p:nvPr/>
        </p:nvGrpSpPr>
        <p:grpSpPr>
          <a:xfrm>
            <a:off x="2051720" y="2168860"/>
            <a:ext cx="3051652" cy="4425044"/>
            <a:chOff x="2051720" y="2168860"/>
            <a:chExt cx="3051652" cy="4425044"/>
          </a:xfrm>
        </p:grpSpPr>
        <p:sp>
          <p:nvSpPr>
            <p:cNvPr id="133" name="手繪多邊形 132"/>
            <p:cNvSpPr/>
            <p:nvPr/>
          </p:nvSpPr>
          <p:spPr>
            <a:xfrm flipH="1">
              <a:off x="2051720" y="2168860"/>
              <a:ext cx="1922631" cy="4392572"/>
            </a:xfrm>
            <a:custGeom>
              <a:avLst/>
              <a:gdLst>
                <a:gd name="connsiteX0" fmla="*/ 934279 w 1891748"/>
                <a:gd name="connsiteY0" fmla="*/ 596348 h 4363278"/>
                <a:gd name="connsiteX1" fmla="*/ 964096 w 1891748"/>
                <a:gd name="connsiteY1" fmla="*/ 318052 h 4363278"/>
                <a:gd name="connsiteX2" fmla="*/ 1043609 w 1891748"/>
                <a:gd name="connsiteY2" fmla="*/ 129208 h 4363278"/>
                <a:gd name="connsiteX3" fmla="*/ 1212574 w 1891748"/>
                <a:gd name="connsiteY3" fmla="*/ 39756 h 4363278"/>
                <a:gd name="connsiteX4" fmla="*/ 1391479 w 1891748"/>
                <a:gd name="connsiteY4" fmla="*/ 0 h 4363278"/>
                <a:gd name="connsiteX5" fmla="*/ 1659835 w 1891748"/>
                <a:gd name="connsiteY5" fmla="*/ 39756 h 4363278"/>
                <a:gd name="connsiteX6" fmla="*/ 1808922 w 1891748"/>
                <a:gd name="connsiteY6" fmla="*/ 198782 h 4363278"/>
                <a:gd name="connsiteX7" fmla="*/ 1868557 w 1891748"/>
                <a:gd name="connsiteY7" fmla="*/ 675861 h 4363278"/>
                <a:gd name="connsiteX8" fmla="*/ 1878496 w 1891748"/>
                <a:gd name="connsiteY8" fmla="*/ 1282148 h 4363278"/>
                <a:gd name="connsiteX9" fmla="*/ 1789044 w 1891748"/>
                <a:gd name="connsiteY9" fmla="*/ 2037521 h 4363278"/>
                <a:gd name="connsiteX10" fmla="*/ 1570383 w 1891748"/>
                <a:gd name="connsiteY10" fmla="*/ 2544417 h 4363278"/>
                <a:gd name="connsiteX11" fmla="*/ 974035 w 1891748"/>
                <a:gd name="connsiteY11" fmla="*/ 2882348 h 4363278"/>
                <a:gd name="connsiteX12" fmla="*/ 526774 w 1891748"/>
                <a:gd name="connsiteY12" fmla="*/ 3061252 h 4363278"/>
                <a:gd name="connsiteX13" fmla="*/ 248479 w 1891748"/>
                <a:gd name="connsiteY13" fmla="*/ 3319669 h 4363278"/>
                <a:gd name="connsiteX14" fmla="*/ 99392 w 1891748"/>
                <a:gd name="connsiteY14" fmla="*/ 3836504 h 4363278"/>
                <a:gd name="connsiteX15" fmla="*/ 0 w 1891748"/>
                <a:gd name="connsiteY15" fmla="*/ 4363278 h 4363278"/>
                <a:gd name="connsiteX0" fmla="*/ 934279 w 1902330"/>
                <a:gd name="connsiteY0" fmla="*/ 625642 h 4392572"/>
                <a:gd name="connsiteX1" fmla="*/ 964096 w 1902330"/>
                <a:gd name="connsiteY1" fmla="*/ 347346 h 4392572"/>
                <a:gd name="connsiteX2" fmla="*/ 1043609 w 1902330"/>
                <a:gd name="connsiteY2" fmla="*/ 158502 h 4392572"/>
                <a:gd name="connsiteX3" fmla="*/ 1212574 w 1902330"/>
                <a:gd name="connsiteY3" fmla="*/ 69050 h 4392572"/>
                <a:gd name="connsiteX4" fmla="*/ 1391479 w 1902330"/>
                <a:gd name="connsiteY4" fmla="*/ 29294 h 4392572"/>
                <a:gd name="connsiteX5" fmla="*/ 1659835 w 1902330"/>
                <a:gd name="connsiteY5" fmla="*/ 69050 h 4392572"/>
                <a:gd name="connsiteX6" fmla="*/ 1867543 w 1902330"/>
                <a:gd name="connsiteY6" fmla="*/ 443593 h 4392572"/>
                <a:gd name="connsiteX7" fmla="*/ 1868557 w 1902330"/>
                <a:gd name="connsiteY7" fmla="*/ 705155 h 4392572"/>
                <a:gd name="connsiteX8" fmla="*/ 1878496 w 1902330"/>
                <a:gd name="connsiteY8" fmla="*/ 1311442 h 4392572"/>
                <a:gd name="connsiteX9" fmla="*/ 1789044 w 1902330"/>
                <a:gd name="connsiteY9" fmla="*/ 2066815 h 4392572"/>
                <a:gd name="connsiteX10" fmla="*/ 1570383 w 1902330"/>
                <a:gd name="connsiteY10" fmla="*/ 2573711 h 4392572"/>
                <a:gd name="connsiteX11" fmla="*/ 974035 w 1902330"/>
                <a:gd name="connsiteY11" fmla="*/ 2911642 h 4392572"/>
                <a:gd name="connsiteX12" fmla="*/ 526774 w 1902330"/>
                <a:gd name="connsiteY12" fmla="*/ 3090546 h 4392572"/>
                <a:gd name="connsiteX13" fmla="*/ 248479 w 1902330"/>
                <a:gd name="connsiteY13" fmla="*/ 3348963 h 4392572"/>
                <a:gd name="connsiteX14" fmla="*/ 99392 w 1902330"/>
                <a:gd name="connsiteY14" fmla="*/ 3865798 h 4392572"/>
                <a:gd name="connsiteX15" fmla="*/ 0 w 1902330"/>
                <a:gd name="connsiteY15" fmla="*/ 4392572 h 4392572"/>
                <a:gd name="connsiteX0" fmla="*/ 934279 w 1908162"/>
                <a:gd name="connsiteY0" fmla="*/ 625642 h 4392572"/>
                <a:gd name="connsiteX1" fmla="*/ 964096 w 1908162"/>
                <a:gd name="connsiteY1" fmla="*/ 347346 h 4392572"/>
                <a:gd name="connsiteX2" fmla="*/ 1043609 w 1908162"/>
                <a:gd name="connsiteY2" fmla="*/ 158502 h 4392572"/>
                <a:gd name="connsiteX3" fmla="*/ 1212574 w 1908162"/>
                <a:gd name="connsiteY3" fmla="*/ 69050 h 4392572"/>
                <a:gd name="connsiteX4" fmla="*/ 1391479 w 1908162"/>
                <a:gd name="connsiteY4" fmla="*/ 29294 h 4392572"/>
                <a:gd name="connsiteX5" fmla="*/ 1659835 w 1908162"/>
                <a:gd name="connsiteY5" fmla="*/ 69050 h 4392572"/>
                <a:gd name="connsiteX6" fmla="*/ 1867543 w 1908162"/>
                <a:gd name="connsiteY6" fmla="*/ 443593 h 4392572"/>
                <a:gd name="connsiteX7" fmla="*/ 1903547 w 1908162"/>
                <a:gd name="connsiteY7" fmla="*/ 767629 h 4392572"/>
                <a:gd name="connsiteX8" fmla="*/ 1878496 w 1908162"/>
                <a:gd name="connsiteY8" fmla="*/ 1311442 h 4392572"/>
                <a:gd name="connsiteX9" fmla="*/ 1789044 w 1908162"/>
                <a:gd name="connsiteY9" fmla="*/ 2066815 h 4392572"/>
                <a:gd name="connsiteX10" fmla="*/ 1570383 w 1908162"/>
                <a:gd name="connsiteY10" fmla="*/ 2573711 h 4392572"/>
                <a:gd name="connsiteX11" fmla="*/ 974035 w 1908162"/>
                <a:gd name="connsiteY11" fmla="*/ 2911642 h 4392572"/>
                <a:gd name="connsiteX12" fmla="*/ 526774 w 1908162"/>
                <a:gd name="connsiteY12" fmla="*/ 3090546 h 4392572"/>
                <a:gd name="connsiteX13" fmla="*/ 248479 w 1908162"/>
                <a:gd name="connsiteY13" fmla="*/ 3348963 h 4392572"/>
                <a:gd name="connsiteX14" fmla="*/ 99392 w 1908162"/>
                <a:gd name="connsiteY14" fmla="*/ 3865798 h 4392572"/>
                <a:gd name="connsiteX15" fmla="*/ 0 w 1908162"/>
                <a:gd name="connsiteY15" fmla="*/ 4392572 h 4392572"/>
                <a:gd name="connsiteX0" fmla="*/ 934279 w 1922631"/>
                <a:gd name="connsiteY0" fmla="*/ 625642 h 4392572"/>
                <a:gd name="connsiteX1" fmla="*/ 964096 w 1922631"/>
                <a:gd name="connsiteY1" fmla="*/ 347346 h 4392572"/>
                <a:gd name="connsiteX2" fmla="*/ 1043609 w 1922631"/>
                <a:gd name="connsiteY2" fmla="*/ 158502 h 4392572"/>
                <a:gd name="connsiteX3" fmla="*/ 1212574 w 1922631"/>
                <a:gd name="connsiteY3" fmla="*/ 69050 h 4392572"/>
                <a:gd name="connsiteX4" fmla="*/ 1391479 w 1922631"/>
                <a:gd name="connsiteY4" fmla="*/ 29294 h 4392572"/>
                <a:gd name="connsiteX5" fmla="*/ 1659835 w 1922631"/>
                <a:gd name="connsiteY5" fmla="*/ 69050 h 4392572"/>
                <a:gd name="connsiteX6" fmla="*/ 1867543 w 1922631"/>
                <a:gd name="connsiteY6" fmla="*/ 443593 h 4392572"/>
                <a:gd name="connsiteX7" fmla="*/ 1903547 w 1922631"/>
                <a:gd name="connsiteY7" fmla="*/ 767629 h 4392572"/>
                <a:gd name="connsiteX8" fmla="*/ 1903547 w 1922631"/>
                <a:gd name="connsiteY8" fmla="*/ 1343693 h 4392572"/>
                <a:gd name="connsiteX9" fmla="*/ 1789044 w 1922631"/>
                <a:gd name="connsiteY9" fmla="*/ 2066815 h 4392572"/>
                <a:gd name="connsiteX10" fmla="*/ 1570383 w 1922631"/>
                <a:gd name="connsiteY10" fmla="*/ 2573711 h 4392572"/>
                <a:gd name="connsiteX11" fmla="*/ 974035 w 1922631"/>
                <a:gd name="connsiteY11" fmla="*/ 2911642 h 4392572"/>
                <a:gd name="connsiteX12" fmla="*/ 526774 w 1922631"/>
                <a:gd name="connsiteY12" fmla="*/ 3090546 h 4392572"/>
                <a:gd name="connsiteX13" fmla="*/ 248479 w 1922631"/>
                <a:gd name="connsiteY13" fmla="*/ 3348963 h 4392572"/>
                <a:gd name="connsiteX14" fmla="*/ 99392 w 1922631"/>
                <a:gd name="connsiteY14" fmla="*/ 3865798 h 4392572"/>
                <a:gd name="connsiteX15" fmla="*/ 0 w 1922631"/>
                <a:gd name="connsiteY15" fmla="*/ 4392572 h 439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22631" h="4392572">
                  <a:moveTo>
                    <a:pt x="934279" y="625642"/>
                  </a:moveTo>
                  <a:cubicBezTo>
                    <a:pt x="940076" y="525422"/>
                    <a:pt x="945874" y="425203"/>
                    <a:pt x="964096" y="347346"/>
                  </a:cubicBezTo>
                  <a:cubicBezTo>
                    <a:pt x="982318" y="269489"/>
                    <a:pt x="1002196" y="204885"/>
                    <a:pt x="1043609" y="158502"/>
                  </a:cubicBezTo>
                  <a:cubicBezTo>
                    <a:pt x="1085022" y="112119"/>
                    <a:pt x="1154596" y="90585"/>
                    <a:pt x="1212574" y="69050"/>
                  </a:cubicBezTo>
                  <a:cubicBezTo>
                    <a:pt x="1270552" y="47515"/>
                    <a:pt x="1316936" y="29294"/>
                    <a:pt x="1391479" y="29294"/>
                  </a:cubicBezTo>
                  <a:cubicBezTo>
                    <a:pt x="1466022" y="29294"/>
                    <a:pt x="1580491" y="0"/>
                    <a:pt x="1659835" y="69050"/>
                  </a:cubicBezTo>
                  <a:cubicBezTo>
                    <a:pt x="1739179" y="138100"/>
                    <a:pt x="1826924" y="327163"/>
                    <a:pt x="1867543" y="443593"/>
                  </a:cubicBezTo>
                  <a:cubicBezTo>
                    <a:pt x="1908162" y="560023"/>
                    <a:pt x="1897546" y="617612"/>
                    <a:pt x="1903547" y="767629"/>
                  </a:cubicBezTo>
                  <a:cubicBezTo>
                    <a:pt x="1909548" y="917646"/>
                    <a:pt x="1922631" y="1127162"/>
                    <a:pt x="1903547" y="1343693"/>
                  </a:cubicBezTo>
                  <a:cubicBezTo>
                    <a:pt x="1884463" y="1560224"/>
                    <a:pt x="1844571" y="1861812"/>
                    <a:pt x="1789044" y="2066815"/>
                  </a:cubicBezTo>
                  <a:cubicBezTo>
                    <a:pt x="1733517" y="2271818"/>
                    <a:pt x="1706218" y="2432907"/>
                    <a:pt x="1570383" y="2573711"/>
                  </a:cubicBezTo>
                  <a:cubicBezTo>
                    <a:pt x="1434548" y="2714515"/>
                    <a:pt x="1147970" y="2825503"/>
                    <a:pt x="974035" y="2911642"/>
                  </a:cubicBezTo>
                  <a:cubicBezTo>
                    <a:pt x="800100" y="2997781"/>
                    <a:pt x="647700" y="3017659"/>
                    <a:pt x="526774" y="3090546"/>
                  </a:cubicBezTo>
                  <a:cubicBezTo>
                    <a:pt x="405848" y="3163433"/>
                    <a:pt x="319709" y="3219754"/>
                    <a:pt x="248479" y="3348963"/>
                  </a:cubicBezTo>
                  <a:cubicBezTo>
                    <a:pt x="177249" y="3478172"/>
                    <a:pt x="140805" y="3691863"/>
                    <a:pt x="99392" y="3865798"/>
                  </a:cubicBezTo>
                  <a:cubicBezTo>
                    <a:pt x="57979" y="4039733"/>
                    <a:pt x="28989" y="4216152"/>
                    <a:pt x="0" y="4392572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34" name="手繪多邊形 133"/>
            <p:cNvSpPr/>
            <p:nvPr/>
          </p:nvSpPr>
          <p:spPr>
            <a:xfrm flipH="1">
              <a:off x="3923928" y="4437112"/>
              <a:ext cx="1179444" cy="2156792"/>
            </a:xfrm>
            <a:custGeom>
              <a:avLst/>
              <a:gdLst>
                <a:gd name="connsiteX0" fmla="*/ 31474 w 1179444"/>
                <a:gd name="connsiteY0" fmla="*/ 0 h 2156792"/>
                <a:gd name="connsiteX1" fmla="*/ 31474 w 1179444"/>
                <a:gd name="connsiteY1" fmla="*/ 268357 h 2156792"/>
                <a:gd name="connsiteX2" fmla="*/ 220318 w 1179444"/>
                <a:gd name="connsiteY2" fmla="*/ 596348 h 2156792"/>
                <a:gd name="connsiteX3" fmla="*/ 876300 w 1179444"/>
                <a:gd name="connsiteY3" fmla="*/ 844826 h 2156792"/>
                <a:gd name="connsiteX4" fmla="*/ 1134718 w 1179444"/>
                <a:gd name="connsiteY4" fmla="*/ 983974 h 2156792"/>
                <a:gd name="connsiteX5" fmla="*/ 1144657 w 1179444"/>
                <a:gd name="connsiteY5" fmla="*/ 1371600 h 2156792"/>
                <a:gd name="connsiteX6" fmla="*/ 1035327 w 1179444"/>
                <a:gd name="connsiteY6" fmla="*/ 1958009 h 2156792"/>
                <a:gd name="connsiteX7" fmla="*/ 985631 w 1179444"/>
                <a:gd name="connsiteY7" fmla="*/ 2156792 h 2156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9444" h="2156792">
                  <a:moveTo>
                    <a:pt x="31474" y="0"/>
                  </a:moveTo>
                  <a:cubicBezTo>
                    <a:pt x="15737" y="84483"/>
                    <a:pt x="0" y="168966"/>
                    <a:pt x="31474" y="268357"/>
                  </a:cubicBezTo>
                  <a:cubicBezTo>
                    <a:pt x="62948" y="367748"/>
                    <a:pt x="79514" y="500270"/>
                    <a:pt x="220318" y="596348"/>
                  </a:cubicBezTo>
                  <a:cubicBezTo>
                    <a:pt x="361122" y="692426"/>
                    <a:pt x="723900" y="780222"/>
                    <a:pt x="876300" y="844826"/>
                  </a:cubicBezTo>
                  <a:cubicBezTo>
                    <a:pt x="1028700" y="909430"/>
                    <a:pt x="1089992" y="896178"/>
                    <a:pt x="1134718" y="983974"/>
                  </a:cubicBezTo>
                  <a:cubicBezTo>
                    <a:pt x="1179444" y="1071770"/>
                    <a:pt x="1161222" y="1209261"/>
                    <a:pt x="1144657" y="1371600"/>
                  </a:cubicBezTo>
                  <a:cubicBezTo>
                    <a:pt x="1128092" y="1533939"/>
                    <a:pt x="1061831" y="1827144"/>
                    <a:pt x="1035327" y="1958009"/>
                  </a:cubicBezTo>
                  <a:cubicBezTo>
                    <a:pt x="1008823" y="2088874"/>
                    <a:pt x="997227" y="2122833"/>
                    <a:pt x="985631" y="2156792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95015" y="165754"/>
            <a:ext cx="1353970" cy="848003"/>
          </a:xfrm>
        </p:spPr>
        <p:txBody>
          <a:bodyPr/>
          <a:lstStyle/>
          <a:p>
            <a:r>
              <a:rPr lang="zh-TW" altLang="en-US" b="1" dirty="0">
                <a:latin typeface="微軟正黑體" pitchFamily="34" charset="-120"/>
                <a:ea typeface="微軟正黑體" pitchFamily="34" charset="-120"/>
              </a:rPr>
              <a:t>影片</a:t>
            </a:r>
            <a:endParaRPr lang="en-US" b="1" dirty="0">
              <a:latin typeface="微軟正黑體" pitchFamily="34" charset="-120"/>
              <a:ea typeface="微軟正黑體" pitchFamily="34" charset="-120"/>
            </a:endParaRPr>
          </a:p>
        </p:txBody>
      </p:sp>
      <p:pic>
        <p:nvPicPr>
          <p:cNvPr id="4" name="Primary Colors of Light - Mixing of Colors">
            <a:hlinkClick r:id="" action="ppaction://media"/>
            <a:extLst>
              <a:ext uri="{FF2B5EF4-FFF2-40B4-BE49-F238E27FC236}">
                <a16:creationId xmlns:a16="http://schemas.microsoft.com/office/drawing/2014/main" id="{5FB9F985-D546-472B-B4F3-3953186DCB6D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1124744"/>
            <a:ext cx="9144000" cy="51435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1610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82516" y="94683"/>
            <a:ext cx="2818656" cy="1143000"/>
          </a:xfrm>
        </p:spPr>
        <p:txBody>
          <a:bodyPr/>
          <a:lstStyle/>
          <a:p>
            <a:r>
              <a:rPr lang="en-US" altLang="zh-TW" dirty="0">
                <a:latin typeface="Adobe Gothic Std B" pitchFamily="34" charset="-128"/>
                <a:ea typeface="Adobe Gothic Std B" pitchFamily="34" charset="-128"/>
              </a:rPr>
              <a:t>STEP</a:t>
            </a:r>
            <a:r>
              <a:rPr lang="zh-TW" altLang="en-US" dirty="0">
                <a:latin typeface="Adobe Gothic Std B" pitchFamily="34" charset="-128"/>
              </a:rPr>
              <a:t> </a:t>
            </a:r>
            <a:r>
              <a:rPr lang="en-US" altLang="zh-TW" dirty="0">
                <a:latin typeface="Adobe Gothic Std B" pitchFamily="34" charset="-128"/>
              </a:rPr>
              <a:t>13</a:t>
            </a:r>
            <a:endParaRPr lang="zh-TW" altLang="en-US" dirty="0">
              <a:latin typeface="Adobe Gothic Std B" pitchFamily="34" charset="-128"/>
            </a:endParaRPr>
          </a:p>
        </p:txBody>
      </p:sp>
      <p:grpSp>
        <p:nvGrpSpPr>
          <p:cNvPr id="19" name="群組 89"/>
          <p:cNvGrpSpPr>
            <a:grpSpLocks noChangeAspect="1"/>
          </p:cNvGrpSpPr>
          <p:nvPr/>
        </p:nvGrpSpPr>
        <p:grpSpPr>
          <a:xfrm>
            <a:off x="5775999" y="1376772"/>
            <a:ext cx="632205" cy="1008112"/>
            <a:chOff x="3707904" y="1484783"/>
            <a:chExt cx="1332147" cy="2124237"/>
          </a:xfrm>
        </p:grpSpPr>
        <p:sp>
          <p:nvSpPr>
            <p:cNvPr id="77" name="AutoShape 241"/>
            <p:cNvSpPr>
              <a:spLocks noChangeArrowheads="1"/>
            </p:cNvSpPr>
            <p:nvPr/>
          </p:nvSpPr>
          <p:spPr bwMode="auto">
            <a:xfrm rot="5400000" flipH="1">
              <a:off x="3653898" y="1538789"/>
              <a:ext cx="1440160" cy="1332147"/>
            </a:xfrm>
            <a:prstGeom prst="flowChartDelay">
              <a:avLst/>
            </a:prstGeom>
            <a:solidFill>
              <a:srgbClr val="FF0000"/>
            </a:solidFill>
            <a:ln w="5715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78" name="Rectangle 242"/>
            <p:cNvSpPr>
              <a:spLocks noChangeArrowheads="1"/>
            </p:cNvSpPr>
            <p:nvPr/>
          </p:nvSpPr>
          <p:spPr bwMode="auto">
            <a:xfrm flipH="1">
              <a:off x="3959930" y="1916832"/>
              <a:ext cx="354663" cy="72008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5715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sp>
          <p:nvSpPr>
            <p:cNvPr id="79" name="Rectangle 243"/>
            <p:cNvSpPr>
              <a:spLocks noChangeArrowheads="1"/>
            </p:cNvSpPr>
            <p:nvPr/>
          </p:nvSpPr>
          <p:spPr bwMode="auto">
            <a:xfrm flipH="1">
              <a:off x="4571999" y="2096852"/>
              <a:ext cx="180021" cy="54006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5715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  <p:cxnSp>
          <p:nvCxnSpPr>
            <p:cNvPr id="80" name="直線接點 79"/>
            <p:cNvCxnSpPr>
              <a:stCxn id="78" idx="3"/>
            </p:cNvCxnSpPr>
            <p:nvPr/>
          </p:nvCxnSpPr>
          <p:spPr>
            <a:xfrm>
              <a:off x="3959930" y="2276872"/>
              <a:ext cx="2" cy="1332148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直線接點 80"/>
            <p:cNvCxnSpPr/>
            <p:nvPr/>
          </p:nvCxnSpPr>
          <p:spPr>
            <a:xfrm>
              <a:off x="4752020" y="2132856"/>
              <a:ext cx="0" cy="147616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群組 120"/>
          <p:cNvGrpSpPr/>
          <p:nvPr/>
        </p:nvGrpSpPr>
        <p:grpSpPr>
          <a:xfrm>
            <a:off x="6804248" y="296652"/>
            <a:ext cx="1764196" cy="1332148"/>
            <a:chOff x="6408204" y="440668"/>
            <a:chExt cx="1764196" cy="1332148"/>
          </a:xfrm>
        </p:grpSpPr>
        <p:sp>
          <p:nvSpPr>
            <p:cNvPr id="119" name="雲朵形圖說文字 118"/>
            <p:cNvSpPr/>
            <p:nvPr/>
          </p:nvSpPr>
          <p:spPr>
            <a:xfrm>
              <a:off x="6408204" y="440668"/>
              <a:ext cx="1764196" cy="1332148"/>
            </a:xfrm>
            <a:prstGeom prst="cloudCallout">
              <a:avLst>
                <a:gd name="adj1" fmla="val -64677"/>
                <a:gd name="adj2" fmla="val 63992"/>
              </a:avLst>
            </a:prstGeom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20" name="文字方塊 119"/>
            <p:cNvSpPr txBox="1"/>
            <p:nvPr/>
          </p:nvSpPr>
          <p:spPr>
            <a:xfrm>
              <a:off x="6876256" y="728700"/>
              <a:ext cx="75608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TW" altLang="en-US" sz="3600" dirty="0">
                  <a:solidFill>
                    <a:srgbClr val="FFFF00"/>
                  </a:solidFill>
                  <a:latin typeface="微軟正黑體" pitchFamily="34" charset="-120"/>
                  <a:ea typeface="微軟正黑體" pitchFamily="34" charset="-120"/>
                </a:rPr>
                <a:t>亮</a:t>
              </a:r>
              <a:r>
                <a:rPr lang="en-US" altLang="zh-TW" sz="3600" dirty="0">
                  <a:solidFill>
                    <a:srgbClr val="FFFF00"/>
                  </a:solidFill>
                  <a:latin typeface="微軟正黑體" pitchFamily="34" charset="-120"/>
                  <a:ea typeface="微軟正黑體" pitchFamily="34" charset="-120"/>
                </a:rPr>
                <a:t>?</a:t>
              </a:r>
              <a:endParaRPr lang="zh-TW" altLang="en-US" sz="3600" dirty="0">
                <a:solidFill>
                  <a:srgbClr val="FFFF00"/>
                </a:solidFill>
                <a:latin typeface="微軟正黑體" pitchFamily="34" charset="-120"/>
                <a:ea typeface="微軟正黑體" pitchFamily="34" charset="-120"/>
              </a:endParaRPr>
            </a:p>
          </p:txBody>
        </p:sp>
      </p:grpSp>
      <p:grpSp>
        <p:nvGrpSpPr>
          <p:cNvPr id="134" name="群組 133"/>
          <p:cNvGrpSpPr/>
          <p:nvPr/>
        </p:nvGrpSpPr>
        <p:grpSpPr>
          <a:xfrm>
            <a:off x="445626" y="1840375"/>
            <a:ext cx="6106594" cy="2469266"/>
            <a:chOff x="445626" y="1840375"/>
            <a:chExt cx="6106594" cy="2469266"/>
          </a:xfrm>
        </p:grpSpPr>
        <p:grpSp>
          <p:nvGrpSpPr>
            <p:cNvPr id="24" name="群組 123"/>
            <p:cNvGrpSpPr/>
            <p:nvPr/>
          </p:nvGrpSpPr>
          <p:grpSpPr>
            <a:xfrm>
              <a:off x="5089482" y="2384884"/>
              <a:ext cx="1462738" cy="799200"/>
              <a:chOff x="5089482" y="2384884"/>
              <a:chExt cx="1462738" cy="799200"/>
            </a:xfrm>
          </p:grpSpPr>
          <p:grpSp>
            <p:nvGrpSpPr>
              <p:cNvPr id="25" name="群組 60"/>
              <p:cNvGrpSpPr/>
              <p:nvPr/>
            </p:nvGrpSpPr>
            <p:grpSpPr>
              <a:xfrm>
                <a:off x="5089482" y="2384884"/>
                <a:ext cx="392180" cy="799200"/>
                <a:chOff x="2937210" y="3609020"/>
                <a:chExt cx="1130734" cy="2304256"/>
              </a:xfrm>
            </p:grpSpPr>
            <p:grpSp>
              <p:nvGrpSpPr>
                <p:cNvPr id="26" name="群組 30"/>
                <p:cNvGrpSpPr/>
                <p:nvPr/>
              </p:nvGrpSpPr>
              <p:grpSpPr>
                <a:xfrm>
                  <a:off x="2937210" y="3609020"/>
                  <a:ext cx="1130734" cy="2304256"/>
                  <a:chOff x="2937210" y="3609020"/>
                  <a:chExt cx="1130734" cy="2304256"/>
                </a:xfrm>
              </p:grpSpPr>
              <p:sp>
                <p:nvSpPr>
                  <p:cNvPr id="104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2937210" y="3609020"/>
                    <a:ext cx="1130734" cy="2304256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571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29" name="Group 4"/>
                  <p:cNvGrpSpPr>
                    <a:grpSpLocks/>
                  </p:cNvGrpSpPr>
                  <p:nvPr/>
                </p:nvGrpSpPr>
                <p:grpSpPr bwMode="auto">
                  <a:xfrm>
                    <a:off x="3016433" y="3699383"/>
                    <a:ext cx="1008687" cy="2141603"/>
                    <a:chOff x="6861" y="4410"/>
                    <a:chExt cx="281" cy="711"/>
                  </a:xfrm>
                </p:grpSpPr>
                <p:sp>
                  <p:nvSpPr>
                    <p:cNvPr id="106" name="Freeform 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61" y="4410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107" name="Freeform 6"/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861" y="4716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cxnSp>
              <p:nvCxnSpPr>
                <p:cNvPr id="98" name="直線接點 97"/>
                <p:cNvCxnSpPr/>
                <p:nvPr/>
              </p:nvCxnSpPr>
              <p:spPr>
                <a:xfrm>
                  <a:off x="3089123" y="3945057"/>
                  <a:ext cx="869588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9" name="直線接點 98"/>
                <p:cNvCxnSpPr/>
                <p:nvPr/>
              </p:nvCxnSpPr>
              <p:spPr>
                <a:xfrm>
                  <a:off x="3043356" y="4041068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0" name="直線接點 99"/>
                <p:cNvCxnSpPr/>
                <p:nvPr/>
              </p:nvCxnSpPr>
              <p:spPr>
                <a:xfrm>
                  <a:off x="3043356" y="4137079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1" name="直線接點 100"/>
                <p:cNvCxnSpPr/>
                <p:nvPr/>
              </p:nvCxnSpPr>
              <p:spPr>
                <a:xfrm flipH="1">
                  <a:off x="3043356" y="5337212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" name="直線接點 101"/>
                <p:cNvCxnSpPr/>
                <p:nvPr/>
              </p:nvCxnSpPr>
              <p:spPr>
                <a:xfrm flipH="1">
                  <a:off x="3043356" y="5433223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3" name="直線接點 102"/>
                <p:cNvCxnSpPr/>
                <p:nvPr/>
              </p:nvCxnSpPr>
              <p:spPr>
                <a:xfrm flipH="1">
                  <a:off x="3043356" y="5529233"/>
                  <a:ext cx="915356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0" name="群組 38"/>
              <p:cNvGrpSpPr/>
              <p:nvPr/>
            </p:nvGrpSpPr>
            <p:grpSpPr>
              <a:xfrm>
                <a:off x="5619980" y="2384884"/>
                <a:ext cx="392180" cy="799200"/>
                <a:chOff x="4521386" y="3609020"/>
                <a:chExt cx="1130734" cy="2304256"/>
              </a:xfrm>
            </p:grpSpPr>
            <p:grpSp>
              <p:nvGrpSpPr>
                <p:cNvPr id="31" name="Group 8"/>
                <p:cNvGrpSpPr>
                  <a:grpSpLocks/>
                </p:cNvGrpSpPr>
                <p:nvPr/>
              </p:nvGrpSpPr>
              <p:grpSpPr bwMode="auto">
                <a:xfrm>
                  <a:off x="4521386" y="3609020"/>
                  <a:ext cx="1130734" cy="2304256"/>
                  <a:chOff x="2043" y="1320"/>
                  <a:chExt cx="315" cy="765"/>
                </a:xfrm>
              </p:grpSpPr>
              <p:sp>
                <p:nvSpPr>
                  <p:cNvPr id="93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2043" y="1320"/>
                    <a:ext cx="315" cy="765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571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32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2061" y="1350"/>
                    <a:ext cx="281" cy="711"/>
                    <a:chOff x="6861" y="4410"/>
                    <a:chExt cx="281" cy="711"/>
                  </a:xfrm>
                </p:grpSpPr>
                <p:sp>
                  <p:nvSpPr>
                    <p:cNvPr id="95" name="Freeform 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61" y="4410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96" name="Freeform 11"/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861" y="4716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cxnSp>
              <p:nvCxnSpPr>
                <p:cNvPr id="87" name="直線接點 86"/>
                <p:cNvCxnSpPr/>
                <p:nvPr/>
              </p:nvCxnSpPr>
              <p:spPr>
                <a:xfrm>
                  <a:off x="4645228" y="3945057"/>
                  <a:ext cx="869588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8" name="直線接點 87"/>
                <p:cNvCxnSpPr/>
                <p:nvPr/>
              </p:nvCxnSpPr>
              <p:spPr>
                <a:xfrm>
                  <a:off x="4599461" y="4041068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9" name="直線接點 88"/>
                <p:cNvCxnSpPr/>
                <p:nvPr/>
              </p:nvCxnSpPr>
              <p:spPr>
                <a:xfrm>
                  <a:off x="4599461" y="4137079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" name="直線接點 89"/>
                <p:cNvCxnSpPr/>
                <p:nvPr/>
              </p:nvCxnSpPr>
              <p:spPr>
                <a:xfrm flipH="1">
                  <a:off x="4599461" y="5337212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1" name="直線接點 90"/>
                <p:cNvCxnSpPr/>
                <p:nvPr/>
              </p:nvCxnSpPr>
              <p:spPr>
                <a:xfrm flipH="1">
                  <a:off x="4599461" y="5433223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2" name="直線接點 91"/>
                <p:cNvCxnSpPr/>
                <p:nvPr/>
              </p:nvCxnSpPr>
              <p:spPr>
                <a:xfrm flipH="1">
                  <a:off x="4645228" y="5529233"/>
                  <a:ext cx="915356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5" name="Oval 13"/>
              <p:cNvSpPr>
                <a:spLocks noChangeAspect="1" noChangeArrowheads="1"/>
              </p:cNvSpPr>
              <p:nvPr/>
            </p:nvSpPr>
            <p:spPr bwMode="auto">
              <a:xfrm flipV="1">
                <a:off x="5444199" y="2667934"/>
                <a:ext cx="217258" cy="228708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762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grpSp>
            <p:nvGrpSpPr>
              <p:cNvPr id="34" name="群組 38"/>
              <p:cNvGrpSpPr/>
              <p:nvPr/>
            </p:nvGrpSpPr>
            <p:grpSpPr>
              <a:xfrm>
                <a:off x="6160040" y="2384884"/>
                <a:ext cx="392180" cy="799200"/>
                <a:chOff x="4521386" y="3609020"/>
                <a:chExt cx="1130734" cy="2304256"/>
              </a:xfrm>
            </p:grpSpPr>
            <p:grpSp>
              <p:nvGrpSpPr>
                <p:cNvPr id="36" name="Group 8"/>
                <p:cNvGrpSpPr>
                  <a:grpSpLocks/>
                </p:cNvGrpSpPr>
                <p:nvPr/>
              </p:nvGrpSpPr>
              <p:grpSpPr bwMode="auto">
                <a:xfrm>
                  <a:off x="4521386" y="3609020"/>
                  <a:ext cx="1130734" cy="2304256"/>
                  <a:chOff x="2043" y="1320"/>
                  <a:chExt cx="315" cy="765"/>
                </a:xfrm>
              </p:grpSpPr>
              <p:sp>
                <p:nvSpPr>
                  <p:cNvPr id="117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2043" y="1320"/>
                    <a:ext cx="315" cy="765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571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44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2061" y="1350"/>
                    <a:ext cx="281" cy="711"/>
                    <a:chOff x="6861" y="4410"/>
                    <a:chExt cx="281" cy="711"/>
                  </a:xfrm>
                </p:grpSpPr>
                <p:sp>
                  <p:nvSpPr>
                    <p:cNvPr id="121" name="Freeform 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61" y="4410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122" name="Freeform 11"/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861" y="4716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cxnSp>
              <p:nvCxnSpPr>
                <p:cNvPr id="111" name="直線接點 110"/>
                <p:cNvCxnSpPr/>
                <p:nvPr/>
              </p:nvCxnSpPr>
              <p:spPr>
                <a:xfrm>
                  <a:off x="4645228" y="3945057"/>
                  <a:ext cx="869588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2" name="直線接點 111"/>
                <p:cNvCxnSpPr/>
                <p:nvPr/>
              </p:nvCxnSpPr>
              <p:spPr>
                <a:xfrm>
                  <a:off x="4599461" y="4041068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3" name="直線接點 112"/>
                <p:cNvCxnSpPr/>
                <p:nvPr/>
              </p:nvCxnSpPr>
              <p:spPr>
                <a:xfrm>
                  <a:off x="4599461" y="4137079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" name="直線接點 113"/>
                <p:cNvCxnSpPr/>
                <p:nvPr/>
              </p:nvCxnSpPr>
              <p:spPr>
                <a:xfrm flipH="1">
                  <a:off x="4599461" y="5337212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" name="直線接點 114"/>
                <p:cNvCxnSpPr/>
                <p:nvPr/>
              </p:nvCxnSpPr>
              <p:spPr>
                <a:xfrm flipH="1">
                  <a:off x="4599461" y="5433223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6" name="直線接點 115"/>
                <p:cNvCxnSpPr/>
                <p:nvPr/>
              </p:nvCxnSpPr>
              <p:spPr>
                <a:xfrm flipH="1">
                  <a:off x="4645228" y="5529233"/>
                  <a:ext cx="915356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23" name="Oval 13"/>
              <p:cNvSpPr>
                <a:spLocks noChangeAspect="1" noChangeArrowheads="1"/>
              </p:cNvSpPr>
              <p:nvPr/>
            </p:nvSpPr>
            <p:spPr bwMode="auto">
              <a:xfrm flipV="1">
                <a:off x="5974922" y="2672916"/>
                <a:ext cx="217258" cy="228708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762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  <p:grpSp>
          <p:nvGrpSpPr>
            <p:cNvPr id="46" name="群組 124"/>
            <p:cNvGrpSpPr>
              <a:grpSpLocks noChangeAspect="1"/>
            </p:cNvGrpSpPr>
            <p:nvPr/>
          </p:nvGrpSpPr>
          <p:grpSpPr>
            <a:xfrm>
              <a:off x="5235622" y="3212976"/>
              <a:ext cx="704530" cy="293988"/>
              <a:chOff x="4139953" y="5672902"/>
              <a:chExt cx="1670050" cy="696883"/>
            </a:xfrm>
          </p:grpSpPr>
          <p:sp>
            <p:nvSpPr>
              <p:cNvPr id="126" name="Freeform 41"/>
              <p:cNvSpPr>
                <a:spLocks/>
              </p:cNvSpPr>
              <p:nvPr/>
            </p:nvSpPr>
            <p:spPr bwMode="auto">
              <a:xfrm rot="10800000">
                <a:off x="4139953" y="5672902"/>
                <a:ext cx="1670050" cy="565020"/>
              </a:xfrm>
              <a:custGeom>
                <a:avLst/>
                <a:gdLst/>
                <a:ahLst/>
                <a:cxnLst>
                  <a:cxn ang="0">
                    <a:pos x="0" y="1396"/>
                  </a:cxn>
                  <a:cxn ang="0">
                    <a:pos x="0" y="383"/>
                  </a:cxn>
                  <a:cxn ang="0">
                    <a:pos x="2" y="345"/>
                  </a:cxn>
                  <a:cxn ang="0">
                    <a:pos x="18" y="270"/>
                  </a:cxn>
                  <a:cxn ang="0">
                    <a:pos x="46" y="200"/>
                  </a:cxn>
                  <a:cxn ang="0">
                    <a:pos x="88" y="140"/>
                  </a:cxn>
                  <a:cxn ang="0">
                    <a:pos x="140" y="88"/>
                  </a:cxn>
                  <a:cxn ang="0">
                    <a:pos x="200" y="46"/>
                  </a:cxn>
                  <a:cxn ang="0">
                    <a:pos x="270" y="18"/>
                  </a:cxn>
                  <a:cxn ang="0">
                    <a:pos x="343" y="2"/>
                  </a:cxn>
                  <a:cxn ang="0">
                    <a:pos x="383" y="0"/>
                  </a:cxn>
                  <a:cxn ang="0">
                    <a:pos x="2775" y="0"/>
                  </a:cxn>
                  <a:cxn ang="0">
                    <a:pos x="2814" y="2"/>
                  </a:cxn>
                  <a:cxn ang="0">
                    <a:pos x="2889" y="18"/>
                  </a:cxn>
                  <a:cxn ang="0">
                    <a:pos x="2956" y="46"/>
                  </a:cxn>
                  <a:cxn ang="0">
                    <a:pos x="3018" y="88"/>
                  </a:cxn>
                  <a:cxn ang="0">
                    <a:pos x="3070" y="140"/>
                  </a:cxn>
                  <a:cxn ang="0">
                    <a:pos x="3110" y="200"/>
                  </a:cxn>
                  <a:cxn ang="0">
                    <a:pos x="3139" y="270"/>
                  </a:cxn>
                  <a:cxn ang="0">
                    <a:pos x="3155" y="345"/>
                  </a:cxn>
                  <a:cxn ang="0">
                    <a:pos x="3156" y="383"/>
                  </a:cxn>
                  <a:cxn ang="0">
                    <a:pos x="3156" y="1396"/>
                  </a:cxn>
                  <a:cxn ang="0">
                    <a:pos x="3099" y="1452"/>
                  </a:cxn>
                  <a:cxn ang="0">
                    <a:pos x="3099" y="435"/>
                  </a:cxn>
                  <a:cxn ang="0">
                    <a:pos x="3097" y="396"/>
                  </a:cxn>
                  <a:cxn ang="0">
                    <a:pos x="3083" y="321"/>
                  </a:cxn>
                  <a:cxn ang="0">
                    <a:pos x="3054" y="252"/>
                  </a:cxn>
                  <a:cxn ang="0">
                    <a:pos x="3014" y="192"/>
                  </a:cxn>
                  <a:cxn ang="0">
                    <a:pos x="2964" y="140"/>
                  </a:cxn>
                  <a:cxn ang="0">
                    <a:pos x="2904" y="98"/>
                  </a:cxn>
                  <a:cxn ang="0">
                    <a:pos x="2837" y="69"/>
                  </a:cxn>
                  <a:cxn ang="0">
                    <a:pos x="2765" y="54"/>
                  </a:cxn>
                  <a:cxn ang="0">
                    <a:pos x="2726" y="52"/>
                  </a:cxn>
                  <a:cxn ang="0">
                    <a:pos x="431" y="52"/>
                  </a:cxn>
                  <a:cxn ang="0">
                    <a:pos x="392" y="54"/>
                  </a:cxn>
                  <a:cxn ang="0">
                    <a:pos x="320" y="69"/>
                  </a:cxn>
                  <a:cxn ang="0">
                    <a:pos x="252" y="98"/>
                  </a:cxn>
                  <a:cxn ang="0">
                    <a:pos x="193" y="140"/>
                  </a:cxn>
                  <a:cxn ang="0">
                    <a:pos x="143" y="192"/>
                  </a:cxn>
                  <a:cxn ang="0">
                    <a:pos x="103" y="252"/>
                  </a:cxn>
                  <a:cxn ang="0">
                    <a:pos x="74" y="321"/>
                  </a:cxn>
                  <a:cxn ang="0">
                    <a:pos x="59" y="396"/>
                  </a:cxn>
                  <a:cxn ang="0">
                    <a:pos x="58" y="435"/>
                  </a:cxn>
                  <a:cxn ang="0">
                    <a:pos x="58" y="1452"/>
                  </a:cxn>
                  <a:cxn ang="0">
                    <a:pos x="0" y="1396"/>
                  </a:cxn>
                </a:cxnLst>
                <a:rect l="0" t="0" r="r" b="b"/>
                <a:pathLst>
                  <a:path w="3156" h="1452">
                    <a:moveTo>
                      <a:pt x="0" y="1396"/>
                    </a:moveTo>
                    <a:lnTo>
                      <a:pt x="0" y="383"/>
                    </a:lnTo>
                    <a:lnTo>
                      <a:pt x="2" y="345"/>
                    </a:lnTo>
                    <a:lnTo>
                      <a:pt x="18" y="270"/>
                    </a:lnTo>
                    <a:lnTo>
                      <a:pt x="46" y="200"/>
                    </a:lnTo>
                    <a:lnTo>
                      <a:pt x="88" y="140"/>
                    </a:lnTo>
                    <a:lnTo>
                      <a:pt x="140" y="88"/>
                    </a:lnTo>
                    <a:lnTo>
                      <a:pt x="200" y="46"/>
                    </a:lnTo>
                    <a:lnTo>
                      <a:pt x="270" y="18"/>
                    </a:lnTo>
                    <a:lnTo>
                      <a:pt x="343" y="2"/>
                    </a:lnTo>
                    <a:lnTo>
                      <a:pt x="383" y="0"/>
                    </a:lnTo>
                    <a:lnTo>
                      <a:pt x="2775" y="0"/>
                    </a:lnTo>
                    <a:lnTo>
                      <a:pt x="2814" y="2"/>
                    </a:lnTo>
                    <a:lnTo>
                      <a:pt x="2889" y="18"/>
                    </a:lnTo>
                    <a:lnTo>
                      <a:pt x="2956" y="46"/>
                    </a:lnTo>
                    <a:lnTo>
                      <a:pt x="3018" y="88"/>
                    </a:lnTo>
                    <a:lnTo>
                      <a:pt x="3070" y="140"/>
                    </a:lnTo>
                    <a:lnTo>
                      <a:pt x="3110" y="200"/>
                    </a:lnTo>
                    <a:lnTo>
                      <a:pt x="3139" y="270"/>
                    </a:lnTo>
                    <a:lnTo>
                      <a:pt x="3155" y="345"/>
                    </a:lnTo>
                    <a:lnTo>
                      <a:pt x="3156" y="383"/>
                    </a:lnTo>
                    <a:lnTo>
                      <a:pt x="3156" y="1396"/>
                    </a:lnTo>
                    <a:lnTo>
                      <a:pt x="3099" y="1452"/>
                    </a:lnTo>
                    <a:lnTo>
                      <a:pt x="3099" y="435"/>
                    </a:lnTo>
                    <a:lnTo>
                      <a:pt x="3097" y="396"/>
                    </a:lnTo>
                    <a:lnTo>
                      <a:pt x="3083" y="321"/>
                    </a:lnTo>
                    <a:lnTo>
                      <a:pt x="3054" y="252"/>
                    </a:lnTo>
                    <a:lnTo>
                      <a:pt x="3014" y="192"/>
                    </a:lnTo>
                    <a:lnTo>
                      <a:pt x="2964" y="140"/>
                    </a:lnTo>
                    <a:lnTo>
                      <a:pt x="2904" y="98"/>
                    </a:lnTo>
                    <a:lnTo>
                      <a:pt x="2837" y="69"/>
                    </a:lnTo>
                    <a:lnTo>
                      <a:pt x="2765" y="54"/>
                    </a:lnTo>
                    <a:lnTo>
                      <a:pt x="2726" y="52"/>
                    </a:lnTo>
                    <a:lnTo>
                      <a:pt x="431" y="52"/>
                    </a:lnTo>
                    <a:lnTo>
                      <a:pt x="392" y="54"/>
                    </a:lnTo>
                    <a:lnTo>
                      <a:pt x="320" y="69"/>
                    </a:lnTo>
                    <a:lnTo>
                      <a:pt x="252" y="98"/>
                    </a:lnTo>
                    <a:lnTo>
                      <a:pt x="193" y="140"/>
                    </a:lnTo>
                    <a:lnTo>
                      <a:pt x="143" y="192"/>
                    </a:lnTo>
                    <a:lnTo>
                      <a:pt x="103" y="252"/>
                    </a:lnTo>
                    <a:lnTo>
                      <a:pt x="74" y="321"/>
                    </a:lnTo>
                    <a:lnTo>
                      <a:pt x="59" y="396"/>
                    </a:lnTo>
                    <a:lnTo>
                      <a:pt x="58" y="435"/>
                    </a:lnTo>
                    <a:lnTo>
                      <a:pt x="58" y="1452"/>
                    </a:lnTo>
                    <a:lnTo>
                      <a:pt x="0" y="1396"/>
                    </a:lnTo>
                    <a:close/>
                  </a:path>
                </a:pathLst>
              </a:custGeom>
              <a:solidFill>
                <a:srgbClr val="808080"/>
              </a:solidFill>
              <a:ln w="19050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grpSp>
            <p:nvGrpSpPr>
              <p:cNvPr id="62" name="群組 113"/>
              <p:cNvGrpSpPr>
                <a:grpSpLocks noChangeAspect="1"/>
              </p:cNvGrpSpPr>
              <p:nvPr/>
            </p:nvGrpSpPr>
            <p:grpSpPr>
              <a:xfrm>
                <a:off x="4391980" y="6057292"/>
                <a:ext cx="1177889" cy="312493"/>
                <a:chOff x="4520953" y="6104839"/>
                <a:chExt cx="906463" cy="240484"/>
              </a:xfrm>
            </p:grpSpPr>
            <p:sp>
              <p:nvSpPr>
                <p:cNvPr id="128" name="Freeform 42"/>
                <p:cNvSpPr>
                  <a:spLocks noChangeAspect="1"/>
                </p:cNvSpPr>
                <p:nvPr/>
              </p:nvSpPr>
              <p:spPr bwMode="auto">
                <a:xfrm rot="10800000">
                  <a:off x="4520953" y="6104839"/>
                  <a:ext cx="906463" cy="240484"/>
                </a:xfrm>
                <a:custGeom>
                  <a:avLst/>
                  <a:gdLst/>
                  <a:ahLst/>
                  <a:cxnLst>
                    <a:cxn ang="0">
                      <a:pos x="1195" y="65"/>
                    </a:cxn>
                    <a:cxn ang="0">
                      <a:pos x="1239" y="55"/>
                    </a:cxn>
                    <a:cxn ang="0">
                      <a:pos x="1287" y="27"/>
                    </a:cxn>
                    <a:cxn ang="0">
                      <a:pos x="1336" y="6"/>
                    </a:cxn>
                    <a:cxn ang="0">
                      <a:pos x="1393" y="0"/>
                    </a:cxn>
                    <a:cxn ang="0">
                      <a:pos x="1461" y="14"/>
                    </a:cxn>
                    <a:cxn ang="0">
                      <a:pos x="1500" y="40"/>
                    </a:cxn>
                    <a:cxn ang="0">
                      <a:pos x="1545" y="104"/>
                    </a:cxn>
                    <a:cxn ang="0">
                      <a:pos x="1573" y="182"/>
                    </a:cxn>
                    <a:cxn ang="0">
                      <a:pos x="1605" y="242"/>
                    </a:cxn>
                    <a:cxn ang="0">
                      <a:pos x="1640" y="272"/>
                    </a:cxn>
                    <a:cxn ang="0">
                      <a:pos x="1713" y="292"/>
                    </a:cxn>
                    <a:cxn ang="0">
                      <a:pos x="1686" y="328"/>
                    </a:cxn>
                    <a:cxn ang="0">
                      <a:pos x="1621" y="359"/>
                    </a:cxn>
                    <a:cxn ang="0">
                      <a:pos x="1582" y="415"/>
                    </a:cxn>
                    <a:cxn ang="0">
                      <a:pos x="1559" y="475"/>
                    </a:cxn>
                    <a:cxn ang="0">
                      <a:pos x="1517" y="556"/>
                    </a:cxn>
                    <a:cxn ang="0">
                      <a:pos x="1461" y="602"/>
                    </a:cxn>
                    <a:cxn ang="0">
                      <a:pos x="1393" y="617"/>
                    </a:cxn>
                    <a:cxn ang="0">
                      <a:pos x="1320" y="605"/>
                    </a:cxn>
                    <a:cxn ang="0">
                      <a:pos x="1262" y="572"/>
                    </a:cxn>
                    <a:cxn ang="0">
                      <a:pos x="1219" y="556"/>
                    </a:cxn>
                    <a:cxn ang="0">
                      <a:pos x="1169" y="550"/>
                    </a:cxn>
                    <a:cxn ang="0">
                      <a:pos x="517" y="552"/>
                    </a:cxn>
                    <a:cxn ang="0">
                      <a:pos x="472" y="562"/>
                    </a:cxn>
                    <a:cxn ang="0">
                      <a:pos x="424" y="588"/>
                    </a:cxn>
                    <a:cxn ang="0">
                      <a:pos x="358" y="615"/>
                    </a:cxn>
                    <a:cxn ang="0">
                      <a:pos x="295" y="614"/>
                    </a:cxn>
                    <a:cxn ang="0">
                      <a:pos x="230" y="591"/>
                    </a:cxn>
                    <a:cxn ang="0">
                      <a:pos x="180" y="534"/>
                    </a:cxn>
                    <a:cxn ang="0">
                      <a:pos x="151" y="475"/>
                    </a:cxn>
                    <a:cxn ang="0">
                      <a:pos x="129" y="415"/>
                    </a:cxn>
                    <a:cxn ang="0">
                      <a:pos x="92" y="359"/>
                    </a:cxn>
                    <a:cxn ang="0">
                      <a:pos x="29" y="328"/>
                    </a:cxn>
                    <a:cxn ang="0">
                      <a:pos x="0" y="292"/>
                    </a:cxn>
                    <a:cxn ang="0">
                      <a:pos x="73" y="272"/>
                    </a:cxn>
                    <a:cxn ang="0">
                      <a:pos x="108" y="242"/>
                    </a:cxn>
                    <a:cxn ang="0">
                      <a:pos x="139" y="182"/>
                    </a:cxn>
                    <a:cxn ang="0">
                      <a:pos x="168" y="104"/>
                    </a:cxn>
                    <a:cxn ang="0">
                      <a:pos x="211" y="40"/>
                    </a:cxn>
                    <a:cxn ang="0">
                      <a:pos x="252" y="14"/>
                    </a:cxn>
                    <a:cxn ang="0">
                      <a:pos x="319" y="0"/>
                    </a:cxn>
                    <a:cxn ang="0">
                      <a:pos x="377" y="6"/>
                    </a:cxn>
                    <a:cxn ang="0">
                      <a:pos x="424" y="27"/>
                    </a:cxn>
                    <a:cxn ang="0">
                      <a:pos x="472" y="55"/>
                    </a:cxn>
                    <a:cxn ang="0">
                      <a:pos x="517" y="65"/>
                    </a:cxn>
                    <a:cxn ang="0">
                      <a:pos x="1169" y="66"/>
                    </a:cxn>
                  </a:cxnLst>
                  <a:rect l="0" t="0" r="r" b="b"/>
                  <a:pathLst>
                    <a:path w="1713" h="617">
                      <a:moveTo>
                        <a:pt x="1169" y="66"/>
                      </a:moveTo>
                      <a:lnTo>
                        <a:pt x="1195" y="65"/>
                      </a:lnTo>
                      <a:lnTo>
                        <a:pt x="1219" y="62"/>
                      </a:lnTo>
                      <a:lnTo>
                        <a:pt x="1239" y="55"/>
                      </a:lnTo>
                      <a:lnTo>
                        <a:pt x="1262" y="46"/>
                      </a:lnTo>
                      <a:lnTo>
                        <a:pt x="1287" y="27"/>
                      </a:lnTo>
                      <a:lnTo>
                        <a:pt x="1320" y="12"/>
                      </a:lnTo>
                      <a:lnTo>
                        <a:pt x="1336" y="6"/>
                      </a:lnTo>
                      <a:lnTo>
                        <a:pt x="1373" y="0"/>
                      </a:lnTo>
                      <a:lnTo>
                        <a:pt x="1393" y="0"/>
                      </a:lnTo>
                      <a:lnTo>
                        <a:pt x="1416" y="3"/>
                      </a:lnTo>
                      <a:lnTo>
                        <a:pt x="1461" y="14"/>
                      </a:lnTo>
                      <a:lnTo>
                        <a:pt x="1483" y="27"/>
                      </a:lnTo>
                      <a:lnTo>
                        <a:pt x="1500" y="40"/>
                      </a:lnTo>
                      <a:lnTo>
                        <a:pt x="1532" y="82"/>
                      </a:lnTo>
                      <a:lnTo>
                        <a:pt x="1545" y="104"/>
                      </a:lnTo>
                      <a:lnTo>
                        <a:pt x="1559" y="143"/>
                      </a:lnTo>
                      <a:lnTo>
                        <a:pt x="1573" y="182"/>
                      </a:lnTo>
                      <a:lnTo>
                        <a:pt x="1582" y="202"/>
                      </a:lnTo>
                      <a:lnTo>
                        <a:pt x="1605" y="242"/>
                      </a:lnTo>
                      <a:lnTo>
                        <a:pt x="1621" y="259"/>
                      </a:lnTo>
                      <a:lnTo>
                        <a:pt x="1640" y="272"/>
                      </a:lnTo>
                      <a:lnTo>
                        <a:pt x="1686" y="288"/>
                      </a:lnTo>
                      <a:lnTo>
                        <a:pt x="1713" y="292"/>
                      </a:lnTo>
                      <a:lnTo>
                        <a:pt x="1713" y="326"/>
                      </a:lnTo>
                      <a:lnTo>
                        <a:pt x="1686" y="328"/>
                      </a:lnTo>
                      <a:lnTo>
                        <a:pt x="1640" y="346"/>
                      </a:lnTo>
                      <a:lnTo>
                        <a:pt x="1621" y="359"/>
                      </a:lnTo>
                      <a:lnTo>
                        <a:pt x="1605" y="373"/>
                      </a:lnTo>
                      <a:lnTo>
                        <a:pt x="1582" y="415"/>
                      </a:lnTo>
                      <a:lnTo>
                        <a:pt x="1573" y="436"/>
                      </a:lnTo>
                      <a:lnTo>
                        <a:pt x="1559" y="475"/>
                      </a:lnTo>
                      <a:lnTo>
                        <a:pt x="1545" y="514"/>
                      </a:lnTo>
                      <a:lnTo>
                        <a:pt x="1517" y="556"/>
                      </a:lnTo>
                      <a:lnTo>
                        <a:pt x="1483" y="591"/>
                      </a:lnTo>
                      <a:lnTo>
                        <a:pt x="1461" y="602"/>
                      </a:lnTo>
                      <a:lnTo>
                        <a:pt x="1416" y="614"/>
                      </a:lnTo>
                      <a:lnTo>
                        <a:pt x="1393" y="617"/>
                      </a:lnTo>
                      <a:lnTo>
                        <a:pt x="1353" y="615"/>
                      </a:lnTo>
                      <a:lnTo>
                        <a:pt x="1320" y="605"/>
                      </a:lnTo>
                      <a:lnTo>
                        <a:pt x="1287" y="588"/>
                      </a:lnTo>
                      <a:lnTo>
                        <a:pt x="1262" y="572"/>
                      </a:lnTo>
                      <a:lnTo>
                        <a:pt x="1239" y="562"/>
                      </a:lnTo>
                      <a:lnTo>
                        <a:pt x="1219" y="556"/>
                      </a:lnTo>
                      <a:lnTo>
                        <a:pt x="1195" y="552"/>
                      </a:lnTo>
                      <a:lnTo>
                        <a:pt x="1169" y="550"/>
                      </a:lnTo>
                      <a:lnTo>
                        <a:pt x="544" y="550"/>
                      </a:lnTo>
                      <a:lnTo>
                        <a:pt x="517" y="552"/>
                      </a:lnTo>
                      <a:lnTo>
                        <a:pt x="494" y="556"/>
                      </a:lnTo>
                      <a:lnTo>
                        <a:pt x="472" y="562"/>
                      </a:lnTo>
                      <a:lnTo>
                        <a:pt x="450" y="572"/>
                      </a:lnTo>
                      <a:lnTo>
                        <a:pt x="424" y="588"/>
                      </a:lnTo>
                      <a:lnTo>
                        <a:pt x="394" y="605"/>
                      </a:lnTo>
                      <a:lnTo>
                        <a:pt x="358" y="615"/>
                      </a:lnTo>
                      <a:lnTo>
                        <a:pt x="319" y="617"/>
                      </a:lnTo>
                      <a:lnTo>
                        <a:pt x="295" y="614"/>
                      </a:lnTo>
                      <a:lnTo>
                        <a:pt x="252" y="602"/>
                      </a:lnTo>
                      <a:lnTo>
                        <a:pt x="230" y="591"/>
                      </a:lnTo>
                      <a:lnTo>
                        <a:pt x="211" y="575"/>
                      </a:lnTo>
                      <a:lnTo>
                        <a:pt x="180" y="534"/>
                      </a:lnTo>
                      <a:lnTo>
                        <a:pt x="168" y="514"/>
                      </a:lnTo>
                      <a:lnTo>
                        <a:pt x="151" y="475"/>
                      </a:lnTo>
                      <a:lnTo>
                        <a:pt x="139" y="436"/>
                      </a:lnTo>
                      <a:lnTo>
                        <a:pt x="129" y="415"/>
                      </a:lnTo>
                      <a:lnTo>
                        <a:pt x="108" y="373"/>
                      </a:lnTo>
                      <a:lnTo>
                        <a:pt x="92" y="359"/>
                      </a:lnTo>
                      <a:lnTo>
                        <a:pt x="73" y="346"/>
                      </a:lnTo>
                      <a:lnTo>
                        <a:pt x="29" y="328"/>
                      </a:lnTo>
                      <a:lnTo>
                        <a:pt x="0" y="326"/>
                      </a:lnTo>
                      <a:lnTo>
                        <a:pt x="0" y="292"/>
                      </a:lnTo>
                      <a:lnTo>
                        <a:pt x="29" y="288"/>
                      </a:lnTo>
                      <a:lnTo>
                        <a:pt x="73" y="272"/>
                      </a:lnTo>
                      <a:lnTo>
                        <a:pt x="92" y="259"/>
                      </a:lnTo>
                      <a:lnTo>
                        <a:pt x="108" y="242"/>
                      </a:lnTo>
                      <a:lnTo>
                        <a:pt x="129" y="202"/>
                      </a:lnTo>
                      <a:lnTo>
                        <a:pt x="139" y="182"/>
                      </a:lnTo>
                      <a:lnTo>
                        <a:pt x="151" y="143"/>
                      </a:lnTo>
                      <a:lnTo>
                        <a:pt x="168" y="104"/>
                      </a:lnTo>
                      <a:lnTo>
                        <a:pt x="180" y="82"/>
                      </a:lnTo>
                      <a:lnTo>
                        <a:pt x="211" y="40"/>
                      </a:lnTo>
                      <a:lnTo>
                        <a:pt x="230" y="27"/>
                      </a:lnTo>
                      <a:lnTo>
                        <a:pt x="252" y="14"/>
                      </a:lnTo>
                      <a:lnTo>
                        <a:pt x="295" y="3"/>
                      </a:lnTo>
                      <a:lnTo>
                        <a:pt x="319" y="0"/>
                      </a:lnTo>
                      <a:lnTo>
                        <a:pt x="340" y="0"/>
                      </a:lnTo>
                      <a:lnTo>
                        <a:pt x="377" y="6"/>
                      </a:lnTo>
                      <a:lnTo>
                        <a:pt x="394" y="12"/>
                      </a:lnTo>
                      <a:lnTo>
                        <a:pt x="424" y="27"/>
                      </a:lnTo>
                      <a:lnTo>
                        <a:pt x="450" y="46"/>
                      </a:lnTo>
                      <a:lnTo>
                        <a:pt x="472" y="55"/>
                      </a:lnTo>
                      <a:lnTo>
                        <a:pt x="494" y="62"/>
                      </a:lnTo>
                      <a:lnTo>
                        <a:pt x="517" y="65"/>
                      </a:lnTo>
                      <a:lnTo>
                        <a:pt x="544" y="66"/>
                      </a:lnTo>
                      <a:lnTo>
                        <a:pt x="1169" y="66"/>
                      </a:lnTo>
                      <a:close/>
                    </a:path>
                  </a:pathLst>
                </a:custGeom>
                <a:solidFill>
                  <a:srgbClr val="FFCC66"/>
                </a:solidFill>
                <a:ln w="9525">
                  <a:solidFill>
                    <a:srgbClr val="FFBA2F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29" name="Freeform 45"/>
                <p:cNvSpPr>
                  <a:spLocks/>
                </p:cNvSpPr>
                <p:nvPr/>
              </p:nvSpPr>
              <p:spPr bwMode="auto">
                <a:xfrm rot="10800000">
                  <a:off x="5054353" y="6131689"/>
                  <a:ext cx="39688" cy="189118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2" y="108"/>
                    </a:cxn>
                    <a:cxn ang="0">
                      <a:pos x="0" y="228"/>
                    </a:cxn>
                    <a:cxn ang="0">
                      <a:pos x="2" y="352"/>
                    </a:cxn>
                    <a:cxn ang="0">
                      <a:pos x="6" y="486"/>
                    </a:cxn>
                    <a:cxn ang="0">
                      <a:pos x="75" y="486"/>
                    </a:cxn>
                    <a:cxn ang="0">
                      <a:pos x="69" y="352"/>
                    </a:cxn>
                    <a:cxn ang="0">
                      <a:pos x="69" y="228"/>
                    </a:cxn>
                    <a:cxn ang="0">
                      <a:pos x="69" y="108"/>
                    </a:cxn>
                    <a:cxn ang="0">
                      <a:pos x="74" y="0"/>
                    </a:cxn>
                    <a:cxn ang="0">
                      <a:pos x="6" y="0"/>
                    </a:cxn>
                  </a:cxnLst>
                  <a:rect l="0" t="0" r="r" b="b"/>
                  <a:pathLst>
                    <a:path w="75" h="486">
                      <a:moveTo>
                        <a:pt x="6" y="0"/>
                      </a:moveTo>
                      <a:lnTo>
                        <a:pt x="2" y="108"/>
                      </a:lnTo>
                      <a:lnTo>
                        <a:pt x="0" y="228"/>
                      </a:lnTo>
                      <a:lnTo>
                        <a:pt x="2" y="352"/>
                      </a:lnTo>
                      <a:lnTo>
                        <a:pt x="6" y="486"/>
                      </a:lnTo>
                      <a:lnTo>
                        <a:pt x="75" y="486"/>
                      </a:lnTo>
                      <a:lnTo>
                        <a:pt x="69" y="352"/>
                      </a:lnTo>
                      <a:lnTo>
                        <a:pt x="69" y="228"/>
                      </a:lnTo>
                      <a:lnTo>
                        <a:pt x="69" y="108"/>
                      </a:lnTo>
                      <a:lnTo>
                        <a:pt x="74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30" name="Freeform 46"/>
                <p:cNvSpPr>
                  <a:spLocks/>
                </p:cNvSpPr>
                <p:nvPr/>
              </p:nvSpPr>
              <p:spPr bwMode="auto">
                <a:xfrm rot="10800000">
                  <a:off x="4984503" y="6131689"/>
                  <a:ext cx="39688" cy="189118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0" y="108"/>
                    </a:cxn>
                    <a:cxn ang="0">
                      <a:pos x="0" y="228"/>
                    </a:cxn>
                    <a:cxn ang="0">
                      <a:pos x="1" y="352"/>
                    </a:cxn>
                    <a:cxn ang="0">
                      <a:pos x="6" y="486"/>
                    </a:cxn>
                    <a:cxn ang="0">
                      <a:pos x="75" y="486"/>
                    </a:cxn>
                    <a:cxn ang="0">
                      <a:pos x="69" y="352"/>
                    </a:cxn>
                    <a:cxn ang="0">
                      <a:pos x="69" y="228"/>
                    </a:cxn>
                    <a:cxn ang="0">
                      <a:pos x="69" y="108"/>
                    </a:cxn>
                    <a:cxn ang="0">
                      <a:pos x="73" y="0"/>
                    </a:cxn>
                    <a:cxn ang="0">
                      <a:pos x="6" y="0"/>
                    </a:cxn>
                  </a:cxnLst>
                  <a:rect l="0" t="0" r="r" b="b"/>
                  <a:pathLst>
                    <a:path w="75" h="486">
                      <a:moveTo>
                        <a:pt x="6" y="0"/>
                      </a:moveTo>
                      <a:lnTo>
                        <a:pt x="0" y="108"/>
                      </a:lnTo>
                      <a:lnTo>
                        <a:pt x="0" y="228"/>
                      </a:lnTo>
                      <a:lnTo>
                        <a:pt x="1" y="352"/>
                      </a:lnTo>
                      <a:lnTo>
                        <a:pt x="6" y="486"/>
                      </a:lnTo>
                      <a:lnTo>
                        <a:pt x="75" y="486"/>
                      </a:lnTo>
                      <a:lnTo>
                        <a:pt x="69" y="352"/>
                      </a:lnTo>
                      <a:lnTo>
                        <a:pt x="69" y="228"/>
                      </a:lnTo>
                      <a:lnTo>
                        <a:pt x="69" y="108"/>
                      </a:lnTo>
                      <a:lnTo>
                        <a:pt x="73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9933FF"/>
                </a:solidFill>
                <a:ln w="9525">
                  <a:solidFill>
                    <a:srgbClr val="9933FF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31" name="Freeform 48"/>
                <p:cNvSpPr>
                  <a:spLocks/>
                </p:cNvSpPr>
                <p:nvPr/>
              </p:nvSpPr>
              <p:spPr bwMode="auto">
                <a:xfrm rot="10800000">
                  <a:off x="4836866" y="6131689"/>
                  <a:ext cx="39688" cy="189118"/>
                </a:xfrm>
                <a:custGeom>
                  <a:avLst/>
                  <a:gdLst/>
                  <a:ahLst/>
                  <a:cxnLst>
                    <a:cxn ang="0">
                      <a:pos x="71" y="0"/>
                    </a:cxn>
                    <a:cxn ang="0">
                      <a:pos x="74" y="108"/>
                    </a:cxn>
                    <a:cxn ang="0">
                      <a:pos x="75" y="228"/>
                    </a:cxn>
                    <a:cxn ang="0">
                      <a:pos x="74" y="352"/>
                    </a:cxn>
                    <a:cxn ang="0">
                      <a:pos x="69" y="486"/>
                    </a:cxn>
                    <a:cxn ang="0">
                      <a:pos x="0" y="486"/>
                    </a:cxn>
                    <a:cxn ang="0">
                      <a:pos x="5" y="352"/>
                    </a:cxn>
                    <a:cxn ang="0">
                      <a:pos x="6" y="228"/>
                    </a:cxn>
                    <a:cxn ang="0">
                      <a:pos x="5" y="108"/>
                    </a:cxn>
                    <a:cxn ang="0">
                      <a:pos x="2" y="0"/>
                    </a:cxn>
                    <a:cxn ang="0">
                      <a:pos x="71" y="0"/>
                    </a:cxn>
                  </a:cxnLst>
                  <a:rect l="0" t="0" r="r" b="b"/>
                  <a:pathLst>
                    <a:path w="75" h="486">
                      <a:moveTo>
                        <a:pt x="71" y="0"/>
                      </a:moveTo>
                      <a:lnTo>
                        <a:pt x="74" y="108"/>
                      </a:lnTo>
                      <a:lnTo>
                        <a:pt x="75" y="228"/>
                      </a:lnTo>
                      <a:lnTo>
                        <a:pt x="74" y="352"/>
                      </a:lnTo>
                      <a:lnTo>
                        <a:pt x="69" y="486"/>
                      </a:lnTo>
                      <a:lnTo>
                        <a:pt x="0" y="486"/>
                      </a:lnTo>
                      <a:lnTo>
                        <a:pt x="5" y="352"/>
                      </a:lnTo>
                      <a:lnTo>
                        <a:pt x="6" y="228"/>
                      </a:lnTo>
                      <a:lnTo>
                        <a:pt x="5" y="108"/>
                      </a:lnTo>
                      <a:lnTo>
                        <a:pt x="2" y="0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32" name="Freeform 49"/>
                <p:cNvSpPr>
                  <a:spLocks/>
                </p:cNvSpPr>
                <p:nvPr/>
              </p:nvSpPr>
              <p:spPr bwMode="auto">
                <a:xfrm rot="10800000">
                  <a:off x="4909891" y="6131689"/>
                  <a:ext cx="39688" cy="189118"/>
                </a:xfrm>
                <a:custGeom>
                  <a:avLst/>
                  <a:gdLst/>
                  <a:ahLst/>
                  <a:cxnLst>
                    <a:cxn ang="0">
                      <a:pos x="69" y="0"/>
                    </a:cxn>
                    <a:cxn ang="0">
                      <a:pos x="74" y="108"/>
                    </a:cxn>
                    <a:cxn ang="0">
                      <a:pos x="75" y="228"/>
                    </a:cxn>
                    <a:cxn ang="0">
                      <a:pos x="74" y="352"/>
                    </a:cxn>
                    <a:cxn ang="0">
                      <a:pos x="69" y="486"/>
                    </a:cxn>
                    <a:cxn ang="0">
                      <a:pos x="0" y="486"/>
                    </a:cxn>
                    <a:cxn ang="0">
                      <a:pos x="4" y="352"/>
                    </a:cxn>
                    <a:cxn ang="0">
                      <a:pos x="6" y="228"/>
                    </a:cxn>
                    <a:cxn ang="0">
                      <a:pos x="4" y="108"/>
                    </a:cxn>
                    <a:cxn ang="0">
                      <a:pos x="0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75" h="486">
                      <a:moveTo>
                        <a:pt x="69" y="0"/>
                      </a:moveTo>
                      <a:lnTo>
                        <a:pt x="74" y="108"/>
                      </a:lnTo>
                      <a:lnTo>
                        <a:pt x="75" y="228"/>
                      </a:lnTo>
                      <a:lnTo>
                        <a:pt x="74" y="352"/>
                      </a:lnTo>
                      <a:lnTo>
                        <a:pt x="69" y="486"/>
                      </a:lnTo>
                      <a:lnTo>
                        <a:pt x="0" y="486"/>
                      </a:lnTo>
                      <a:lnTo>
                        <a:pt x="4" y="352"/>
                      </a:lnTo>
                      <a:lnTo>
                        <a:pt x="6" y="228"/>
                      </a:lnTo>
                      <a:lnTo>
                        <a:pt x="4" y="108"/>
                      </a:lnTo>
                      <a:lnTo>
                        <a:pt x="0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</p:grpSp>
        <p:sp>
          <p:nvSpPr>
            <p:cNvPr id="125" name="手繪多邊形 124"/>
            <p:cNvSpPr/>
            <p:nvPr/>
          </p:nvSpPr>
          <p:spPr>
            <a:xfrm>
              <a:off x="713570" y="3182587"/>
              <a:ext cx="5651603" cy="1116281"/>
            </a:xfrm>
            <a:custGeom>
              <a:avLst/>
              <a:gdLst>
                <a:gd name="connsiteX0" fmla="*/ 682831 w 5824847"/>
                <a:gd name="connsiteY0" fmla="*/ 605642 h 1116281"/>
                <a:gd name="connsiteX1" fmla="*/ 267195 w 5824847"/>
                <a:gd name="connsiteY1" fmla="*/ 510639 h 1116281"/>
                <a:gd name="connsiteX2" fmla="*/ 124691 w 5824847"/>
                <a:gd name="connsiteY2" fmla="*/ 178130 h 1116281"/>
                <a:gd name="connsiteX3" fmla="*/ 1015341 w 5824847"/>
                <a:gd name="connsiteY3" fmla="*/ 154379 h 1116281"/>
                <a:gd name="connsiteX4" fmla="*/ 1870364 w 5824847"/>
                <a:gd name="connsiteY4" fmla="*/ 439387 h 1116281"/>
                <a:gd name="connsiteX5" fmla="*/ 2571008 w 5824847"/>
                <a:gd name="connsiteY5" fmla="*/ 712519 h 1116281"/>
                <a:gd name="connsiteX6" fmla="*/ 3366655 w 5824847"/>
                <a:gd name="connsiteY6" fmla="*/ 1033153 h 1116281"/>
                <a:gd name="connsiteX7" fmla="*/ 4245429 w 5824847"/>
                <a:gd name="connsiteY7" fmla="*/ 1116281 h 1116281"/>
                <a:gd name="connsiteX8" fmla="*/ 5088577 w 5824847"/>
                <a:gd name="connsiteY8" fmla="*/ 1033153 h 1116281"/>
                <a:gd name="connsiteX9" fmla="*/ 5670468 w 5824847"/>
                <a:gd name="connsiteY9" fmla="*/ 760021 h 1116281"/>
                <a:gd name="connsiteX10" fmla="*/ 5801096 w 5824847"/>
                <a:gd name="connsiteY10" fmla="*/ 356260 h 1116281"/>
                <a:gd name="connsiteX11" fmla="*/ 5812972 w 5824847"/>
                <a:gd name="connsiteY11" fmla="*/ 0 h 1116281"/>
                <a:gd name="connsiteX0" fmla="*/ 723502 w 5865518"/>
                <a:gd name="connsiteY0" fmla="*/ 605642 h 1116281"/>
                <a:gd name="connsiteX1" fmla="*/ 307866 w 5865518"/>
                <a:gd name="connsiteY1" fmla="*/ 510639 h 1116281"/>
                <a:gd name="connsiteX2" fmla="*/ 165362 w 5865518"/>
                <a:gd name="connsiteY2" fmla="*/ 178130 h 1116281"/>
                <a:gd name="connsiteX3" fmla="*/ 1300036 w 5865518"/>
                <a:gd name="connsiteY3" fmla="*/ 138401 h 1116281"/>
                <a:gd name="connsiteX4" fmla="*/ 1911035 w 5865518"/>
                <a:gd name="connsiteY4" fmla="*/ 439387 h 1116281"/>
                <a:gd name="connsiteX5" fmla="*/ 2611679 w 5865518"/>
                <a:gd name="connsiteY5" fmla="*/ 712519 h 1116281"/>
                <a:gd name="connsiteX6" fmla="*/ 3407326 w 5865518"/>
                <a:gd name="connsiteY6" fmla="*/ 1033153 h 1116281"/>
                <a:gd name="connsiteX7" fmla="*/ 4286100 w 5865518"/>
                <a:gd name="connsiteY7" fmla="*/ 1116281 h 1116281"/>
                <a:gd name="connsiteX8" fmla="*/ 5129248 w 5865518"/>
                <a:gd name="connsiteY8" fmla="*/ 1033153 h 1116281"/>
                <a:gd name="connsiteX9" fmla="*/ 5711139 w 5865518"/>
                <a:gd name="connsiteY9" fmla="*/ 760021 h 1116281"/>
                <a:gd name="connsiteX10" fmla="*/ 5841767 w 5865518"/>
                <a:gd name="connsiteY10" fmla="*/ 356260 h 1116281"/>
                <a:gd name="connsiteX11" fmla="*/ 5853643 w 5865518"/>
                <a:gd name="connsiteY11" fmla="*/ 0 h 1116281"/>
                <a:gd name="connsiteX0" fmla="*/ 711500 w 5853516"/>
                <a:gd name="connsiteY0" fmla="*/ 605642 h 1116281"/>
                <a:gd name="connsiteX1" fmla="*/ 295864 w 5853516"/>
                <a:gd name="connsiteY1" fmla="*/ 510639 h 1116281"/>
                <a:gd name="connsiteX2" fmla="*/ 153360 w 5853516"/>
                <a:gd name="connsiteY2" fmla="*/ 178130 h 1116281"/>
                <a:gd name="connsiteX3" fmla="*/ 1216026 w 5853516"/>
                <a:gd name="connsiteY3" fmla="*/ 174405 h 1116281"/>
                <a:gd name="connsiteX4" fmla="*/ 1899033 w 5853516"/>
                <a:gd name="connsiteY4" fmla="*/ 439387 h 1116281"/>
                <a:gd name="connsiteX5" fmla="*/ 2599677 w 5853516"/>
                <a:gd name="connsiteY5" fmla="*/ 712519 h 1116281"/>
                <a:gd name="connsiteX6" fmla="*/ 3395324 w 5853516"/>
                <a:gd name="connsiteY6" fmla="*/ 1033153 h 1116281"/>
                <a:gd name="connsiteX7" fmla="*/ 4274098 w 5853516"/>
                <a:gd name="connsiteY7" fmla="*/ 1116281 h 1116281"/>
                <a:gd name="connsiteX8" fmla="*/ 5117246 w 5853516"/>
                <a:gd name="connsiteY8" fmla="*/ 1033153 h 1116281"/>
                <a:gd name="connsiteX9" fmla="*/ 5699137 w 5853516"/>
                <a:gd name="connsiteY9" fmla="*/ 760021 h 1116281"/>
                <a:gd name="connsiteX10" fmla="*/ 5829765 w 5853516"/>
                <a:gd name="connsiteY10" fmla="*/ 356260 h 1116281"/>
                <a:gd name="connsiteX11" fmla="*/ 5841641 w 5853516"/>
                <a:gd name="connsiteY11" fmla="*/ 0 h 1116281"/>
                <a:gd name="connsiteX0" fmla="*/ 476926 w 5618942"/>
                <a:gd name="connsiteY0" fmla="*/ 605642 h 1116281"/>
                <a:gd name="connsiteX1" fmla="*/ 61290 w 5618942"/>
                <a:gd name="connsiteY1" fmla="*/ 510639 h 1116281"/>
                <a:gd name="connsiteX2" fmla="*/ 153360 w 5618942"/>
                <a:gd name="connsiteY2" fmla="*/ 210409 h 1116281"/>
                <a:gd name="connsiteX3" fmla="*/ 981452 w 5618942"/>
                <a:gd name="connsiteY3" fmla="*/ 174405 h 1116281"/>
                <a:gd name="connsiteX4" fmla="*/ 1664459 w 5618942"/>
                <a:gd name="connsiteY4" fmla="*/ 439387 h 1116281"/>
                <a:gd name="connsiteX5" fmla="*/ 2365103 w 5618942"/>
                <a:gd name="connsiteY5" fmla="*/ 712519 h 1116281"/>
                <a:gd name="connsiteX6" fmla="*/ 3160750 w 5618942"/>
                <a:gd name="connsiteY6" fmla="*/ 1033153 h 1116281"/>
                <a:gd name="connsiteX7" fmla="*/ 4039524 w 5618942"/>
                <a:gd name="connsiteY7" fmla="*/ 1116281 h 1116281"/>
                <a:gd name="connsiteX8" fmla="*/ 4882672 w 5618942"/>
                <a:gd name="connsiteY8" fmla="*/ 1033153 h 1116281"/>
                <a:gd name="connsiteX9" fmla="*/ 5464563 w 5618942"/>
                <a:gd name="connsiteY9" fmla="*/ 760021 h 1116281"/>
                <a:gd name="connsiteX10" fmla="*/ 5595191 w 5618942"/>
                <a:gd name="connsiteY10" fmla="*/ 356260 h 1116281"/>
                <a:gd name="connsiteX11" fmla="*/ 5607067 w 5618942"/>
                <a:gd name="connsiteY11" fmla="*/ 0 h 1116281"/>
                <a:gd name="connsiteX0" fmla="*/ 476926 w 5618942"/>
                <a:gd name="connsiteY0" fmla="*/ 605642 h 1116281"/>
                <a:gd name="connsiteX1" fmla="*/ 61290 w 5618942"/>
                <a:gd name="connsiteY1" fmla="*/ 510639 h 1116281"/>
                <a:gd name="connsiteX2" fmla="*/ 153360 w 5618942"/>
                <a:gd name="connsiteY2" fmla="*/ 210409 h 1116281"/>
                <a:gd name="connsiteX3" fmla="*/ 981452 w 5618942"/>
                <a:gd name="connsiteY3" fmla="*/ 174405 h 1116281"/>
                <a:gd name="connsiteX4" fmla="*/ 1737536 w 5618942"/>
                <a:gd name="connsiteY4" fmla="*/ 426433 h 1116281"/>
                <a:gd name="connsiteX5" fmla="*/ 2365103 w 5618942"/>
                <a:gd name="connsiteY5" fmla="*/ 712519 h 1116281"/>
                <a:gd name="connsiteX6" fmla="*/ 3160750 w 5618942"/>
                <a:gd name="connsiteY6" fmla="*/ 1033153 h 1116281"/>
                <a:gd name="connsiteX7" fmla="*/ 4039524 w 5618942"/>
                <a:gd name="connsiteY7" fmla="*/ 1116281 h 1116281"/>
                <a:gd name="connsiteX8" fmla="*/ 4882672 w 5618942"/>
                <a:gd name="connsiteY8" fmla="*/ 1033153 h 1116281"/>
                <a:gd name="connsiteX9" fmla="*/ 5464563 w 5618942"/>
                <a:gd name="connsiteY9" fmla="*/ 760021 h 1116281"/>
                <a:gd name="connsiteX10" fmla="*/ 5595191 w 5618942"/>
                <a:gd name="connsiteY10" fmla="*/ 356260 h 1116281"/>
                <a:gd name="connsiteX11" fmla="*/ 5607067 w 5618942"/>
                <a:gd name="connsiteY11" fmla="*/ 0 h 1116281"/>
                <a:gd name="connsiteX0" fmla="*/ 476926 w 5618942"/>
                <a:gd name="connsiteY0" fmla="*/ 605642 h 1116281"/>
                <a:gd name="connsiteX1" fmla="*/ 61290 w 5618942"/>
                <a:gd name="connsiteY1" fmla="*/ 510639 h 1116281"/>
                <a:gd name="connsiteX2" fmla="*/ 153360 w 5618942"/>
                <a:gd name="connsiteY2" fmla="*/ 174405 h 1116281"/>
                <a:gd name="connsiteX3" fmla="*/ 981452 w 5618942"/>
                <a:gd name="connsiteY3" fmla="*/ 174405 h 1116281"/>
                <a:gd name="connsiteX4" fmla="*/ 1737536 w 5618942"/>
                <a:gd name="connsiteY4" fmla="*/ 426433 h 1116281"/>
                <a:gd name="connsiteX5" fmla="*/ 2365103 w 5618942"/>
                <a:gd name="connsiteY5" fmla="*/ 712519 h 1116281"/>
                <a:gd name="connsiteX6" fmla="*/ 3160750 w 5618942"/>
                <a:gd name="connsiteY6" fmla="*/ 1033153 h 1116281"/>
                <a:gd name="connsiteX7" fmla="*/ 4039524 w 5618942"/>
                <a:gd name="connsiteY7" fmla="*/ 1116281 h 1116281"/>
                <a:gd name="connsiteX8" fmla="*/ 4882672 w 5618942"/>
                <a:gd name="connsiteY8" fmla="*/ 1033153 h 1116281"/>
                <a:gd name="connsiteX9" fmla="*/ 5464563 w 5618942"/>
                <a:gd name="connsiteY9" fmla="*/ 760021 h 1116281"/>
                <a:gd name="connsiteX10" fmla="*/ 5595191 w 5618942"/>
                <a:gd name="connsiteY10" fmla="*/ 356260 h 1116281"/>
                <a:gd name="connsiteX11" fmla="*/ 5607067 w 5618942"/>
                <a:gd name="connsiteY11" fmla="*/ 0 h 1116281"/>
                <a:gd name="connsiteX0" fmla="*/ 476926 w 5618942"/>
                <a:gd name="connsiteY0" fmla="*/ 605642 h 1116281"/>
                <a:gd name="connsiteX1" fmla="*/ 441392 w 5618942"/>
                <a:gd name="connsiteY1" fmla="*/ 606453 h 1116281"/>
                <a:gd name="connsiteX2" fmla="*/ 61290 w 5618942"/>
                <a:gd name="connsiteY2" fmla="*/ 510639 h 1116281"/>
                <a:gd name="connsiteX3" fmla="*/ 153360 w 5618942"/>
                <a:gd name="connsiteY3" fmla="*/ 174405 h 1116281"/>
                <a:gd name="connsiteX4" fmla="*/ 981452 w 5618942"/>
                <a:gd name="connsiteY4" fmla="*/ 174405 h 1116281"/>
                <a:gd name="connsiteX5" fmla="*/ 1737536 w 5618942"/>
                <a:gd name="connsiteY5" fmla="*/ 426433 h 1116281"/>
                <a:gd name="connsiteX6" fmla="*/ 2365103 w 5618942"/>
                <a:gd name="connsiteY6" fmla="*/ 712519 h 1116281"/>
                <a:gd name="connsiteX7" fmla="*/ 3160750 w 5618942"/>
                <a:gd name="connsiteY7" fmla="*/ 1033153 h 1116281"/>
                <a:gd name="connsiteX8" fmla="*/ 4039524 w 5618942"/>
                <a:gd name="connsiteY8" fmla="*/ 1116281 h 1116281"/>
                <a:gd name="connsiteX9" fmla="*/ 4882672 w 5618942"/>
                <a:gd name="connsiteY9" fmla="*/ 1033153 h 1116281"/>
                <a:gd name="connsiteX10" fmla="*/ 5464563 w 5618942"/>
                <a:gd name="connsiteY10" fmla="*/ 760021 h 1116281"/>
                <a:gd name="connsiteX11" fmla="*/ 5595191 w 5618942"/>
                <a:gd name="connsiteY11" fmla="*/ 356260 h 1116281"/>
                <a:gd name="connsiteX12" fmla="*/ 5607067 w 5618942"/>
                <a:gd name="connsiteY12" fmla="*/ 0 h 1116281"/>
                <a:gd name="connsiteX0" fmla="*/ 512930 w 5654946"/>
                <a:gd name="connsiteY0" fmla="*/ 605642 h 1116281"/>
                <a:gd name="connsiteX1" fmla="*/ 477396 w 5654946"/>
                <a:gd name="connsiteY1" fmla="*/ 606453 h 1116281"/>
                <a:gd name="connsiteX2" fmla="*/ 97294 w 5654946"/>
                <a:gd name="connsiteY2" fmla="*/ 510639 h 1116281"/>
                <a:gd name="connsiteX3" fmla="*/ 153360 w 5654946"/>
                <a:gd name="connsiteY3" fmla="*/ 174405 h 1116281"/>
                <a:gd name="connsiteX4" fmla="*/ 1017456 w 5654946"/>
                <a:gd name="connsiteY4" fmla="*/ 174405 h 1116281"/>
                <a:gd name="connsiteX5" fmla="*/ 1773540 w 5654946"/>
                <a:gd name="connsiteY5" fmla="*/ 426433 h 1116281"/>
                <a:gd name="connsiteX6" fmla="*/ 2401107 w 5654946"/>
                <a:gd name="connsiteY6" fmla="*/ 712519 h 1116281"/>
                <a:gd name="connsiteX7" fmla="*/ 3196754 w 5654946"/>
                <a:gd name="connsiteY7" fmla="*/ 1033153 h 1116281"/>
                <a:gd name="connsiteX8" fmla="*/ 4075528 w 5654946"/>
                <a:gd name="connsiteY8" fmla="*/ 1116281 h 1116281"/>
                <a:gd name="connsiteX9" fmla="*/ 4918676 w 5654946"/>
                <a:gd name="connsiteY9" fmla="*/ 1033153 h 1116281"/>
                <a:gd name="connsiteX10" fmla="*/ 5500567 w 5654946"/>
                <a:gd name="connsiteY10" fmla="*/ 760021 h 1116281"/>
                <a:gd name="connsiteX11" fmla="*/ 5631195 w 5654946"/>
                <a:gd name="connsiteY11" fmla="*/ 356260 h 1116281"/>
                <a:gd name="connsiteX12" fmla="*/ 5643071 w 5654946"/>
                <a:gd name="connsiteY12" fmla="*/ 0 h 1116281"/>
                <a:gd name="connsiteX0" fmla="*/ 503586 w 5645602"/>
                <a:gd name="connsiteY0" fmla="*/ 605642 h 1116281"/>
                <a:gd name="connsiteX1" fmla="*/ 468052 w 5645602"/>
                <a:gd name="connsiteY1" fmla="*/ 606453 h 1116281"/>
                <a:gd name="connsiteX2" fmla="*/ 144016 w 5645602"/>
                <a:gd name="connsiteY2" fmla="*/ 498441 h 1116281"/>
                <a:gd name="connsiteX3" fmla="*/ 144016 w 5645602"/>
                <a:gd name="connsiteY3" fmla="*/ 174405 h 1116281"/>
                <a:gd name="connsiteX4" fmla="*/ 1008112 w 5645602"/>
                <a:gd name="connsiteY4" fmla="*/ 174405 h 1116281"/>
                <a:gd name="connsiteX5" fmla="*/ 1764196 w 5645602"/>
                <a:gd name="connsiteY5" fmla="*/ 426433 h 1116281"/>
                <a:gd name="connsiteX6" fmla="*/ 2391763 w 5645602"/>
                <a:gd name="connsiteY6" fmla="*/ 712519 h 1116281"/>
                <a:gd name="connsiteX7" fmla="*/ 3187410 w 5645602"/>
                <a:gd name="connsiteY7" fmla="*/ 1033153 h 1116281"/>
                <a:gd name="connsiteX8" fmla="*/ 4066184 w 5645602"/>
                <a:gd name="connsiteY8" fmla="*/ 1116281 h 1116281"/>
                <a:gd name="connsiteX9" fmla="*/ 4909332 w 5645602"/>
                <a:gd name="connsiteY9" fmla="*/ 1033153 h 1116281"/>
                <a:gd name="connsiteX10" fmla="*/ 5491223 w 5645602"/>
                <a:gd name="connsiteY10" fmla="*/ 760021 h 1116281"/>
                <a:gd name="connsiteX11" fmla="*/ 5621851 w 5645602"/>
                <a:gd name="connsiteY11" fmla="*/ 356260 h 1116281"/>
                <a:gd name="connsiteX12" fmla="*/ 5633727 w 5645602"/>
                <a:gd name="connsiteY12" fmla="*/ 0 h 1116281"/>
                <a:gd name="connsiteX0" fmla="*/ 509587 w 5651603"/>
                <a:gd name="connsiteY0" fmla="*/ 605642 h 1116281"/>
                <a:gd name="connsiteX1" fmla="*/ 474053 w 5651603"/>
                <a:gd name="connsiteY1" fmla="*/ 606453 h 1116281"/>
                <a:gd name="connsiteX2" fmla="*/ 114013 w 5651603"/>
                <a:gd name="connsiteY2" fmla="*/ 498441 h 1116281"/>
                <a:gd name="connsiteX3" fmla="*/ 150017 w 5651603"/>
                <a:gd name="connsiteY3" fmla="*/ 174405 h 1116281"/>
                <a:gd name="connsiteX4" fmla="*/ 1014113 w 5651603"/>
                <a:gd name="connsiteY4" fmla="*/ 174405 h 1116281"/>
                <a:gd name="connsiteX5" fmla="*/ 1770197 w 5651603"/>
                <a:gd name="connsiteY5" fmla="*/ 426433 h 1116281"/>
                <a:gd name="connsiteX6" fmla="*/ 2397764 w 5651603"/>
                <a:gd name="connsiteY6" fmla="*/ 712519 h 1116281"/>
                <a:gd name="connsiteX7" fmla="*/ 3193411 w 5651603"/>
                <a:gd name="connsiteY7" fmla="*/ 1033153 h 1116281"/>
                <a:gd name="connsiteX8" fmla="*/ 4072185 w 5651603"/>
                <a:gd name="connsiteY8" fmla="*/ 1116281 h 1116281"/>
                <a:gd name="connsiteX9" fmla="*/ 4915333 w 5651603"/>
                <a:gd name="connsiteY9" fmla="*/ 1033153 h 1116281"/>
                <a:gd name="connsiteX10" fmla="*/ 5497224 w 5651603"/>
                <a:gd name="connsiteY10" fmla="*/ 760021 h 1116281"/>
                <a:gd name="connsiteX11" fmla="*/ 5627852 w 5651603"/>
                <a:gd name="connsiteY11" fmla="*/ 356260 h 1116281"/>
                <a:gd name="connsiteX12" fmla="*/ 5639728 w 5651603"/>
                <a:gd name="connsiteY12" fmla="*/ 0 h 111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51603" h="1116281">
                  <a:moveTo>
                    <a:pt x="509587" y="605642"/>
                  </a:moveTo>
                  <a:cubicBezTo>
                    <a:pt x="507608" y="604652"/>
                    <a:pt x="539982" y="624320"/>
                    <a:pt x="474053" y="606453"/>
                  </a:cubicBezTo>
                  <a:cubicBezTo>
                    <a:pt x="408124" y="588586"/>
                    <a:pt x="168019" y="570449"/>
                    <a:pt x="114013" y="498441"/>
                  </a:cubicBezTo>
                  <a:cubicBezTo>
                    <a:pt x="60007" y="426433"/>
                    <a:pt x="0" y="228411"/>
                    <a:pt x="150017" y="174405"/>
                  </a:cubicBezTo>
                  <a:cubicBezTo>
                    <a:pt x="300034" y="120399"/>
                    <a:pt x="744083" y="132400"/>
                    <a:pt x="1014113" y="174405"/>
                  </a:cubicBezTo>
                  <a:cubicBezTo>
                    <a:pt x="1284143" y="216410"/>
                    <a:pt x="1539588" y="336747"/>
                    <a:pt x="1770197" y="426433"/>
                  </a:cubicBezTo>
                  <a:lnTo>
                    <a:pt x="2397764" y="712519"/>
                  </a:lnTo>
                  <a:cubicBezTo>
                    <a:pt x="2647146" y="811480"/>
                    <a:pt x="2914341" y="965859"/>
                    <a:pt x="3193411" y="1033153"/>
                  </a:cubicBezTo>
                  <a:cubicBezTo>
                    <a:pt x="3472481" y="1100447"/>
                    <a:pt x="3785198" y="1116281"/>
                    <a:pt x="4072185" y="1116281"/>
                  </a:cubicBezTo>
                  <a:cubicBezTo>
                    <a:pt x="4359172" y="1116281"/>
                    <a:pt x="4677827" y="1092530"/>
                    <a:pt x="4915333" y="1033153"/>
                  </a:cubicBezTo>
                  <a:cubicBezTo>
                    <a:pt x="5152839" y="973776"/>
                    <a:pt x="5378471" y="872837"/>
                    <a:pt x="5497224" y="760021"/>
                  </a:cubicBezTo>
                  <a:cubicBezTo>
                    <a:pt x="5615977" y="647205"/>
                    <a:pt x="5604101" y="482930"/>
                    <a:pt x="5627852" y="356260"/>
                  </a:cubicBezTo>
                  <a:cubicBezTo>
                    <a:pt x="5651603" y="229590"/>
                    <a:pt x="5645665" y="114795"/>
                    <a:pt x="5639728" y="0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127" name="手繪多邊形 126"/>
            <p:cNvSpPr/>
            <p:nvPr/>
          </p:nvSpPr>
          <p:spPr>
            <a:xfrm>
              <a:off x="445626" y="1840375"/>
              <a:ext cx="4832430" cy="2469266"/>
            </a:xfrm>
            <a:custGeom>
              <a:avLst/>
              <a:gdLst>
                <a:gd name="connsiteX0" fmla="*/ 4832430 w 4832430"/>
                <a:gd name="connsiteY0" fmla="*/ 520860 h 2469266"/>
                <a:gd name="connsiteX1" fmla="*/ 4774556 w 4832430"/>
                <a:gd name="connsiteY1" fmla="*/ 219919 h 2469266"/>
                <a:gd name="connsiteX2" fmla="*/ 4589361 w 4832430"/>
                <a:gd name="connsiteY2" fmla="*/ 34724 h 2469266"/>
                <a:gd name="connsiteX3" fmla="*/ 4137949 w 4832430"/>
                <a:gd name="connsiteY3" fmla="*/ 57873 h 2469266"/>
                <a:gd name="connsiteX4" fmla="*/ 3906455 w 4832430"/>
                <a:gd name="connsiteY4" fmla="*/ 381964 h 2469266"/>
                <a:gd name="connsiteX5" fmla="*/ 3860156 w 4832430"/>
                <a:gd name="connsiteY5" fmla="*/ 833377 h 2469266"/>
                <a:gd name="connsiteX6" fmla="*/ 3744409 w 4832430"/>
                <a:gd name="connsiteY6" fmla="*/ 1377387 h 2469266"/>
                <a:gd name="connsiteX7" fmla="*/ 3570789 w 4832430"/>
                <a:gd name="connsiteY7" fmla="*/ 1701478 h 2469266"/>
                <a:gd name="connsiteX8" fmla="*/ 3258273 w 4832430"/>
                <a:gd name="connsiteY8" fmla="*/ 1851949 h 2469266"/>
                <a:gd name="connsiteX9" fmla="*/ 2795285 w 4832430"/>
                <a:gd name="connsiteY9" fmla="*/ 1701478 h 2469266"/>
                <a:gd name="connsiteX10" fmla="*/ 2204977 w 4832430"/>
                <a:gd name="connsiteY10" fmla="*/ 1469984 h 2469266"/>
                <a:gd name="connsiteX11" fmla="*/ 1707265 w 4832430"/>
                <a:gd name="connsiteY11" fmla="*/ 1296364 h 2469266"/>
                <a:gd name="connsiteX12" fmla="*/ 1186404 w 4832430"/>
                <a:gd name="connsiteY12" fmla="*/ 1169043 h 2469266"/>
                <a:gd name="connsiteX13" fmla="*/ 665544 w 4832430"/>
                <a:gd name="connsiteY13" fmla="*/ 1192192 h 2469266"/>
                <a:gd name="connsiteX14" fmla="*/ 214131 w 4832430"/>
                <a:gd name="connsiteY14" fmla="*/ 1284790 h 2469266"/>
                <a:gd name="connsiteX15" fmla="*/ 40511 w 4832430"/>
                <a:gd name="connsiteY15" fmla="*/ 1504709 h 2469266"/>
                <a:gd name="connsiteX16" fmla="*/ 5787 w 4832430"/>
                <a:gd name="connsiteY16" fmla="*/ 1805650 h 2469266"/>
                <a:gd name="connsiteX17" fmla="*/ 75235 w 4832430"/>
                <a:gd name="connsiteY17" fmla="*/ 2106592 h 2469266"/>
                <a:gd name="connsiteX18" fmla="*/ 272004 w 4832430"/>
                <a:gd name="connsiteY18" fmla="*/ 2361235 h 2469266"/>
                <a:gd name="connsiteX19" fmla="*/ 630820 w 4832430"/>
                <a:gd name="connsiteY19" fmla="*/ 2453833 h 2469266"/>
                <a:gd name="connsiteX20" fmla="*/ 723417 w 4832430"/>
                <a:gd name="connsiteY20" fmla="*/ 2453833 h 246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832430" h="2469266">
                  <a:moveTo>
                    <a:pt x="4832430" y="520860"/>
                  </a:moveTo>
                  <a:cubicBezTo>
                    <a:pt x="4823748" y="410901"/>
                    <a:pt x="4815067" y="300942"/>
                    <a:pt x="4774556" y="219919"/>
                  </a:cubicBezTo>
                  <a:cubicBezTo>
                    <a:pt x="4734045" y="138896"/>
                    <a:pt x="4695462" y="61732"/>
                    <a:pt x="4589361" y="34724"/>
                  </a:cubicBezTo>
                  <a:cubicBezTo>
                    <a:pt x="4483260" y="7716"/>
                    <a:pt x="4251767" y="0"/>
                    <a:pt x="4137949" y="57873"/>
                  </a:cubicBezTo>
                  <a:cubicBezTo>
                    <a:pt x="4024131" y="115746"/>
                    <a:pt x="3952754" y="252713"/>
                    <a:pt x="3906455" y="381964"/>
                  </a:cubicBezTo>
                  <a:cubicBezTo>
                    <a:pt x="3860156" y="511215"/>
                    <a:pt x="3887164" y="667473"/>
                    <a:pt x="3860156" y="833377"/>
                  </a:cubicBezTo>
                  <a:cubicBezTo>
                    <a:pt x="3833148" y="999281"/>
                    <a:pt x="3792637" y="1232704"/>
                    <a:pt x="3744409" y="1377387"/>
                  </a:cubicBezTo>
                  <a:cubicBezTo>
                    <a:pt x="3696181" y="1522070"/>
                    <a:pt x="3651812" y="1622384"/>
                    <a:pt x="3570789" y="1701478"/>
                  </a:cubicBezTo>
                  <a:cubicBezTo>
                    <a:pt x="3489766" y="1780572"/>
                    <a:pt x="3387524" y="1851949"/>
                    <a:pt x="3258273" y="1851949"/>
                  </a:cubicBezTo>
                  <a:cubicBezTo>
                    <a:pt x="3129022" y="1851949"/>
                    <a:pt x="2970834" y="1765139"/>
                    <a:pt x="2795285" y="1701478"/>
                  </a:cubicBezTo>
                  <a:cubicBezTo>
                    <a:pt x="2619736" y="1637817"/>
                    <a:pt x="2386314" y="1537503"/>
                    <a:pt x="2204977" y="1469984"/>
                  </a:cubicBezTo>
                  <a:cubicBezTo>
                    <a:pt x="2023640" y="1402465"/>
                    <a:pt x="1877027" y="1346521"/>
                    <a:pt x="1707265" y="1296364"/>
                  </a:cubicBezTo>
                  <a:cubicBezTo>
                    <a:pt x="1537503" y="1246207"/>
                    <a:pt x="1360024" y="1186405"/>
                    <a:pt x="1186404" y="1169043"/>
                  </a:cubicBezTo>
                  <a:cubicBezTo>
                    <a:pt x="1012784" y="1151681"/>
                    <a:pt x="827589" y="1172901"/>
                    <a:pt x="665544" y="1192192"/>
                  </a:cubicBezTo>
                  <a:cubicBezTo>
                    <a:pt x="503499" y="1211483"/>
                    <a:pt x="318303" y="1232704"/>
                    <a:pt x="214131" y="1284790"/>
                  </a:cubicBezTo>
                  <a:cubicBezTo>
                    <a:pt x="109959" y="1336876"/>
                    <a:pt x="75235" y="1417899"/>
                    <a:pt x="40511" y="1504709"/>
                  </a:cubicBezTo>
                  <a:cubicBezTo>
                    <a:pt x="5787" y="1591519"/>
                    <a:pt x="0" y="1705336"/>
                    <a:pt x="5787" y="1805650"/>
                  </a:cubicBezTo>
                  <a:cubicBezTo>
                    <a:pt x="11574" y="1905964"/>
                    <a:pt x="30866" y="2013995"/>
                    <a:pt x="75235" y="2106592"/>
                  </a:cubicBezTo>
                  <a:cubicBezTo>
                    <a:pt x="119604" y="2199189"/>
                    <a:pt x="179407" y="2303362"/>
                    <a:pt x="272004" y="2361235"/>
                  </a:cubicBezTo>
                  <a:cubicBezTo>
                    <a:pt x="364601" y="2419108"/>
                    <a:pt x="555585" y="2438400"/>
                    <a:pt x="630820" y="2453833"/>
                  </a:cubicBezTo>
                  <a:cubicBezTo>
                    <a:pt x="706055" y="2469266"/>
                    <a:pt x="714736" y="2461549"/>
                    <a:pt x="723417" y="2453833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grpSp>
        <p:nvGrpSpPr>
          <p:cNvPr id="124" name="群組 123"/>
          <p:cNvGrpSpPr/>
          <p:nvPr/>
        </p:nvGrpSpPr>
        <p:grpSpPr>
          <a:xfrm>
            <a:off x="359532" y="3699880"/>
            <a:ext cx="8630588" cy="2681448"/>
            <a:chOff x="359532" y="3699880"/>
            <a:chExt cx="8630588" cy="2681448"/>
          </a:xfrm>
        </p:grpSpPr>
        <p:grpSp>
          <p:nvGrpSpPr>
            <p:cNvPr id="133" name="群組 23"/>
            <p:cNvGrpSpPr/>
            <p:nvPr/>
          </p:nvGrpSpPr>
          <p:grpSpPr>
            <a:xfrm>
              <a:off x="359532" y="4826295"/>
              <a:ext cx="8630588" cy="1135910"/>
              <a:chOff x="369904" y="3013170"/>
              <a:chExt cx="8630588" cy="1135910"/>
            </a:xfrm>
          </p:grpSpPr>
          <p:sp>
            <p:nvSpPr>
              <p:cNvPr id="489" name="Rectangle 3"/>
              <p:cNvSpPr>
                <a:spLocks noChangeArrowheads="1"/>
              </p:cNvSpPr>
              <p:nvPr/>
            </p:nvSpPr>
            <p:spPr bwMode="auto">
              <a:xfrm>
                <a:off x="503548" y="3099208"/>
                <a:ext cx="8496944" cy="941859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490" name="Arc 4"/>
              <p:cNvSpPr>
                <a:spLocks/>
              </p:cNvSpPr>
              <p:nvPr/>
            </p:nvSpPr>
            <p:spPr bwMode="auto">
              <a:xfrm rot="19516182">
                <a:off x="369904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491" name="Arc 4"/>
              <p:cNvSpPr>
                <a:spLocks/>
              </p:cNvSpPr>
              <p:nvPr/>
            </p:nvSpPr>
            <p:spPr bwMode="auto">
              <a:xfrm rot="19516182">
                <a:off x="1002307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492" name="Arc 4"/>
              <p:cNvSpPr>
                <a:spLocks/>
              </p:cNvSpPr>
              <p:nvPr/>
            </p:nvSpPr>
            <p:spPr bwMode="auto">
              <a:xfrm rot="19516182">
                <a:off x="1614375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493" name="Arc 4"/>
              <p:cNvSpPr>
                <a:spLocks/>
              </p:cNvSpPr>
              <p:nvPr/>
            </p:nvSpPr>
            <p:spPr bwMode="auto">
              <a:xfrm rot="19516182">
                <a:off x="6670604" y="3029387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494" name="Arc 4"/>
              <p:cNvSpPr>
                <a:spLocks/>
              </p:cNvSpPr>
              <p:nvPr/>
            </p:nvSpPr>
            <p:spPr bwMode="auto">
              <a:xfrm rot="19516182">
                <a:off x="7339011" y="3029387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495" name="Arc 4"/>
              <p:cNvSpPr>
                <a:spLocks/>
              </p:cNvSpPr>
              <p:nvPr/>
            </p:nvSpPr>
            <p:spPr bwMode="auto">
              <a:xfrm rot="19516182">
                <a:off x="7894741" y="3029387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496" name="Arc 4"/>
              <p:cNvSpPr>
                <a:spLocks/>
              </p:cNvSpPr>
              <p:nvPr/>
            </p:nvSpPr>
            <p:spPr bwMode="auto">
              <a:xfrm rot="19516182">
                <a:off x="6012159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497" name="Arc 4"/>
              <p:cNvSpPr>
                <a:spLocks/>
              </p:cNvSpPr>
              <p:nvPr/>
            </p:nvSpPr>
            <p:spPr bwMode="auto">
              <a:xfrm rot="19516182">
                <a:off x="2154435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498" name="Arc 4"/>
              <p:cNvSpPr>
                <a:spLocks/>
              </p:cNvSpPr>
              <p:nvPr/>
            </p:nvSpPr>
            <p:spPr bwMode="auto">
              <a:xfrm rot="19516182">
                <a:off x="5410464" y="3029388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  <p:grpSp>
          <p:nvGrpSpPr>
            <p:cNvPr id="135" name="群組 365"/>
            <p:cNvGrpSpPr/>
            <p:nvPr/>
          </p:nvGrpSpPr>
          <p:grpSpPr>
            <a:xfrm>
              <a:off x="1763688" y="4106217"/>
              <a:ext cx="3771122" cy="2275111"/>
              <a:chOff x="1763688" y="1729953"/>
              <a:chExt cx="3771122" cy="2275111"/>
            </a:xfrm>
          </p:grpSpPr>
          <p:cxnSp>
            <p:nvCxnSpPr>
              <p:cNvPr id="172" name="弧形接點 171"/>
              <p:cNvCxnSpPr/>
              <p:nvPr/>
            </p:nvCxnSpPr>
            <p:spPr>
              <a:xfrm rot="10800000">
                <a:off x="1799692" y="1729953"/>
                <a:ext cx="1476164" cy="1008112"/>
              </a:xfrm>
              <a:prstGeom prst="curvedConnector3">
                <a:avLst>
                  <a:gd name="adj1" fmla="val 21772"/>
                </a:avLst>
              </a:prstGeom>
              <a:ln w="57150">
                <a:solidFill>
                  <a:srgbClr val="FFCC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弧形接點 172"/>
              <p:cNvCxnSpPr/>
              <p:nvPr/>
            </p:nvCxnSpPr>
            <p:spPr>
              <a:xfrm rot="10800000">
                <a:off x="1763688" y="1981981"/>
                <a:ext cx="1476164" cy="1008112"/>
              </a:xfrm>
              <a:prstGeom prst="curvedConnector3">
                <a:avLst>
                  <a:gd name="adj1" fmla="val 25693"/>
                </a:avLst>
              </a:prstGeom>
              <a:ln w="57150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" name="Rectangle 3"/>
              <p:cNvSpPr>
                <a:spLocks noChangeArrowheads="1"/>
              </p:cNvSpPr>
              <p:nvPr/>
            </p:nvSpPr>
            <p:spPr bwMode="auto">
              <a:xfrm>
                <a:off x="3275857" y="2558047"/>
                <a:ext cx="2240557" cy="1447017"/>
              </a:xfrm>
              <a:prstGeom prst="rect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76200">
                <a:solidFill>
                  <a:srgbClr val="0070C0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75" name="矩形 174"/>
              <p:cNvSpPr/>
              <p:nvPr/>
            </p:nvSpPr>
            <p:spPr>
              <a:xfrm>
                <a:off x="3491880" y="2606400"/>
                <a:ext cx="72008" cy="1353600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grpSp>
            <p:nvGrpSpPr>
              <p:cNvPr id="176" name="Group 4"/>
              <p:cNvGrpSpPr>
                <a:grpSpLocks noChangeAspect="1"/>
              </p:cNvGrpSpPr>
              <p:nvPr/>
            </p:nvGrpSpPr>
            <p:grpSpPr bwMode="auto">
              <a:xfrm rot="18973153">
                <a:off x="4813192" y="2527362"/>
                <a:ext cx="721618" cy="721618"/>
                <a:chOff x="4286" y="2523"/>
                <a:chExt cx="660" cy="660"/>
              </a:xfrm>
            </p:grpSpPr>
            <p:sp>
              <p:nvSpPr>
                <p:cNvPr id="334" name="AutoShape 3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4286" y="2523"/>
                  <a:ext cx="660" cy="6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335" name="Group 205"/>
                <p:cNvGrpSpPr>
                  <a:grpSpLocks/>
                </p:cNvGrpSpPr>
                <p:nvPr/>
              </p:nvGrpSpPr>
              <p:grpSpPr bwMode="auto">
                <a:xfrm>
                  <a:off x="4314" y="2535"/>
                  <a:ext cx="402" cy="402"/>
                  <a:chOff x="4314" y="2535"/>
                  <a:chExt cx="402" cy="402"/>
                </a:xfrm>
              </p:grpSpPr>
              <p:sp>
                <p:nvSpPr>
                  <p:cNvPr id="484" name="Freeform 198"/>
                  <p:cNvSpPr>
                    <a:spLocks/>
                  </p:cNvSpPr>
                  <p:nvPr/>
                </p:nvSpPr>
                <p:spPr bwMode="auto">
                  <a:xfrm>
                    <a:off x="4443" y="2535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3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1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7"/>
                      </a:cxn>
                      <a:cxn ang="0">
                        <a:pos x="596" y="29"/>
                      </a:cxn>
                      <a:cxn ang="0">
                        <a:pos x="590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3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1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7"/>
                        </a:lnTo>
                        <a:lnTo>
                          <a:pt x="596" y="29"/>
                        </a:lnTo>
                        <a:lnTo>
                          <a:pt x="590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85" name="Freeform 200"/>
                  <p:cNvSpPr>
                    <a:spLocks/>
                  </p:cNvSpPr>
                  <p:nvPr/>
                </p:nvSpPr>
                <p:spPr bwMode="auto">
                  <a:xfrm>
                    <a:off x="4445" y="2537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1"/>
                      </a:cxn>
                      <a:cxn ang="0">
                        <a:pos x="385" y="144"/>
                      </a:cxn>
                      <a:cxn ang="0">
                        <a:pos x="489" y="61"/>
                      </a:cxn>
                      <a:cxn ang="0">
                        <a:pos x="525" y="34"/>
                      </a:cxn>
                      <a:cxn ang="0">
                        <a:pos x="562" y="11"/>
                      </a:cxn>
                      <a:cxn ang="0">
                        <a:pos x="574" y="5"/>
                      </a:cxn>
                      <a:cxn ang="0">
                        <a:pos x="585" y="1"/>
                      </a:cxn>
                      <a:cxn ang="0">
                        <a:pos x="594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7" y="27"/>
                      </a:cxn>
                      <a:cxn ang="0">
                        <a:pos x="589" y="40"/>
                      </a:cxn>
                      <a:cxn ang="0">
                        <a:pos x="568" y="76"/>
                      </a:cxn>
                      <a:cxn ang="0">
                        <a:pos x="539" y="113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1"/>
                        </a:lnTo>
                        <a:lnTo>
                          <a:pt x="385" y="144"/>
                        </a:lnTo>
                        <a:lnTo>
                          <a:pt x="489" y="61"/>
                        </a:lnTo>
                        <a:lnTo>
                          <a:pt x="525" y="34"/>
                        </a:lnTo>
                        <a:lnTo>
                          <a:pt x="562" y="11"/>
                        </a:lnTo>
                        <a:lnTo>
                          <a:pt x="574" y="5"/>
                        </a:lnTo>
                        <a:lnTo>
                          <a:pt x="585" y="1"/>
                        </a:lnTo>
                        <a:lnTo>
                          <a:pt x="594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7" y="27"/>
                        </a:lnTo>
                        <a:lnTo>
                          <a:pt x="589" y="40"/>
                        </a:lnTo>
                        <a:lnTo>
                          <a:pt x="568" y="76"/>
                        </a:lnTo>
                        <a:lnTo>
                          <a:pt x="539" y="113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86" name="Freeform 202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87" name="Freeform 203"/>
                  <p:cNvSpPr>
                    <a:spLocks/>
                  </p:cNvSpPr>
                  <p:nvPr/>
                </p:nvSpPr>
                <p:spPr bwMode="auto">
                  <a:xfrm>
                    <a:off x="4314" y="273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1" y="285"/>
                      </a:cxn>
                      <a:cxn ang="0">
                        <a:pos x="144" y="386"/>
                      </a:cxn>
                      <a:cxn ang="0">
                        <a:pos x="62" y="489"/>
                      </a:cxn>
                      <a:cxn ang="0">
                        <a:pos x="34" y="526"/>
                      </a:cxn>
                      <a:cxn ang="0">
                        <a:pos x="11" y="562"/>
                      </a:cxn>
                      <a:cxn ang="0">
                        <a:pos x="5" y="575"/>
                      </a:cxn>
                      <a:cxn ang="0">
                        <a:pos x="1" y="586"/>
                      </a:cxn>
                      <a:cxn ang="0">
                        <a:pos x="0" y="595"/>
                      </a:cxn>
                      <a:cxn ang="0">
                        <a:pos x="2" y="599"/>
                      </a:cxn>
                      <a:cxn ang="0">
                        <a:pos x="8" y="602"/>
                      </a:cxn>
                      <a:cxn ang="0">
                        <a:pos x="15" y="601"/>
                      </a:cxn>
                      <a:cxn ang="0">
                        <a:pos x="27" y="597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6" y="369"/>
                      </a:cxn>
                      <a:cxn ang="0">
                        <a:pos x="316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1" y="285"/>
                        </a:lnTo>
                        <a:lnTo>
                          <a:pt x="144" y="386"/>
                        </a:lnTo>
                        <a:lnTo>
                          <a:pt x="62" y="489"/>
                        </a:lnTo>
                        <a:lnTo>
                          <a:pt x="34" y="526"/>
                        </a:lnTo>
                        <a:lnTo>
                          <a:pt x="11" y="562"/>
                        </a:lnTo>
                        <a:lnTo>
                          <a:pt x="5" y="575"/>
                        </a:lnTo>
                        <a:lnTo>
                          <a:pt x="1" y="586"/>
                        </a:lnTo>
                        <a:lnTo>
                          <a:pt x="0" y="595"/>
                        </a:lnTo>
                        <a:lnTo>
                          <a:pt x="2" y="599"/>
                        </a:lnTo>
                        <a:lnTo>
                          <a:pt x="8" y="602"/>
                        </a:lnTo>
                        <a:lnTo>
                          <a:pt x="15" y="601"/>
                        </a:lnTo>
                        <a:lnTo>
                          <a:pt x="27" y="597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6" y="369"/>
                        </a:lnTo>
                        <a:lnTo>
                          <a:pt x="316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88" name="Freeform 204"/>
                  <p:cNvSpPr>
                    <a:spLocks/>
                  </p:cNvSpPr>
                  <p:nvPr/>
                </p:nvSpPr>
                <p:spPr bwMode="auto">
                  <a:xfrm>
                    <a:off x="4515" y="2608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4" y="232"/>
                      </a:cxn>
                      <a:cxn ang="0">
                        <a:pos x="385" y="143"/>
                      </a:cxn>
                      <a:cxn ang="0">
                        <a:pos x="487" y="62"/>
                      </a:cxn>
                      <a:cxn ang="0">
                        <a:pos x="524" y="33"/>
                      </a:cxn>
                      <a:cxn ang="0">
                        <a:pos x="560" y="12"/>
                      </a:cxn>
                      <a:cxn ang="0">
                        <a:pos x="573" y="5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1" y="7"/>
                      </a:cxn>
                      <a:cxn ang="0">
                        <a:pos x="599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6" y="77"/>
                      </a:cxn>
                      <a:cxn ang="0">
                        <a:pos x="539" y="113"/>
                      </a:cxn>
                      <a:cxn ang="0">
                        <a:pos x="457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1" h="602">
                        <a:moveTo>
                          <a:pt x="0" y="493"/>
                        </a:moveTo>
                        <a:lnTo>
                          <a:pt x="284" y="232"/>
                        </a:lnTo>
                        <a:lnTo>
                          <a:pt x="385" y="143"/>
                        </a:lnTo>
                        <a:lnTo>
                          <a:pt x="487" y="62"/>
                        </a:lnTo>
                        <a:lnTo>
                          <a:pt x="524" y="33"/>
                        </a:lnTo>
                        <a:lnTo>
                          <a:pt x="560" y="12"/>
                        </a:lnTo>
                        <a:lnTo>
                          <a:pt x="573" y="5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1" y="7"/>
                        </a:lnTo>
                        <a:lnTo>
                          <a:pt x="599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6" y="77"/>
                        </a:lnTo>
                        <a:lnTo>
                          <a:pt x="539" y="113"/>
                        </a:lnTo>
                        <a:lnTo>
                          <a:pt x="457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grpSp>
              <p:nvGrpSpPr>
                <p:cNvPr id="336" name="Group 406"/>
                <p:cNvGrpSpPr>
                  <a:grpSpLocks/>
                </p:cNvGrpSpPr>
                <p:nvPr/>
              </p:nvGrpSpPr>
              <p:grpSpPr bwMode="auto">
                <a:xfrm>
                  <a:off x="4316" y="2539"/>
                  <a:ext cx="557" cy="552"/>
                  <a:chOff x="4316" y="2539"/>
                  <a:chExt cx="557" cy="552"/>
                </a:xfrm>
              </p:grpSpPr>
              <p:sp>
                <p:nvSpPr>
                  <p:cNvPr id="399" name="Freeform 206"/>
                  <p:cNvSpPr>
                    <a:spLocks/>
                  </p:cNvSpPr>
                  <p:nvPr/>
                </p:nvSpPr>
                <p:spPr bwMode="auto">
                  <a:xfrm>
                    <a:off x="4316" y="273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5"/>
                      </a:cxn>
                      <a:cxn ang="0">
                        <a:pos x="62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5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39" y="589"/>
                      </a:cxn>
                      <a:cxn ang="0">
                        <a:pos x="77" y="568"/>
                      </a:cxn>
                      <a:cxn ang="0">
                        <a:pos x="113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5"/>
                        </a:lnTo>
                        <a:lnTo>
                          <a:pt x="62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5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39" y="589"/>
                        </a:lnTo>
                        <a:lnTo>
                          <a:pt x="77" y="568"/>
                        </a:lnTo>
                        <a:lnTo>
                          <a:pt x="113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0" name="Freeform 207"/>
                  <p:cNvSpPr>
                    <a:spLocks/>
                  </p:cNvSpPr>
                  <p:nvPr/>
                </p:nvSpPr>
                <p:spPr bwMode="auto">
                  <a:xfrm>
                    <a:off x="4517" y="260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6" y="144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3"/>
                      </a:cxn>
                      <a:cxn ang="0">
                        <a:pos x="575" y="5"/>
                      </a:cxn>
                      <a:cxn ang="0">
                        <a:pos x="587" y="1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8"/>
                      </a:cxn>
                      <a:cxn ang="0">
                        <a:pos x="601" y="17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6" y="144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3"/>
                        </a:lnTo>
                        <a:lnTo>
                          <a:pt x="575" y="5"/>
                        </a:lnTo>
                        <a:lnTo>
                          <a:pt x="587" y="1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8"/>
                        </a:lnTo>
                        <a:lnTo>
                          <a:pt x="601" y="17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1" name="Freeform 208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2" name="Freeform 209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3" name="Freeform 210"/>
                  <p:cNvSpPr>
                    <a:spLocks/>
                  </p:cNvSpPr>
                  <p:nvPr/>
                </p:nvSpPr>
                <p:spPr bwMode="auto">
                  <a:xfrm>
                    <a:off x="4388" y="280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4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4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4" name="Freeform 211"/>
                  <p:cNvSpPr>
                    <a:spLocks/>
                  </p:cNvSpPr>
                  <p:nvPr/>
                </p:nvSpPr>
                <p:spPr bwMode="auto">
                  <a:xfrm>
                    <a:off x="4589" y="2678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2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1"/>
                      </a:cxn>
                      <a:cxn ang="0">
                        <a:pos x="595" y="0"/>
                      </a:cxn>
                      <a:cxn ang="0">
                        <a:pos x="600" y="3"/>
                      </a:cxn>
                      <a:cxn ang="0">
                        <a:pos x="600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1" y="112"/>
                      </a:cxn>
                      <a:cxn ang="0">
                        <a:pos x="458" y="216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2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1"/>
                        </a:lnTo>
                        <a:lnTo>
                          <a:pt x="595" y="0"/>
                        </a:lnTo>
                        <a:lnTo>
                          <a:pt x="600" y="3"/>
                        </a:lnTo>
                        <a:lnTo>
                          <a:pt x="600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1" y="112"/>
                        </a:lnTo>
                        <a:lnTo>
                          <a:pt x="458" y="216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5" name="Freeform 212"/>
                  <p:cNvSpPr>
                    <a:spLocks/>
                  </p:cNvSpPr>
                  <p:nvPr/>
                </p:nvSpPr>
                <p:spPr bwMode="auto">
                  <a:xfrm>
                    <a:off x="4390" y="280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4" y="524"/>
                      </a:cxn>
                      <a:cxn ang="0">
                        <a:pos x="13" y="561"/>
                      </a:cxn>
                      <a:cxn ang="0">
                        <a:pos x="5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7" y="600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7"/>
                      </a:cxn>
                      <a:cxn ang="0">
                        <a:pos x="113" y="538"/>
                      </a:cxn>
                      <a:cxn ang="0">
                        <a:pos x="216" y="458"/>
                      </a:cxn>
                      <a:cxn ang="0">
                        <a:pos x="318" y="368"/>
                      </a:cxn>
                      <a:cxn ang="0">
                        <a:pos x="318" y="368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4" y="524"/>
                        </a:lnTo>
                        <a:lnTo>
                          <a:pt x="13" y="561"/>
                        </a:lnTo>
                        <a:lnTo>
                          <a:pt x="5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7" y="600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7"/>
                        </a:lnTo>
                        <a:lnTo>
                          <a:pt x="113" y="538"/>
                        </a:lnTo>
                        <a:lnTo>
                          <a:pt x="216" y="458"/>
                        </a:lnTo>
                        <a:lnTo>
                          <a:pt x="318" y="368"/>
                        </a:lnTo>
                        <a:lnTo>
                          <a:pt x="318" y="368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6" name="Freeform 213"/>
                  <p:cNvSpPr>
                    <a:spLocks/>
                  </p:cNvSpPr>
                  <p:nvPr/>
                </p:nvSpPr>
                <p:spPr bwMode="auto">
                  <a:xfrm>
                    <a:off x="4591" y="2680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7" name="Freeform 214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8" name="Freeform 215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9" name="Freeform 216"/>
                  <p:cNvSpPr>
                    <a:spLocks/>
                  </p:cNvSpPr>
                  <p:nvPr/>
                </p:nvSpPr>
                <p:spPr bwMode="auto">
                  <a:xfrm>
                    <a:off x="4460" y="287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4"/>
                      </a:cxn>
                      <a:cxn ang="0">
                        <a:pos x="144" y="385"/>
                      </a:cxn>
                      <a:cxn ang="0">
                        <a:pos x="62" y="487"/>
                      </a:cxn>
                      <a:cxn ang="0">
                        <a:pos x="35" y="525"/>
                      </a:cxn>
                      <a:cxn ang="0">
                        <a:pos x="12" y="561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9" y="603"/>
                      </a:cxn>
                      <a:cxn ang="0">
                        <a:pos x="16" y="600"/>
                      </a:cxn>
                      <a:cxn ang="0">
                        <a:pos x="28" y="597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39"/>
                      </a:cxn>
                      <a:cxn ang="0">
                        <a:pos x="216" y="457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3">
                        <a:moveTo>
                          <a:pt x="494" y="0"/>
                        </a:moveTo>
                        <a:lnTo>
                          <a:pt x="232" y="284"/>
                        </a:lnTo>
                        <a:lnTo>
                          <a:pt x="144" y="385"/>
                        </a:lnTo>
                        <a:lnTo>
                          <a:pt x="62" y="487"/>
                        </a:lnTo>
                        <a:lnTo>
                          <a:pt x="35" y="525"/>
                        </a:lnTo>
                        <a:lnTo>
                          <a:pt x="12" y="561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9" y="603"/>
                        </a:lnTo>
                        <a:lnTo>
                          <a:pt x="16" y="600"/>
                        </a:lnTo>
                        <a:lnTo>
                          <a:pt x="28" y="597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39"/>
                        </a:lnTo>
                        <a:lnTo>
                          <a:pt x="216" y="457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0" name="Freeform 217"/>
                  <p:cNvSpPr>
                    <a:spLocks/>
                  </p:cNvSpPr>
                  <p:nvPr/>
                </p:nvSpPr>
                <p:spPr bwMode="auto">
                  <a:xfrm>
                    <a:off x="4661" y="275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1" name="Freeform 218"/>
                  <p:cNvSpPr>
                    <a:spLocks/>
                  </p:cNvSpPr>
                  <p:nvPr/>
                </p:nvSpPr>
                <p:spPr bwMode="auto">
                  <a:xfrm>
                    <a:off x="4462" y="288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4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4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2" name="Freeform 219"/>
                  <p:cNvSpPr>
                    <a:spLocks/>
                  </p:cNvSpPr>
                  <p:nvPr/>
                </p:nvSpPr>
                <p:spPr bwMode="auto">
                  <a:xfrm>
                    <a:off x="4663" y="2752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3" name="Freeform 220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4" name="Freeform 221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5" name="Freeform 223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6" name="Freeform 225"/>
                  <p:cNvSpPr>
                    <a:spLocks/>
                  </p:cNvSpPr>
                  <p:nvPr/>
                </p:nvSpPr>
                <p:spPr bwMode="auto">
                  <a:xfrm>
                    <a:off x="4448" y="2541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1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0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1" y="112"/>
                      </a:cxn>
                      <a:cxn ang="0">
                        <a:pos x="458" y="215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1"/>
                      </a:cxn>
                      <a:cxn ang="0">
                        <a:pos x="110" y="601"/>
                      </a:cxn>
                    </a:cxnLst>
                    <a:rect l="0" t="0" r="r" b="b"/>
                    <a:pathLst>
                      <a:path w="602" h="601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1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0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1" y="112"/>
                        </a:lnTo>
                        <a:lnTo>
                          <a:pt x="458" y="215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1"/>
                        </a:lnTo>
                        <a:lnTo>
                          <a:pt x="110" y="601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7" name="Freeform 227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8" name="Freeform 228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9" name="Freeform 229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0" name="Freeform 230"/>
                  <p:cNvSpPr>
                    <a:spLocks/>
                  </p:cNvSpPr>
                  <p:nvPr/>
                </p:nvSpPr>
                <p:spPr bwMode="auto">
                  <a:xfrm>
                    <a:off x="4319" y="2742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8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8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1" name="Freeform 231"/>
                  <p:cNvSpPr>
                    <a:spLocks/>
                  </p:cNvSpPr>
                  <p:nvPr/>
                </p:nvSpPr>
                <p:spPr bwMode="auto">
                  <a:xfrm>
                    <a:off x="4521" y="2613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3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2" y="12"/>
                      </a:cxn>
                      <a:cxn ang="0">
                        <a:pos x="573" y="4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3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2" y="12"/>
                        </a:lnTo>
                        <a:lnTo>
                          <a:pt x="573" y="4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2" name="Freeform 232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3" name="Freeform 233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4" name="Freeform 234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5" name="Freeform 235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6" name="Freeform 236"/>
                  <p:cNvSpPr>
                    <a:spLocks/>
                  </p:cNvSpPr>
                  <p:nvPr/>
                </p:nvSpPr>
                <p:spPr bwMode="auto">
                  <a:xfrm>
                    <a:off x="4393" y="2812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7" name="Freeform 237"/>
                  <p:cNvSpPr>
                    <a:spLocks/>
                  </p:cNvSpPr>
                  <p:nvPr/>
                </p:nvSpPr>
                <p:spPr bwMode="auto">
                  <a:xfrm>
                    <a:off x="4594" y="268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8" name="Freeform 238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9" name="Freeform 239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0" name="Freeform 240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1" name="Freeform 241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2" name="Freeform 242"/>
                  <p:cNvSpPr>
                    <a:spLocks/>
                  </p:cNvSpPr>
                  <p:nvPr/>
                </p:nvSpPr>
                <p:spPr bwMode="auto">
                  <a:xfrm>
                    <a:off x="4465" y="2885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2" y="562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2" y="562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3" name="Freeform 243"/>
                  <p:cNvSpPr>
                    <a:spLocks/>
                  </p:cNvSpPr>
                  <p:nvPr/>
                </p:nvSpPr>
                <p:spPr bwMode="auto">
                  <a:xfrm>
                    <a:off x="4667" y="2756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4" name="Freeform 244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5" name="Freeform 245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6" name="Freeform 247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7" name="Freeform 249"/>
                  <p:cNvSpPr>
                    <a:spLocks/>
                  </p:cNvSpPr>
                  <p:nvPr/>
                </p:nvSpPr>
                <p:spPr bwMode="auto">
                  <a:xfrm>
                    <a:off x="4448" y="2541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1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0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1" y="112"/>
                      </a:cxn>
                      <a:cxn ang="0">
                        <a:pos x="458" y="215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1"/>
                      </a:cxn>
                      <a:cxn ang="0">
                        <a:pos x="110" y="601"/>
                      </a:cxn>
                    </a:cxnLst>
                    <a:rect l="0" t="0" r="r" b="b"/>
                    <a:pathLst>
                      <a:path w="602" h="601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1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0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1" y="112"/>
                        </a:lnTo>
                        <a:lnTo>
                          <a:pt x="458" y="215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1"/>
                        </a:lnTo>
                        <a:lnTo>
                          <a:pt x="110" y="601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8" name="Freeform 251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9" name="Freeform 252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40" name="Freeform 253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41" name="Freeform 254"/>
                  <p:cNvSpPr>
                    <a:spLocks/>
                  </p:cNvSpPr>
                  <p:nvPr/>
                </p:nvSpPr>
                <p:spPr bwMode="auto">
                  <a:xfrm>
                    <a:off x="4319" y="2742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8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8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42" name="Freeform 255"/>
                  <p:cNvSpPr>
                    <a:spLocks/>
                  </p:cNvSpPr>
                  <p:nvPr/>
                </p:nvSpPr>
                <p:spPr bwMode="auto">
                  <a:xfrm>
                    <a:off x="4521" y="2613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3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2" y="12"/>
                      </a:cxn>
                      <a:cxn ang="0">
                        <a:pos x="573" y="4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3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2" y="12"/>
                        </a:lnTo>
                        <a:lnTo>
                          <a:pt x="573" y="4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43" name="Freeform 256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44" name="Freeform 257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45" name="Freeform 258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46" name="Freeform 259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47" name="Freeform 260"/>
                  <p:cNvSpPr>
                    <a:spLocks/>
                  </p:cNvSpPr>
                  <p:nvPr/>
                </p:nvSpPr>
                <p:spPr bwMode="auto">
                  <a:xfrm>
                    <a:off x="4393" y="2812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48" name="Freeform 261"/>
                  <p:cNvSpPr>
                    <a:spLocks/>
                  </p:cNvSpPr>
                  <p:nvPr/>
                </p:nvSpPr>
                <p:spPr bwMode="auto">
                  <a:xfrm>
                    <a:off x="4594" y="268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49" name="Freeform 262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50" name="Freeform 263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51" name="Freeform 264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52" name="Freeform 265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53" name="Freeform 266"/>
                  <p:cNvSpPr>
                    <a:spLocks/>
                  </p:cNvSpPr>
                  <p:nvPr/>
                </p:nvSpPr>
                <p:spPr bwMode="auto">
                  <a:xfrm>
                    <a:off x="4465" y="2885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2" y="562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2" y="562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54" name="Freeform 267"/>
                  <p:cNvSpPr>
                    <a:spLocks/>
                  </p:cNvSpPr>
                  <p:nvPr/>
                </p:nvSpPr>
                <p:spPr bwMode="auto">
                  <a:xfrm>
                    <a:off x="4667" y="2756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55" name="Freeform 268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56" name="Freeform 269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57" name="Freeform 271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58" name="Freeform 273"/>
                  <p:cNvSpPr>
                    <a:spLocks/>
                  </p:cNvSpPr>
                  <p:nvPr/>
                </p:nvSpPr>
                <p:spPr bwMode="auto">
                  <a:xfrm>
                    <a:off x="4452" y="254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59" name="Freeform 275"/>
                  <p:cNvSpPr>
                    <a:spLocks/>
                  </p:cNvSpPr>
                  <p:nvPr/>
                </p:nvSpPr>
                <p:spPr bwMode="auto">
                  <a:xfrm>
                    <a:off x="4454" y="254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60" name="Freeform 276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61" name="Freeform 277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62" name="Freeform 278"/>
                  <p:cNvSpPr>
                    <a:spLocks/>
                  </p:cNvSpPr>
                  <p:nvPr/>
                </p:nvSpPr>
                <p:spPr bwMode="auto">
                  <a:xfrm>
                    <a:off x="4323" y="274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4"/>
                      </a:cxn>
                      <a:cxn ang="0">
                        <a:pos x="62" y="488"/>
                      </a:cxn>
                      <a:cxn ang="0">
                        <a:pos x="33" y="524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4"/>
                        </a:lnTo>
                        <a:lnTo>
                          <a:pt x="62" y="488"/>
                        </a:lnTo>
                        <a:lnTo>
                          <a:pt x="33" y="524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63" name="Freeform 279"/>
                  <p:cNvSpPr>
                    <a:spLocks/>
                  </p:cNvSpPr>
                  <p:nvPr/>
                </p:nvSpPr>
                <p:spPr bwMode="auto">
                  <a:xfrm>
                    <a:off x="4524" y="261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7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7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64" name="Freeform 280"/>
                  <p:cNvSpPr>
                    <a:spLocks/>
                  </p:cNvSpPr>
                  <p:nvPr/>
                </p:nvSpPr>
                <p:spPr bwMode="auto">
                  <a:xfrm>
                    <a:off x="4325" y="274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2" y="284"/>
                      </a:cxn>
                      <a:cxn ang="0">
                        <a:pos x="142" y="385"/>
                      </a:cxn>
                      <a:cxn ang="0">
                        <a:pos x="62" y="489"/>
                      </a:cxn>
                      <a:cxn ang="0">
                        <a:pos x="33" y="525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7" y="602"/>
                      </a:cxn>
                      <a:cxn ang="0">
                        <a:pos x="16" y="601"/>
                      </a:cxn>
                      <a:cxn ang="0">
                        <a:pos x="27" y="597"/>
                      </a:cxn>
                      <a:cxn ang="0">
                        <a:pos x="39" y="589"/>
                      </a:cxn>
                      <a:cxn ang="0">
                        <a:pos x="76" y="568"/>
                      </a:cxn>
                      <a:cxn ang="0">
                        <a:pos x="112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2" y="284"/>
                        </a:lnTo>
                        <a:lnTo>
                          <a:pt x="142" y="385"/>
                        </a:lnTo>
                        <a:lnTo>
                          <a:pt x="62" y="489"/>
                        </a:lnTo>
                        <a:lnTo>
                          <a:pt x="33" y="525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7" y="602"/>
                        </a:lnTo>
                        <a:lnTo>
                          <a:pt x="16" y="601"/>
                        </a:lnTo>
                        <a:lnTo>
                          <a:pt x="27" y="597"/>
                        </a:lnTo>
                        <a:lnTo>
                          <a:pt x="39" y="589"/>
                        </a:lnTo>
                        <a:lnTo>
                          <a:pt x="76" y="568"/>
                        </a:lnTo>
                        <a:lnTo>
                          <a:pt x="112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65" name="Freeform 281"/>
                  <p:cNvSpPr>
                    <a:spLocks/>
                  </p:cNvSpPr>
                  <p:nvPr/>
                </p:nvSpPr>
                <p:spPr bwMode="auto">
                  <a:xfrm>
                    <a:off x="4526" y="261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5" y="35"/>
                      </a:cxn>
                      <a:cxn ang="0">
                        <a:pos x="561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7"/>
                      </a:cxn>
                      <a:cxn ang="0">
                        <a:pos x="596" y="27"/>
                      </a:cxn>
                      <a:cxn ang="0">
                        <a:pos x="590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5" y="35"/>
                        </a:lnTo>
                        <a:lnTo>
                          <a:pt x="561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7"/>
                        </a:lnTo>
                        <a:lnTo>
                          <a:pt x="596" y="27"/>
                        </a:lnTo>
                        <a:lnTo>
                          <a:pt x="590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66" name="Freeform 282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67" name="Freeform 283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68" name="Freeform 284"/>
                  <p:cNvSpPr>
                    <a:spLocks/>
                  </p:cNvSpPr>
                  <p:nvPr/>
                </p:nvSpPr>
                <p:spPr bwMode="auto">
                  <a:xfrm>
                    <a:off x="4397" y="2816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3" y="562"/>
                      </a:cxn>
                      <a:cxn ang="0">
                        <a:pos x="6" y="575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9" y="602"/>
                      </a:cxn>
                      <a:cxn ang="0">
                        <a:pos x="18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9" y="369"/>
                      </a:cxn>
                      <a:cxn ang="0">
                        <a:pos x="319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3" y="562"/>
                        </a:lnTo>
                        <a:lnTo>
                          <a:pt x="6" y="575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9" y="602"/>
                        </a:lnTo>
                        <a:lnTo>
                          <a:pt x="18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9" y="369"/>
                        </a:lnTo>
                        <a:lnTo>
                          <a:pt x="319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69" name="Freeform 285"/>
                  <p:cNvSpPr>
                    <a:spLocks/>
                  </p:cNvSpPr>
                  <p:nvPr/>
                </p:nvSpPr>
                <p:spPr bwMode="auto">
                  <a:xfrm>
                    <a:off x="4598" y="268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2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7"/>
                      </a:cxn>
                      <a:cxn ang="0">
                        <a:pos x="596" y="29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2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7"/>
                        </a:lnTo>
                        <a:lnTo>
                          <a:pt x="596" y="29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70" name="Freeform 286"/>
                  <p:cNvSpPr>
                    <a:spLocks/>
                  </p:cNvSpPr>
                  <p:nvPr/>
                </p:nvSpPr>
                <p:spPr bwMode="auto">
                  <a:xfrm>
                    <a:off x="4399" y="2818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2"/>
                      </a:cxn>
                      <a:cxn ang="0">
                        <a:pos x="6" y="575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7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8" y="369"/>
                      </a:cxn>
                      <a:cxn ang="0">
                        <a:pos x="318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2"/>
                        </a:lnTo>
                        <a:lnTo>
                          <a:pt x="6" y="575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7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8" y="369"/>
                        </a:lnTo>
                        <a:lnTo>
                          <a:pt x="318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71" name="Freeform 287"/>
                  <p:cNvSpPr>
                    <a:spLocks/>
                  </p:cNvSpPr>
                  <p:nvPr/>
                </p:nvSpPr>
                <p:spPr bwMode="auto">
                  <a:xfrm>
                    <a:off x="4600" y="268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1" y="13"/>
                      </a:cxn>
                      <a:cxn ang="0">
                        <a:pos x="574" y="5"/>
                      </a:cxn>
                      <a:cxn ang="0">
                        <a:pos x="586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1" y="13"/>
                        </a:lnTo>
                        <a:lnTo>
                          <a:pt x="574" y="5"/>
                        </a:lnTo>
                        <a:lnTo>
                          <a:pt x="586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72" name="Freeform 288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73" name="Freeform 289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74" name="Freeform 290"/>
                  <p:cNvSpPr>
                    <a:spLocks/>
                  </p:cNvSpPr>
                  <p:nvPr/>
                </p:nvSpPr>
                <p:spPr bwMode="auto">
                  <a:xfrm>
                    <a:off x="4469" y="288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2" y="286"/>
                      </a:cxn>
                      <a:cxn ang="0">
                        <a:pos x="142" y="386"/>
                      </a:cxn>
                      <a:cxn ang="0">
                        <a:pos x="62" y="489"/>
                      </a:cxn>
                      <a:cxn ang="0">
                        <a:pos x="33" y="526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7"/>
                      </a:cxn>
                      <a:cxn ang="0">
                        <a:pos x="0" y="595"/>
                      </a:cxn>
                      <a:cxn ang="0">
                        <a:pos x="3" y="600"/>
                      </a:cxn>
                      <a:cxn ang="0">
                        <a:pos x="7" y="602"/>
                      </a:cxn>
                      <a:cxn ang="0">
                        <a:pos x="16" y="601"/>
                      </a:cxn>
                      <a:cxn ang="0">
                        <a:pos x="27" y="597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2" y="541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2" y="286"/>
                        </a:lnTo>
                        <a:lnTo>
                          <a:pt x="142" y="386"/>
                        </a:lnTo>
                        <a:lnTo>
                          <a:pt x="62" y="489"/>
                        </a:lnTo>
                        <a:lnTo>
                          <a:pt x="33" y="526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7"/>
                        </a:lnTo>
                        <a:lnTo>
                          <a:pt x="0" y="595"/>
                        </a:lnTo>
                        <a:lnTo>
                          <a:pt x="3" y="600"/>
                        </a:lnTo>
                        <a:lnTo>
                          <a:pt x="7" y="602"/>
                        </a:lnTo>
                        <a:lnTo>
                          <a:pt x="16" y="601"/>
                        </a:lnTo>
                        <a:lnTo>
                          <a:pt x="27" y="597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2" y="541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75" name="Freeform 291"/>
                  <p:cNvSpPr>
                    <a:spLocks/>
                  </p:cNvSpPr>
                  <p:nvPr/>
                </p:nvSpPr>
                <p:spPr bwMode="auto">
                  <a:xfrm>
                    <a:off x="4670" y="275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5" y="232"/>
                      </a:cxn>
                      <a:cxn ang="0">
                        <a:pos x="386" y="143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2"/>
                      </a:cxn>
                      <a:cxn ang="0">
                        <a:pos x="575" y="5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6"/>
                      </a:cxn>
                      <a:cxn ang="0">
                        <a:pos x="596" y="28"/>
                      </a:cxn>
                      <a:cxn ang="0">
                        <a:pos x="590" y="41"/>
                      </a:cxn>
                      <a:cxn ang="0">
                        <a:pos x="567" y="77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5" y="232"/>
                        </a:lnTo>
                        <a:lnTo>
                          <a:pt x="386" y="143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2"/>
                        </a:lnTo>
                        <a:lnTo>
                          <a:pt x="575" y="5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6"/>
                        </a:lnTo>
                        <a:lnTo>
                          <a:pt x="596" y="28"/>
                        </a:lnTo>
                        <a:lnTo>
                          <a:pt x="590" y="41"/>
                        </a:lnTo>
                        <a:lnTo>
                          <a:pt x="567" y="77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76" name="Freeform 292"/>
                  <p:cNvSpPr>
                    <a:spLocks/>
                  </p:cNvSpPr>
                  <p:nvPr/>
                </p:nvSpPr>
                <p:spPr bwMode="auto">
                  <a:xfrm>
                    <a:off x="4471" y="289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1" y="285"/>
                      </a:cxn>
                      <a:cxn ang="0">
                        <a:pos x="142" y="386"/>
                      </a:cxn>
                      <a:cxn ang="0">
                        <a:pos x="61" y="488"/>
                      </a:cxn>
                      <a:cxn ang="0">
                        <a:pos x="33" y="526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6"/>
                      </a:cxn>
                      <a:cxn ang="0">
                        <a:pos x="0" y="595"/>
                      </a:cxn>
                      <a:cxn ang="0">
                        <a:pos x="2" y="599"/>
                      </a:cxn>
                      <a:cxn ang="0">
                        <a:pos x="7" y="602"/>
                      </a:cxn>
                      <a:cxn ang="0">
                        <a:pos x="15" y="601"/>
                      </a:cxn>
                      <a:cxn ang="0">
                        <a:pos x="27" y="596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6" y="369"/>
                      </a:cxn>
                      <a:cxn ang="0">
                        <a:pos x="316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1" y="285"/>
                        </a:lnTo>
                        <a:lnTo>
                          <a:pt x="142" y="386"/>
                        </a:lnTo>
                        <a:lnTo>
                          <a:pt x="61" y="488"/>
                        </a:lnTo>
                        <a:lnTo>
                          <a:pt x="33" y="526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6"/>
                        </a:lnTo>
                        <a:lnTo>
                          <a:pt x="0" y="595"/>
                        </a:lnTo>
                        <a:lnTo>
                          <a:pt x="2" y="599"/>
                        </a:lnTo>
                        <a:lnTo>
                          <a:pt x="7" y="602"/>
                        </a:lnTo>
                        <a:lnTo>
                          <a:pt x="15" y="601"/>
                        </a:lnTo>
                        <a:lnTo>
                          <a:pt x="27" y="596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6" y="369"/>
                        </a:lnTo>
                        <a:lnTo>
                          <a:pt x="316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77" name="Freeform 293"/>
                  <p:cNvSpPr>
                    <a:spLocks/>
                  </p:cNvSpPr>
                  <p:nvPr/>
                </p:nvSpPr>
                <p:spPr bwMode="auto">
                  <a:xfrm>
                    <a:off x="4672" y="276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5" y="232"/>
                      </a:cxn>
                      <a:cxn ang="0">
                        <a:pos x="386" y="143"/>
                      </a:cxn>
                      <a:cxn ang="0">
                        <a:pos x="488" y="62"/>
                      </a:cxn>
                      <a:cxn ang="0">
                        <a:pos x="525" y="33"/>
                      </a:cxn>
                      <a:cxn ang="0">
                        <a:pos x="561" y="12"/>
                      </a:cxn>
                      <a:cxn ang="0">
                        <a:pos x="574" y="4"/>
                      </a:cxn>
                      <a:cxn ang="0">
                        <a:pos x="586" y="2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0" y="16"/>
                      </a:cxn>
                      <a:cxn ang="0">
                        <a:pos x="596" y="28"/>
                      </a:cxn>
                      <a:cxn ang="0">
                        <a:pos x="590" y="40"/>
                      </a:cxn>
                      <a:cxn ang="0">
                        <a:pos x="567" y="77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5" y="232"/>
                        </a:lnTo>
                        <a:lnTo>
                          <a:pt x="386" y="143"/>
                        </a:lnTo>
                        <a:lnTo>
                          <a:pt x="488" y="62"/>
                        </a:lnTo>
                        <a:lnTo>
                          <a:pt x="525" y="33"/>
                        </a:lnTo>
                        <a:lnTo>
                          <a:pt x="561" y="12"/>
                        </a:lnTo>
                        <a:lnTo>
                          <a:pt x="574" y="4"/>
                        </a:lnTo>
                        <a:lnTo>
                          <a:pt x="586" y="2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0" y="16"/>
                        </a:lnTo>
                        <a:lnTo>
                          <a:pt x="596" y="28"/>
                        </a:lnTo>
                        <a:lnTo>
                          <a:pt x="590" y="40"/>
                        </a:lnTo>
                        <a:lnTo>
                          <a:pt x="567" y="77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78" name="Freeform 294"/>
                  <p:cNvSpPr>
                    <a:spLocks/>
                  </p:cNvSpPr>
                  <p:nvPr/>
                </p:nvSpPr>
                <p:spPr bwMode="auto">
                  <a:xfrm>
                    <a:off x="4433" y="2637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70" y="197"/>
                      </a:cxn>
                      <a:cxn ang="0">
                        <a:pos x="70" y="197"/>
                      </a:cxn>
                      <a:cxn ang="0">
                        <a:pos x="71" y="196"/>
                      </a:cxn>
                      <a:cxn ang="0">
                        <a:pos x="72" y="196"/>
                      </a:cxn>
                      <a:cxn ang="0">
                        <a:pos x="72" y="195"/>
                      </a:cxn>
                      <a:cxn ang="0">
                        <a:pos x="77" y="192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9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19" y="153"/>
                      </a:cxn>
                      <a:cxn ang="0">
                        <a:pos x="129" y="136"/>
                      </a:cxn>
                      <a:cxn ang="0">
                        <a:pos x="129" y="136"/>
                      </a:cxn>
                      <a:cxn ang="0">
                        <a:pos x="136" y="120"/>
                      </a:cxn>
                      <a:cxn ang="0">
                        <a:pos x="134" y="101"/>
                      </a:cxn>
                      <a:cxn ang="0">
                        <a:pos x="126" y="82"/>
                      </a:cxn>
                      <a:cxn ang="0">
                        <a:pos x="108" y="66"/>
                      </a:cxn>
                      <a:cxn ang="0">
                        <a:pos x="87" y="48"/>
                      </a:cxn>
                      <a:cxn ang="0">
                        <a:pos x="62" y="33"/>
                      </a:cxn>
                      <a:cxn ang="0">
                        <a:pos x="62" y="33"/>
                      </a:cxn>
                      <a:cxn ang="0">
                        <a:pos x="42" y="20"/>
                      </a:cxn>
                      <a:cxn ang="0">
                        <a:pos x="19" y="10"/>
                      </a:cxn>
                      <a:cxn ang="0">
                        <a:pos x="19" y="10"/>
                      </a:cxn>
                      <a:cxn ang="0">
                        <a:pos x="13" y="6"/>
                      </a:cxn>
                      <a:cxn ang="0">
                        <a:pos x="6" y="3"/>
                      </a:cxn>
                      <a:cxn ang="0">
                        <a:pos x="6" y="3"/>
                      </a:cxn>
                      <a:cxn ang="0">
                        <a:pos x="6" y="3"/>
                      </a:cxn>
                      <a:cxn ang="0">
                        <a:pos x="3" y="2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7">
                        <a:moveTo>
                          <a:pt x="70" y="197"/>
                        </a:moveTo>
                        <a:lnTo>
                          <a:pt x="70" y="197"/>
                        </a:lnTo>
                        <a:lnTo>
                          <a:pt x="71" y="196"/>
                        </a:lnTo>
                        <a:lnTo>
                          <a:pt x="72" y="196"/>
                        </a:lnTo>
                        <a:lnTo>
                          <a:pt x="72" y="195"/>
                        </a:lnTo>
                        <a:lnTo>
                          <a:pt x="77" y="192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9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19" y="153"/>
                        </a:lnTo>
                        <a:lnTo>
                          <a:pt x="129" y="136"/>
                        </a:lnTo>
                        <a:lnTo>
                          <a:pt x="129" y="136"/>
                        </a:lnTo>
                        <a:lnTo>
                          <a:pt x="136" y="120"/>
                        </a:lnTo>
                        <a:lnTo>
                          <a:pt x="134" y="101"/>
                        </a:lnTo>
                        <a:lnTo>
                          <a:pt x="126" y="82"/>
                        </a:lnTo>
                        <a:lnTo>
                          <a:pt x="108" y="66"/>
                        </a:lnTo>
                        <a:lnTo>
                          <a:pt x="87" y="48"/>
                        </a:lnTo>
                        <a:lnTo>
                          <a:pt x="62" y="33"/>
                        </a:lnTo>
                        <a:lnTo>
                          <a:pt x="62" y="33"/>
                        </a:lnTo>
                        <a:lnTo>
                          <a:pt x="42" y="20"/>
                        </a:lnTo>
                        <a:lnTo>
                          <a:pt x="19" y="10"/>
                        </a:lnTo>
                        <a:lnTo>
                          <a:pt x="19" y="10"/>
                        </a:lnTo>
                        <a:lnTo>
                          <a:pt x="13" y="6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79" name="Freeform 295"/>
                  <p:cNvSpPr>
                    <a:spLocks/>
                  </p:cNvSpPr>
                  <p:nvPr/>
                </p:nvSpPr>
                <p:spPr bwMode="auto">
                  <a:xfrm>
                    <a:off x="4432" y="2639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70" y="196"/>
                      </a:cxn>
                      <a:cxn ang="0">
                        <a:pos x="71" y="196"/>
                      </a:cxn>
                      <a:cxn ang="0">
                        <a:pos x="71" y="196"/>
                      </a:cxn>
                      <a:cxn ang="0">
                        <a:pos x="72" y="194"/>
                      </a:cxn>
                      <a:cxn ang="0">
                        <a:pos x="74" y="194"/>
                      </a:cxn>
                      <a:cxn ang="0">
                        <a:pos x="74" y="194"/>
                      </a:cxn>
                      <a:cxn ang="0">
                        <a:pos x="78" y="191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7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20" y="153"/>
                      </a:cxn>
                      <a:cxn ang="0">
                        <a:pos x="129" y="135"/>
                      </a:cxn>
                      <a:cxn ang="0">
                        <a:pos x="129" y="135"/>
                      </a:cxn>
                      <a:cxn ang="0">
                        <a:pos x="136" y="119"/>
                      </a:cxn>
                      <a:cxn ang="0">
                        <a:pos x="134" y="101"/>
                      </a:cxn>
                      <a:cxn ang="0">
                        <a:pos x="134" y="101"/>
                      </a:cxn>
                      <a:cxn ang="0">
                        <a:pos x="126" y="81"/>
                      </a:cxn>
                      <a:cxn ang="0">
                        <a:pos x="108" y="65"/>
                      </a:cxn>
                      <a:cxn ang="0">
                        <a:pos x="87" y="47"/>
                      </a:cxn>
                      <a:cxn ang="0">
                        <a:pos x="64" y="3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6">
                        <a:moveTo>
                          <a:pt x="70" y="196"/>
                        </a:moveTo>
                        <a:lnTo>
                          <a:pt x="71" y="196"/>
                        </a:lnTo>
                        <a:lnTo>
                          <a:pt x="71" y="196"/>
                        </a:lnTo>
                        <a:lnTo>
                          <a:pt x="72" y="194"/>
                        </a:lnTo>
                        <a:lnTo>
                          <a:pt x="74" y="194"/>
                        </a:lnTo>
                        <a:lnTo>
                          <a:pt x="74" y="194"/>
                        </a:lnTo>
                        <a:lnTo>
                          <a:pt x="78" y="191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7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20" y="153"/>
                        </a:lnTo>
                        <a:lnTo>
                          <a:pt x="129" y="135"/>
                        </a:lnTo>
                        <a:lnTo>
                          <a:pt x="129" y="135"/>
                        </a:lnTo>
                        <a:lnTo>
                          <a:pt x="136" y="119"/>
                        </a:lnTo>
                        <a:lnTo>
                          <a:pt x="134" y="101"/>
                        </a:lnTo>
                        <a:lnTo>
                          <a:pt x="134" y="101"/>
                        </a:lnTo>
                        <a:lnTo>
                          <a:pt x="126" y="81"/>
                        </a:lnTo>
                        <a:lnTo>
                          <a:pt x="108" y="65"/>
                        </a:lnTo>
                        <a:lnTo>
                          <a:pt x="87" y="47"/>
                        </a:lnTo>
                        <a:lnTo>
                          <a:pt x="64" y="3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80" name="Freeform 296"/>
                  <p:cNvSpPr>
                    <a:spLocks/>
                  </p:cNvSpPr>
                  <p:nvPr/>
                </p:nvSpPr>
                <p:spPr bwMode="auto">
                  <a:xfrm>
                    <a:off x="4422" y="2639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69" y="197"/>
                      </a:cxn>
                      <a:cxn ang="0">
                        <a:pos x="69" y="197"/>
                      </a:cxn>
                      <a:cxn ang="0">
                        <a:pos x="71" y="197"/>
                      </a:cxn>
                      <a:cxn ang="0">
                        <a:pos x="72" y="196"/>
                      </a:cxn>
                      <a:cxn ang="0">
                        <a:pos x="72" y="194"/>
                      </a:cxn>
                      <a:cxn ang="0">
                        <a:pos x="77" y="191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9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20" y="153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36" y="119"/>
                      </a:cxn>
                      <a:cxn ang="0">
                        <a:pos x="134" y="102"/>
                      </a:cxn>
                      <a:cxn ang="0">
                        <a:pos x="126" y="82"/>
                      </a:cxn>
                      <a:cxn ang="0">
                        <a:pos x="108" y="66"/>
                      </a:cxn>
                      <a:cxn ang="0">
                        <a:pos x="87" y="49"/>
                      </a:cxn>
                      <a:cxn ang="0">
                        <a:pos x="64" y="3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7">
                        <a:moveTo>
                          <a:pt x="69" y="197"/>
                        </a:moveTo>
                        <a:lnTo>
                          <a:pt x="69" y="197"/>
                        </a:lnTo>
                        <a:lnTo>
                          <a:pt x="71" y="197"/>
                        </a:lnTo>
                        <a:lnTo>
                          <a:pt x="72" y="196"/>
                        </a:lnTo>
                        <a:lnTo>
                          <a:pt x="72" y="194"/>
                        </a:lnTo>
                        <a:lnTo>
                          <a:pt x="77" y="191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9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20" y="153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36" y="119"/>
                        </a:lnTo>
                        <a:lnTo>
                          <a:pt x="134" y="102"/>
                        </a:lnTo>
                        <a:lnTo>
                          <a:pt x="126" y="82"/>
                        </a:lnTo>
                        <a:lnTo>
                          <a:pt x="108" y="66"/>
                        </a:lnTo>
                        <a:lnTo>
                          <a:pt x="87" y="49"/>
                        </a:lnTo>
                        <a:lnTo>
                          <a:pt x="64" y="3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81" name="Freeform 297"/>
                  <p:cNvSpPr>
                    <a:spLocks/>
                  </p:cNvSpPr>
                  <p:nvPr/>
                </p:nvSpPr>
                <p:spPr bwMode="auto">
                  <a:xfrm>
                    <a:off x="4689" y="2942"/>
                    <a:ext cx="49" cy="64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2"/>
                      </a:cxn>
                      <a:cxn ang="0">
                        <a:pos x="57" y="2"/>
                      </a:cxn>
                      <a:cxn ang="0">
                        <a:pos x="55" y="3"/>
                      </a:cxn>
                      <a:cxn ang="0">
                        <a:pos x="55" y="3"/>
                      </a:cxn>
                      <a:cxn ang="0">
                        <a:pos x="51" y="7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35" y="22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13" y="51"/>
                      </a:cxn>
                      <a:cxn ang="0">
                        <a:pos x="5" y="68"/>
                      </a:cxn>
                      <a:cxn ang="0">
                        <a:pos x="5" y="68"/>
                      </a:cxn>
                      <a:cxn ang="0">
                        <a:pos x="0" y="84"/>
                      </a:cxn>
                      <a:cxn ang="0">
                        <a:pos x="3" y="102"/>
                      </a:cxn>
                      <a:cxn ang="0">
                        <a:pos x="13" y="121"/>
                      </a:cxn>
                      <a:cxn ang="0">
                        <a:pos x="32" y="136"/>
                      </a:cxn>
                      <a:cxn ang="0">
                        <a:pos x="55" y="150"/>
                      </a:cxn>
                      <a:cxn ang="0">
                        <a:pos x="80" y="163"/>
                      </a:cxn>
                      <a:cxn ang="0">
                        <a:pos x="80" y="163"/>
                      </a:cxn>
                      <a:cxn ang="0">
                        <a:pos x="103" y="173"/>
                      </a:cxn>
                      <a:cxn ang="0">
                        <a:pos x="126" y="183"/>
                      </a:cxn>
                      <a:cxn ang="0">
                        <a:pos x="126" y="183"/>
                      </a:cxn>
                      <a:cxn ang="0">
                        <a:pos x="133" y="186"/>
                      </a:cxn>
                      <a:cxn ang="0">
                        <a:pos x="140" y="189"/>
                      </a:cxn>
                      <a:cxn ang="0">
                        <a:pos x="140" y="189"/>
                      </a:cxn>
                      <a:cxn ang="0">
                        <a:pos x="140" y="189"/>
                      </a:cxn>
                      <a:cxn ang="0">
                        <a:pos x="143" y="189"/>
                      </a:cxn>
                      <a:cxn ang="0">
                        <a:pos x="144" y="190"/>
                      </a:cxn>
                      <a:cxn ang="0">
                        <a:pos x="144" y="190"/>
                      </a:cxn>
                      <a:cxn ang="0">
                        <a:pos x="144" y="190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</a:cxnLst>
                    <a:rect l="0" t="0" r="r" b="b"/>
                    <a:pathLst>
                      <a:path w="146" h="190">
                        <a:moveTo>
                          <a:pt x="58" y="0"/>
                        </a:moveTo>
                        <a:lnTo>
                          <a:pt x="58" y="2"/>
                        </a:lnTo>
                        <a:lnTo>
                          <a:pt x="57" y="2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1" y="7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35" y="22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13" y="51"/>
                        </a:lnTo>
                        <a:lnTo>
                          <a:pt x="5" y="68"/>
                        </a:lnTo>
                        <a:lnTo>
                          <a:pt x="5" y="68"/>
                        </a:lnTo>
                        <a:lnTo>
                          <a:pt x="0" y="84"/>
                        </a:lnTo>
                        <a:lnTo>
                          <a:pt x="3" y="102"/>
                        </a:lnTo>
                        <a:lnTo>
                          <a:pt x="13" y="121"/>
                        </a:lnTo>
                        <a:lnTo>
                          <a:pt x="32" y="136"/>
                        </a:lnTo>
                        <a:lnTo>
                          <a:pt x="55" y="150"/>
                        </a:lnTo>
                        <a:lnTo>
                          <a:pt x="80" y="163"/>
                        </a:lnTo>
                        <a:lnTo>
                          <a:pt x="80" y="163"/>
                        </a:lnTo>
                        <a:lnTo>
                          <a:pt x="103" y="173"/>
                        </a:lnTo>
                        <a:lnTo>
                          <a:pt x="126" y="183"/>
                        </a:lnTo>
                        <a:lnTo>
                          <a:pt x="126" y="183"/>
                        </a:lnTo>
                        <a:lnTo>
                          <a:pt x="133" y="186"/>
                        </a:lnTo>
                        <a:lnTo>
                          <a:pt x="140" y="189"/>
                        </a:lnTo>
                        <a:lnTo>
                          <a:pt x="140" y="189"/>
                        </a:lnTo>
                        <a:lnTo>
                          <a:pt x="140" y="189"/>
                        </a:lnTo>
                        <a:lnTo>
                          <a:pt x="143" y="189"/>
                        </a:lnTo>
                        <a:lnTo>
                          <a:pt x="144" y="190"/>
                        </a:lnTo>
                        <a:lnTo>
                          <a:pt x="144" y="190"/>
                        </a:lnTo>
                        <a:lnTo>
                          <a:pt x="144" y="190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82" name="Freeform 298"/>
                  <p:cNvSpPr>
                    <a:spLocks/>
                  </p:cNvSpPr>
                  <p:nvPr/>
                </p:nvSpPr>
                <p:spPr bwMode="auto">
                  <a:xfrm>
                    <a:off x="4696" y="2940"/>
                    <a:ext cx="49" cy="63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1"/>
                      </a:cxn>
                      <a:cxn ang="0">
                        <a:pos x="58" y="1"/>
                      </a:cxn>
                      <a:cxn ang="0">
                        <a:pos x="56" y="1"/>
                      </a:cxn>
                      <a:cxn ang="0">
                        <a:pos x="55" y="3"/>
                      </a:cxn>
                      <a:cxn ang="0">
                        <a:pos x="55" y="3"/>
                      </a:cxn>
                      <a:cxn ang="0">
                        <a:pos x="50" y="6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35" y="22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13" y="49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0" y="83"/>
                      </a:cxn>
                      <a:cxn ang="0">
                        <a:pos x="3" y="102"/>
                      </a:cxn>
                      <a:cxn ang="0">
                        <a:pos x="3" y="102"/>
                      </a:cxn>
                      <a:cxn ang="0">
                        <a:pos x="14" y="121"/>
                      </a:cxn>
                      <a:cxn ang="0">
                        <a:pos x="32" y="134"/>
                      </a:cxn>
                      <a:cxn ang="0">
                        <a:pos x="56" y="150"/>
                      </a:cxn>
                      <a:cxn ang="0">
                        <a:pos x="81" y="163"/>
                      </a:cxn>
                      <a:cxn ang="0">
                        <a:pos x="147" y="190"/>
                      </a:cxn>
                      <a:cxn ang="0">
                        <a:pos x="147" y="190"/>
                      </a:cxn>
                    </a:cxnLst>
                    <a:rect l="0" t="0" r="r" b="b"/>
                    <a:pathLst>
                      <a:path w="147" h="190">
                        <a:moveTo>
                          <a:pt x="58" y="0"/>
                        </a:moveTo>
                        <a:lnTo>
                          <a:pt x="58" y="1"/>
                        </a:lnTo>
                        <a:lnTo>
                          <a:pt x="58" y="1"/>
                        </a:lnTo>
                        <a:lnTo>
                          <a:pt x="56" y="1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0" y="6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35" y="22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13" y="49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0" y="83"/>
                        </a:lnTo>
                        <a:lnTo>
                          <a:pt x="3" y="102"/>
                        </a:lnTo>
                        <a:lnTo>
                          <a:pt x="3" y="102"/>
                        </a:lnTo>
                        <a:lnTo>
                          <a:pt x="14" y="121"/>
                        </a:lnTo>
                        <a:lnTo>
                          <a:pt x="32" y="134"/>
                        </a:lnTo>
                        <a:lnTo>
                          <a:pt x="56" y="150"/>
                        </a:lnTo>
                        <a:lnTo>
                          <a:pt x="81" y="163"/>
                        </a:lnTo>
                        <a:lnTo>
                          <a:pt x="147" y="190"/>
                        </a:lnTo>
                        <a:lnTo>
                          <a:pt x="147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83" name="Freeform 299"/>
                  <p:cNvSpPr>
                    <a:spLocks/>
                  </p:cNvSpPr>
                  <p:nvPr/>
                </p:nvSpPr>
                <p:spPr bwMode="auto">
                  <a:xfrm>
                    <a:off x="4700" y="2940"/>
                    <a:ext cx="48" cy="63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0"/>
                      </a:cxn>
                      <a:cxn ang="0">
                        <a:pos x="58" y="1"/>
                      </a:cxn>
                      <a:cxn ang="0">
                        <a:pos x="56" y="1"/>
                      </a:cxn>
                      <a:cxn ang="0">
                        <a:pos x="55" y="2"/>
                      </a:cxn>
                      <a:cxn ang="0">
                        <a:pos x="51" y="5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35" y="21"/>
                      </a:cxn>
                      <a:cxn ang="0">
                        <a:pos x="25" y="34"/>
                      </a:cxn>
                      <a:cxn ang="0">
                        <a:pos x="25" y="34"/>
                      </a:cxn>
                      <a:cxn ang="0">
                        <a:pos x="13" y="48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0" y="83"/>
                      </a:cxn>
                      <a:cxn ang="0">
                        <a:pos x="3" y="100"/>
                      </a:cxn>
                      <a:cxn ang="0">
                        <a:pos x="15" y="119"/>
                      </a:cxn>
                      <a:cxn ang="0">
                        <a:pos x="32" y="133"/>
                      </a:cxn>
                      <a:cxn ang="0">
                        <a:pos x="56" y="149"/>
                      </a:cxn>
                      <a:cxn ang="0">
                        <a:pos x="81" y="162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</a:cxnLst>
                    <a:rect l="0" t="0" r="r" b="b"/>
                    <a:pathLst>
                      <a:path w="146" h="190">
                        <a:moveTo>
                          <a:pt x="58" y="0"/>
                        </a:moveTo>
                        <a:lnTo>
                          <a:pt x="58" y="0"/>
                        </a:lnTo>
                        <a:lnTo>
                          <a:pt x="58" y="1"/>
                        </a:lnTo>
                        <a:lnTo>
                          <a:pt x="56" y="1"/>
                        </a:lnTo>
                        <a:lnTo>
                          <a:pt x="55" y="2"/>
                        </a:lnTo>
                        <a:lnTo>
                          <a:pt x="51" y="5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35" y="21"/>
                        </a:lnTo>
                        <a:lnTo>
                          <a:pt x="25" y="34"/>
                        </a:lnTo>
                        <a:lnTo>
                          <a:pt x="25" y="34"/>
                        </a:lnTo>
                        <a:lnTo>
                          <a:pt x="13" y="48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0" y="83"/>
                        </a:lnTo>
                        <a:lnTo>
                          <a:pt x="3" y="100"/>
                        </a:lnTo>
                        <a:lnTo>
                          <a:pt x="15" y="119"/>
                        </a:lnTo>
                        <a:lnTo>
                          <a:pt x="32" y="133"/>
                        </a:lnTo>
                        <a:lnTo>
                          <a:pt x="56" y="149"/>
                        </a:lnTo>
                        <a:lnTo>
                          <a:pt x="81" y="162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sp>
              <p:nvSpPr>
                <p:cNvPr id="337" name="Freeform 430"/>
                <p:cNvSpPr>
                  <a:spLocks/>
                </p:cNvSpPr>
                <p:nvPr/>
              </p:nvSpPr>
              <p:spPr bwMode="auto">
                <a:xfrm>
                  <a:off x="4448" y="252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1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1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8" name="Freeform 432"/>
                <p:cNvSpPr>
                  <a:spLocks/>
                </p:cNvSpPr>
                <p:nvPr/>
              </p:nvSpPr>
              <p:spPr bwMode="auto">
                <a:xfrm>
                  <a:off x="4450" y="252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3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1" y="12"/>
                    </a:cxn>
                    <a:cxn ang="0">
                      <a:pos x="573" y="6"/>
                    </a:cxn>
                    <a:cxn ang="0">
                      <a:pos x="584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7" y="77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3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1" y="12"/>
                      </a:lnTo>
                      <a:lnTo>
                        <a:pt x="573" y="6"/>
                      </a:lnTo>
                      <a:lnTo>
                        <a:pt x="584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7" y="77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9" name="Freeform 433"/>
                <p:cNvSpPr>
                  <a:spLocks/>
                </p:cNvSpPr>
                <p:nvPr/>
              </p:nvSpPr>
              <p:spPr bwMode="auto">
                <a:xfrm>
                  <a:off x="4319" y="272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0" name="Freeform 434"/>
                <p:cNvSpPr>
                  <a:spLocks/>
                </p:cNvSpPr>
                <p:nvPr/>
              </p:nvSpPr>
              <p:spPr bwMode="auto">
                <a:xfrm>
                  <a:off x="4520" y="259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7" y="62"/>
                    </a:cxn>
                    <a:cxn ang="0">
                      <a:pos x="525" y="33"/>
                    </a:cxn>
                    <a:cxn ang="0">
                      <a:pos x="561" y="12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1" y="7"/>
                    </a:cxn>
                    <a:cxn ang="0">
                      <a:pos x="600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6" y="76"/>
                    </a:cxn>
                    <a:cxn ang="0">
                      <a:pos x="539" y="112"/>
                    </a:cxn>
                    <a:cxn ang="0">
                      <a:pos x="457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1" h="602">
                      <a:moveTo>
                        <a:pt x="0" y="493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7" y="62"/>
                      </a:lnTo>
                      <a:lnTo>
                        <a:pt x="525" y="33"/>
                      </a:lnTo>
                      <a:lnTo>
                        <a:pt x="561" y="12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1" y="7"/>
                      </a:lnTo>
                      <a:lnTo>
                        <a:pt x="600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6" y="76"/>
                      </a:lnTo>
                      <a:lnTo>
                        <a:pt x="539" y="112"/>
                      </a:lnTo>
                      <a:lnTo>
                        <a:pt x="457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1" name="Freeform 435"/>
                <p:cNvSpPr>
                  <a:spLocks/>
                </p:cNvSpPr>
                <p:nvPr/>
              </p:nvSpPr>
              <p:spPr bwMode="auto">
                <a:xfrm>
                  <a:off x="4321" y="272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4"/>
                    </a:cxn>
                    <a:cxn ang="0">
                      <a:pos x="142" y="384"/>
                    </a:cxn>
                    <a:cxn ang="0">
                      <a:pos x="62" y="488"/>
                    </a:cxn>
                    <a:cxn ang="0">
                      <a:pos x="33" y="524"/>
                    </a:cxn>
                    <a:cxn ang="0">
                      <a:pos x="11" y="562"/>
                    </a:cxn>
                    <a:cxn ang="0">
                      <a:pos x="4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4"/>
                      </a:lnTo>
                      <a:lnTo>
                        <a:pt x="142" y="384"/>
                      </a:lnTo>
                      <a:lnTo>
                        <a:pt x="62" y="488"/>
                      </a:lnTo>
                      <a:lnTo>
                        <a:pt x="33" y="524"/>
                      </a:lnTo>
                      <a:lnTo>
                        <a:pt x="11" y="562"/>
                      </a:lnTo>
                      <a:lnTo>
                        <a:pt x="4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2" name="Freeform 436"/>
                <p:cNvSpPr>
                  <a:spLocks/>
                </p:cNvSpPr>
                <p:nvPr/>
              </p:nvSpPr>
              <p:spPr bwMode="auto">
                <a:xfrm>
                  <a:off x="4522" y="259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9"/>
                    </a:cxn>
                    <a:cxn ang="0">
                      <a:pos x="368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9"/>
                      </a:lnTo>
                      <a:lnTo>
                        <a:pt x="368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3" name="Freeform 437"/>
                <p:cNvSpPr>
                  <a:spLocks/>
                </p:cNvSpPr>
                <p:nvPr/>
              </p:nvSpPr>
              <p:spPr bwMode="auto">
                <a:xfrm>
                  <a:off x="4393" y="279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4" name="Freeform 438"/>
                <p:cNvSpPr>
                  <a:spLocks/>
                </p:cNvSpPr>
                <p:nvPr/>
              </p:nvSpPr>
              <p:spPr bwMode="auto">
                <a:xfrm>
                  <a:off x="4594" y="2668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5" name="Freeform 439"/>
                <p:cNvSpPr>
                  <a:spLocks/>
                </p:cNvSpPr>
                <p:nvPr/>
              </p:nvSpPr>
              <p:spPr bwMode="auto">
                <a:xfrm>
                  <a:off x="4394" y="279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0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7"/>
                    </a:cxn>
                    <a:cxn ang="0">
                      <a:pos x="114" y="538"/>
                    </a:cxn>
                    <a:cxn ang="0">
                      <a:pos x="216" y="458"/>
                    </a:cxn>
                    <a:cxn ang="0">
                      <a:pos x="318" y="368"/>
                    </a:cxn>
                    <a:cxn ang="0">
                      <a:pos x="318" y="368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0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7"/>
                      </a:lnTo>
                      <a:lnTo>
                        <a:pt x="114" y="538"/>
                      </a:lnTo>
                      <a:lnTo>
                        <a:pt x="216" y="458"/>
                      </a:lnTo>
                      <a:lnTo>
                        <a:pt x="318" y="368"/>
                      </a:lnTo>
                      <a:lnTo>
                        <a:pt x="318" y="368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6" name="Freeform 440"/>
                <p:cNvSpPr>
                  <a:spLocks/>
                </p:cNvSpPr>
                <p:nvPr/>
              </p:nvSpPr>
              <p:spPr bwMode="auto">
                <a:xfrm>
                  <a:off x="4596" y="2670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4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4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7" name="Freeform 441"/>
                <p:cNvSpPr>
                  <a:spLocks/>
                </p:cNvSpPr>
                <p:nvPr/>
              </p:nvSpPr>
              <p:spPr bwMode="auto">
                <a:xfrm>
                  <a:off x="4465" y="286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5"/>
                    </a:cxn>
                    <a:cxn ang="0">
                      <a:pos x="62" y="487"/>
                    </a:cxn>
                    <a:cxn ang="0">
                      <a:pos x="34" y="525"/>
                    </a:cxn>
                    <a:cxn ang="0">
                      <a:pos x="11" y="561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8" y="601"/>
                    </a:cxn>
                    <a:cxn ang="0">
                      <a:pos x="16" y="599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6"/>
                    </a:cxn>
                    <a:cxn ang="0">
                      <a:pos x="114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1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5"/>
                      </a:lnTo>
                      <a:lnTo>
                        <a:pt x="62" y="487"/>
                      </a:lnTo>
                      <a:lnTo>
                        <a:pt x="34" y="525"/>
                      </a:lnTo>
                      <a:lnTo>
                        <a:pt x="11" y="561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8" y="601"/>
                      </a:lnTo>
                      <a:lnTo>
                        <a:pt x="16" y="599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6"/>
                      </a:lnTo>
                      <a:lnTo>
                        <a:pt x="114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8" name="Freeform 442"/>
                <p:cNvSpPr>
                  <a:spLocks/>
                </p:cNvSpPr>
                <p:nvPr/>
              </p:nvSpPr>
              <p:spPr bwMode="auto">
                <a:xfrm>
                  <a:off x="4666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4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4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9" name="Freeform 443"/>
                <p:cNvSpPr>
                  <a:spLocks/>
                </p:cNvSpPr>
                <p:nvPr/>
              </p:nvSpPr>
              <p:spPr bwMode="auto">
                <a:xfrm>
                  <a:off x="4467" y="287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1" y="283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2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68"/>
                    </a:cxn>
                    <a:cxn ang="0">
                      <a:pos x="316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1" y="283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2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68"/>
                      </a:lnTo>
                      <a:lnTo>
                        <a:pt x="316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50" name="Freeform 444"/>
                <p:cNvSpPr>
                  <a:spLocks/>
                </p:cNvSpPr>
                <p:nvPr/>
              </p:nvSpPr>
              <p:spPr bwMode="auto">
                <a:xfrm>
                  <a:off x="4668" y="2742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38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8" y="316"/>
                    </a:cxn>
                    <a:cxn ang="0">
                      <a:pos x="368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38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8" y="316"/>
                      </a:lnTo>
                      <a:lnTo>
                        <a:pt x="368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51" name="Freeform 446"/>
                <p:cNvSpPr>
                  <a:spLocks/>
                </p:cNvSpPr>
                <p:nvPr/>
              </p:nvSpPr>
              <p:spPr bwMode="auto">
                <a:xfrm>
                  <a:off x="4451" y="252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9" y="62"/>
                    </a:cxn>
                    <a:cxn ang="0">
                      <a:pos x="525" y="35"/>
                    </a:cxn>
                    <a:cxn ang="0">
                      <a:pos x="562" y="12"/>
                    </a:cxn>
                    <a:cxn ang="0">
                      <a:pos x="574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3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9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3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9" y="62"/>
                      </a:lnTo>
                      <a:lnTo>
                        <a:pt x="525" y="35"/>
                      </a:lnTo>
                      <a:lnTo>
                        <a:pt x="562" y="12"/>
                      </a:lnTo>
                      <a:lnTo>
                        <a:pt x="574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3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9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52" name="Freeform 448"/>
                <p:cNvSpPr>
                  <a:spLocks/>
                </p:cNvSpPr>
                <p:nvPr/>
              </p:nvSpPr>
              <p:spPr bwMode="auto">
                <a:xfrm>
                  <a:off x="4453" y="25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8"/>
                    </a:cxn>
                    <a:cxn ang="0">
                      <a:pos x="596" y="29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9"/>
                    </a:cxn>
                    <a:cxn ang="0">
                      <a:pos x="370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8"/>
                      </a:lnTo>
                      <a:lnTo>
                        <a:pt x="596" y="29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53" name="Freeform 449"/>
                <p:cNvSpPr>
                  <a:spLocks/>
                </p:cNvSpPr>
                <p:nvPr/>
              </p:nvSpPr>
              <p:spPr bwMode="auto">
                <a:xfrm>
                  <a:off x="4323" y="27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4" y="524"/>
                    </a:cxn>
                    <a:cxn ang="0">
                      <a:pos x="12" y="561"/>
                    </a:cxn>
                    <a:cxn ang="0">
                      <a:pos x="5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7"/>
                    </a:cxn>
                    <a:cxn ang="0">
                      <a:pos x="113" y="538"/>
                    </a:cxn>
                    <a:cxn ang="0">
                      <a:pos x="217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4" y="524"/>
                      </a:lnTo>
                      <a:lnTo>
                        <a:pt x="12" y="561"/>
                      </a:lnTo>
                      <a:lnTo>
                        <a:pt x="5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7"/>
                      </a:lnTo>
                      <a:lnTo>
                        <a:pt x="113" y="538"/>
                      </a:lnTo>
                      <a:lnTo>
                        <a:pt x="217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54" name="Freeform 450"/>
                <p:cNvSpPr>
                  <a:spLocks/>
                </p:cNvSpPr>
                <p:nvPr/>
              </p:nvSpPr>
              <p:spPr bwMode="auto">
                <a:xfrm>
                  <a:off x="4524" y="260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55" name="Freeform 451"/>
                <p:cNvSpPr>
                  <a:spLocks/>
                </p:cNvSpPr>
                <p:nvPr/>
              </p:nvSpPr>
              <p:spPr bwMode="auto">
                <a:xfrm>
                  <a:off x="4324" y="273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56" name="Freeform 452"/>
                <p:cNvSpPr>
                  <a:spLocks/>
                </p:cNvSpPr>
                <p:nvPr/>
              </p:nvSpPr>
              <p:spPr bwMode="auto">
                <a:xfrm>
                  <a:off x="4525" y="260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9" y="62"/>
                    </a:cxn>
                    <a:cxn ang="0">
                      <a:pos x="525" y="33"/>
                    </a:cxn>
                    <a:cxn ang="0">
                      <a:pos x="562" y="11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9" y="62"/>
                      </a:lnTo>
                      <a:lnTo>
                        <a:pt x="525" y="33"/>
                      </a:lnTo>
                      <a:lnTo>
                        <a:pt x="562" y="11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57" name="Freeform 453"/>
                <p:cNvSpPr>
                  <a:spLocks/>
                </p:cNvSpPr>
                <p:nvPr/>
              </p:nvSpPr>
              <p:spPr bwMode="auto">
                <a:xfrm>
                  <a:off x="4396" y="280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4" y="525"/>
                    </a:cxn>
                    <a:cxn ang="0">
                      <a:pos x="13" y="562"/>
                    </a:cxn>
                    <a:cxn ang="0">
                      <a:pos x="6" y="574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4" y="525"/>
                      </a:lnTo>
                      <a:lnTo>
                        <a:pt x="13" y="562"/>
                      </a:lnTo>
                      <a:lnTo>
                        <a:pt x="6" y="574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58" name="Freeform 454"/>
                <p:cNvSpPr>
                  <a:spLocks/>
                </p:cNvSpPr>
                <p:nvPr/>
              </p:nvSpPr>
              <p:spPr bwMode="auto">
                <a:xfrm>
                  <a:off x="4597" y="267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59" name="Freeform 455"/>
                <p:cNvSpPr>
                  <a:spLocks/>
                </p:cNvSpPr>
                <p:nvPr/>
              </p:nvSpPr>
              <p:spPr bwMode="auto">
                <a:xfrm>
                  <a:off x="4398" y="280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60" name="Freeform 456"/>
                <p:cNvSpPr>
                  <a:spLocks/>
                </p:cNvSpPr>
                <p:nvPr/>
              </p:nvSpPr>
              <p:spPr bwMode="auto">
                <a:xfrm>
                  <a:off x="4599" y="267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61" name="Freeform 457"/>
                <p:cNvSpPr>
                  <a:spLocks/>
                </p:cNvSpPr>
                <p:nvPr/>
              </p:nvSpPr>
              <p:spPr bwMode="auto">
                <a:xfrm>
                  <a:off x="4469" y="2873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62" name="Freeform 458"/>
                <p:cNvSpPr>
                  <a:spLocks/>
                </p:cNvSpPr>
                <p:nvPr/>
              </p:nvSpPr>
              <p:spPr bwMode="auto">
                <a:xfrm>
                  <a:off x="4669" y="27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39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39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63" name="Freeform 459"/>
                <p:cNvSpPr>
                  <a:spLocks/>
                </p:cNvSpPr>
                <p:nvPr/>
              </p:nvSpPr>
              <p:spPr bwMode="auto">
                <a:xfrm>
                  <a:off x="4470" y="287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1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599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1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599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64" name="Freeform 460"/>
                <p:cNvSpPr>
                  <a:spLocks/>
                </p:cNvSpPr>
                <p:nvPr/>
              </p:nvSpPr>
              <p:spPr bwMode="auto">
                <a:xfrm>
                  <a:off x="4671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2" y="11"/>
                    </a:cxn>
                    <a:cxn ang="0">
                      <a:pos x="573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2" y="11"/>
                      </a:lnTo>
                      <a:lnTo>
                        <a:pt x="573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65" name="Freeform 462"/>
                <p:cNvSpPr>
                  <a:spLocks/>
                </p:cNvSpPr>
                <p:nvPr/>
              </p:nvSpPr>
              <p:spPr bwMode="auto">
                <a:xfrm>
                  <a:off x="4451" y="252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9" y="62"/>
                    </a:cxn>
                    <a:cxn ang="0">
                      <a:pos x="525" y="35"/>
                    </a:cxn>
                    <a:cxn ang="0">
                      <a:pos x="562" y="12"/>
                    </a:cxn>
                    <a:cxn ang="0">
                      <a:pos x="574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3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9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3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9" y="62"/>
                      </a:lnTo>
                      <a:lnTo>
                        <a:pt x="525" y="35"/>
                      </a:lnTo>
                      <a:lnTo>
                        <a:pt x="562" y="12"/>
                      </a:lnTo>
                      <a:lnTo>
                        <a:pt x="574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3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9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66" name="Freeform 464"/>
                <p:cNvSpPr>
                  <a:spLocks/>
                </p:cNvSpPr>
                <p:nvPr/>
              </p:nvSpPr>
              <p:spPr bwMode="auto">
                <a:xfrm>
                  <a:off x="4453" y="25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8"/>
                    </a:cxn>
                    <a:cxn ang="0">
                      <a:pos x="596" y="29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9"/>
                    </a:cxn>
                    <a:cxn ang="0">
                      <a:pos x="370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8"/>
                      </a:lnTo>
                      <a:lnTo>
                        <a:pt x="596" y="29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67" name="Freeform 465"/>
                <p:cNvSpPr>
                  <a:spLocks/>
                </p:cNvSpPr>
                <p:nvPr/>
              </p:nvSpPr>
              <p:spPr bwMode="auto">
                <a:xfrm>
                  <a:off x="4323" y="27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4" y="524"/>
                    </a:cxn>
                    <a:cxn ang="0">
                      <a:pos x="12" y="561"/>
                    </a:cxn>
                    <a:cxn ang="0">
                      <a:pos x="5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7"/>
                    </a:cxn>
                    <a:cxn ang="0">
                      <a:pos x="113" y="538"/>
                    </a:cxn>
                    <a:cxn ang="0">
                      <a:pos x="217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4" y="524"/>
                      </a:lnTo>
                      <a:lnTo>
                        <a:pt x="12" y="561"/>
                      </a:lnTo>
                      <a:lnTo>
                        <a:pt x="5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7"/>
                      </a:lnTo>
                      <a:lnTo>
                        <a:pt x="113" y="538"/>
                      </a:lnTo>
                      <a:lnTo>
                        <a:pt x="217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68" name="Freeform 466"/>
                <p:cNvSpPr>
                  <a:spLocks/>
                </p:cNvSpPr>
                <p:nvPr/>
              </p:nvSpPr>
              <p:spPr bwMode="auto">
                <a:xfrm>
                  <a:off x="4524" y="260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69" name="Freeform 467"/>
                <p:cNvSpPr>
                  <a:spLocks/>
                </p:cNvSpPr>
                <p:nvPr/>
              </p:nvSpPr>
              <p:spPr bwMode="auto">
                <a:xfrm>
                  <a:off x="4324" y="273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70" name="Freeform 468"/>
                <p:cNvSpPr>
                  <a:spLocks/>
                </p:cNvSpPr>
                <p:nvPr/>
              </p:nvSpPr>
              <p:spPr bwMode="auto">
                <a:xfrm>
                  <a:off x="4525" y="260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9" y="62"/>
                    </a:cxn>
                    <a:cxn ang="0">
                      <a:pos x="525" y="33"/>
                    </a:cxn>
                    <a:cxn ang="0">
                      <a:pos x="562" y="11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9" y="62"/>
                      </a:lnTo>
                      <a:lnTo>
                        <a:pt x="525" y="33"/>
                      </a:lnTo>
                      <a:lnTo>
                        <a:pt x="562" y="11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71" name="Freeform 469"/>
                <p:cNvSpPr>
                  <a:spLocks/>
                </p:cNvSpPr>
                <p:nvPr/>
              </p:nvSpPr>
              <p:spPr bwMode="auto">
                <a:xfrm>
                  <a:off x="4396" y="280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4" y="525"/>
                    </a:cxn>
                    <a:cxn ang="0">
                      <a:pos x="13" y="562"/>
                    </a:cxn>
                    <a:cxn ang="0">
                      <a:pos x="6" y="574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4" y="525"/>
                      </a:lnTo>
                      <a:lnTo>
                        <a:pt x="13" y="562"/>
                      </a:lnTo>
                      <a:lnTo>
                        <a:pt x="6" y="574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72" name="Freeform 470"/>
                <p:cNvSpPr>
                  <a:spLocks/>
                </p:cNvSpPr>
                <p:nvPr/>
              </p:nvSpPr>
              <p:spPr bwMode="auto">
                <a:xfrm>
                  <a:off x="4597" y="267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73" name="Freeform 471"/>
                <p:cNvSpPr>
                  <a:spLocks/>
                </p:cNvSpPr>
                <p:nvPr/>
              </p:nvSpPr>
              <p:spPr bwMode="auto">
                <a:xfrm>
                  <a:off x="4398" y="280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74" name="Freeform 472"/>
                <p:cNvSpPr>
                  <a:spLocks/>
                </p:cNvSpPr>
                <p:nvPr/>
              </p:nvSpPr>
              <p:spPr bwMode="auto">
                <a:xfrm>
                  <a:off x="4599" y="267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75" name="Freeform 473"/>
                <p:cNvSpPr>
                  <a:spLocks/>
                </p:cNvSpPr>
                <p:nvPr/>
              </p:nvSpPr>
              <p:spPr bwMode="auto">
                <a:xfrm>
                  <a:off x="4469" y="2873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76" name="Freeform 474"/>
                <p:cNvSpPr>
                  <a:spLocks/>
                </p:cNvSpPr>
                <p:nvPr/>
              </p:nvSpPr>
              <p:spPr bwMode="auto">
                <a:xfrm>
                  <a:off x="4669" y="27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39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39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77" name="Freeform 475"/>
                <p:cNvSpPr>
                  <a:spLocks/>
                </p:cNvSpPr>
                <p:nvPr/>
              </p:nvSpPr>
              <p:spPr bwMode="auto">
                <a:xfrm>
                  <a:off x="4470" y="287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1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599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1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599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78" name="Freeform 476"/>
                <p:cNvSpPr>
                  <a:spLocks/>
                </p:cNvSpPr>
                <p:nvPr/>
              </p:nvSpPr>
              <p:spPr bwMode="auto">
                <a:xfrm>
                  <a:off x="4671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2" y="11"/>
                    </a:cxn>
                    <a:cxn ang="0">
                      <a:pos x="573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2" y="11"/>
                      </a:lnTo>
                      <a:lnTo>
                        <a:pt x="573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79" name="Freeform 478"/>
                <p:cNvSpPr>
                  <a:spLocks/>
                </p:cNvSpPr>
                <p:nvPr/>
              </p:nvSpPr>
              <p:spPr bwMode="auto">
                <a:xfrm>
                  <a:off x="4455" y="253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9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8"/>
                    </a:cxn>
                    <a:cxn ang="0">
                      <a:pos x="370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9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8"/>
                      </a:lnTo>
                      <a:lnTo>
                        <a:pt x="370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80" name="Freeform 480"/>
                <p:cNvSpPr>
                  <a:spLocks/>
                </p:cNvSpPr>
                <p:nvPr/>
              </p:nvSpPr>
              <p:spPr bwMode="auto">
                <a:xfrm>
                  <a:off x="4457" y="253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81" name="Freeform 481"/>
                <p:cNvSpPr>
                  <a:spLocks/>
                </p:cNvSpPr>
                <p:nvPr/>
              </p:nvSpPr>
              <p:spPr bwMode="auto">
                <a:xfrm>
                  <a:off x="4326" y="273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1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5"/>
                    </a:cxn>
                    <a:cxn ang="0">
                      <a:pos x="11" y="561"/>
                    </a:cxn>
                    <a:cxn ang="0">
                      <a:pos x="5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2" y="599"/>
                    </a:cxn>
                    <a:cxn ang="0">
                      <a:pos x="8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1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5"/>
                      </a:lnTo>
                      <a:lnTo>
                        <a:pt x="11" y="561"/>
                      </a:lnTo>
                      <a:lnTo>
                        <a:pt x="5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2" y="599"/>
                      </a:lnTo>
                      <a:lnTo>
                        <a:pt x="8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82" name="Freeform 482"/>
                <p:cNvSpPr>
                  <a:spLocks/>
                </p:cNvSpPr>
                <p:nvPr/>
              </p:nvSpPr>
              <p:spPr bwMode="auto">
                <a:xfrm>
                  <a:off x="4527" y="260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2" y="11"/>
                    </a:cxn>
                    <a:cxn ang="0">
                      <a:pos x="573" y="4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7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2" y="11"/>
                      </a:lnTo>
                      <a:lnTo>
                        <a:pt x="573" y="4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7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83" name="Freeform 483"/>
                <p:cNvSpPr>
                  <a:spLocks/>
                </p:cNvSpPr>
                <p:nvPr/>
              </p:nvSpPr>
              <p:spPr bwMode="auto">
                <a:xfrm>
                  <a:off x="4328" y="273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5"/>
                    </a:cxn>
                    <a:cxn ang="0">
                      <a:pos x="62" y="489"/>
                    </a:cxn>
                    <a:cxn ang="0">
                      <a:pos x="33" y="525"/>
                    </a:cxn>
                    <a:cxn ang="0">
                      <a:pos x="12" y="562"/>
                    </a:cxn>
                    <a:cxn ang="0">
                      <a:pos x="5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89"/>
                    </a:cxn>
                    <a:cxn ang="0">
                      <a:pos x="77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5"/>
                      </a:lnTo>
                      <a:lnTo>
                        <a:pt x="62" y="489"/>
                      </a:lnTo>
                      <a:lnTo>
                        <a:pt x="33" y="525"/>
                      </a:lnTo>
                      <a:lnTo>
                        <a:pt x="12" y="562"/>
                      </a:lnTo>
                      <a:lnTo>
                        <a:pt x="5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89"/>
                      </a:lnTo>
                      <a:lnTo>
                        <a:pt x="77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84" name="Freeform 484"/>
                <p:cNvSpPr>
                  <a:spLocks/>
                </p:cNvSpPr>
                <p:nvPr/>
              </p:nvSpPr>
              <p:spPr bwMode="auto">
                <a:xfrm>
                  <a:off x="4529" y="260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6" y="144"/>
                    </a:cxn>
                    <a:cxn ang="0">
                      <a:pos x="489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7" y="1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6" y="144"/>
                      </a:lnTo>
                      <a:lnTo>
                        <a:pt x="489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7" y="1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85" name="Freeform 485"/>
                <p:cNvSpPr>
                  <a:spLocks/>
                </p:cNvSpPr>
                <p:nvPr/>
              </p:nvSpPr>
              <p:spPr bwMode="auto">
                <a:xfrm>
                  <a:off x="4400" y="280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6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4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600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1"/>
                    </a:cxn>
                    <a:cxn ang="0">
                      <a:pos x="317" y="371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6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4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600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1"/>
                      </a:lnTo>
                      <a:lnTo>
                        <a:pt x="317" y="371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86" name="Freeform 486"/>
                <p:cNvSpPr>
                  <a:spLocks/>
                </p:cNvSpPr>
                <p:nvPr/>
              </p:nvSpPr>
              <p:spPr bwMode="auto">
                <a:xfrm>
                  <a:off x="4601" y="267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87" name="Freeform 487"/>
                <p:cNvSpPr>
                  <a:spLocks/>
                </p:cNvSpPr>
                <p:nvPr/>
              </p:nvSpPr>
              <p:spPr bwMode="auto">
                <a:xfrm>
                  <a:off x="4402" y="280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3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7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3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7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88" name="Freeform 488"/>
                <p:cNvSpPr>
                  <a:spLocks/>
                </p:cNvSpPr>
                <p:nvPr/>
              </p:nvSpPr>
              <p:spPr bwMode="auto">
                <a:xfrm>
                  <a:off x="4603" y="267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89" name="Freeform 489"/>
                <p:cNvSpPr>
                  <a:spLocks/>
                </p:cNvSpPr>
                <p:nvPr/>
              </p:nvSpPr>
              <p:spPr bwMode="auto">
                <a:xfrm>
                  <a:off x="4472" y="287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4"/>
                    </a:cxn>
                    <a:cxn ang="0">
                      <a:pos x="62" y="487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599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6"/>
                    </a:cxn>
                    <a:cxn ang="0">
                      <a:pos x="114" y="539"/>
                    </a:cxn>
                    <a:cxn ang="0">
                      <a:pos x="216" y="456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4"/>
                      </a:lnTo>
                      <a:lnTo>
                        <a:pt x="62" y="487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599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6"/>
                      </a:lnTo>
                      <a:lnTo>
                        <a:pt x="114" y="539"/>
                      </a:lnTo>
                      <a:lnTo>
                        <a:pt x="216" y="456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90" name="Freeform 490"/>
                <p:cNvSpPr>
                  <a:spLocks/>
                </p:cNvSpPr>
                <p:nvPr/>
              </p:nvSpPr>
              <p:spPr bwMode="auto">
                <a:xfrm>
                  <a:off x="4673" y="274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7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7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91" name="Freeform 491"/>
                <p:cNvSpPr>
                  <a:spLocks/>
                </p:cNvSpPr>
                <p:nvPr/>
              </p:nvSpPr>
              <p:spPr bwMode="auto">
                <a:xfrm>
                  <a:off x="4474" y="287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92" name="Freeform 492"/>
                <p:cNvSpPr>
                  <a:spLocks/>
                </p:cNvSpPr>
                <p:nvPr/>
              </p:nvSpPr>
              <p:spPr bwMode="auto">
                <a:xfrm>
                  <a:off x="4675" y="274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5" y="232"/>
                    </a:cxn>
                    <a:cxn ang="0">
                      <a:pos x="386" y="143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5" y="232"/>
                      </a:lnTo>
                      <a:lnTo>
                        <a:pt x="386" y="143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93" name="Freeform 493"/>
                <p:cNvSpPr>
                  <a:spLocks/>
                </p:cNvSpPr>
                <p:nvPr/>
              </p:nvSpPr>
              <p:spPr bwMode="auto">
                <a:xfrm>
                  <a:off x="4445" y="2627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0" y="196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6" y="191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93" y="179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18" y="153"/>
                    </a:cxn>
                    <a:cxn ang="0">
                      <a:pos x="128" y="135"/>
                    </a:cxn>
                    <a:cxn ang="0">
                      <a:pos x="128" y="135"/>
                    </a:cxn>
                    <a:cxn ang="0">
                      <a:pos x="135" y="119"/>
                    </a:cxn>
                    <a:cxn ang="0">
                      <a:pos x="134" y="101"/>
                    </a:cxn>
                    <a:cxn ang="0">
                      <a:pos x="125" y="82"/>
                    </a:cxn>
                    <a:cxn ang="0">
                      <a:pos x="108" y="66"/>
                    </a:cxn>
                    <a:cxn ang="0">
                      <a:pos x="86" y="47"/>
                    </a:cxn>
                    <a:cxn ang="0">
                      <a:pos x="62" y="33"/>
                    </a:cxn>
                    <a:cxn ang="0">
                      <a:pos x="62" y="33"/>
                    </a:cxn>
                    <a:cxn ang="0">
                      <a:pos x="42" y="20"/>
                    </a:cxn>
                    <a:cxn ang="0">
                      <a:pos x="19" y="9"/>
                    </a:cxn>
                    <a:cxn ang="0">
                      <a:pos x="19" y="9"/>
                    </a:cxn>
                    <a:cxn ang="0">
                      <a:pos x="13" y="6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3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0" y="196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6" y="191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93" y="179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18" y="153"/>
                      </a:lnTo>
                      <a:lnTo>
                        <a:pt x="128" y="135"/>
                      </a:lnTo>
                      <a:lnTo>
                        <a:pt x="128" y="135"/>
                      </a:lnTo>
                      <a:lnTo>
                        <a:pt x="135" y="119"/>
                      </a:lnTo>
                      <a:lnTo>
                        <a:pt x="134" y="101"/>
                      </a:lnTo>
                      <a:lnTo>
                        <a:pt x="125" y="82"/>
                      </a:lnTo>
                      <a:lnTo>
                        <a:pt x="108" y="66"/>
                      </a:lnTo>
                      <a:lnTo>
                        <a:pt x="86" y="47"/>
                      </a:lnTo>
                      <a:lnTo>
                        <a:pt x="62" y="33"/>
                      </a:lnTo>
                      <a:lnTo>
                        <a:pt x="62" y="33"/>
                      </a:lnTo>
                      <a:lnTo>
                        <a:pt x="42" y="20"/>
                      </a:lnTo>
                      <a:lnTo>
                        <a:pt x="19" y="9"/>
                      </a:lnTo>
                      <a:lnTo>
                        <a:pt x="19" y="9"/>
                      </a:lnTo>
                      <a:lnTo>
                        <a:pt x="13" y="6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94" name="Freeform 494"/>
                <p:cNvSpPr>
                  <a:spLocks/>
                </p:cNvSpPr>
                <p:nvPr/>
              </p:nvSpPr>
              <p:spPr bwMode="auto">
                <a:xfrm>
                  <a:off x="4430" y="262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6"/>
                    </a:cxn>
                    <a:cxn ang="0">
                      <a:pos x="70" y="196"/>
                    </a:cxn>
                    <a:cxn ang="0">
                      <a:pos x="70" y="196"/>
                    </a:cxn>
                    <a:cxn ang="0">
                      <a:pos x="72" y="194"/>
                    </a:cxn>
                    <a:cxn ang="0">
                      <a:pos x="73" y="194"/>
                    </a:cxn>
                    <a:cxn ang="0">
                      <a:pos x="73" y="194"/>
                    </a:cxn>
                    <a:cxn ang="0">
                      <a:pos x="78" y="191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93" y="177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19" y="152"/>
                    </a:cxn>
                    <a:cxn ang="0">
                      <a:pos x="128" y="135"/>
                    </a:cxn>
                    <a:cxn ang="0">
                      <a:pos x="128" y="135"/>
                    </a:cxn>
                    <a:cxn ang="0">
                      <a:pos x="135" y="119"/>
                    </a:cxn>
                    <a:cxn ang="0">
                      <a:pos x="134" y="100"/>
                    </a:cxn>
                    <a:cxn ang="0">
                      <a:pos x="134" y="100"/>
                    </a:cxn>
                    <a:cxn ang="0">
                      <a:pos x="125" y="80"/>
                    </a:cxn>
                    <a:cxn ang="0">
                      <a:pos x="108" y="64"/>
                    </a:cxn>
                    <a:cxn ang="0">
                      <a:pos x="86" y="47"/>
                    </a:cxn>
                    <a:cxn ang="0">
                      <a:pos x="63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6">
                      <a:moveTo>
                        <a:pt x="69" y="196"/>
                      </a:moveTo>
                      <a:lnTo>
                        <a:pt x="70" y="196"/>
                      </a:lnTo>
                      <a:lnTo>
                        <a:pt x="70" y="196"/>
                      </a:lnTo>
                      <a:lnTo>
                        <a:pt x="72" y="194"/>
                      </a:lnTo>
                      <a:lnTo>
                        <a:pt x="73" y="194"/>
                      </a:lnTo>
                      <a:lnTo>
                        <a:pt x="73" y="194"/>
                      </a:lnTo>
                      <a:lnTo>
                        <a:pt x="78" y="191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93" y="177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19" y="152"/>
                      </a:lnTo>
                      <a:lnTo>
                        <a:pt x="128" y="135"/>
                      </a:lnTo>
                      <a:lnTo>
                        <a:pt x="128" y="135"/>
                      </a:lnTo>
                      <a:lnTo>
                        <a:pt x="135" y="119"/>
                      </a:lnTo>
                      <a:lnTo>
                        <a:pt x="134" y="100"/>
                      </a:lnTo>
                      <a:lnTo>
                        <a:pt x="134" y="100"/>
                      </a:lnTo>
                      <a:lnTo>
                        <a:pt x="125" y="80"/>
                      </a:lnTo>
                      <a:lnTo>
                        <a:pt x="108" y="64"/>
                      </a:lnTo>
                      <a:lnTo>
                        <a:pt x="86" y="47"/>
                      </a:lnTo>
                      <a:lnTo>
                        <a:pt x="63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95" name="Freeform 495"/>
                <p:cNvSpPr>
                  <a:spLocks/>
                </p:cNvSpPr>
                <p:nvPr/>
              </p:nvSpPr>
              <p:spPr bwMode="auto">
                <a:xfrm>
                  <a:off x="4434" y="262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0" y="197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6" y="191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93" y="178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19" y="152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35" y="119"/>
                    </a:cxn>
                    <a:cxn ang="0">
                      <a:pos x="134" y="102"/>
                    </a:cxn>
                    <a:cxn ang="0">
                      <a:pos x="125" y="82"/>
                    </a:cxn>
                    <a:cxn ang="0">
                      <a:pos x="108" y="66"/>
                    </a:cxn>
                    <a:cxn ang="0">
                      <a:pos x="86" y="49"/>
                    </a:cxn>
                    <a:cxn ang="0">
                      <a:pos x="63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0" y="197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6" y="191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93" y="178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19" y="152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35" y="119"/>
                      </a:lnTo>
                      <a:lnTo>
                        <a:pt x="134" y="102"/>
                      </a:lnTo>
                      <a:lnTo>
                        <a:pt x="125" y="82"/>
                      </a:lnTo>
                      <a:lnTo>
                        <a:pt x="108" y="66"/>
                      </a:lnTo>
                      <a:lnTo>
                        <a:pt x="86" y="49"/>
                      </a:lnTo>
                      <a:lnTo>
                        <a:pt x="63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96" name="Freeform 496"/>
                <p:cNvSpPr>
                  <a:spLocks/>
                </p:cNvSpPr>
                <p:nvPr/>
              </p:nvSpPr>
              <p:spPr bwMode="auto">
                <a:xfrm>
                  <a:off x="4694" y="2932"/>
                  <a:ext cx="48" cy="64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7" y="1"/>
                    </a:cxn>
                    <a:cxn ang="0">
                      <a:pos x="56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0" y="7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34" y="22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13" y="49"/>
                    </a:cxn>
                    <a:cxn ang="0">
                      <a:pos x="4" y="68"/>
                    </a:cxn>
                    <a:cxn ang="0">
                      <a:pos x="4" y="68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13" y="121"/>
                    </a:cxn>
                    <a:cxn ang="0">
                      <a:pos x="32" y="135"/>
                    </a:cxn>
                    <a:cxn ang="0">
                      <a:pos x="55" y="150"/>
                    </a:cxn>
                    <a:cxn ang="0">
                      <a:pos x="79" y="163"/>
                    </a:cxn>
                    <a:cxn ang="0">
                      <a:pos x="79" y="163"/>
                    </a:cxn>
                    <a:cxn ang="0">
                      <a:pos x="102" y="173"/>
                    </a:cxn>
                    <a:cxn ang="0">
                      <a:pos x="125" y="183"/>
                    </a:cxn>
                    <a:cxn ang="0">
                      <a:pos x="125" y="183"/>
                    </a:cxn>
                    <a:cxn ang="0">
                      <a:pos x="132" y="186"/>
                    </a:cxn>
                    <a:cxn ang="0">
                      <a:pos x="140" y="187"/>
                    </a:cxn>
                    <a:cxn ang="0">
                      <a:pos x="140" y="187"/>
                    </a:cxn>
                    <a:cxn ang="0">
                      <a:pos x="140" y="187"/>
                    </a:cxn>
                    <a:cxn ang="0">
                      <a:pos x="142" y="189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5" y="190"/>
                    </a:cxn>
                    <a:cxn ang="0">
                      <a:pos x="145" y="190"/>
                    </a:cxn>
                    <a:cxn ang="0">
                      <a:pos x="145" y="190"/>
                    </a:cxn>
                  </a:cxnLst>
                  <a:rect l="0" t="0" r="r" b="b"/>
                  <a:pathLst>
                    <a:path w="145" h="190">
                      <a:moveTo>
                        <a:pt x="57" y="0"/>
                      </a:moveTo>
                      <a:lnTo>
                        <a:pt x="57" y="1"/>
                      </a:lnTo>
                      <a:lnTo>
                        <a:pt x="56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0" y="7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34" y="22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13" y="49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13" y="121"/>
                      </a:lnTo>
                      <a:lnTo>
                        <a:pt x="32" y="135"/>
                      </a:lnTo>
                      <a:lnTo>
                        <a:pt x="55" y="150"/>
                      </a:lnTo>
                      <a:lnTo>
                        <a:pt x="79" y="163"/>
                      </a:lnTo>
                      <a:lnTo>
                        <a:pt x="79" y="163"/>
                      </a:lnTo>
                      <a:lnTo>
                        <a:pt x="102" y="173"/>
                      </a:lnTo>
                      <a:lnTo>
                        <a:pt x="125" y="183"/>
                      </a:lnTo>
                      <a:lnTo>
                        <a:pt x="125" y="183"/>
                      </a:lnTo>
                      <a:lnTo>
                        <a:pt x="132" y="186"/>
                      </a:lnTo>
                      <a:lnTo>
                        <a:pt x="140" y="187"/>
                      </a:lnTo>
                      <a:lnTo>
                        <a:pt x="140" y="187"/>
                      </a:lnTo>
                      <a:lnTo>
                        <a:pt x="140" y="187"/>
                      </a:lnTo>
                      <a:lnTo>
                        <a:pt x="142" y="189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97" name="Freeform 497"/>
                <p:cNvSpPr>
                  <a:spLocks/>
                </p:cNvSpPr>
                <p:nvPr/>
              </p:nvSpPr>
              <p:spPr bwMode="auto">
                <a:xfrm>
                  <a:off x="4701" y="2930"/>
                  <a:ext cx="49" cy="63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58" y="1"/>
                    </a:cxn>
                    <a:cxn ang="0">
                      <a:pos x="57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1" y="5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35" y="21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13" y="49"/>
                    </a:cxn>
                    <a:cxn ang="0">
                      <a:pos x="5" y="66"/>
                    </a:cxn>
                    <a:cxn ang="0">
                      <a:pos x="5" y="66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3" y="102"/>
                    </a:cxn>
                    <a:cxn ang="0">
                      <a:pos x="15" y="121"/>
                    </a:cxn>
                    <a:cxn ang="0">
                      <a:pos x="32" y="134"/>
                    </a:cxn>
                    <a:cxn ang="0">
                      <a:pos x="57" y="150"/>
                    </a:cxn>
                    <a:cxn ang="0">
                      <a:pos x="81" y="162"/>
                    </a:cxn>
                    <a:cxn ang="0">
                      <a:pos x="147" y="190"/>
                    </a:cxn>
                    <a:cxn ang="0">
                      <a:pos x="147" y="190"/>
                    </a:cxn>
                  </a:cxnLst>
                  <a:rect l="0" t="0" r="r" b="b"/>
                  <a:pathLst>
                    <a:path w="147" h="190">
                      <a:moveTo>
                        <a:pt x="58" y="0"/>
                      </a:moveTo>
                      <a:lnTo>
                        <a:pt x="58" y="0"/>
                      </a:lnTo>
                      <a:lnTo>
                        <a:pt x="58" y="1"/>
                      </a:lnTo>
                      <a:lnTo>
                        <a:pt x="57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1" y="5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35" y="21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13" y="49"/>
                      </a:lnTo>
                      <a:lnTo>
                        <a:pt x="5" y="66"/>
                      </a:lnTo>
                      <a:lnTo>
                        <a:pt x="5" y="66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15" y="121"/>
                      </a:lnTo>
                      <a:lnTo>
                        <a:pt x="32" y="134"/>
                      </a:lnTo>
                      <a:lnTo>
                        <a:pt x="57" y="150"/>
                      </a:lnTo>
                      <a:lnTo>
                        <a:pt x="81" y="162"/>
                      </a:lnTo>
                      <a:lnTo>
                        <a:pt x="147" y="190"/>
                      </a:lnTo>
                      <a:lnTo>
                        <a:pt x="147" y="190"/>
                      </a:lnTo>
                    </a:path>
                  </a:pathLst>
                </a:custGeom>
                <a:noFill/>
                <a:ln w="11113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98" name="Freeform 498"/>
                <p:cNvSpPr>
                  <a:spLocks/>
                </p:cNvSpPr>
                <p:nvPr/>
              </p:nvSpPr>
              <p:spPr bwMode="auto">
                <a:xfrm>
                  <a:off x="4705" y="2929"/>
                  <a:ext cx="48" cy="63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6" y="2"/>
                    </a:cxn>
                    <a:cxn ang="0">
                      <a:pos x="54" y="3"/>
                    </a:cxn>
                    <a:cxn ang="0">
                      <a:pos x="50" y="6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34" y="22"/>
                    </a:cxn>
                    <a:cxn ang="0">
                      <a:pos x="24" y="33"/>
                    </a:cxn>
                    <a:cxn ang="0">
                      <a:pos x="24" y="33"/>
                    </a:cxn>
                    <a:cxn ang="0">
                      <a:pos x="12" y="49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0" y="84"/>
                    </a:cxn>
                    <a:cxn ang="0">
                      <a:pos x="2" y="101"/>
                    </a:cxn>
                    <a:cxn ang="0">
                      <a:pos x="14" y="120"/>
                    </a:cxn>
                    <a:cxn ang="0">
                      <a:pos x="31" y="134"/>
                    </a:cxn>
                    <a:cxn ang="0">
                      <a:pos x="56" y="150"/>
                    </a:cxn>
                    <a:cxn ang="0">
                      <a:pos x="80" y="163"/>
                    </a:cxn>
                    <a:cxn ang="0">
                      <a:pos x="145" y="189"/>
                    </a:cxn>
                    <a:cxn ang="0">
                      <a:pos x="145" y="189"/>
                    </a:cxn>
                  </a:cxnLst>
                  <a:rect l="0" t="0" r="r" b="b"/>
                  <a:pathLst>
                    <a:path w="145" h="189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6" y="2"/>
                      </a:lnTo>
                      <a:lnTo>
                        <a:pt x="54" y="3"/>
                      </a:lnTo>
                      <a:lnTo>
                        <a:pt x="50" y="6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34" y="22"/>
                      </a:lnTo>
                      <a:lnTo>
                        <a:pt x="24" y="33"/>
                      </a:lnTo>
                      <a:lnTo>
                        <a:pt x="24" y="33"/>
                      </a:lnTo>
                      <a:lnTo>
                        <a:pt x="12" y="49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0" y="84"/>
                      </a:lnTo>
                      <a:lnTo>
                        <a:pt x="2" y="101"/>
                      </a:lnTo>
                      <a:lnTo>
                        <a:pt x="14" y="120"/>
                      </a:lnTo>
                      <a:lnTo>
                        <a:pt x="31" y="134"/>
                      </a:lnTo>
                      <a:lnTo>
                        <a:pt x="56" y="150"/>
                      </a:lnTo>
                      <a:lnTo>
                        <a:pt x="80" y="163"/>
                      </a:lnTo>
                      <a:lnTo>
                        <a:pt x="145" y="189"/>
                      </a:lnTo>
                      <a:lnTo>
                        <a:pt x="145" y="189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grpSp>
            <p:nvGrpSpPr>
              <p:cNvPr id="177" name="Group 4"/>
              <p:cNvGrpSpPr>
                <a:grpSpLocks noChangeAspect="1"/>
              </p:cNvGrpSpPr>
              <p:nvPr/>
            </p:nvGrpSpPr>
            <p:grpSpPr bwMode="auto">
              <a:xfrm rot="18973153">
                <a:off x="3521025" y="3242121"/>
                <a:ext cx="721618" cy="721618"/>
                <a:chOff x="4286" y="2523"/>
                <a:chExt cx="660" cy="660"/>
              </a:xfrm>
            </p:grpSpPr>
            <p:sp>
              <p:nvSpPr>
                <p:cNvPr id="179" name="AutoShape 3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4286" y="2523"/>
                  <a:ext cx="660" cy="6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180" name="Group 205"/>
                <p:cNvGrpSpPr>
                  <a:grpSpLocks/>
                </p:cNvGrpSpPr>
                <p:nvPr/>
              </p:nvGrpSpPr>
              <p:grpSpPr bwMode="auto">
                <a:xfrm>
                  <a:off x="4314" y="2535"/>
                  <a:ext cx="402" cy="402"/>
                  <a:chOff x="4314" y="2535"/>
                  <a:chExt cx="402" cy="402"/>
                </a:xfrm>
              </p:grpSpPr>
              <p:sp>
                <p:nvSpPr>
                  <p:cNvPr id="329" name="Freeform 198"/>
                  <p:cNvSpPr>
                    <a:spLocks/>
                  </p:cNvSpPr>
                  <p:nvPr/>
                </p:nvSpPr>
                <p:spPr bwMode="auto">
                  <a:xfrm>
                    <a:off x="4443" y="2535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3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1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7"/>
                      </a:cxn>
                      <a:cxn ang="0">
                        <a:pos x="596" y="29"/>
                      </a:cxn>
                      <a:cxn ang="0">
                        <a:pos x="590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3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1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7"/>
                        </a:lnTo>
                        <a:lnTo>
                          <a:pt x="596" y="29"/>
                        </a:lnTo>
                        <a:lnTo>
                          <a:pt x="590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30" name="Freeform 200"/>
                  <p:cNvSpPr>
                    <a:spLocks/>
                  </p:cNvSpPr>
                  <p:nvPr/>
                </p:nvSpPr>
                <p:spPr bwMode="auto">
                  <a:xfrm>
                    <a:off x="4445" y="2537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1"/>
                      </a:cxn>
                      <a:cxn ang="0">
                        <a:pos x="385" y="144"/>
                      </a:cxn>
                      <a:cxn ang="0">
                        <a:pos x="489" y="61"/>
                      </a:cxn>
                      <a:cxn ang="0">
                        <a:pos x="525" y="34"/>
                      </a:cxn>
                      <a:cxn ang="0">
                        <a:pos x="562" y="11"/>
                      </a:cxn>
                      <a:cxn ang="0">
                        <a:pos x="574" y="5"/>
                      </a:cxn>
                      <a:cxn ang="0">
                        <a:pos x="585" y="1"/>
                      </a:cxn>
                      <a:cxn ang="0">
                        <a:pos x="594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7" y="27"/>
                      </a:cxn>
                      <a:cxn ang="0">
                        <a:pos x="589" y="40"/>
                      </a:cxn>
                      <a:cxn ang="0">
                        <a:pos x="568" y="76"/>
                      </a:cxn>
                      <a:cxn ang="0">
                        <a:pos x="539" y="113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1"/>
                        </a:lnTo>
                        <a:lnTo>
                          <a:pt x="385" y="144"/>
                        </a:lnTo>
                        <a:lnTo>
                          <a:pt x="489" y="61"/>
                        </a:lnTo>
                        <a:lnTo>
                          <a:pt x="525" y="34"/>
                        </a:lnTo>
                        <a:lnTo>
                          <a:pt x="562" y="11"/>
                        </a:lnTo>
                        <a:lnTo>
                          <a:pt x="574" y="5"/>
                        </a:lnTo>
                        <a:lnTo>
                          <a:pt x="585" y="1"/>
                        </a:lnTo>
                        <a:lnTo>
                          <a:pt x="594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7" y="27"/>
                        </a:lnTo>
                        <a:lnTo>
                          <a:pt x="589" y="40"/>
                        </a:lnTo>
                        <a:lnTo>
                          <a:pt x="568" y="76"/>
                        </a:lnTo>
                        <a:lnTo>
                          <a:pt x="539" y="113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31" name="Freeform 202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32" name="Freeform 203"/>
                  <p:cNvSpPr>
                    <a:spLocks/>
                  </p:cNvSpPr>
                  <p:nvPr/>
                </p:nvSpPr>
                <p:spPr bwMode="auto">
                  <a:xfrm>
                    <a:off x="4314" y="273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1" y="285"/>
                      </a:cxn>
                      <a:cxn ang="0">
                        <a:pos x="144" y="386"/>
                      </a:cxn>
                      <a:cxn ang="0">
                        <a:pos x="62" y="489"/>
                      </a:cxn>
                      <a:cxn ang="0">
                        <a:pos x="34" y="526"/>
                      </a:cxn>
                      <a:cxn ang="0">
                        <a:pos x="11" y="562"/>
                      </a:cxn>
                      <a:cxn ang="0">
                        <a:pos x="5" y="575"/>
                      </a:cxn>
                      <a:cxn ang="0">
                        <a:pos x="1" y="586"/>
                      </a:cxn>
                      <a:cxn ang="0">
                        <a:pos x="0" y="595"/>
                      </a:cxn>
                      <a:cxn ang="0">
                        <a:pos x="2" y="599"/>
                      </a:cxn>
                      <a:cxn ang="0">
                        <a:pos x="8" y="602"/>
                      </a:cxn>
                      <a:cxn ang="0">
                        <a:pos x="15" y="601"/>
                      </a:cxn>
                      <a:cxn ang="0">
                        <a:pos x="27" y="597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6" y="369"/>
                      </a:cxn>
                      <a:cxn ang="0">
                        <a:pos x="316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1" y="285"/>
                        </a:lnTo>
                        <a:lnTo>
                          <a:pt x="144" y="386"/>
                        </a:lnTo>
                        <a:lnTo>
                          <a:pt x="62" y="489"/>
                        </a:lnTo>
                        <a:lnTo>
                          <a:pt x="34" y="526"/>
                        </a:lnTo>
                        <a:lnTo>
                          <a:pt x="11" y="562"/>
                        </a:lnTo>
                        <a:lnTo>
                          <a:pt x="5" y="575"/>
                        </a:lnTo>
                        <a:lnTo>
                          <a:pt x="1" y="586"/>
                        </a:lnTo>
                        <a:lnTo>
                          <a:pt x="0" y="595"/>
                        </a:lnTo>
                        <a:lnTo>
                          <a:pt x="2" y="599"/>
                        </a:lnTo>
                        <a:lnTo>
                          <a:pt x="8" y="602"/>
                        </a:lnTo>
                        <a:lnTo>
                          <a:pt x="15" y="601"/>
                        </a:lnTo>
                        <a:lnTo>
                          <a:pt x="27" y="597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6" y="369"/>
                        </a:lnTo>
                        <a:lnTo>
                          <a:pt x="316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33" name="Freeform 204"/>
                  <p:cNvSpPr>
                    <a:spLocks/>
                  </p:cNvSpPr>
                  <p:nvPr/>
                </p:nvSpPr>
                <p:spPr bwMode="auto">
                  <a:xfrm>
                    <a:off x="4515" y="2608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4" y="232"/>
                      </a:cxn>
                      <a:cxn ang="0">
                        <a:pos x="385" y="143"/>
                      </a:cxn>
                      <a:cxn ang="0">
                        <a:pos x="487" y="62"/>
                      </a:cxn>
                      <a:cxn ang="0">
                        <a:pos x="524" y="33"/>
                      </a:cxn>
                      <a:cxn ang="0">
                        <a:pos x="560" y="12"/>
                      </a:cxn>
                      <a:cxn ang="0">
                        <a:pos x="573" y="5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1" y="7"/>
                      </a:cxn>
                      <a:cxn ang="0">
                        <a:pos x="599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6" y="77"/>
                      </a:cxn>
                      <a:cxn ang="0">
                        <a:pos x="539" y="113"/>
                      </a:cxn>
                      <a:cxn ang="0">
                        <a:pos x="457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1" h="602">
                        <a:moveTo>
                          <a:pt x="0" y="493"/>
                        </a:moveTo>
                        <a:lnTo>
                          <a:pt x="284" y="232"/>
                        </a:lnTo>
                        <a:lnTo>
                          <a:pt x="385" y="143"/>
                        </a:lnTo>
                        <a:lnTo>
                          <a:pt x="487" y="62"/>
                        </a:lnTo>
                        <a:lnTo>
                          <a:pt x="524" y="33"/>
                        </a:lnTo>
                        <a:lnTo>
                          <a:pt x="560" y="12"/>
                        </a:lnTo>
                        <a:lnTo>
                          <a:pt x="573" y="5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1" y="7"/>
                        </a:lnTo>
                        <a:lnTo>
                          <a:pt x="599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6" y="77"/>
                        </a:lnTo>
                        <a:lnTo>
                          <a:pt x="539" y="113"/>
                        </a:lnTo>
                        <a:lnTo>
                          <a:pt x="457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grpSp>
              <p:nvGrpSpPr>
                <p:cNvPr id="181" name="Group 406"/>
                <p:cNvGrpSpPr>
                  <a:grpSpLocks/>
                </p:cNvGrpSpPr>
                <p:nvPr/>
              </p:nvGrpSpPr>
              <p:grpSpPr bwMode="auto">
                <a:xfrm>
                  <a:off x="4316" y="2539"/>
                  <a:ext cx="557" cy="552"/>
                  <a:chOff x="4316" y="2539"/>
                  <a:chExt cx="557" cy="552"/>
                </a:xfrm>
              </p:grpSpPr>
              <p:sp>
                <p:nvSpPr>
                  <p:cNvPr id="244" name="Freeform 206"/>
                  <p:cNvSpPr>
                    <a:spLocks/>
                  </p:cNvSpPr>
                  <p:nvPr/>
                </p:nvSpPr>
                <p:spPr bwMode="auto">
                  <a:xfrm>
                    <a:off x="4316" y="273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5"/>
                      </a:cxn>
                      <a:cxn ang="0">
                        <a:pos x="62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5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39" y="589"/>
                      </a:cxn>
                      <a:cxn ang="0">
                        <a:pos x="77" y="568"/>
                      </a:cxn>
                      <a:cxn ang="0">
                        <a:pos x="113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5"/>
                        </a:lnTo>
                        <a:lnTo>
                          <a:pt x="62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5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39" y="589"/>
                        </a:lnTo>
                        <a:lnTo>
                          <a:pt x="77" y="568"/>
                        </a:lnTo>
                        <a:lnTo>
                          <a:pt x="113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45" name="Freeform 207"/>
                  <p:cNvSpPr>
                    <a:spLocks/>
                  </p:cNvSpPr>
                  <p:nvPr/>
                </p:nvSpPr>
                <p:spPr bwMode="auto">
                  <a:xfrm>
                    <a:off x="4517" y="260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6" y="144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3"/>
                      </a:cxn>
                      <a:cxn ang="0">
                        <a:pos x="575" y="5"/>
                      </a:cxn>
                      <a:cxn ang="0">
                        <a:pos x="587" y="1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8"/>
                      </a:cxn>
                      <a:cxn ang="0">
                        <a:pos x="601" y="17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6" y="144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3"/>
                        </a:lnTo>
                        <a:lnTo>
                          <a:pt x="575" y="5"/>
                        </a:lnTo>
                        <a:lnTo>
                          <a:pt x="587" y="1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8"/>
                        </a:lnTo>
                        <a:lnTo>
                          <a:pt x="601" y="17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46" name="Freeform 208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47" name="Freeform 209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48" name="Freeform 210"/>
                  <p:cNvSpPr>
                    <a:spLocks/>
                  </p:cNvSpPr>
                  <p:nvPr/>
                </p:nvSpPr>
                <p:spPr bwMode="auto">
                  <a:xfrm>
                    <a:off x="4388" y="280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4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4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49" name="Freeform 211"/>
                  <p:cNvSpPr>
                    <a:spLocks/>
                  </p:cNvSpPr>
                  <p:nvPr/>
                </p:nvSpPr>
                <p:spPr bwMode="auto">
                  <a:xfrm>
                    <a:off x="4589" y="2678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2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1"/>
                      </a:cxn>
                      <a:cxn ang="0">
                        <a:pos x="595" y="0"/>
                      </a:cxn>
                      <a:cxn ang="0">
                        <a:pos x="600" y="3"/>
                      </a:cxn>
                      <a:cxn ang="0">
                        <a:pos x="600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1" y="112"/>
                      </a:cxn>
                      <a:cxn ang="0">
                        <a:pos x="458" y="216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2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1"/>
                        </a:lnTo>
                        <a:lnTo>
                          <a:pt x="595" y="0"/>
                        </a:lnTo>
                        <a:lnTo>
                          <a:pt x="600" y="3"/>
                        </a:lnTo>
                        <a:lnTo>
                          <a:pt x="600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1" y="112"/>
                        </a:lnTo>
                        <a:lnTo>
                          <a:pt x="458" y="216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0" name="Freeform 212"/>
                  <p:cNvSpPr>
                    <a:spLocks/>
                  </p:cNvSpPr>
                  <p:nvPr/>
                </p:nvSpPr>
                <p:spPr bwMode="auto">
                  <a:xfrm>
                    <a:off x="4390" y="280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4" y="524"/>
                      </a:cxn>
                      <a:cxn ang="0">
                        <a:pos x="13" y="561"/>
                      </a:cxn>
                      <a:cxn ang="0">
                        <a:pos x="5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7" y="600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7"/>
                      </a:cxn>
                      <a:cxn ang="0">
                        <a:pos x="113" y="538"/>
                      </a:cxn>
                      <a:cxn ang="0">
                        <a:pos x="216" y="458"/>
                      </a:cxn>
                      <a:cxn ang="0">
                        <a:pos x="318" y="368"/>
                      </a:cxn>
                      <a:cxn ang="0">
                        <a:pos x="318" y="368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4" y="524"/>
                        </a:lnTo>
                        <a:lnTo>
                          <a:pt x="13" y="561"/>
                        </a:lnTo>
                        <a:lnTo>
                          <a:pt x="5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7" y="600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7"/>
                        </a:lnTo>
                        <a:lnTo>
                          <a:pt x="113" y="538"/>
                        </a:lnTo>
                        <a:lnTo>
                          <a:pt x="216" y="458"/>
                        </a:lnTo>
                        <a:lnTo>
                          <a:pt x="318" y="368"/>
                        </a:lnTo>
                        <a:lnTo>
                          <a:pt x="318" y="368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1" name="Freeform 213"/>
                  <p:cNvSpPr>
                    <a:spLocks/>
                  </p:cNvSpPr>
                  <p:nvPr/>
                </p:nvSpPr>
                <p:spPr bwMode="auto">
                  <a:xfrm>
                    <a:off x="4591" y="2680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2" name="Freeform 214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3" name="Freeform 215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4" name="Freeform 216"/>
                  <p:cNvSpPr>
                    <a:spLocks/>
                  </p:cNvSpPr>
                  <p:nvPr/>
                </p:nvSpPr>
                <p:spPr bwMode="auto">
                  <a:xfrm>
                    <a:off x="4460" y="287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4"/>
                      </a:cxn>
                      <a:cxn ang="0">
                        <a:pos x="144" y="385"/>
                      </a:cxn>
                      <a:cxn ang="0">
                        <a:pos x="62" y="487"/>
                      </a:cxn>
                      <a:cxn ang="0">
                        <a:pos x="35" y="525"/>
                      </a:cxn>
                      <a:cxn ang="0">
                        <a:pos x="12" y="561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9" y="603"/>
                      </a:cxn>
                      <a:cxn ang="0">
                        <a:pos x="16" y="600"/>
                      </a:cxn>
                      <a:cxn ang="0">
                        <a:pos x="28" y="597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39"/>
                      </a:cxn>
                      <a:cxn ang="0">
                        <a:pos x="216" y="457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3">
                        <a:moveTo>
                          <a:pt x="494" y="0"/>
                        </a:moveTo>
                        <a:lnTo>
                          <a:pt x="232" y="284"/>
                        </a:lnTo>
                        <a:lnTo>
                          <a:pt x="144" y="385"/>
                        </a:lnTo>
                        <a:lnTo>
                          <a:pt x="62" y="487"/>
                        </a:lnTo>
                        <a:lnTo>
                          <a:pt x="35" y="525"/>
                        </a:lnTo>
                        <a:lnTo>
                          <a:pt x="12" y="561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9" y="603"/>
                        </a:lnTo>
                        <a:lnTo>
                          <a:pt x="16" y="600"/>
                        </a:lnTo>
                        <a:lnTo>
                          <a:pt x="28" y="597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39"/>
                        </a:lnTo>
                        <a:lnTo>
                          <a:pt x="216" y="457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5" name="Freeform 217"/>
                  <p:cNvSpPr>
                    <a:spLocks/>
                  </p:cNvSpPr>
                  <p:nvPr/>
                </p:nvSpPr>
                <p:spPr bwMode="auto">
                  <a:xfrm>
                    <a:off x="4661" y="275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6" name="Freeform 218"/>
                  <p:cNvSpPr>
                    <a:spLocks/>
                  </p:cNvSpPr>
                  <p:nvPr/>
                </p:nvSpPr>
                <p:spPr bwMode="auto">
                  <a:xfrm>
                    <a:off x="4462" y="288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4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4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7" name="Freeform 219"/>
                  <p:cNvSpPr>
                    <a:spLocks/>
                  </p:cNvSpPr>
                  <p:nvPr/>
                </p:nvSpPr>
                <p:spPr bwMode="auto">
                  <a:xfrm>
                    <a:off x="4663" y="2752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8" name="Freeform 220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9" name="Freeform 221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0" name="Freeform 223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1" name="Freeform 225"/>
                  <p:cNvSpPr>
                    <a:spLocks/>
                  </p:cNvSpPr>
                  <p:nvPr/>
                </p:nvSpPr>
                <p:spPr bwMode="auto">
                  <a:xfrm>
                    <a:off x="4448" y="2541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1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0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1" y="112"/>
                      </a:cxn>
                      <a:cxn ang="0">
                        <a:pos x="458" y="215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1"/>
                      </a:cxn>
                      <a:cxn ang="0">
                        <a:pos x="110" y="601"/>
                      </a:cxn>
                    </a:cxnLst>
                    <a:rect l="0" t="0" r="r" b="b"/>
                    <a:pathLst>
                      <a:path w="602" h="601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1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0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1" y="112"/>
                        </a:lnTo>
                        <a:lnTo>
                          <a:pt x="458" y="215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1"/>
                        </a:lnTo>
                        <a:lnTo>
                          <a:pt x="110" y="601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2" name="Freeform 227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3" name="Freeform 228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4" name="Freeform 229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5" name="Freeform 230"/>
                  <p:cNvSpPr>
                    <a:spLocks/>
                  </p:cNvSpPr>
                  <p:nvPr/>
                </p:nvSpPr>
                <p:spPr bwMode="auto">
                  <a:xfrm>
                    <a:off x="4319" y="2742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8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8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6" name="Freeform 231"/>
                  <p:cNvSpPr>
                    <a:spLocks/>
                  </p:cNvSpPr>
                  <p:nvPr/>
                </p:nvSpPr>
                <p:spPr bwMode="auto">
                  <a:xfrm>
                    <a:off x="4521" y="2613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3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2" y="12"/>
                      </a:cxn>
                      <a:cxn ang="0">
                        <a:pos x="573" y="4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3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2" y="12"/>
                        </a:lnTo>
                        <a:lnTo>
                          <a:pt x="573" y="4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7" name="Freeform 232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8" name="Freeform 233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9" name="Freeform 234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0" name="Freeform 235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1" name="Freeform 236"/>
                  <p:cNvSpPr>
                    <a:spLocks/>
                  </p:cNvSpPr>
                  <p:nvPr/>
                </p:nvSpPr>
                <p:spPr bwMode="auto">
                  <a:xfrm>
                    <a:off x="4393" y="2812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2" name="Freeform 237"/>
                  <p:cNvSpPr>
                    <a:spLocks/>
                  </p:cNvSpPr>
                  <p:nvPr/>
                </p:nvSpPr>
                <p:spPr bwMode="auto">
                  <a:xfrm>
                    <a:off x="4594" y="268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3" name="Freeform 238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4" name="Freeform 239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5" name="Freeform 240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6" name="Freeform 241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7" name="Freeform 242"/>
                  <p:cNvSpPr>
                    <a:spLocks/>
                  </p:cNvSpPr>
                  <p:nvPr/>
                </p:nvSpPr>
                <p:spPr bwMode="auto">
                  <a:xfrm>
                    <a:off x="4465" y="2885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2" y="562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2" y="562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8" name="Freeform 243"/>
                  <p:cNvSpPr>
                    <a:spLocks/>
                  </p:cNvSpPr>
                  <p:nvPr/>
                </p:nvSpPr>
                <p:spPr bwMode="auto">
                  <a:xfrm>
                    <a:off x="4667" y="2756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9" name="Freeform 244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0" name="Freeform 245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1" name="Freeform 247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2" name="Freeform 249"/>
                  <p:cNvSpPr>
                    <a:spLocks/>
                  </p:cNvSpPr>
                  <p:nvPr/>
                </p:nvSpPr>
                <p:spPr bwMode="auto">
                  <a:xfrm>
                    <a:off x="4448" y="2541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1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0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1" y="112"/>
                      </a:cxn>
                      <a:cxn ang="0">
                        <a:pos x="458" y="215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1"/>
                      </a:cxn>
                      <a:cxn ang="0">
                        <a:pos x="110" y="601"/>
                      </a:cxn>
                    </a:cxnLst>
                    <a:rect l="0" t="0" r="r" b="b"/>
                    <a:pathLst>
                      <a:path w="602" h="601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1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0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1" y="112"/>
                        </a:lnTo>
                        <a:lnTo>
                          <a:pt x="458" y="215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1"/>
                        </a:lnTo>
                        <a:lnTo>
                          <a:pt x="110" y="601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3" name="Freeform 251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4" name="Freeform 252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5" name="Freeform 253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6" name="Freeform 254"/>
                  <p:cNvSpPr>
                    <a:spLocks/>
                  </p:cNvSpPr>
                  <p:nvPr/>
                </p:nvSpPr>
                <p:spPr bwMode="auto">
                  <a:xfrm>
                    <a:off x="4319" y="2742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8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8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7" name="Freeform 255"/>
                  <p:cNvSpPr>
                    <a:spLocks/>
                  </p:cNvSpPr>
                  <p:nvPr/>
                </p:nvSpPr>
                <p:spPr bwMode="auto">
                  <a:xfrm>
                    <a:off x="4521" y="2613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3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2" y="12"/>
                      </a:cxn>
                      <a:cxn ang="0">
                        <a:pos x="573" y="4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3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2" y="12"/>
                        </a:lnTo>
                        <a:lnTo>
                          <a:pt x="573" y="4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8" name="Freeform 256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9" name="Freeform 257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0" name="Freeform 258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1" name="Freeform 259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2" name="Freeform 260"/>
                  <p:cNvSpPr>
                    <a:spLocks/>
                  </p:cNvSpPr>
                  <p:nvPr/>
                </p:nvSpPr>
                <p:spPr bwMode="auto">
                  <a:xfrm>
                    <a:off x="4393" y="2812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3" name="Freeform 261"/>
                  <p:cNvSpPr>
                    <a:spLocks/>
                  </p:cNvSpPr>
                  <p:nvPr/>
                </p:nvSpPr>
                <p:spPr bwMode="auto">
                  <a:xfrm>
                    <a:off x="4594" y="268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4" name="Freeform 262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5" name="Freeform 263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6" name="Freeform 264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7" name="Freeform 265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8" name="Freeform 266"/>
                  <p:cNvSpPr>
                    <a:spLocks/>
                  </p:cNvSpPr>
                  <p:nvPr/>
                </p:nvSpPr>
                <p:spPr bwMode="auto">
                  <a:xfrm>
                    <a:off x="4465" y="2885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2" y="562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2" y="562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9" name="Freeform 267"/>
                  <p:cNvSpPr>
                    <a:spLocks/>
                  </p:cNvSpPr>
                  <p:nvPr/>
                </p:nvSpPr>
                <p:spPr bwMode="auto">
                  <a:xfrm>
                    <a:off x="4667" y="2756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0" name="Freeform 268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1" name="Freeform 269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2" name="Freeform 271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3" name="Freeform 273"/>
                  <p:cNvSpPr>
                    <a:spLocks/>
                  </p:cNvSpPr>
                  <p:nvPr/>
                </p:nvSpPr>
                <p:spPr bwMode="auto">
                  <a:xfrm>
                    <a:off x="4452" y="254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4" name="Freeform 275"/>
                  <p:cNvSpPr>
                    <a:spLocks/>
                  </p:cNvSpPr>
                  <p:nvPr/>
                </p:nvSpPr>
                <p:spPr bwMode="auto">
                  <a:xfrm>
                    <a:off x="4454" y="254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5" name="Freeform 276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6" name="Freeform 277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7" name="Freeform 278"/>
                  <p:cNvSpPr>
                    <a:spLocks/>
                  </p:cNvSpPr>
                  <p:nvPr/>
                </p:nvSpPr>
                <p:spPr bwMode="auto">
                  <a:xfrm>
                    <a:off x="4323" y="274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4"/>
                      </a:cxn>
                      <a:cxn ang="0">
                        <a:pos x="62" y="488"/>
                      </a:cxn>
                      <a:cxn ang="0">
                        <a:pos x="33" y="524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4"/>
                        </a:lnTo>
                        <a:lnTo>
                          <a:pt x="62" y="488"/>
                        </a:lnTo>
                        <a:lnTo>
                          <a:pt x="33" y="524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8" name="Freeform 279"/>
                  <p:cNvSpPr>
                    <a:spLocks/>
                  </p:cNvSpPr>
                  <p:nvPr/>
                </p:nvSpPr>
                <p:spPr bwMode="auto">
                  <a:xfrm>
                    <a:off x="4524" y="261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7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7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9" name="Freeform 280"/>
                  <p:cNvSpPr>
                    <a:spLocks/>
                  </p:cNvSpPr>
                  <p:nvPr/>
                </p:nvSpPr>
                <p:spPr bwMode="auto">
                  <a:xfrm>
                    <a:off x="4325" y="274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2" y="284"/>
                      </a:cxn>
                      <a:cxn ang="0">
                        <a:pos x="142" y="385"/>
                      </a:cxn>
                      <a:cxn ang="0">
                        <a:pos x="62" y="489"/>
                      </a:cxn>
                      <a:cxn ang="0">
                        <a:pos x="33" y="525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7" y="602"/>
                      </a:cxn>
                      <a:cxn ang="0">
                        <a:pos x="16" y="601"/>
                      </a:cxn>
                      <a:cxn ang="0">
                        <a:pos x="27" y="597"/>
                      </a:cxn>
                      <a:cxn ang="0">
                        <a:pos x="39" y="589"/>
                      </a:cxn>
                      <a:cxn ang="0">
                        <a:pos x="76" y="568"/>
                      </a:cxn>
                      <a:cxn ang="0">
                        <a:pos x="112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2" y="284"/>
                        </a:lnTo>
                        <a:lnTo>
                          <a:pt x="142" y="385"/>
                        </a:lnTo>
                        <a:lnTo>
                          <a:pt x="62" y="489"/>
                        </a:lnTo>
                        <a:lnTo>
                          <a:pt x="33" y="525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7" y="602"/>
                        </a:lnTo>
                        <a:lnTo>
                          <a:pt x="16" y="601"/>
                        </a:lnTo>
                        <a:lnTo>
                          <a:pt x="27" y="597"/>
                        </a:lnTo>
                        <a:lnTo>
                          <a:pt x="39" y="589"/>
                        </a:lnTo>
                        <a:lnTo>
                          <a:pt x="76" y="568"/>
                        </a:lnTo>
                        <a:lnTo>
                          <a:pt x="112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0" name="Freeform 281"/>
                  <p:cNvSpPr>
                    <a:spLocks/>
                  </p:cNvSpPr>
                  <p:nvPr/>
                </p:nvSpPr>
                <p:spPr bwMode="auto">
                  <a:xfrm>
                    <a:off x="4526" y="261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5" y="35"/>
                      </a:cxn>
                      <a:cxn ang="0">
                        <a:pos x="561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7"/>
                      </a:cxn>
                      <a:cxn ang="0">
                        <a:pos x="596" y="27"/>
                      </a:cxn>
                      <a:cxn ang="0">
                        <a:pos x="590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5" y="35"/>
                        </a:lnTo>
                        <a:lnTo>
                          <a:pt x="561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7"/>
                        </a:lnTo>
                        <a:lnTo>
                          <a:pt x="596" y="27"/>
                        </a:lnTo>
                        <a:lnTo>
                          <a:pt x="590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1" name="Freeform 282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2" name="Freeform 283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3" name="Freeform 284"/>
                  <p:cNvSpPr>
                    <a:spLocks/>
                  </p:cNvSpPr>
                  <p:nvPr/>
                </p:nvSpPr>
                <p:spPr bwMode="auto">
                  <a:xfrm>
                    <a:off x="4397" y="2816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3" y="562"/>
                      </a:cxn>
                      <a:cxn ang="0">
                        <a:pos x="6" y="575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9" y="602"/>
                      </a:cxn>
                      <a:cxn ang="0">
                        <a:pos x="18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9" y="369"/>
                      </a:cxn>
                      <a:cxn ang="0">
                        <a:pos x="319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3" y="562"/>
                        </a:lnTo>
                        <a:lnTo>
                          <a:pt x="6" y="575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9" y="602"/>
                        </a:lnTo>
                        <a:lnTo>
                          <a:pt x="18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9" y="369"/>
                        </a:lnTo>
                        <a:lnTo>
                          <a:pt x="319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4" name="Freeform 285"/>
                  <p:cNvSpPr>
                    <a:spLocks/>
                  </p:cNvSpPr>
                  <p:nvPr/>
                </p:nvSpPr>
                <p:spPr bwMode="auto">
                  <a:xfrm>
                    <a:off x="4598" y="268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2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7"/>
                      </a:cxn>
                      <a:cxn ang="0">
                        <a:pos x="596" y="29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2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7"/>
                        </a:lnTo>
                        <a:lnTo>
                          <a:pt x="596" y="29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5" name="Freeform 286"/>
                  <p:cNvSpPr>
                    <a:spLocks/>
                  </p:cNvSpPr>
                  <p:nvPr/>
                </p:nvSpPr>
                <p:spPr bwMode="auto">
                  <a:xfrm>
                    <a:off x="4399" y="2818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2"/>
                      </a:cxn>
                      <a:cxn ang="0">
                        <a:pos x="6" y="575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7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8" y="369"/>
                      </a:cxn>
                      <a:cxn ang="0">
                        <a:pos x="318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2"/>
                        </a:lnTo>
                        <a:lnTo>
                          <a:pt x="6" y="575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7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8" y="369"/>
                        </a:lnTo>
                        <a:lnTo>
                          <a:pt x="318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6" name="Freeform 287"/>
                  <p:cNvSpPr>
                    <a:spLocks/>
                  </p:cNvSpPr>
                  <p:nvPr/>
                </p:nvSpPr>
                <p:spPr bwMode="auto">
                  <a:xfrm>
                    <a:off x="4600" y="268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1" y="13"/>
                      </a:cxn>
                      <a:cxn ang="0">
                        <a:pos x="574" y="5"/>
                      </a:cxn>
                      <a:cxn ang="0">
                        <a:pos x="586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1" y="13"/>
                        </a:lnTo>
                        <a:lnTo>
                          <a:pt x="574" y="5"/>
                        </a:lnTo>
                        <a:lnTo>
                          <a:pt x="586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7" name="Freeform 288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8" name="Freeform 289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9" name="Freeform 290"/>
                  <p:cNvSpPr>
                    <a:spLocks/>
                  </p:cNvSpPr>
                  <p:nvPr/>
                </p:nvSpPr>
                <p:spPr bwMode="auto">
                  <a:xfrm>
                    <a:off x="4469" y="288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2" y="286"/>
                      </a:cxn>
                      <a:cxn ang="0">
                        <a:pos x="142" y="386"/>
                      </a:cxn>
                      <a:cxn ang="0">
                        <a:pos x="62" y="489"/>
                      </a:cxn>
                      <a:cxn ang="0">
                        <a:pos x="33" y="526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7"/>
                      </a:cxn>
                      <a:cxn ang="0">
                        <a:pos x="0" y="595"/>
                      </a:cxn>
                      <a:cxn ang="0">
                        <a:pos x="3" y="600"/>
                      </a:cxn>
                      <a:cxn ang="0">
                        <a:pos x="7" y="602"/>
                      </a:cxn>
                      <a:cxn ang="0">
                        <a:pos x="16" y="601"/>
                      </a:cxn>
                      <a:cxn ang="0">
                        <a:pos x="27" y="597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2" y="541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2" y="286"/>
                        </a:lnTo>
                        <a:lnTo>
                          <a:pt x="142" y="386"/>
                        </a:lnTo>
                        <a:lnTo>
                          <a:pt x="62" y="489"/>
                        </a:lnTo>
                        <a:lnTo>
                          <a:pt x="33" y="526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7"/>
                        </a:lnTo>
                        <a:lnTo>
                          <a:pt x="0" y="595"/>
                        </a:lnTo>
                        <a:lnTo>
                          <a:pt x="3" y="600"/>
                        </a:lnTo>
                        <a:lnTo>
                          <a:pt x="7" y="602"/>
                        </a:lnTo>
                        <a:lnTo>
                          <a:pt x="16" y="601"/>
                        </a:lnTo>
                        <a:lnTo>
                          <a:pt x="27" y="597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2" y="541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0" name="Freeform 291"/>
                  <p:cNvSpPr>
                    <a:spLocks/>
                  </p:cNvSpPr>
                  <p:nvPr/>
                </p:nvSpPr>
                <p:spPr bwMode="auto">
                  <a:xfrm>
                    <a:off x="4670" y="275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5" y="232"/>
                      </a:cxn>
                      <a:cxn ang="0">
                        <a:pos x="386" y="143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2"/>
                      </a:cxn>
                      <a:cxn ang="0">
                        <a:pos x="575" y="5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6"/>
                      </a:cxn>
                      <a:cxn ang="0">
                        <a:pos x="596" y="28"/>
                      </a:cxn>
                      <a:cxn ang="0">
                        <a:pos x="590" y="41"/>
                      </a:cxn>
                      <a:cxn ang="0">
                        <a:pos x="567" y="77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5" y="232"/>
                        </a:lnTo>
                        <a:lnTo>
                          <a:pt x="386" y="143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2"/>
                        </a:lnTo>
                        <a:lnTo>
                          <a:pt x="575" y="5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6"/>
                        </a:lnTo>
                        <a:lnTo>
                          <a:pt x="596" y="28"/>
                        </a:lnTo>
                        <a:lnTo>
                          <a:pt x="590" y="41"/>
                        </a:lnTo>
                        <a:lnTo>
                          <a:pt x="567" y="77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1" name="Freeform 292"/>
                  <p:cNvSpPr>
                    <a:spLocks/>
                  </p:cNvSpPr>
                  <p:nvPr/>
                </p:nvSpPr>
                <p:spPr bwMode="auto">
                  <a:xfrm>
                    <a:off x="4471" y="289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1" y="285"/>
                      </a:cxn>
                      <a:cxn ang="0">
                        <a:pos x="142" y="386"/>
                      </a:cxn>
                      <a:cxn ang="0">
                        <a:pos x="61" y="488"/>
                      </a:cxn>
                      <a:cxn ang="0">
                        <a:pos x="33" y="526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6"/>
                      </a:cxn>
                      <a:cxn ang="0">
                        <a:pos x="0" y="595"/>
                      </a:cxn>
                      <a:cxn ang="0">
                        <a:pos x="2" y="599"/>
                      </a:cxn>
                      <a:cxn ang="0">
                        <a:pos x="7" y="602"/>
                      </a:cxn>
                      <a:cxn ang="0">
                        <a:pos x="15" y="601"/>
                      </a:cxn>
                      <a:cxn ang="0">
                        <a:pos x="27" y="596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6" y="369"/>
                      </a:cxn>
                      <a:cxn ang="0">
                        <a:pos x="316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1" y="285"/>
                        </a:lnTo>
                        <a:lnTo>
                          <a:pt x="142" y="386"/>
                        </a:lnTo>
                        <a:lnTo>
                          <a:pt x="61" y="488"/>
                        </a:lnTo>
                        <a:lnTo>
                          <a:pt x="33" y="526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6"/>
                        </a:lnTo>
                        <a:lnTo>
                          <a:pt x="0" y="595"/>
                        </a:lnTo>
                        <a:lnTo>
                          <a:pt x="2" y="599"/>
                        </a:lnTo>
                        <a:lnTo>
                          <a:pt x="7" y="602"/>
                        </a:lnTo>
                        <a:lnTo>
                          <a:pt x="15" y="601"/>
                        </a:lnTo>
                        <a:lnTo>
                          <a:pt x="27" y="596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6" y="369"/>
                        </a:lnTo>
                        <a:lnTo>
                          <a:pt x="316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2" name="Freeform 293"/>
                  <p:cNvSpPr>
                    <a:spLocks/>
                  </p:cNvSpPr>
                  <p:nvPr/>
                </p:nvSpPr>
                <p:spPr bwMode="auto">
                  <a:xfrm>
                    <a:off x="4672" y="276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5" y="232"/>
                      </a:cxn>
                      <a:cxn ang="0">
                        <a:pos x="386" y="143"/>
                      </a:cxn>
                      <a:cxn ang="0">
                        <a:pos x="488" y="62"/>
                      </a:cxn>
                      <a:cxn ang="0">
                        <a:pos x="525" y="33"/>
                      </a:cxn>
                      <a:cxn ang="0">
                        <a:pos x="561" y="12"/>
                      </a:cxn>
                      <a:cxn ang="0">
                        <a:pos x="574" y="4"/>
                      </a:cxn>
                      <a:cxn ang="0">
                        <a:pos x="586" y="2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0" y="16"/>
                      </a:cxn>
                      <a:cxn ang="0">
                        <a:pos x="596" y="28"/>
                      </a:cxn>
                      <a:cxn ang="0">
                        <a:pos x="590" y="40"/>
                      </a:cxn>
                      <a:cxn ang="0">
                        <a:pos x="567" y="77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5" y="232"/>
                        </a:lnTo>
                        <a:lnTo>
                          <a:pt x="386" y="143"/>
                        </a:lnTo>
                        <a:lnTo>
                          <a:pt x="488" y="62"/>
                        </a:lnTo>
                        <a:lnTo>
                          <a:pt x="525" y="33"/>
                        </a:lnTo>
                        <a:lnTo>
                          <a:pt x="561" y="12"/>
                        </a:lnTo>
                        <a:lnTo>
                          <a:pt x="574" y="4"/>
                        </a:lnTo>
                        <a:lnTo>
                          <a:pt x="586" y="2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0" y="16"/>
                        </a:lnTo>
                        <a:lnTo>
                          <a:pt x="596" y="28"/>
                        </a:lnTo>
                        <a:lnTo>
                          <a:pt x="590" y="40"/>
                        </a:lnTo>
                        <a:lnTo>
                          <a:pt x="567" y="77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3" name="Freeform 294"/>
                  <p:cNvSpPr>
                    <a:spLocks/>
                  </p:cNvSpPr>
                  <p:nvPr/>
                </p:nvSpPr>
                <p:spPr bwMode="auto">
                  <a:xfrm>
                    <a:off x="4433" y="2637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70" y="197"/>
                      </a:cxn>
                      <a:cxn ang="0">
                        <a:pos x="70" y="197"/>
                      </a:cxn>
                      <a:cxn ang="0">
                        <a:pos x="71" y="196"/>
                      </a:cxn>
                      <a:cxn ang="0">
                        <a:pos x="72" y="196"/>
                      </a:cxn>
                      <a:cxn ang="0">
                        <a:pos x="72" y="195"/>
                      </a:cxn>
                      <a:cxn ang="0">
                        <a:pos x="77" y="192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9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19" y="153"/>
                      </a:cxn>
                      <a:cxn ang="0">
                        <a:pos x="129" y="136"/>
                      </a:cxn>
                      <a:cxn ang="0">
                        <a:pos x="129" y="136"/>
                      </a:cxn>
                      <a:cxn ang="0">
                        <a:pos x="136" y="120"/>
                      </a:cxn>
                      <a:cxn ang="0">
                        <a:pos x="134" y="101"/>
                      </a:cxn>
                      <a:cxn ang="0">
                        <a:pos x="126" y="82"/>
                      </a:cxn>
                      <a:cxn ang="0">
                        <a:pos x="108" y="66"/>
                      </a:cxn>
                      <a:cxn ang="0">
                        <a:pos x="87" y="48"/>
                      </a:cxn>
                      <a:cxn ang="0">
                        <a:pos x="62" y="33"/>
                      </a:cxn>
                      <a:cxn ang="0">
                        <a:pos x="62" y="33"/>
                      </a:cxn>
                      <a:cxn ang="0">
                        <a:pos x="42" y="20"/>
                      </a:cxn>
                      <a:cxn ang="0">
                        <a:pos x="19" y="10"/>
                      </a:cxn>
                      <a:cxn ang="0">
                        <a:pos x="19" y="10"/>
                      </a:cxn>
                      <a:cxn ang="0">
                        <a:pos x="13" y="6"/>
                      </a:cxn>
                      <a:cxn ang="0">
                        <a:pos x="6" y="3"/>
                      </a:cxn>
                      <a:cxn ang="0">
                        <a:pos x="6" y="3"/>
                      </a:cxn>
                      <a:cxn ang="0">
                        <a:pos x="6" y="3"/>
                      </a:cxn>
                      <a:cxn ang="0">
                        <a:pos x="3" y="2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7">
                        <a:moveTo>
                          <a:pt x="70" y="197"/>
                        </a:moveTo>
                        <a:lnTo>
                          <a:pt x="70" y="197"/>
                        </a:lnTo>
                        <a:lnTo>
                          <a:pt x="71" y="196"/>
                        </a:lnTo>
                        <a:lnTo>
                          <a:pt x="72" y="196"/>
                        </a:lnTo>
                        <a:lnTo>
                          <a:pt x="72" y="195"/>
                        </a:lnTo>
                        <a:lnTo>
                          <a:pt x="77" y="192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9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19" y="153"/>
                        </a:lnTo>
                        <a:lnTo>
                          <a:pt x="129" y="136"/>
                        </a:lnTo>
                        <a:lnTo>
                          <a:pt x="129" y="136"/>
                        </a:lnTo>
                        <a:lnTo>
                          <a:pt x="136" y="120"/>
                        </a:lnTo>
                        <a:lnTo>
                          <a:pt x="134" y="101"/>
                        </a:lnTo>
                        <a:lnTo>
                          <a:pt x="126" y="82"/>
                        </a:lnTo>
                        <a:lnTo>
                          <a:pt x="108" y="66"/>
                        </a:lnTo>
                        <a:lnTo>
                          <a:pt x="87" y="48"/>
                        </a:lnTo>
                        <a:lnTo>
                          <a:pt x="62" y="33"/>
                        </a:lnTo>
                        <a:lnTo>
                          <a:pt x="62" y="33"/>
                        </a:lnTo>
                        <a:lnTo>
                          <a:pt x="42" y="20"/>
                        </a:lnTo>
                        <a:lnTo>
                          <a:pt x="19" y="10"/>
                        </a:lnTo>
                        <a:lnTo>
                          <a:pt x="19" y="10"/>
                        </a:lnTo>
                        <a:lnTo>
                          <a:pt x="13" y="6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4" name="Freeform 295"/>
                  <p:cNvSpPr>
                    <a:spLocks/>
                  </p:cNvSpPr>
                  <p:nvPr/>
                </p:nvSpPr>
                <p:spPr bwMode="auto">
                  <a:xfrm>
                    <a:off x="4432" y="2639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70" y="196"/>
                      </a:cxn>
                      <a:cxn ang="0">
                        <a:pos x="71" y="196"/>
                      </a:cxn>
                      <a:cxn ang="0">
                        <a:pos x="71" y="196"/>
                      </a:cxn>
                      <a:cxn ang="0">
                        <a:pos x="72" y="194"/>
                      </a:cxn>
                      <a:cxn ang="0">
                        <a:pos x="74" y="194"/>
                      </a:cxn>
                      <a:cxn ang="0">
                        <a:pos x="74" y="194"/>
                      </a:cxn>
                      <a:cxn ang="0">
                        <a:pos x="78" y="191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7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20" y="153"/>
                      </a:cxn>
                      <a:cxn ang="0">
                        <a:pos x="129" y="135"/>
                      </a:cxn>
                      <a:cxn ang="0">
                        <a:pos x="129" y="135"/>
                      </a:cxn>
                      <a:cxn ang="0">
                        <a:pos x="136" y="119"/>
                      </a:cxn>
                      <a:cxn ang="0">
                        <a:pos x="134" y="101"/>
                      </a:cxn>
                      <a:cxn ang="0">
                        <a:pos x="134" y="101"/>
                      </a:cxn>
                      <a:cxn ang="0">
                        <a:pos x="126" y="81"/>
                      </a:cxn>
                      <a:cxn ang="0">
                        <a:pos x="108" y="65"/>
                      </a:cxn>
                      <a:cxn ang="0">
                        <a:pos x="87" y="47"/>
                      </a:cxn>
                      <a:cxn ang="0">
                        <a:pos x="64" y="3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6">
                        <a:moveTo>
                          <a:pt x="70" y="196"/>
                        </a:moveTo>
                        <a:lnTo>
                          <a:pt x="71" y="196"/>
                        </a:lnTo>
                        <a:lnTo>
                          <a:pt x="71" y="196"/>
                        </a:lnTo>
                        <a:lnTo>
                          <a:pt x="72" y="194"/>
                        </a:lnTo>
                        <a:lnTo>
                          <a:pt x="74" y="194"/>
                        </a:lnTo>
                        <a:lnTo>
                          <a:pt x="74" y="194"/>
                        </a:lnTo>
                        <a:lnTo>
                          <a:pt x="78" y="191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7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20" y="153"/>
                        </a:lnTo>
                        <a:lnTo>
                          <a:pt x="129" y="135"/>
                        </a:lnTo>
                        <a:lnTo>
                          <a:pt x="129" y="135"/>
                        </a:lnTo>
                        <a:lnTo>
                          <a:pt x="136" y="119"/>
                        </a:lnTo>
                        <a:lnTo>
                          <a:pt x="134" y="101"/>
                        </a:lnTo>
                        <a:lnTo>
                          <a:pt x="134" y="101"/>
                        </a:lnTo>
                        <a:lnTo>
                          <a:pt x="126" y="81"/>
                        </a:lnTo>
                        <a:lnTo>
                          <a:pt x="108" y="65"/>
                        </a:lnTo>
                        <a:lnTo>
                          <a:pt x="87" y="47"/>
                        </a:lnTo>
                        <a:lnTo>
                          <a:pt x="64" y="3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5" name="Freeform 296"/>
                  <p:cNvSpPr>
                    <a:spLocks/>
                  </p:cNvSpPr>
                  <p:nvPr/>
                </p:nvSpPr>
                <p:spPr bwMode="auto">
                  <a:xfrm>
                    <a:off x="4422" y="2639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69" y="197"/>
                      </a:cxn>
                      <a:cxn ang="0">
                        <a:pos x="69" y="197"/>
                      </a:cxn>
                      <a:cxn ang="0">
                        <a:pos x="71" y="197"/>
                      </a:cxn>
                      <a:cxn ang="0">
                        <a:pos x="72" y="196"/>
                      </a:cxn>
                      <a:cxn ang="0">
                        <a:pos x="72" y="194"/>
                      </a:cxn>
                      <a:cxn ang="0">
                        <a:pos x="77" y="191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9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20" y="153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36" y="119"/>
                      </a:cxn>
                      <a:cxn ang="0">
                        <a:pos x="134" y="102"/>
                      </a:cxn>
                      <a:cxn ang="0">
                        <a:pos x="126" y="82"/>
                      </a:cxn>
                      <a:cxn ang="0">
                        <a:pos x="108" y="66"/>
                      </a:cxn>
                      <a:cxn ang="0">
                        <a:pos x="87" y="49"/>
                      </a:cxn>
                      <a:cxn ang="0">
                        <a:pos x="64" y="3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7">
                        <a:moveTo>
                          <a:pt x="69" y="197"/>
                        </a:moveTo>
                        <a:lnTo>
                          <a:pt x="69" y="197"/>
                        </a:lnTo>
                        <a:lnTo>
                          <a:pt x="71" y="197"/>
                        </a:lnTo>
                        <a:lnTo>
                          <a:pt x="72" y="196"/>
                        </a:lnTo>
                        <a:lnTo>
                          <a:pt x="72" y="194"/>
                        </a:lnTo>
                        <a:lnTo>
                          <a:pt x="77" y="191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9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20" y="153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36" y="119"/>
                        </a:lnTo>
                        <a:lnTo>
                          <a:pt x="134" y="102"/>
                        </a:lnTo>
                        <a:lnTo>
                          <a:pt x="126" y="82"/>
                        </a:lnTo>
                        <a:lnTo>
                          <a:pt x="108" y="66"/>
                        </a:lnTo>
                        <a:lnTo>
                          <a:pt x="87" y="49"/>
                        </a:lnTo>
                        <a:lnTo>
                          <a:pt x="64" y="3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6" name="Freeform 297"/>
                  <p:cNvSpPr>
                    <a:spLocks/>
                  </p:cNvSpPr>
                  <p:nvPr/>
                </p:nvSpPr>
                <p:spPr bwMode="auto">
                  <a:xfrm>
                    <a:off x="4689" y="2942"/>
                    <a:ext cx="49" cy="64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2"/>
                      </a:cxn>
                      <a:cxn ang="0">
                        <a:pos x="57" y="2"/>
                      </a:cxn>
                      <a:cxn ang="0">
                        <a:pos x="55" y="3"/>
                      </a:cxn>
                      <a:cxn ang="0">
                        <a:pos x="55" y="3"/>
                      </a:cxn>
                      <a:cxn ang="0">
                        <a:pos x="51" y="7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35" y="22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13" y="51"/>
                      </a:cxn>
                      <a:cxn ang="0">
                        <a:pos x="5" y="68"/>
                      </a:cxn>
                      <a:cxn ang="0">
                        <a:pos x="5" y="68"/>
                      </a:cxn>
                      <a:cxn ang="0">
                        <a:pos x="0" y="84"/>
                      </a:cxn>
                      <a:cxn ang="0">
                        <a:pos x="3" y="102"/>
                      </a:cxn>
                      <a:cxn ang="0">
                        <a:pos x="13" y="121"/>
                      </a:cxn>
                      <a:cxn ang="0">
                        <a:pos x="32" y="136"/>
                      </a:cxn>
                      <a:cxn ang="0">
                        <a:pos x="55" y="150"/>
                      </a:cxn>
                      <a:cxn ang="0">
                        <a:pos x="80" y="163"/>
                      </a:cxn>
                      <a:cxn ang="0">
                        <a:pos x="80" y="163"/>
                      </a:cxn>
                      <a:cxn ang="0">
                        <a:pos x="103" y="173"/>
                      </a:cxn>
                      <a:cxn ang="0">
                        <a:pos x="126" y="183"/>
                      </a:cxn>
                      <a:cxn ang="0">
                        <a:pos x="126" y="183"/>
                      </a:cxn>
                      <a:cxn ang="0">
                        <a:pos x="133" y="186"/>
                      </a:cxn>
                      <a:cxn ang="0">
                        <a:pos x="140" y="189"/>
                      </a:cxn>
                      <a:cxn ang="0">
                        <a:pos x="140" y="189"/>
                      </a:cxn>
                      <a:cxn ang="0">
                        <a:pos x="140" y="189"/>
                      </a:cxn>
                      <a:cxn ang="0">
                        <a:pos x="143" y="189"/>
                      </a:cxn>
                      <a:cxn ang="0">
                        <a:pos x="144" y="190"/>
                      </a:cxn>
                      <a:cxn ang="0">
                        <a:pos x="144" y="190"/>
                      </a:cxn>
                      <a:cxn ang="0">
                        <a:pos x="144" y="190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</a:cxnLst>
                    <a:rect l="0" t="0" r="r" b="b"/>
                    <a:pathLst>
                      <a:path w="146" h="190">
                        <a:moveTo>
                          <a:pt x="58" y="0"/>
                        </a:moveTo>
                        <a:lnTo>
                          <a:pt x="58" y="2"/>
                        </a:lnTo>
                        <a:lnTo>
                          <a:pt x="57" y="2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1" y="7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35" y="22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13" y="51"/>
                        </a:lnTo>
                        <a:lnTo>
                          <a:pt x="5" y="68"/>
                        </a:lnTo>
                        <a:lnTo>
                          <a:pt x="5" y="68"/>
                        </a:lnTo>
                        <a:lnTo>
                          <a:pt x="0" y="84"/>
                        </a:lnTo>
                        <a:lnTo>
                          <a:pt x="3" y="102"/>
                        </a:lnTo>
                        <a:lnTo>
                          <a:pt x="13" y="121"/>
                        </a:lnTo>
                        <a:lnTo>
                          <a:pt x="32" y="136"/>
                        </a:lnTo>
                        <a:lnTo>
                          <a:pt x="55" y="150"/>
                        </a:lnTo>
                        <a:lnTo>
                          <a:pt x="80" y="163"/>
                        </a:lnTo>
                        <a:lnTo>
                          <a:pt x="80" y="163"/>
                        </a:lnTo>
                        <a:lnTo>
                          <a:pt x="103" y="173"/>
                        </a:lnTo>
                        <a:lnTo>
                          <a:pt x="126" y="183"/>
                        </a:lnTo>
                        <a:lnTo>
                          <a:pt x="126" y="183"/>
                        </a:lnTo>
                        <a:lnTo>
                          <a:pt x="133" y="186"/>
                        </a:lnTo>
                        <a:lnTo>
                          <a:pt x="140" y="189"/>
                        </a:lnTo>
                        <a:lnTo>
                          <a:pt x="140" y="189"/>
                        </a:lnTo>
                        <a:lnTo>
                          <a:pt x="140" y="189"/>
                        </a:lnTo>
                        <a:lnTo>
                          <a:pt x="143" y="189"/>
                        </a:lnTo>
                        <a:lnTo>
                          <a:pt x="144" y="190"/>
                        </a:lnTo>
                        <a:lnTo>
                          <a:pt x="144" y="190"/>
                        </a:lnTo>
                        <a:lnTo>
                          <a:pt x="144" y="190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7" name="Freeform 298"/>
                  <p:cNvSpPr>
                    <a:spLocks/>
                  </p:cNvSpPr>
                  <p:nvPr/>
                </p:nvSpPr>
                <p:spPr bwMode="auto">
                  <a:xfrm>
                    <a:off x="4696" y="2940"/>
                    <a:ext cx="49" cy="63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1"/>
                      </a:cxn>
                      <a:cxn ang="0">
                        <a:pos x="58" y="1"/>
                      </a:cxn>
                      <a:cxn ang="0">
                        <a:pos x="56" y="1"/>
                      </a:cxn>
                      <a:cxn ang="0">
                        <a:pos x="55" y="3"/>
                      </a:cxn>
                      <a:cxn ang="0">
                        <a:pos x="55" y="3"/>
                      </a:cxn>
                      <a:cxn ang="0">
                        <a:pos x="50" y="6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35" y="22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13" y="49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0" y="83"/>
                      </a:cxn>
                      <a:cxn ang="0">
                        <a:pos x="3" y="102"/>
                      </a:cxn>
                      <a:cxn ang="0">
                        <a:pos x="3" y="102"/>
                      </a:cxn>
                      <a:cxn ang="0">
                        <a:pos x="14" y="121"/>
                      </a:cxn>
                      <a:cxn ang="0">
                        <a:pos x="32" y="134"/>
                      </a:cxn>
                      <a:cxn ang="0">
                        <a:pos x="56" y="150"/>
                      </a:cxn>
                      <a:cxn ang="0">
                        <a:pos x="81" y="163"/>
                      </a:cxn>
                      <a:cxn ang="0">
                        <a:pos x="147" y="190"/>
                      </a:cxn>
                      <a:cxn ang="0">
                        <a:pos x="147" y="190"/>
                      </a:cxn>
                    </a:cxnLst>
                    <a:rect l="0" t="0" r="r" b="b"/>
                    <a:pathLst>
                      <a:path w="147" h="190">
                        <a:moveTo>
                          <a:pt x="58" y="0"/>
                        </a:moveTo>
                        <a:lnTo>
                          <a:pt x="58" y="1"/>
                        </a:lnTo>
                        <a:lnTo>
                          <a:pt x="58" y="1"/>
                        </a:lnTo>
                        <a:lnTo>
                          <a:pt x="56" y="1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0" y="6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35" y="22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13" y="49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0" y="83"/>
                        </a:lnTo>
                        <a:lnTo>
                          <a:pt x="3" y="102"/>
                        </a:lnTo>
                        <a:lnTo>
                          <a:pt x="3" y="102"/>
                        </a:lnTo>
                        <a:lnTo>
                          <a:pt x="14" y="121"/>
                        </a:lnTo>
                        <a:lnTo>
                          <a:pt x="32" y="134"/>
                        </a:lnTo>
                        <a:lnTo>
                          <a:pt x="56" y="150"/>
                        </a:lnTo>
                        <a:lnTo>
                          <a:pt x="81" y="163"/>
                        </a:lnTo>
                        <a:lnTo>
                          <a:pt x="147" y="190"/>
                        </a:lnTo>
                        <a:lnTo>
                          <a:pt x="147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8" name="Freeform 299"/>
                  <p:cNvSpPr>
                    <a:spLocks/>
                  </p:cNvSpPr>
                  <p:nvPr/>
                </p:nvSpPr>
                <p:spPr bwMode="auto">
                  <a:xfrm>
                    <a:off x="4700" y="2940"/>
                    <a:ext cx="48" cy="63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0"/>
                      </a:cxn>
                      <a:cxn ang="0">
                        <a:pos x="58" y="1"/>
                      </a:cxn>
                      <a:cxn ang="0">
                        <a:pos x="56" y="1"/>
                      </a:cxn>
                      <a:cxn ang="0">
                        <a:pos x="55" y="2"/>
                      </a:cxn>
                      <a:cxn ang="0">
                        <a:pos x="51" y="5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35" y="21"/>
                      </a:cxn>
                      <a:cxn ang="0">
                        <a:pos x="25" y="34"/>
                      </a:cxn>
                      <a:cxn ang="0">
                        <a:pos x="25" y="34"/>
                      </a:cxn>
                      <a:cxn ang="0">
                        <a:pos x="13" y="48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0" y="83"/>
                      </a:cxn>
                      <a:cxn ang="0">
                        <a:pos x="3" y="100"/>
                      </a:cxn>
                      <a:cxn ang="0">
                        <a:pos x="15" y="119"/>
                      </a:cxn>
                      <a:cxn ang="0">
                        <a:pos x="32" y="133"/>
                      </a:cxn>
                      <a:cxn ang="0">
                        <a:pos x="56" y="149"/>
                      </a:cxn>
                      <a:cxn ang="0">
                        <a:pos x="81" y="162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</a:cxnLst>
                    <a:rect l="0" t="0" r="r" b="b"/>
                    <a:pathLst>
                      <a:path w="146" h="190">
                        <a:moveTo>
                          <a:pt x="58" y="0"/>
                        </a:moveTo>
                        <a:lnTo>
                          <a:pt x="58" y="0"/>
                        </a:lnTo>
                        <a:lnTo>
                          <a:pt x="58" y="1"/>
                        </a:lnTo>
                        <a:lnTo>
                          <a:pt x="56" y="1"/>
                        </a:lnTo>
                        <a:lnTo>
                          <a:pt x="55" y="2"/>
                        </a:lnTo>
                        <a:lnTo>
                          <a:pt x="51" y="5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35" y="21"/>
                        </a:lnTo>
                        <a:lnTo>
                          <a:pt x="25" y="34"/>
                        </a:lnTo>
                        <a:lnTo>
                          <a:pt x="25" y="34"/>
                        </a:lnTo>
                        <a:lnTo>
                          <a:pt x="13" y="48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0" y="83"/>
                        </a:lnTo>
                        <a:lnTo>
                          <a:pt x="3" y="100"/>
                        </a:lnTo>
                        <a:lnTo>
                          <a:pt x="15" y="119"/>
                        </a:lnTo>
                        <a:lnTo>
                          <a:pt x="32" y="133"/>
                        </a:lnTo>
                        <a:lnTo>
                          <a:pt x="56" y="149"/>
                        </a:lnTo>
                        <a:lnTo>
                          <a:pt x="81" y="162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sp>
              <p:nvSpPr>
                <p:cNvPr id="182" name="Freeform 430"/>
                <p:cNvSpPr>
                  <a:spLocks/>
                </p:cNvSpPr>
                <p:nvPr/>
              </p:nvSpPr>
              <p:spPr bwMode="auto">
                <a:xfrm>
                  <a:off x="4448" y="252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1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1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3" name="Freeform 432"/>
                <p:cNvSpPr>
                  <a:spLocks/>
                </p:cNvSpPr>
                <p:nvPr/>
              </p:nvSpPr>
              <p:spPr bwMode="auto">
                <a:xfrm>
                  <a:off x="4450" y="252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3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1" y="12"/>
                    </a:cxn>
                    <a:cxn ang="0">
                      <a:pos x="573" y="6"/>
                    </a:cxn>
                    <a:cxn ang="0">
                      <a:pos x="584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7" y="77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3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1" y="12"/>
                      </a:lnTo>
                      <a:lnTo>
                        <a:pt x="573" y="6"/>
                      </a:lnTo>
                      <a:lnTo>
                        <a:pt x="584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7" y="77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4" name="Freeform 433"/>
                <p:cNvSpPr>
                  <a:spLocks/>
                </p:cNvSpPr>
                <p:nvPr/>
              </p:nvSpPr>
              <p:spPr bwMode="auto">
                <a:xfrm>
                  <a:off x="4319" y="272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5" name="Freeform 434"/>
                <p:cNvSpPr>
                  <a:spLocks/>
                </p:cNvSpPr>
                <p:nvPr/>
              </p:nvSpPr>
              <p:spPr bwMode="auto">
                <a:xfrm>
                  <a:off x="4520" y="259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7" y="62"/>
                    </a:cxn>
                    <a:cxn ang="0">
                      <a:pos x="525" y="33"/>
                    </a:cxn>
                    <a:cxn ang="0">
                      <a:pos x="561" y="12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1" y="7"/>
                    </a:cxn>
                    <a:cxn ang="0">
                      <a:pos x="600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6" y="76"/>
                    </a:cxn>
                    <a:cxn ang="0">
                      <a:pos x="539" y="112"/>
                    </a:cxn>
                    <a:cxn ang="0">
                      <a:pos x="457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1" h="602">
                      <a:moveTo>
                        <a:pt x="0" y="493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7" y="62"/>
                      </a:lnTo>
                      <a:lnTo>
                        <a:pt x="525" y="33"/>
                      </a:lnTo>
                      <a:lnTo>
                        <a:pt x="561" y="12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1" y="7"/>
                      </a:lnTo>
                      <a:lnTo>
                        <a:pt x="600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6" y="76"/>
                      </a:lnTo>
                      <a:lnTo>
                        <a:pt x="539" y="112"/>
                      </a:lnTo>
                      <a:lnTo>
                        <a:pt x="457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6" name="Freeform 435"/>
                <p:cNvSpPr>
                  <a:spLocks/>
                </p:cNvSpPr>
                <p:nvPr/>
              </p:nvSpPr>
              <p:spPr bwMode="auto">
                <a:xfrm>
                  <a:off x="4321" y="272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4"/>
                    </a:cxn>
                    <a:cxn ang="0">
                      <a:pos x="142" y="384"/>
                    </a:cxn>
                    <a:cxn ang="0">
                      <a:pos x="62" y="488"/>
                    </a:cxn>
                    <a:cxn ang="0">
                      <a:pos x="33" y="524"/>
                    </a:cxn>
                    <a:cxn ang="0">
                      <a:pos x="11" y="562"/>
                    </a:cxn>
                    <a:cxn ang="0">
                      <a:pos x="4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4"/>
                      </a:lnTo>
                      <a:lnTo>
                        <a:pt x="142" y="384"/>
                      </a:lnTo>
                      <a:lnTo>
                        <a:pt x="62" y="488"/>
                      </a:lnTo>
                      <a:lnTo>
                        <a:pt x="33" y="524"/>
                      </a:lnTo>
                      <a:lnTo>
                        <a:pt x="11" y="562"/>
                      </a:lnTo>
                      <a:lnTo>
                        <a:pt x="4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7" name="Freeform 436"/>
                <p:cNvSpPr>
                  <a:spLocks/>
                </p:cNvSpPr>
                <p:nvPr/>
              </p:nvSpPr>
              <p:spPr bwMode="auto">
                <a:xfrm>
                  <a:off x="4522" y="259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9"/>
                    </a:cxn>
                    <a:cxn ang="0">
                      <a:pos x="368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9"/>
                      </a:lnTo>
                      <a:lnTo>
                        <a:pt x="368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8" name="Freeform 437"/>
                <p:cNvSpPr>
                  <a:spLocks/>
                </p:cNvSpPr>
                <p:nvPr/>
              </p:nvSpPr>
              <p:spPr bwMode="auto">
                <a:xfrm>
                  <a:off x="4393" y="279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9" name="Freeform 438"/>
                <p:cNvSpPr>
                  <a:spLocks/>
                </p:cNvSpPr>
                <p:nvPr/>
              </p:nvSpPr>
              <p:spPr bwMode="auto">
                <a:xfrm>
                  <a:off x="4594" y="2668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0" name="Freeform 439"/>
                <p:cNvSpPr>
                  <a:spLocks/>
                </p:cNvSpPr>
                <p:nvPr/>
              </p:nvSpPr>
              <p:spPr bwMode="auto">
                <a:xfrm>
                  <a:off x="4394" y="279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0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7"/>
                    </a:cxn>
                    <a:cxn ang="0">
                      <a:pos x="114" y="538"/>
                    </a:cxn>
                    <a:cxn ang="0">
                      <a:pos x="216" y="458"/>
                    </a:cxn>
                    <a:cxn ang="0">
                      <a:pos x="318" y="368"/>
                    </a:cxn>
                    <a:cxn ang="0">
                      <a:pos x="318" y="368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0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7"/>
                      </a:lnTo>
                      <a:lnTo>
                        <a:pt x="114" y="538"/>
                      </a:lnTo>
                      <a:lnTo>
                        <a:pt x="216" y="458"/>
                      </a:lnTo>
                      <a:lnTo>
                        <a:pt x="318" y="368"/>
                      </a:lnTo>
                      <a:lnTo>
                        <a:pt x="318" y="368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1" name="Freeform 440"/>
                <p:cNvSpPr>
                  <a:spLocks/>
                </p:cNvSpPr>
                <p:nvPr/>
              </p:nvSpPr>
              <p:spPr bwMode="auto">
                <a:xfrm>
                  <a:off x="4596" y="2670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4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4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2" name="Freeform 441"/>
                <p:cNvSpPr>
                  <a:spLocks/>
                </p:cNvSpPr>
                <p:nvPr/>
              </p:nvSpPr>
              <p:spPr bwMode="auto">
                <a:xfrm>
                  <a:off x="4465" y="286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5"/>
                    </a:cxn>
                    <a:cxn ang="0">
                      <a:pos x="62" y="487"/>
                    </a:cxn>
                    <a:cxn ang="0">
                      <a:pos x="34" y="525"/>
                    </a:cxn>
                    <a:cxn ang="0">
                      <a:pos x="11" y="561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8" y="601"/>
                    </a:cxn>
                    <a:cxn ang="0">
                      <a:pos x="16" y="599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6"/>
                    </a:cxn>
                    <a:cxn ang="0">
                      <a:pos x="114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1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5"/>
                      </a:lnTo>
                      <a:lnTo>
                        <a:pt x="62" y="487"/>
                      </a:lnTo>
                      <a:lnTo>
                        <a:pt x="34" y="525"/>
                      </a:lnTo>
                      <a:lnTo>
                        <a:pt x="11" y="561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8" y="601"/>
                      </a:lnTo>
                      <a:lnTo>
                        <a:pt x="16" y="599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6"/>
                      </a:lnTo>
                      <a:lnTo>
                        <a:pt x="114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3" name="Freeform 442"/>
                <p:cNvSpPr>
                  <a:spLocks/>
                </p:cNvSpPr>
                <p:nvPr/>
              </p:nvSpPr>
              <p:spPr bwMode="auto">
                <a:xfrm>
                  <a:off x="4666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4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4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4" name="Freeform 443"/>
                <p:cNvSpPr>
                  <a:spLocks/>
                </p:cNvSpPr>
                <p:nvPr/>
              </p:nvSpPr>
              <p:spPr bwMode="auto">
                <a:xfrm>
                  <a:off x="4467" y="287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1" y="283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2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68"/>
                    </a:cxn>
                    <a:cxn ang="0">
                      <a:pos x="316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1" y="283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2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68"/>
                      </a:lnTo>
                      <a:lnTo>
                        <a:pt x="316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5" name="Freeform 444"/>
                <p:cNvSpPr>
                  <a:spLocks/>
                </p:cNvSpPr>
                <p:nvPr/>
              </p:nvSpPr>
              <p:spPr bwMode="auto">
                <a:xfrm>
                  <a:off x="4668" y="2742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38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8" y="316"/>
                    </a:cxn>
                    <a:cxn ang="0">
                      <a:pos x="368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38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8" y="316"/>
                      </a:lnTo>
                      <a:lnTo>
                        <a:pt x="368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6" name="Freeform 446"/>
                <p:cNvSpPr>
                  <a:spLocks/>
                </p:cNvSpPr>
                <p:nvPr/>
              </p:nvSpPr>
              <p:spPr bwMode="auto">
                <a:xfrm>
                  <a:off x="4451" y="252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9" y="62"/>
                    </a:cxn>
                    <a:cxn ang="0">
                      <a:pos x="525" y="35"/>
                    </a:cxn>
                    <a:cxn ang="0">
                      <a:pos x="562" y="12"/>
                    </a:cxn>
                    <a:cxn ang="0">
                      <a:pos x="574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3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9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3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9" y="62"/>
                      </a:lnTo>
                      <a:lnTo>
                        <a:pt x="525" y="35"/>
                      </a:lnTo>
                      <a:lnTo>
                        <a:pt x="562" y="12"/>
                      </a:lnTo>
                      <a:lnTo>
                        <a:pt x="574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3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9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7" name="Freeform 448"/>
                <p:cNvSpPr>
                  <a:spLocks/>
                </p:cNvSpPr>
                <p:nvPr/>
              </p:nvSpPr>
              <p:spPr bwMode="auto">
                <a:xfrm>
                  <a:off x="4453" y="25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8"/>
                    </a:cxn>
                    <a:cxn ang="0">
                      <a:pos x="596" y="29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9"/>
                    </a:cxn>
                    <a:cxn ang="0">
                      <a:pos x="370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8"/>
                      </a:lnTo>
                      <a:lnTo>
                        <a:pt x="596" y="29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8" name="Freeform 449"/>
                <p:cNvSpPr>
                  <a:spLocks/>
                </p:cNvSpPr>
                <p:nvPr/>
              </p:nvSpPr>
              <p:spPr bwMode="auto">
                <a:xfrm>
                  <a:off x="4323" y="27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4" y="524"/>
                    </a:cxn>
                    <a:cxn ang="0">
                      <a:pos x="12" y="561"/>
                    </a:cxn>
                    <a:cxn ang="0">
                      <a:pos x="5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7"/>
                    </a:cxn>
                    <a:cxn ang="0">
                      <a:pos x="113" y="538"/>
                    </a:cxn>
                    <a:cxn ang="0">
                      <a:pos x="217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4" y="524"/>
                      </a:lnTo>
                      <a:lnTo>
                        <a:pt x="12" y="561"/>
                      </a:lnTo>
                      <a:lnTo>
                        <a:pt x="5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7"/>
                      </a:lnTo>
                      <a:lnTo>
                        <a:pt x="113" y="538"/>
                      </a:lnTo>
                      <a:lnTo>
                        <a:pt x="217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9" name="Freeform 450"/>
                <p:cNvSpPr>
                  <a:spLocks/>
                </p:cNvSpPr>
                <p:nvPr/>
              </p:nvSpPr>
              <p:spPr bwMode="auto">
                <a:xfrm>
                  <a:off x="4524" y="260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0" name="Freeform 451"/>
                <p:cNvSpPr>
                  <a:spLocks/>
                </p:cNvSpPr>
                <p:nvPr/>
              </p:nvSpPr>
              <p:spPr bwMode="auto">
                <a:xfrm>
                  <a:off x="4324" y="273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1" name="Freeform 452"/>
                <p:cNvSpPr>
                  <a:spLocks/>
                </p:cNvSpPr>
                <p:nvPr/>
              </p:nvSpPr>
              <p:spPr bwMode="auto">
                <a:xfrm>
                  <a:off x="4525" y="260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9" y="62"/>
                    </a:cxn>
                    <a:cxn ang="0">
                      <a:pos x="525" y="33"/>
                    </a:cxn>
                    <a:cxn ang="0">
                      <a:pos x="562" y="11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9" y="62"/>
                      </a:lnTo>
                      <a:lnTo>
                        <a:pt x="525" y="33"/>
                      </a:lnTo>
                      <a:lnTo>
                        <a:pt x="562" y="11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2" name="Freeform 453"/>
                <p:cNvSpPr>
                  <a:spLocks/>
                </p:cNvSpPr>
                <p:nvPr/>
              </p:nvSpPr>
              <p:spPr bwMode="auto">
                <a:xfrm>
                  <a:off x="4396" y="280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4" y="525"/>
                    </a:cxn>
                    <a:cxn ang="0">
                      <a:pos x="13" y="562"/>
                    </a:cxn>
                    <a:cxn ang="0">
                      <a:pos x="6" y="574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4" y="525"/>
                      </a:lnTo>
                      <a:lnTo>
                        <a:pt x="13" y="562"/>
                      </a:lnTo>
                      <a:lnTo>
                        <a:pt x="6" y="574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3" name="Freeform 454"/>
                <p:cNvSpPr>
                  <a:spLocks/>
                </p:cNvSpPr>
                <p:nvPr/>
              </p:nvSpPr>
              <p:spPr bwMode="auto">
                <a:xfrm>
                  <a:off x="4597" y="267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4" name="Freeform 455"/>
                <p:cNvSpPr>
                  <a:spLocks/>
                </p:cNvSpPr>
                <p:nvPr/>
              </p:nvSpPr>
              <p:spPr bwMode="auto">
                <a:xfrm>
                  <a:off x="4398" y="280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5" name="Freeform 456"/>
                <p:cNvSpPr>
                  <a:spLocks/>
                </p:cNvSpPr>
                <p:nvPr/>
              </p:nvSpPr>
              <p:spPr bwMode="auto">
                <a:xfrm>
                  <a:off x="4599" y="267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6" name="Freeform 457"/>
                <p:cNvSpPr>
                  <a:spLocks/>
                </p:cNvSpPr>
                <p:nvPr/>
              </p:nvSpPr>
              <p:spPr bwMode="auto">
                <a:xfrm>
                  <a:off x="4469" y="2873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7" name="Freeform 458"/>
                <p:cNvSpPr>
                  <a:spLocks/>
                </p:cNvSpPr>
                <p:nvPr/>
              </p:nvSpPr>
              <p:spPr bwMode="auto">
                <a:xfrm>
                  <a:off x="4669" y="27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39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39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8" name="Freeform 459"/>
                <p:cNvSpPr>
                  <a:spLocks/>
                </p:cNvSpPr>
                <p:nvPr/>
              </p:nvSpPr>
              <p:spPr bwMode="auto">
                <a:xfrm>
                  <a:off x="4470" y="287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1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599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1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599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9" name="Freeform 460"/>
                <p:cNvSpPr>
                  <a:spLocks/>
                </p:cNvSpPr>
                <p:nvPr/>
              </p:nvSpPr>
              <p:spPr bwMode="auto">
                <a:xfrm>
                  <a:off x="4671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2" y="11"/>
                    </a:cxn>
                    <a:cxn ang="0">
                      <a:pos x="573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2" y="11"/>
                      </a:lnTo>
                      <a:lnTo>
                        <a:pt x="573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0" name="Freeform 462"/>
                <p:cNvSpPr>
                  <a:spLocks/>
                </p:cNvSpPr>
                <p:nvPr/>
              </p:nvSpPr>
              <p:spPr bwMode="auto">
                <a:xfrm>
                  <a:off x="4451" y="252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9" y="62"/>
                    </a:cxn>
                    <a:cxn ang="0">
                      <a:pos x="525" y="35"/>
                    </a:cxn>
                    <a:cxn ang="0">
                      <a:pos x="562" y="12"/>
                    </a:cxn>
                    <a:cxn ang="0">
                      <a:pos x="574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3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9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3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9" y="62"/>
                      </a:lnTo>
                      <a:lnTo>
                        <a:pt x="525" y="35"/>
                      </a:lnTo>
                      <a:lnTo>
                        <a:pt x="562" y="12"/>
                      </a:lnTo>
                      <a:lnTo>
                        <a:pt x="574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3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9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1" name="Freeform 464"/>
                <p:cNvSpPr>
                  <a:spLocks/>
                </p:cNvSpPr>
                <p:nvPr/>
              </p:nvSpPr>
              <p:spPr bwMode="auto">
                <a:xfrm>
                  <a:off x="4453" y="25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8"/>
                    </a:cxn>
                    <a:cxn ang="0">
                      <a:pos x="596" y="29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9"/>
                    </a:cxn>
                    <a:cxn ang="0">
                      <a:pos x="370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8"/>
                      </a:lnTo>
                      <a:lnTo>
                        <a:pt x="596" y="29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2" name="Freeform 465"/>
                <p:cNvSpPr>
                  <a:spLocks/>
                </p:cNvSpPr>
                <p:nvPr/>
              </p:nvSpPr>
              <p:spPr bwMode="auto">
                <a:xfrm>
                  <a:off x="4323" y="27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4" y="524"/>
                    </a:cxn>
                    <a:cxn ang="0">
                      <a:pos x="12" y="561"/>
                    </a:cxn>
                    <a:cxn ang="0">
                      <a:pos x="5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7"/>
                    </a:cxn>
                    <a:cxn ang="0">
                      <a:pos x="113" y="538"/>
                    </a:cxn>
                    <a:cxn ang="0">
                      <a:pos x="217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4" y="524"/>
                      </a:lnTo>
                      <a:lnTo>
                        <a:pt x="12" y="561"/>
                      </a:lnTo>
                      <a:lnTo>
                        <a:pt x="5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7"/>
                      </a:lnTo>
                      <a:lnTo>
                        <a:pt x="113" y="538"/>
                      </a:lnTo>
                      <a:lnTo>
                        <a:pt x="217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3" name="Freeform 466"/>
                <p:cNvSpPr>
                  <a:spLocks/>
                </p:cNvSpPr>
                <p:nvPr/>
              </p:nvSpPr>
              <p:spPr bwMode="auto">
                <a:xfrm>
                  <a:off x="4524" y="260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4" name="Freeform 467"/>
                <p:cNvSpPr>
                  <a:spLocks/>
                </p:cNvSpPr>
                <p:nvPr/>
              </p:nvSpPr>
              <p:spPr bwMode="auto">
                <a:xfrm>
                  <a:off x="4324" y="273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5" name="Freeform 468"/>
                <p:cNvSpPr>
                  <a:spLocks/>
                </p:cNvSpPr>
                <p:nvPr/>
              </p:nvSpPr>
              <p:spPr bwMode="auto">
                <a:xfrm>
                  <a:off x="4525" y="260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9" y="62"/>
                    </a:cxn>
                    <a:cxn ang="0">
                      <a:pos x="525" y="33"/>
                    </a:cxn>
                    <a:cxn ang="0">
                      <a:pos x="562" y="11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9" y="62"/>
                      </a:lnTo>
                      <a:lnTo>
                        <a:pt x="525" y="33"/>
                      </a:lnTo>
                      <a:lnTo>
                        <a:pt x="562" y="11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6" name="Freeform 469"/>
                <p:cNvSpPr>
                  <a:spLocks/>
                </p:cNvSpPr>
                <p:nvPr/>
              </p:nvSpPr>
              <p:spPr bwMode="auto">
                <a:xfrm>
                  <a:off x="4396" y="280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4" y="525"/>
                    </a:cxn>
                    <a:cxn ang="0">
                      <a:pos x="13" y="562"/>
                    </a:cxn>
                    <a:cxn ang="0">
                      <a:pos x="6" y="574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4" y="525"/>
                      </a:lnTo>
                      <a:lnTo>
                        <a:pt x="13" y="562"/>
                      </a:lnTo>
                      <a:lnTo>
                        <a:pt x="6" y="574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7" name="Freeform 470"/>
                <p:cNvSpPr>
                  <a:spLocks/>
                </p:cNvSpPr>
                <p:nvPr/>
              </p:nvSpPr>
              <p:spPr bwMode="auto">
                <a:xfrm>
                  <a:off x="4597" y="267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8" name="Freeform 471"/>
                <p:cNvSpPr>
                  <a:spLocks/>
                </p:cNvSpPr>
                <p:nvPr/>
              </p:nvSpPr>
              <p:spPr bwMode="auto">
                <a:xfrm>
                  <a:off x="4398" y="280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9" name="Freeform 472"/>
                <p:cNvSpPr>
                  <a:spLocks/>
                </p:cNvSpPr>
                <p:nvPr/>
              </p:nvSpPr>
              <p:spPr bwMode="auto">
                <a:xfrm>
                  <a:off x="4599" y="267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0" name="Freeform 473"/>
                <p:cNvSpPr>
                  <a:spLocks/>
                </p:cNvSpPr>
                <p:nvPr/>
              </p:nvSpPr>
              <p:spPr bwMode="auto">
                <a:xfrm>
                  <a:off x="4469" y="2873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1" name="Freeform 474"/>
                <p:cNvSpPr>
                  <a:spLocks/>
                </p:cNvSpPr>
                <p:nvPr/>
              </p:nvSpPr>
              <p:spPr bwMode="auto">
                <a:xfrm>
                  <a:off x="4669" y="27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39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39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2" name="Freeform 475"/>
                <p:cNvSpPr>
                  <a:spLocks/>
                </p:cNvSpPr>
                <p:nvPr/>
              </p:nvSpPr>
              <p:spPr bwMode="auto">
                <a:xfrm>
                  <a:off x="4470" y="287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1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599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1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599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3" name="Freeform 476"/>
                <p:cNvSpPr>
                  <a:spLocks/>
                </p:cNvSpPr>
                <p:nvPr/>
              </p:nvSpPr>
              <p:spPr bwMode="auto">
                <a:xfrm>
                  <a:off x="4671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2" y="11"/>
                    </a:cxn>
                    <a:cxn ang="0">
                      <a:pos x="573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2" y="11"/>
                      </a:lnTo>
                      <a:lnTo>
                        <a:pt x="573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4" name="Freeform 478"/>
                <p:cNvSpPr>
                  <a:spLocks/>
                </p:cNvSpPr>
                <p:nvPr/>
              </p:nvSpPr>
              <p:spPr bwMode="auto">
                <a:xfrm>
                  <a:off x="4455" y="253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9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8"/>
                    </a:cxn>
                    <a:cxn ang="0">
                      <a:pos x="370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9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8"/>
                      </a:lnTo>
                      <a:lnTo>
                        <a:pt x="370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5" name="Freeform 480"/>
                <p:cNvSpPr>
                  <a:spLocks/>
                </p:cNvSpPr>
                <p:nvPr/>
              </p:nvSpPr>
              <p:spPr bwMode="auto">
                <a:xfrm>
                  <a:off x="4457" y="253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6" name="Freeform 481"/>
                <p:cNvSpPr>
                  <a:spLocks/>
                </p:cNvSpPr>
                <p:nvPr/>
              </p:nvSpPr>
              <p:spPr bwMode="auto">
                <a:xfrm>
                  <a:off x="4326" y="273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1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5"/>
                    </a:cxn>
                    <a:cxn ang="0">
                      <a:pos x="11" y="561"/>
                    </a:cxn>
                    <a:cxn ang="0">
                      <a:pos x="5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2" y="599"/>
                    </a:cxn>
                    <a:cxn ang="0">
                      <a:pos x="8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1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5"/>
                      </a:lnTo>
                      <a:lnTo>
                        <a:pt x="11" y="561"/>
                      </a:lnTo>
                      <a:lnTo>
                        <a:pt x="5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2" y="599"/>
                      </a:lnTo>
                      <a:lnTo>
                        <a:pt x="8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7" name="Freeform 482"/>
                <p:cNvSpPr>
                  <a:spLocks/>
                </p:cNvSpPr>
                <p:nvPr/>
              </p:nvSpPr>
              <p:spPr bwMode="auto">
                <a:xfrm>
                  <a:off x="4527" y="260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2" y="11"/>
                    </a:cxn>
                    <a:cxn ang="0">
                      <a:pos x="573" y="4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7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2" y="11"/>
                      </a:lnTo>
                      <a:lnTo>
                        <a:pt x="573" y="4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7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8" name="Freeform 483"/>
                <p:cNvSpPr>
                  <a:spLocks/>
                </p:cNvSpPr>
                <p:nvPr/>
              </p:nvSpPr>
              <p:spPr bwMode="auto">
                <a:xfrm>
                  <a:off x="4328" y="273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5"/>
                    </a:cxn>
                    <a:cxn ang="0">
                      <a:pos x="62" y="489"/>
                    </a:cxn>
                    <a:cxn ang="0">
                      <a:pos x="33" y="525"/>
                    </a:cxn>
                    <a:cxn ang="0">
                      <a:pos x="12" y="562"/>
                    </a:cxn>
                    <a:cxn ang="0">
                      <a:pos x="5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89"/>
                    </a:cxn>
                    <a:cxn ang="0">
                      <a:pos x="77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5"/>
                      </a:lnTo>
                      <a:lnTo>
                        <a:pt x="62" y="489"/>
                      </a:lnTo>
                      <a:lnTo>
                        <a:pt x="33" y="525"/>
                      </a:lnTo>
                      <a:lnTo>
                        <a:pt x="12" y="562"/>
                      </a:lnTo>
                      <a:lnTo>
                        <a:pt x="5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89"/>
                      </a:lnTo>
                      <a:lnTo>
                        <a:pt x="77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9" name="Freeform 484"/>
                <p:cNvSpPr>
                  <a:spLocks/>
                </p:cNvSpPr>
                <p:nvPr/>
              </p:nvSpPr>
              <p:spPr bwMode="auto">
                <a:xfrm>
                  <a:off x="4529" y="260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6" y="144"/>
                    </a:cxn>
                    <a:cxn ang="0">
                      <a:pos x="489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7" y="1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6" y="144"/>
                      </a:lnTo>
                      <a:lnTo>
                        <a:pt x="489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7" y="1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0" name="Freeform 485"/>
                <p:cNvSpPr>
                  <a:spLocks/>
                </p:cNvSpPr>
                <p:nvPr/>
              </p:nvSpPr>
              <p:spPr bwMode="auto">
                <a:xfrm>
                  <a:off x="4400" y="280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6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4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600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1"/>
                    </a:cxn>
                    <a:cxn ang="0">
                      <a:pos x="317" y="371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6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4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600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1"/>
                      </a:lnTo>
                      <a:lnTo>
                        <a:pt x="317" y="371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1" name="Freeform 486"/>
                <p:cNvSpPr>
                  <a:spLocks/>
                </p:cNvSpPr>
                <p:nvPr/>
              </p:nvSpPr>
              <p:spPr bwMode="auto">
                <a:xfrm>
                  <a:off x="4601" y="267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2" name="Freeform 487"/>
                <p:cNvSpPr>
                  <a:spLocks/>
                </p:cNvSpPr>
                <p:nvPr/>
              </p:nvSpPr>
              <p:spPr bwMode="auto">
                <a:xfrm>
                  <a:off x="4402" y="280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3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7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3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7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3" name="Freeform 488"/>
                <p:cNvSpPr>
                  <a:spLocks/>
                </p:cNvSpPr>
                <p:nvPr/>
              </p:nvSpPr>
              <p:spPr bwMode="auto">
                <a:xfrm>
                  <a:off x="4603" y="267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4" name="Freeform 489"/>
                <p:cNvSpPr>
                  <a:spLocks/>
                </p:cNvSpPr>
                <p:nvPr/>
              </p:nvSpPr>
              <p:spPr bwMode="auto">
                <a:xfrm>
                  <a:off x="4472" y="287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4"/>
                    </a:cxn>
                    <a:cxn ang="0">
                      <a:pos x="62" y="487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599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6"/>
                    </a:cxn>
                    <a:cxn ang="0">
                      <a:pos x="114" y="539"/>
                    </a:cxn>
                    <a:cxn ang="0">
                      <a:pos x="216" y="456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4"/>
                      </a:lnTo>
                      <a:lnTo>
                        <a:pt x="62" y="487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599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6"/>
                      </a:lnTo>
                      <a:lnTo>
                        <a:pt x="114" y="539"/>
                      </a:lnTo>
                      <a:lnTo>
                        <a:pt x="216" y="456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5" name="Freeform 490"/>
                <p:cNvSpPr>
                  <a:spLocks/>
                </p:cNvSpPr>
                <p:nvPr/>
              </p:nvSpPr>
              <p:spPr bwMode="auto">
                <a:xfrm>
                  <a:off x="4673" y="274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7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7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6" name="Freeform 491"/>
                <p:cNvSpPr>
                  <a:spLocks/>
                </p:cNvSpPr>
                <p:nvPr/>
              </p:nvSpPr>
              <p:spPr bwMode="auto">
                <a:xfrm>
                  <a:off x="4474" y="287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7" name="Freeform 492"/>
                <p:cNvSpPr>
                  <a:spLocks/>
                </p:cNvSpPr>
                <p:nvPr/>
              </p:nvSpPr>
              <p:spPr bwMode="auto">
                <a:xfrm>
                  <a:off x="4675" y="274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5" y="232"/>
                    </a:cxn>
                    <a:cxn ang="0">
                      <a:pos x="386" y="143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5" y="232"/>
                      </a:lnTo>
                      <a:lnTo>
                        <a:pt x="386" y="143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8" name="Freeform 493"/>
                <p:cNvSpPr>
                  <a:spLocks/>
                </p:cNvSpPr>
                <p:nvPr/>
              </p:nvSpPr>
              <p:spPr bwMode="auto">
                <a:xfrm>
                  <a:off x="4445" y="2627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0" y="196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6" y="191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93" y="179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18" y="153"/>
                    </a:cxn>
                    <a:cxn ang="0">
                      <a:pos x="128" y="135"/>
                    </a:cxn>
                    <a:cxn ang="0">
                      <a:pos x="128" y="135"/>
                    </a:cxn>
                    <a:cxn ang="0">
                      <a:pos x="135" y="119"/>
                    </a:cxn>
                    <a:cxn ang="0">
                      <a:pos x="134" y="101"/>
                    </a:cxn>
                    <a:cxn ang="0">
                      <a:pos x="125" y="82"/>
                    </a:cxn>
                    <a:cxn ang="0">
                      <a:pos x="108" y="66"/>
                    </a:cxn>
                    <a:cxn ang="0">
                      <a:pos x="86" y="47"/>
                    </a:cxn>
                    <a:cxn ang="0">
                      <a:pos x="62" y="33"/>
                    </a:cxn>
                    <a:cxn ang="0">
                      <a:pos x="62" y="33"/>
                    </a:cxn>
                    <a:cxn ang="0">
                      <a:pos x="42" y="20"/>
                    </a:cxn>
                    <a:cxn ang="0">
                      <a:pos x="19" y="9"/>
                    </a:cxn>
                    <a:cxn ang="0">
                      <a:pos x="19" y="9"/>
                    </a:cxn>
                    <a:cxn ang="0">
                      <a:pos x="13" y="6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3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0" y="196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6" y="191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93" y="179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18" y="153"/>
                      </a:lnTo>
                      <a:lnTo>
                        <a:pt x="128" y="135"/>
                      </a:lnTo>
                      <a:lnTo>
                        <a:pt x="128" y="135"/>
                      </a:lnTo>
                      <a:lnTo>
                        <a:pt x="135" y="119"/>
                      </a:lnTo>
                      <a:lnTo>
                        <a:pt x="134" y="101"/>
                      </a:lnTo>
                      <a:lnTo>
                        <a:pt x="125" y="82"/>
                      </a:lnTo>
                      <a:lnTo>
                        <a:pt x="108" y="66"/>
                      </a:lnTo>
                      <a:lnTo>
                        <a:pt x="86" y="47"/>
                      </a:lnTo>
                      <a:lnTo>
                        <a:pt x="62" y="33"/>
                      </a:lnTo>
                      <a:lnTo>
                        <a:pt x="62" y="33"/>
                      </a:lnTo>
                      <a:lnTo>
                        <a:pt x="42" y="20"/>
                      </a:lnTo>
                      <a:lnTo>
                        <a:pt x="19" y="9"/>
                      </a:lnTo>
                      <a:lnTo>
                        <a:pt x="19" y="9"/>
                      </a:lnTo>
                      <a:lnTo>
                        <a:pt x="13" y="6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9" name="Freeform 494"/>
                <p:cNvSpPr>
                  <a:spLocks/>
                </p:cNvSpPr>
                <p:nvPr/>
              </p:nvSpPr>
              <p:spPr bwMode="auto">
                <a:xfrm>
                  <a:off x="4430" y="262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6"/>
                    </a:cxn>
                    <a:cxn ang="0">
                      <a:pos x="70" y="196"/>
                    </a:cxn>
                    <a:cxn ang="0">
                      <a:pos x="70" y="196"/>
                    </a:cxn>
                    <a:cxn ang="0">
                      <a:pos x="72" y="194"/>
                    </a:cxn>
                    <a:cxn ang="0">
                      <a:pos x="73" y="194"/>
                    </a:cxn>
                    <a:cxn ang="0">
                      <a:pos x="73" y="194"/>
                    </a:cxn>
                    <a:cxn ang="0">
                      <a:pos x="78" y="191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93" y="177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19" y="152"/>
                    </a:cxn>
                    <a:cxn ang="0">
                      <a:pos x="128" y="135"/>
                    </a:cxn>
                    <a:cxn ang="0">
                      <a:pos x="128" y="135"/>
                    </a:cxn>
                    <a:cxn ang="0">
                      <a:pos x="135" y="119"/>
                    </a:cxn>
                    <a:cxn ang="0">
                      <a:pos x="134" y="100"/>
                    </a:cxn>
                    <a:cxn ang="0">
                      <a:pos x="134" y="100"/>
                    </a:cxn>
                    <a:cxn ang="0">
                      <a:pos x="125" y="80"/>
                    </a:cxn>
                    <a:cxn ang="0">
                      <a:pos x="108" y="64"/>
                    </a:cxn>
                    <a:cxn ang="0">
                      <a:pos x="86" y="47"/>
                    </a:cxn>
                    <a:cxn ang="0">
                      <a:pos x="63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6">
                      <a:moveTo>
                        <a:pt x="69" y="196"/>
                      </a:moveTo>
                      <a:lnTo>
                        <a:pt x="70" y="196"/>
                      </a:lnTo>
                      <a:lnTo>
                        <a:pt x="70" y="196"/>
                      </a:lnTo>
                      <a:lnTo>
                        <a:pt x="72" y="194"/>
                      </a:lnTo>
                      <a:lnTo>
                        <a:pt x="73" y="194"/>
                      </a:lnTo>
                      <a:lnTo>
                        <a:pt x="73" y="194"/>
                      </a:lnTo>
                      <a:lnTo>
                        <a:pt x="78" y="191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93" y="177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19" y="152"/>
                      </a:lnTo>
                      <a:lnTo>
                        <a:pt x="128" y="135"/>
                      </a:lnTo>
                      <a:lnTo>
                        <a:pt x="128" y="135"/>
                      </a:lnTo>
                      <a:lnTo>
                        <a:pt x="135" y="119"/>
                      </a:lnTo>
                      <a:lnTo>
                        <a:pt x="134" y="100"/>
                      </a:lnTo>
                      <a:lnTo>
                        <a:pt x="134" y="100"/>
                      </a:lnTo>
                      <a:lnTo>
                        <a:pt x="125" y="80"/>
                      </a:lnTo>
                      <a:lnTo>
                        <a:pt x="108" y="64"/>
                      </a:lnTo>
                      <a:lnTo>
                        <a:pt x="86" y="47"/>
                      </a:lnTo>
                      <a:lnTo>
                        <a:pt x="63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40" name="Freeform 495"/>
                <p:cNvSpPr>
                  <a:spLocks/>
                </p:cNvSpPr>
                <p:nvPr/>
              </p:nvSpPr>
              <p:spPr bwMode="auto">
                <a:xfrm>
                  <a:off x="4434" y="262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0" y="197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6" y="191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93" y="178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19" y="152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35" y="119"/>
                    </a:cxn>
                    <a:cxn ang="0">
                      <a:pos x="134" y="102"/>
                    </a:cxn>
                    <a:cxn ang="0">
                      <a:pos x="125" y="82"/>
                    </a:cxn>
                    <a:cxn ang="0">
                      <a:pos x="108" y="66"/>
                    </a:cxn>
                    <a:cxn ang="0">
                      <a:pos x="86" y="49"/>
                    </a:cxn>
                    <a:cxn ang="0">
                      <a:pos x="63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0" y="197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6" y="191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93" y="178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19" y="152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35" y="119"/>
                      </a:lnTo>
                      <a:lnTo>
                        <a:pt x="134" y="102"/>
                      </a:lnTo>
                      <a:lnTo>
                        <a:pt x="125" y="82"/>
                      </a:lnTo>
                      <a:lnTo>
                        <a:pt x="108" y="66"/>
                      </a:lnTo>
                      <a:lnTo>
                        <a:pt x="86" y="49"/>
                      </a:lnTo>
                      <a:lnTo>
                        <a:pt x="63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41" name="Freeform 496"/>
                <p:cNvSpPr>
                  <a:spLocks/>
                </p:cNvSpPr>
                <p:nvPr/>
              </p:nvSpPr>
              <p:spPr bwMode="auto">
                <a:xfrm>
                  <a:off x="4694" y="2932"/>
                  <a:ext cx="48" cy="64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7" y="1"/>
                    </a:cxn>
                    <a:cxn ang="0">
                      <a:pos x="56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0" y="7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34" y="22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13" y="49"/>
                    </a:cxn>
                    <a:cxn ang="0">
                      <a:pos x="4" y="68"/>
                    </a:cxn>
                    <a:cxn ang="0">
                      <a:pos x="4" y="68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13" y="121"/>
                    </a:cxn>
                    <a:cxn ang="0">
                      <a:pos x="32" y="135"/>
                    </a:cxn>
                    <a:cxn ang="0">
                      <a:pos x="55" y="150"/>
                    </a:cxn>
                    <a:cxn ang="0">
                      <a:pos x="79" y="163"/>
                    </a:cxn>
                    <a:cxn ang="0">
                      <a:pos x="79" y="163"/>
                    </a:cxn>
                    <a:cxn ang="0">
                      <a:pos x="102" y="173"/>
                    </a:cxn>
                    <a:cxn ang="0">
                      <a:pos x="125" y="183"/>
                    </a:cxn>
                    <a:cxn ang="0">
                      <a:pos x="125" y="183"/>
                    </a:cxn>
                    <a:cxn ang="0">
                      <a:pos x="132" y="186"/>
                    </a:cxn>
                    <a:cxn ang="0">
                      <a:pos x="140" y="187"/>
                    </a:cxn>
                    <a:cxn ang="0">
                      <a:pos x="140" y="187"/>
                    </a:cxn>
                    <a:cxn ang="0">
                      <a:pos x="140" y="187"/>
                    </a:cxn>
                    <a:cxn ang="0">
                      <a:pos x="142" y="189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5" y="190"/>
                    </a:cxn>
                    <a:cxn ang="0">
                      <a:pos x="145" y="190"/>
                    </a:cxn>
                    <a:cxn ang="0">
                      <a:pos x="145" y="190"/>
                    </a:cxn>
                  </a:cxnLst>
                  <a:rect l="0" t="0" r="r" b="b"/>
                  <a:pathLst>
                    <a:path w="145" h="190">
                      <a:moveTo>
                        <a:pt x="57" y="0"/>
                      </a:moveTo>
                      <a:lnTo>
                        <a:pt x="57" y="1"/>
                      </a:lnTo>
                      <a:lnTo>
                        <a:pt x="56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0" y="7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34" y="22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13" y="49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13" y="121"/>
                      </a:lnTo>
                      <a:lnTo>
                        <a:pt x="32" y="135"/>
                      </a:lnTo>
                      <a:lnTo>
                        <a:pt x="55" y="150"/>
                      </a:lnTo>
                      <a:lnTo>
                        <a:pt x="79" y="163"/>
                      </a:lnTo>
                      <a:lnTo>
                        <a:pt x="79" y="163"/>
                      </a:lnTo>
                      <a:lnTo>
                        <a:pt x="102" y="173"/>
                      </a:lnTo>
                      <a:lnTo>
                        <a:pt x="125" y="183"/>
                      </a:lnTo>
                      <a:lnTo>
                        <a:pt x="125" y="183"/>
                      </a:lnTo>
                      <a:lnTo>
                        <a:pt x="132" y="186"/>
                      </a:lnTo>
                      <a:lnTo>
                        <a:pt x="140" y="187"/>
                      </a:lnTo>
                      <a:lnTo>
                        <a:pt x="140" y="187"/>
                      </a:lnTo>
                      <a:lnTo>
                        <a:pt x="140" y="187"/>
                      </a:lnTo>
                      <a:lnTo>
                        <a:pt x="142" y="189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42" name="Freeform 497"/>
                <p:cNvSpPr>
                  <a:spLocks/>
                </p:cNvSpPr>
                <p:nvPr/>
              </p:nvSpPr>
              <p:spPr bwMode="auto">
                <a:xfrm>
                  <a:off x="4701" y="2930"/>
                  <a:ext cx="49" cy="63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58" y="1"/>
                    </a:cxn>
                    <a:cxn ang="0">
                      <a:pos x="57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1" y="5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35" y="21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13" y="49"/>
                    </a:cxn>
                    <a:cxn ang="0">
                      <a:pos x="5" y="66"/>
                    </a:cxn>
                    <a:cxn ang="0">
                      <a:pos x="5" y="66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3" y="102"/>
                    </a:cxn>
                    <a:cxn ang="0">
                      <a:pos x="15" y="121"/>
                    </a:cxn>
                    <a:cxn ang="0">
                      <a:pos x="32" y="134"/>
                    </a:cxn>
                    <a:cxn ang="0">
                      <a:pos x="57" y="150"/>
                    </a:cxn>
                    <a:cxn ang="0">
                      <a:pos x="81" y="162"/>
                    </a:cxn>
                    <a:cxn ang="0">
                      <a:pos x="147" y="190"/>
                    </a:cxn>
                    <a:cxn ang="0">
                      <a:pos x="147" y="190"/>
                    </a:cxn>
                  </a:cxnLst>
                  <a:rect l="0" t="0" r="r" b="b"/>
                  <a:pathLst>
                    <a:path w="147" h="190">
                      <a:moveTo>
                        <a:pt x="58" y="0"/>
                      </a:moveTo>
                      <a:lnTo>
                        <a:pt x="58" y="0"/>
                      </a:lnTo>
                      <a:lnTo>
                        <a:pt x="58" y="1"/>
                      </a:lnTo>
                      <a:lnTo>
                        <a:pt x="57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1" y="5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35" y="21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13" y="49"/>
                      </a:lnTo>
                      <a:lnTo>
                        <a:pt x="5" y="66"/>
                      </a:lnTo>
                      <a:lnTo>
                        <a:pt x="5" y="66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15" y="121"/>
                      </a:lnTo>
                      <a:lnTo>
                        <a:pt x="32" y="134"/>
                      </a:lnTo>
                      <a:lnTo>
                        <a:pt x="57" y="150"/>
                      </a:lnTo>
                      <a:lnTo>
                        <a:pt x="81" y="162"/>
                      </a:lnTo>
                      <a:lnTo>
                        <a:pt x="147" y="190"/>
                      </a:lnTo>
                      <a:lnTo>
                        <a:pt x="147" y="190"/>
                      </a:lnTo>
                    </a:path>
                  </a:pathLst>
                </a:custGeom>
                <a:noFill/>
                <a:ln w="11113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43" name="Freeform 498"/>
                <p:cNvSpPr>
                  <a:spLocks/>
                </p:cNvSpPr>
                <p:nvPr/>
              </p:nvSpPr>
              <p:spPr bwMode="auto">
                <a:xfrm>
                  <a:off x="4705" y="2929"/>
                  <a:ext cx="48" cy="63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6" y="2"/>
                    </a:cxn>
                    <a:cxn ang="0">
                      <a:pos x="54" y="3"/>
                    </a:cxn>
                    <a:cxn ang="0">
                      <a:pos x="50" y="6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34" y="22"/>
                    </a:cxn>
                    <a:cxn ang="0">
                      <a:pos x="24" y="33"/>
                    </a:cxn>
                    <a:cxn ang="0">
                      <a:pos x="24" y="33"/>
                    </a:cxn>
                    <a:cxn ang="0">
                      <a:pos x="12" y="49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0" y="84"/>
                    </a:cxn>
                    <a:cxn ang="0">
                      <a:pos x="2" y="101"/>
                    </a:cxn>
                    <a:cxn ang="0">
                      <a:pos x="14" y="120"/>
                    </a:cxn>
                    <a:cxn ang="0">
                      <a:pos x="31" y="134"/>
                    </a:cxn>
                    <a:cxn ang="0">
                      <a:pos x="56" y="150"/>
                    </a:cxn>
                    <a:cxn ang="0">
                      <a:pos x="80" y="163"/>
                    </a:cxn>
                    <a:cxn ang="0">
                      <a:pos x="145" y="189"/>
                    </a:cxn>
                    <a:cxn ang="0">
                      <a:pos x="145" y="189"/>
                    </a:cxn>
                  </a:cxnLst>
                  <a:rect l="0" t="0" r="r" b="b"/>
                  <a:pathLst>
                    <a:path w="145" h="189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6" y="2"/>
                      </a:lnTo>
                      <a:lnTo>
                        <a:pt x="54" y="3"/>
                      </a:lnTo>
                      <a:lnTo>
                        <a:pt x="50" y="6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34" y="22"/>
                      </a:lnTo>
                      <a:lnTo>
                        <a:pt x="24" y="33"/>
                      </a:lnTo>
                      <a:lnTo>
                        <a:pt x="24" y="33"/>
                      </a:lnTo>
                      <a:lnTo>
                        <a:pt x="12" y="49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0" y="84"/>
                      </a:lnTo>
                      <a:lnTo>
                        <a:pt x="2" y="101"/>
                      </a:lnTo>
                      <a:lnTo>
                        <a:pt x="14" y="120"/>
                      </a:lnTo>
                      <a:lnTo>
                        <a:pt x="31" y="134"/>
                      </a:lnTo>
                      <a:lnTo>
                        <a:pt x="56" y="150"/>
                      </a:lnTo>
                      <a:lnTo>
                        <a:pt x="80" y="163"/>
                      </a:lnTo>
                      <a:lnTo>
                        <a:pt x="145" y="189"/>
                      </a:lnTo>
                      <a:lnTo>
                        <a:pt x="145" y="189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sp>
            <p:nvSpPr>
              <p:cNvPr id="178" name="矩形 177"/>
              <p:cNvSpPr/>
              <p:nvPr/>
            </p:nvSpPr>
            <p:spPr>
              <a:xfrm>
                <a:off x="5400092" y="2606400"/>
                <a:ext cx="72008" cy="1353600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136" name="群組 345"/>
            <p:cNvGrpSpPr/>
            <p:nvPr/>
          </p:nvGrpSpPr>
          <p:grpSpPr>
            <a:xfrm>
              <a:off x="4067944" y="5727935"/>
              <a:ext cx="1332148" cy="444442"/>
              <a:chOff x="3743908" y="3212976"/>
              <a:chExt cx="1728192" cy="444442"/>
            </a:xfrm>
          </p:grpSpPr>
          <p:grpSp>
            <p:nvGrpSpPr>
              <p:cNvPr id="168" name="群組 10"/>
              <p:cNvGrpSpPr>
                <a:grpSpLocks noChangeAspect="1"/>
              </p:cNvGrpSpPr>
              <p:nvPr/>
            </p:nvGrpSpPr>
            <p:grpSpPr>
              <a:xfrm flipH="1">
                <a:off x="3743908" y="3212976"/>
                <a:ext cx="1728192" cy="444442"/>
                <a:chOff x="3245848" y="3962502"/>
                <a:chExt cx="4356477" cy="1014670"/>
              </a:xfrm>
            </p:grpSpPr>
            <p:sp>
              <p:nvSpPr>
                <p:cNvPr id="170" name="Rectangle 232"/>
                <p:cNvSpPr>
                  <a:spLocks noChangeArrowheads="1"/>
                </p:cNvSpPr>
                <p:nvPr/>
              </p:nvSpPr>
              <p:spPr bwMode="auto">
                <a:xfrm rot="5400000">
                  <a:off x="5114773" y="2489619"/>
                  <a:ext cx="1014670" cy="3960435"/>
                </a:xfrm>
                <a:prstGeom prst="rect">
                  <a:avLst/>
                </a:prstGeom>
                <a:solidFill>
                  <a:srgbClr val="FF6600"/>
                </a:solidFill>
                <a:ln w="38100">
                  <a:solidFill>
                    <a:srgbClr val="0000FF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71" name="Rectangle 232"/>
                <p:cNvSpPr>
                  <a:spLocks noChangeArrowheads="1"/>
                </p:cNvSpPr>
                <p:nvPr/>
              </p:nvSpPr>
              <p:spPr bwMode="auto">
                <a:xfrm rot="5400000">
                  <a:off x="3173840" y="4293096"/>
                  <a:ext cx="540060" cy="396043"/>
                </a:xfrm>
                <a:prstGeom prst="rect">
                  <a:avLst/>
                </a:prstGeom>
                <a:solidFill>
                  <a:srgbClr val="FF6600"/>
                </a:solidFill>
                <a:ln w="38100">
                  <a:solidFill>
                    <a:srgbClr val="0000FF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sp>
            <p:nvSpPr>
              <p:cNvPr id="169" name="Text Box 234"/>
              <p:cNvSpPr txBox="1">
                <a:spLocks noChangeArrowheads="1"/>
              </p:cNvSpPr>
              <p:nvPr/>
            </p:nvSpPr>
            <p:spPr bwMode="auto">
              <a:xfrm>
                <a:off x="4107738" y="3212976"/>
                <a:ext cx="896310" cy="3960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lvl="0" indent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tabLst/>
                </a:pPr>
                <a:r>
                  <a:rPr kumimoji="1" lang="en-US" altLang="zh-TW" sz="2000" dirty="0">
                    <a:solidFill>
                      <a:srgbClr val="FFFF00"/>
                    </a:solidFill>
                    <a:latin typeface="標楷體" pitchFamily="65" charset="-120"/>
                    <a:ea typeface="標楷體" pitchFamily="65" charset="-120"/>
                    <a:cs typeface="新細明體" pitchFamily="18" charset="-120"/>
                  </a:rPr>
                  <a:t>1.5</a:t>
                </a:r>
                <a:r>
                  <a:rPr kumimoji="1" lang="en-US" altLang="zh-TW" sz="2000" b="0" i="0" u="none" strike="noStrike" cap="none" normalizeH="0" baseline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latin typeface="標楷體" pitchFamily="65" charset="-120"/>
                    <a:ea typeface="標楷體" pitchFamily="65" charset="-120"/>
                    <a:cs typeface="新細明體" pitchFamily="18" charset="-120"/>
                  </a:rPr>
                  <a:t>V</a:t>
                </a:r>
                <a:endParaRPr kumimoji="1" lang="zh-TW" altLang="zh-TW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新細明體" pitchFamily="18" charset="-120"/>
                  <a:cs typeface="新細明體" pitchFamily="18" charset="-120"/>
                </a:endParaRPr>
              </a:p>
            </p:txBody>
          </p:sp>
        </p:grpSp>
        <p:grpSp>
          <p:nvGrpSpPr>
            <p:cNvPr id="137" name="群組 355"/>
            <p:cNvGrpSpPr/>
            <p:nvPr/>
          </p:nvGrpSpPr>
          <p:grpSpPr>
            <a:xfrm flipH="1">
              <a:off x="3599892" y="5049180"/>
              <a:ext cx="1332148" cy="444442"/>
              <a:chOff x="3743908" y="3212976"/>
              <a:chExt cx="1728192" cy="444442"/>
            </a:xfrm>
          </p:grpSpPr>
          <p:grpSp>
            <p:nvGrpSpPr>
              <p:cNvPr id="164" name="群組 10"/>
              <p:cNvGrpSpPr>
                <a:grpSpLocks noChangeAspect="1"/>
              </p:cNvGrpSpPr>
              <p:nvPr/>
            </p:nvGrpSpPr>
            <p:grpSpPr>
              <a:xfrm flipH="1">
                <a:off x="3743908" y="3212976"/>
                <a:ext cx="1728192" cy="444442"/>
                <a:chOff x="3245848" y="3962502"/>
                <a:chExt cx="4356477" cy="1014670"/>
              </a:xfrm>
            </p:grpSpPr>
            <p:sp>
              <p:nvSpPr>
                <p:cNvPr id="166" name="Rectangle 232"/>
                <p:cNvSpPr>
                  <a:spLocks noChangeArrowheads="1"/>
                </p:cNvSpPr>
                <p:nvPr/>
              </p:nvSpPr>
              <p:spPr bwMode="auto">
                <a:xfrm rot="5400000">
                  <a:off x="5114773" y="2489619"/>
                  <a:ext cx="1014670" cy="3960435"/>
                </a:xfrm>
                <a:prstGeom prst="rect">
                  <a:avLst/>
                </a:prstGeom>
                <a:solidFill>
                  <a:srgbClr val="FF6600"/>
                </a:solidFill>
                <a:ln w="38100">
                  <a:solidFill>
                    <a:srgbClr val="0000FF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67" name="Rectangle 232"/>
                <p:cNvSpPr>
                  <a:spLocks noChangeArrowheads="1"/>
                </p:cNvSpPr>
                <p:nvPr/>
              </p:nvSpPr>
              <p:spPr bwMode="auto">
                <a:xfrm rot="5400000">
                  <a:off x="3173840" y="4293096"/>
                  <a:ext cx="540060" cy="396043"/>
                </a:xfrm>
                <a:prstGeom prst="rect">
                  <a:avLst/>
                </a:prstGeom>
                <a:solidFill>
                  <a:srgbClr val="FF6600"/>
                </a:solidFill>
                <a:ln w="38100">
                  <a:solidFill>
                    <a:srgbClr val="0000FF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sp>
            <p:nvSpPr>
              <p:cNvPr id="165" name="Text Box 234"/>
              <p:cNvSpPr txBox="1">
                <a:spLocks noChangeArrowheads="1"/>
              </p:cNvSpPr>
              <p:nvPr/>
            </p:nvSpPr>
            <p:spPr bwMode="auto">
              <a:xfrm>
                <a:off x="4107738" y="3212976"/>
                <a:ext cx="896310" cy="3960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lvl="0" indent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tabLst/>
                </a:pPr>
                <a:r>
                  <a:rPr kumimoji="1" lang="en-US" altLang="zh-TW" sz="2000" dirty="0">
                    <a:solidFill>
                      <a:srgbClr val="FFFF00"/>
                    </a:solidFill>
                    <a:latin typeface="標楷體" pitchFamily="65" charset="-120"/>
                    <a:ea typeface="標楷體" pitchFamily="65" charset="-120"/>
                    <a:cs typeface="新細明體" pitchFamily="18" charset="-120"/>
                  </a:rPr>
                  <a:t>1.5</a:t>
                </a:r>
                <a:r>
                  <a:rPr kumimoji="1" lang="en-US" altLang="zh-TW" sz="2000" b="0" i="0" u="none" strike="noStrike" cap="none" normalizeH="0" baseline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latin typeface="標楷體" pitchFamily="65" charset="-120"/>
                    <a:ea typeface="標楷體" pitchFamily="65" charset="-120"/>
                    <a:cs typeface="新細明體" pitchFamily="18" charset="-120"/>
                  </a:rPr>
                  <a:t>V</a:t>
                </a:r>
                <a:endParaRPr kumimoji="1" lang="zh-TW" altLang="zh-TW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新細明體" pitchFamily="18" charset="-120"/>
                  <a:cs typeface="新細明體" pitchFamily="18" charset="-120"/>
                </a:endParaRPr>
              </a:p>
            </p:txBody>
          </p:sp>
        </p:grpSp>
        <p:grpSp>
          <p:nvGrpSpPr>
            <p:cNvPr id="138" name="群組 61"/>
            <p:cNvGrpSpPr>
              <a:grpSpLocks noChangeAspect="1"/>
            </p:cNvGrpSpPr>
            <p:nvPr/>
          </p:nvGrpSpPr>
          <p:grpSpPr>
            <a:xfrm rot="5917909">
              <a:off x="1160313" y="3754929"/>
              <a:ext cx="909753" cy="799656"/>
              <a:chOff x="2937210" y="3609020"/>
              <a:chExt cx="2621508" cy="2304256"/>
            </a:xfrm>
          </p:grpSpPr>
          <p:grpSp>
            <p:nvGrpSpPr>
              <p:cNvPr id="139" name="群組 60"/>
              <p:cNvGrpSpPr/>
              <p:nvPr/>
            </p:nvGrpSpPr>
            <p:grpSpPr>
              <a:xfrm>
                <a:off x="2937210" y="3609020"/>
                <a:ext cx="1130734" cy="2304256"/>
                <a:chOff x="2937210" y="3609020"/>
                <a:chExt cx="1130734" cy="2304256"/>
              </a:xfrm>
            </p:grpSpPr>
            <p:grpSp>
              <p:nvGrpSpPr>
                <p:cNvPr id="153" name="群組 30"/>
                <p:cNvGrpSpPr/>
                <p:nvPr/>
              </p:nvGrpSpPr>
              <p:grpSpPr>
                <a:xfrm>
                  <a:off x="2937210" y="3609020"/>
                  <a:ext cx="1130734" cy="2304256"/>
                  <a:chOff x="2937210" y="3609020"/>
                  <a:chExt cx="1130734" cy="2304256"/>
                </a:xfrm>
              </p:grpSpPr>
              <p:sp>
                <p:nvSpPr>
                  <p:cNvPr id="160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2937210" y="3609020"/>
                    <a:ext cx="1130734" cy="2304256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571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161" name="Group 4"/>
                  <p:cNvGrpSpPr>
                    <a:grpSpLocks/>
                  </p:cNvGrpSpPr>
                  <p:nvPr/>
                </p:nvGrpSpPr>
                <p:grpSpPr bwMode="auto">
                  <a:xfrm>
                    <a:off x="3016433" y="3699383"/>
                    <a:ext cx="1008687" cy="2141603"/>
                    <a:chOff x="6861" y="4410"/>
                    <a:chExt cx="281" cy="711"/>
                  </a:xfrm>
                </p:grpSpPr>
                <p:sp>
                  <p:nvSpPr>
                    <p:cNvPr id="162" name="Freeform 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61" y="4410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163" name="Freeform 6"/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861" y="4716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cxnSp>
              <p:nvCxnSpPr>
                <p:cNvPr id="154" name="直線接點 153"/>
                <p:cNvCxnSpPr/>
                <p:nvPr/>
              </p:nvCxnSpPr>
              <p:spPr>
                <a:xfrm>
                  <a:off x="3089123" y="3945057"/>
                  <a:ext cx="869588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5" name="直線接點 154"/>
                <p:cNvCxnSpPr/>
                <p:nvPr/>
              </p:nvCxnSpPr>
              <p:spPr>
                <a:xfrm>
                  <a:off x="3043356" y="4041068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6" name="直線接點 155"/>
                <p:cNvCxnSpPr/>
                <p:nvPr/>
              </p:nvCxnSpPr>
              <p:spPr>
                <a:xfrm>
                  <a:off x="3043354" y="4137079"/>
                  <a:ext cx="961125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直線接點 156"/>
                <p:cNvCxnSpPr/>
                <p:nvPr/>
              </p:nvCxnSpPr>
              <p:spPr>
                <a:xfrm flipH="1">
                  <a:off x="3043355" y="5337212"/>
                  <a:ext cx="961125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直線接點 157"/>
                <p:cNvCxnSpPr/>
                <p:nvPr/>
              </p:nvCxnSpPr>
              <p:spPr>
                <a:xfrm flipH="1">
                  <a:off x="3043357" y="5433223"/>
                  <a:ext cx="961125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直線接點 158"/>
                <p:cNvCxnSpPr/>
                <p:nvPr/>
              </p:nvCxnSpPr>
              <p:spPr>
                <a:xfrm flipH="1">
                  <a:off x="3043355" y="5529234"/>
                  <a:ext cx="915357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0" name="群組 38"/>
              <p:cNvGrpSpPr/>
              <p:nvPr/>
            </p:nvGrpSpPr>
            <p:grpSpPr>
              <a:xfrm>
                <a:off x="4427984" y="3609020"/>
                <a:ext cx="1130734" cy="2304256"/>
                <a:chOff x="4521386" y="3609020"/>
                <a:chExt cx="1130734" cy="2304256"/>
              </a:xfrm>
            </p:grpSpPr>
            <p:grpSp>
              <p:nvGrpSpPr>
                <p:cNvPr id="142" name="Group 8"/>
                <p:cNvGrpSpPr>
                  <a:grpSpLocks/>
                </p:cNvGrpSpPr>
                <p:nvPr/>
              </p:nvGrpSpPr>
              <p:grpSpPr bwMode="auto">
                <a:xfrm>
                  <a:off x="4521386" y="3609020"/>
                  <a:ext cx="1130734" cy="2304256"/>
                  <a:chOff x="2043" y="1320"/>
                  <a:chExt cx="315" cy="765"/>
                </a:xfrm>
              </p:grpSpPr>
              <p:sp>
                <p:nvSpPr>
                  <p:cNvPr id="149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2043" y="1320"/>
                    <a:ext cx="315" cy="765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571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150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2061" y="1350"/>
                    <a:ext cx="281" cy="711"/>
                    <a:chOff x="6861" y="4410"/>
                    <a:chExt cx="281" cy="711"/>
                  </a:xfrm>
                </p:grpSpPr>
                <p:sp>
                  <p:nvSpPr>
                    <p:cNvPr id="151" name="Freeform 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61" y="4410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152" name="Freeform 11"/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861" y="4716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cxnSp>
              <p:nvCxnSpPr>
                <p:cNvPr id="143" name="直線接點 142"/>
                <p:cNvCxnSpPr/>
                <p:nvPr/>
              </p:nvCxnSpPr>
              <p:spPr>
                <a:xfrm>
                  <a:off x="4645228" y="3945057"/>
                  <a:ext cx="869588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4" name="直線接點 143"/>
                <p:cNvCxnSpPr/>
                <p:nvPr/>
              </p:nvCxnSpPr>
              <p:spPr>
                <a:xfrm>
                  <a:off x="4599461" y="4041068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直線接點 144"/>
                <p:cNvCxnSpPr/>
                <p:nvPr/>
              </p:nvCxnSpPr>
              <p:spPr>
                <a:xfrm>
                  <a:off x="4599461" y="4137079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直線接點 145"/>
                <p:cNvCxnSpPr/>
                <p:nvPr/>
              </p:nvCxnSpPr>
              <p:spPr>
                <a:xfrm flipH="1">
                  <a:off x="4599461" y="5337212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直線接點 146"/>
                <p:cNvCxnSpPr/>
                <p:nvPr/>
              </p:nvCxnSpPr>
              <p:spPr>
                <a:xfrm flipH="1">
                  <a:off x="4599461" y="5433223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直線接點 147"/>
                <p:cNvCxnSpPr/>
                <p:nvPr/>
              </p:nvCxnSpPr>
              <p:spPr>
                <a:xfrm flipH="1">
                  <a:off x="4645228" y="5529233"/>
                  <a:ext cx="915356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1" name="Oval 13"/>
              <p:cNvSpPr>
                <a:spLocks noChangeAspect="1" noChangeArrowheads="1"/>
              </p:cNvSpPr>
              <p:nvPr/>
            </p:nvSpPr>
            <p:spPr bwMode="auto">
              <a:xfrm flipV="1">
                <a:off x="3959932" y="4425111"/>
                <a:ext cx="626400" cy="659413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762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29392" y="236716"/>
            <a:ext cx="2770011" cy="958118"/>
          </a:xfrm>
        </p:spPr>
        <p:txBody>
          <a:bodyPr/>
          <a:lstStyle/>
          <a:p>
            <a:r>
              <a:rPr lang="en-US" altLang="zh-TW" dirty="0">
                <a:latin typeface="Adobe Gothic Std B" pitchFamily="34" charset="-128"/>
                <a:ea typeface="Adobe Gothic Std B" pitchFamily="34" charset="-128"/>
              </a:rPr>
              <a:t>STEP</a:t>
            </a:r>
            <a:r>
              <a:rPr lang="zh-TW" altLang="en-US" dirty="0">
                <a:latin typeface="Adobe Gothic Std B" pitchFamily="34" charset="-128"/>
              </a:rPr>
              <a:t> </a:t>
            </a:r>
            <a:r>
              <a:rPr lang="en-US" altLang="zh-TW" dirty="0">
                <a:latin typeface="Adobe Gothic Std B" pitchFamily="34" charset="-128"/>
              </a:rPr>
              <a:t>14</a:t>
            </a:r>
            <a:endParaRPr lang="zh-TW" altLang="en-US" dirty="0">
              <a:latin typeface="Adobe Gothic Std B" pitchFamily="34" charset="-128"/>
            </a:endParaRPr>
          </a:p>
        </p:txBody>
      </p:sp>
      <p:grpSp>
        <p:nvGrpSpPr>
          <p:cNvPr id="18" name="群組 240"/>
          <p:cNvGrpSpPr/>
          <p:nvPr/>
        </p:nvGrpSpPr>
        <p:grpSpPr>
          <a:xfrm>
            <a:off x="371547" y="1376772"/>
            <a:ext cx="3526264" cy="2831161"/>
            <a:chOff x="371547" y="1376772"/>
            <a:chExt cx="3526264" cy="2831161"/>
          </a:xfrm>
        </p:grpSpPr>
        <p:grpSp>
          <p:nvGrpSpPr>
            <p:cNvPr id="19" name="群組 89"/>
            <p:cNvGrpSpPr>
              <a:grpSpLocks noChangeAspect="1"/>
            </p:cNvGrpSpPr>
            <p:nvPr/>
          </p:nvGrpSpPr>
          <p:grpSpPr>
            <a:xfrm>
              <a:off x="3119166" y="1376772"/>
              <a:ext cx="632205" cy="1008112"/>
              <a:chOff x="3707904" y="1484783"/>
              <a:chExt cx="1332147" cy="2124237"/>
            </a:xfrm>
          </p:grpSpPr>
          <p:sp>
            <p:nvSpPr>
              <p:cNvPr id="194" name="AutoShape 241"/>
              <p:cNvSpPr>
                <a:spLocks noChangeArrowheads="1"/>
              </p:cNvSpPr>
              <p:nvPr/>
            </p:nvSpPr>
            <p:spPr bwMode="auto">
              <a:xfrm rot="5400000" flipH="1">
                <a:off x="3653898" y="1538789"/>
                <a:ext cx="1440160" cy="1332147"/>
              </a:xfrm>
              <a:prstGeom prst="flowChartDelay">
                <a:avLst/>
              </a:prstGeom>
              <a:solidFill>
                <a:srgbClr val="0000FF"/>
              </a:solidFill>
              <a:ln w="571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95" name="Rectangle 242"/>
              <p:cNvSpPr>
                <a:spLocks noChangeArrowheads="1"/>
              </p:cNvSpPr>
              <p:nvPr/>
            </p:nvSpPr>
            <p:spPr bwMode="auto">
              <a:xfrm flipH="1">
                <a:off x="3959930" y="1916832"/>
                <a:ext cx="354663" cy="72008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571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96" name="Rectangle 243"/>
              <p:cNvSpPr>
                <a:spLocks noChangeArrowheads="1"/>
              </p:cNvSpPr>
              <p:nvPr/>
            </p:nvSpPr>
            <p:spPr bwMode="auto">
              <a:xfrm flipH="1">
                <a:off x="4571999" y="2096852"/>
                <a:ext cx="180021" cy="54006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571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cxnSp>
            <p:nvCxnSpPr>
              <p:cNvPr id="197" name="直線接點 196"/>
              <p:cNvCxnSpPr>
                <a:stCxn id="195" idx="3"/>
              </p:cNvCxnSpPr>
              <p:nvPr/>
            </p:nvCxnSpPr>
            <p:spPr>
              <a:xfrm>
                <a:off x="3959930" y="2276872"/>
                <a:ext cx="2" cy="1332148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8" name="直線接點 197"/>
              <p:cNvCxnSpPr/>
              <p:nvPr/>
            </p:nvCxnSpPr>
            <p:spPr>
              <a:xfrm>
                <a:off x="4752020" y="2132856"/>
                <a:ext cx="0" cy="1476164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8" name="手繪多邊形 227"/>
            <p:cNvSpPr/>
            <p:nvPr/>
          </p:nvSpPr>
          <p:spPr>
            <a:xfrm>
              <a:off x="598583" y="3140968"/>
              <a:ext cx="3121446" cy="790218"/>
            </a:xfrm>
            <a:custGeom>
              <a:avLst/>
              <a:gdLst>
                <a:gd name="connsiteX0" fmla="*/ 3114101 w 3121446"/>
                <a:gd name="connsiteY0" fmla="*/ 44067 h 758328"/>
                <a:gd name="connsiteX1" fmla="*/ 3092068 w 3121446"/>
                <a:gd name="connsiteY1" fmla="*/ 319489 h 758328"/>
                <a:gd name="connsiteX2" fmla="*/ 2937831 w 3121446"/>
                <a:gd name="connsiteY2" fmla="*/ 605928 h 758328"/>
                <a:gd name="connsiteX3" fmla="*/ 2673427 w 3121446"/>
                <a:gd name="connsiteY3" fmla="*/ 661012 h 758328"/>
                <a:gd name="connsiteX4" fmla="*/ 2023431 w 3121446"/>
                <a:gd name="connsiteY4" fmla="*/ 330506 h 758328"/>
                <a:gd name="connsiteX5" fmla="*/ 1395470 w 3121446"/>
                <a:gd name="connsiteY5" fmla="*/ 110169 h 758328"/>
                <a:gd name="connsiteX6" fmla="*/ 789542 w 3121446"/>
                <a:gd name="connsiteY6" fmla="*/ 11017 h 758328"/>
                <a:gd name="connsiteX7" fmla="*/ 271750 w 3121446"/>
                <a:gd name="connsiteY7" fmla="*/ 44067 h 758328"/>
                <a:gd name="connsiteX8" fmla="*/ 29378 w 3121446"/>
                <a:gd name="connsiteY8" fmla="*/ 198303 h 758328"/>
                <a:gd name="connsiteX9" fmla="*/ 95480 w 3121446"/>
                <a:gd name="connsiteY9" fmla="*/ 561860 h 758328"/>
                <a:gd name="connsiteX10" fmla="*/ 293783 w 3121446"/>
                <a:gd name="connsiteY10" fmla="*/ 683046 h 758328"/>
                <a:gd name="connsiteX11" fmla="*/ 536154 w 3121446"/>
                <a:gd name="connsiteY11" fmla="*/ 749147 h 758328"/>
                <a:gd name="connsiteX12" fmla="*/ 635306 w 3121446"/>
                <a:gd name="connsiteY12" fmla="*/ 738130 h 75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21446" h="758328">
                  <a:moveTo>
                    <a:pt x="3114101" y="44067"/>
                  </a:moveTo>
                  <a:cubicBezTo>
                    <a:pt x="3117773" y="134956"/>
                    <a:pt x="3121446" y="225846"/>
                    <a:pt x="3092068" y="319489"/>
                  </a:cubicBezTo>
                  <a:cubicBezTo>
                    <a:pt x="3062690" y="413132"/>
                    <a:pt x="3007604" y="549008"/>
                    <a:pt x="2937831" y="605928"/>
                  </a:cubicBezTo>
                  <a:cubicBezTo>
                    <a:pt x="2868058" y="662848"/>
                    <a:pt x="2825827" y="706916"/>
                    <a:pt x="2673427" y="661012"/>
                  </a:cubicBezTo>
                  <a:cubicBezTo>
                    <a:pt x="2521027" y="615108"/>
                    <a:pt x="2236424" y="422313"/>
                    <a:pt x="2023431" y="330506"/>
                  </a:cubicBezTo>
                  <a:cubicBezTo>
                    <a:pt x="1810438" y="238699"/>
                    <a:pt x="1601118" y="163417"/>
                    <a:pt x="1395470" y="110169"/>
                  </a:cubicBezTo>
                  <a:cubicBezTo>
                    <a:pt x="1189822" y="56921"/>
                    <a:pt x="976829" y="22034"/>
                    <a:pt x="789542" y="11017"/>
                  </a:cubicBezTo>
                  <a:cubicBezTo>
                    <a:pt x="602255" y="0"/>
                    <a:pt x="398444" y="12853"/>
                    <a:pt x="271750" y="44067"/>
                  </a:cubicBezTo>
                  <a:cubicBezTo>
                    <a:pt x="145056" y="75281"/>
                    <a:pt x="58756" y="112004"/>
                    <a:pt x="29378" y="198303"/>
                  </a:cubicBezTo>
                  <a:cubicBezTo>
                    <a:pt x="0" y="284602"/>
                    <a:pt x="51412" y="481069"/>
                    <a:pt x="95480" y="561860"/>
                  </a:cubicBezTo>
                  <a:cubicBezTo>
                    <a:pt x="139548" y="642651"/>
                    <a:pt x="220337" y="651832"/>
                    <a:pt x="293783" y="683046"/>
                  </a:cubicBezTo>
                  <a:cubicBezTo>
                    <a:pt x="367229" y="714261"/>
                    <a:pt x="479234" y="739966"/>
                    <a:pt x="536154" y="749147"/>
                  </a:cubicBezTo>
                  <a:cubicBezTo>
                    <a:pt x="593074" y="758328"/>
                    <a:pt x="614190" y="748229"/>
                    <a:pt x="635306" y="738130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29" name="手繪多邊形 228"/>
            <p:cNvSpPr/>
            <p:nvPr/>
          </p:nvSpPr>
          <p:spPr>
            <a:xfrm>
              <a:off x="371547" y="3024011"/>
              <a:ext cx="2855664" cy="1183922"/>
            </a:xfrm>
            <a:custGeom>
              <a:avLst/>
              <a:gdLst>
                <a:gd name="connsiteX0" fmla="*/ 2775655 w 2795411"/>
                <a:gd name="connsiteY0" fmla="*/ 184856 h 1183922"/>
                <a:gd name="connsiteX1" fmla="*/ 2784122 w 2795411"/>
                <a:gd name="connsiteY1" fmla="*/ 320322 h 1183922"/>
                <a:gd name="connsiteX2" fmla="*/ 2707922 w 2795411"/>
                <a:gd name="connsiteY2" fmla="*/ 523522 h 1183922"/>
                <a:gd name="connsiteX3" fmla="*/ 2403122 w 2795411"/>
                <a:gd name="connsiteY3" fmla="*/ 455789 h 1183922"/>
                <a:gd name="connsiteX4" fmla="*/ 2005189 w 2795411"/>
                <a:gd name="connsiteY4" fmla="*/ 201789 h 1183922"/>
                <a:gd name="connsiteX5" fmla="*/ 1463322 w 2795411"/>
                <a:gd name="connsiteY5" fmla="*/ 91722 h 1183922"/>
                <a:gd name="connsiteX6" fmla="*/ 989189 w 2795411"/>
                <a:gd name="connsiteY6" fmla="*/ 15522 h 1183922"/>
                <a:gd name="connsiteX7" fmla="*/ 506589 w 2795411"/>
                <a:gd name="connsiteY7" fmla="*/ 23989 h 1183922"/>
                <a:gd name="connsiteX8" fmla="*/ 74789 w 2795411"/>
                <a:gd name="connsiteY8" fmla="*/ 159456 h 1183922"/>
                <a:gd name="connsiteX9" fmla="*/ 57855 w 2795411"/>
                <a:gd name="connsiteY9" fmla="*/ 591256 h 1183922"/>
                <a:gd name="connsiteX10" fmla="*/ 218722 w 2795411"/>
                <a:gd name="connsiteY10" fmla="*/ 938389 h 1183922"/>
                <a:gd name="connsiteX11" fmla="*/ 404989 w 2795411"/>
                <a:gd name="connsiteY11" fmla="*/ 1073856 h 1183922"/>
                <a:gd name="connsiteX12" fmla="*/ 616655 w 2795411"/>
                <a:gd name="connsiteY12" fmla="*/ 1158522 h 1183922"/>
                <a:gd name="connsiteX13" fmla="*/ 726722 w 2795411"/>
                <a:gd name="connsiteY13" fmla="*/ 1183922 h 1183922"/>
                <a:gd name="connsiteX0" fmla="*/ 2775655 w 2795411"/>
                <a:gd name="connsiteY0" fmla="*/ 184856 h 1183922"/>
                <a:gd name="connsiteX1" fmla="*/ 2784122 w 2795411"/>
                <a:gd name="connsiteY1" fmla="*/ 320322 h 1183922"/>
                <a:gd name="connsiteX2" fmla="*/ 2707922 w 2795411"/>
                <a:gd name="connsiteY2" fmla="*/ 523522 h 1183922"/>
                <a:gd name="connsiteX3" fmla="*/ 2510142 w 2795411"/>
                <a:gd name="connsiteY3" fmla="*/ 440993 h 1183922"/>
                <a:gd name="connsiteX4" fmla="*/ 2005189 w 2795411"/>
                <a:gd name="connsiteY4" fmla="*/ 201789 h 1183922"/>
                <a:gd name="connsiteX5" fmla="*/ 1463322 w 2795411"/>
                <a:gd name="connsiteY5" fmla="*/ 91722 h 1183922"/>
                <a:gd name="connsiteX6" fmla="*/ 989189 w 2795411"/>
                <a:gd name="connsiteY6" fmla="*/ 15522 h 1183922"/>
                <a:gd name="connsiteX7" fmla="*/ 506589 w 2795411"/>
                <a:gd name="connsiteY7" fmla="*/ 23989 h 1183922"/>
                <a:gd name="connsiteX8" fmla="*/ 74789 w 2795411"/>
                <a:gd name="connsiteY8" fmla="*/ 159456 h 1183922"/>
                <a:gd name="connsiteX9" fmla="*/ 57855 w 2795411"/>
                <a:gd name="connsiteY9" fmla="*/ 591256 h 1183922"/>
                <a:gd name="connsiteX10" fmla="*/ 218722 w 2795411"/>
                <a:gd name="connsiteY10" fmla="*/ 938389 h 1183922"/>
                <a:gd name="connsiteX11" fmla="*/ 404989 w 2795411"/>
                <a:gd name="connsiteY11" fmla="*/ 1073856 h 1183922"/>
                <a:gd name="connsiteX12" fmla="*/ 616655 w 2795411"/>
                <a:gd name="connsiteY12" fmla="*/ 1158522 h 1183922"/>
                <a:gd name="connsiteX13" fmla="*/ 726722 w 2795411"/>
                <a:gd name="connsiteY13" fmla="*/ 1183922 h 1183922"/>
                <a:gd name="connsiteX0" fmla="*/ 2775655 w 2795411"/>
                <a:gd name="connsiteY0" fmla="*/ 184856 h 1183922"/>
                <a:gd name="connsiteX1" fmla="*/ 2784122 w 2795411"/>
                <a:gd name="connsiteY1" fmla="*/ 320322 h 1183922"/>
                <a:gd name="connsiteX2" fmla="*/ 2707922 w 2795411"/>
                <a:gd name="connsiteY2" fmla="*/ 523522 h 1183922"/>
                <a:gd name="connsiteX3" fmla="*/ 2510142 w 2795411"/>
                <a:gd name="connsiteY3" fmla="*/ 440993 h 1183922"/>
                <a:gd name="connsiteX4" fmla="*/ 2005189 w 2795411"/>
                <a:gd name="connsiteY4" fmla="*/ 201789 h 1183922"/>
                <a:gd name="connsiteX5" fmla="*/ 1463322 w 2795411"/>
                <a:gd name="connsiteY5" fmla="*/ 91722 h 1183922"/>
                <a:gd name="connsiteX6" fmla="*/ 989189 w 2795411"/>
                <a:gd name="connsiteY6" fmla="*/ 15522 h 1183922"/>
                <a:gd name="connsiteX7" fmla="*/ 506589 w 2795411"/>
                <a:gd name="connsiteY7" fmla="*/ 23989 h 1183922"/>
                <a:gd name="connsiteX8" fmla="*/ 74789 w 2795411"/>
                <a:gd name="connsiteY8" fmla="*/ 159456 h 1183922"/>
                <a:gd name="connsiteX9" fmla="*/ 57855 w 2795411"/>
                <a:gd name="connsiteY9" fmla="*/ 591256 h 1183922"/>
                <a:gd name="connsiteX10" fmla="*/ 218722 w 2795411"/>
                <a:gd name="connsiteY10" fmla="*/ 938389 h 1183922"/>
                <a:gd name="connsiteX11" fmla="*/ 404989 w 2795411"/>
                <a:gd name="connsiteY11" fmla="*/ 1073856 h 1183922"/>
                <a:gd name="connsiteX12" fmla="*/ 616655 w 2795411"/>
                <a:gd name="connsiteY12" fmla="*/ 1158522 h 1183922"/>
                <a:gd name="connsiteX13" fmla="*/ 726722 w 2795411"/>
                <a:gd name="connsiteY13" fmla="*/ 1183922 h 1183922"/>
                <a:gd name="connsiteX0" fmla="*/ 2775655 w 2828374"/>
                <a:gd name="connsiteY0" fmla="*/ 184856 h 1183922"/>
                <a:gd name="connsiteX1" fmla="*/ 2784122 w 2828374"/>
                <a:gd name="connsiteY1" fmla="*/ 320322 h 1183922"/>
                <a:gd name="connsiteX2" fmla="*/ 2510142 w 2828374"/>
                <a:gd name="connsiteY2" fmla="*/ 440993 h 1183922"/>
                <a:gd name="connsiteX3" fmla="*/ 2005189 w 2828374"/>
                <a:gd name="connsiteY3" fmla="*/ 201789 h 1183922"/>
                <a:gd name="connsiteX4" fmla="*/ 1463322 w 2828374"/>
                <a:gd name="connsiteY4" fmla="*/ 91722 h 1183922"/>
                <a:gd name="connsiteX5" fmla="*/ 989189 w 2828374"/>
                <a:gd name="connsiteY5" fmla="*/ 15522 h 1183922"/>
                <a:gd name="connsiteX6" fmla="*/ 506589 w 2828374"/>
                <a:gd name="connsiteY6" fmla="*/ 23989 h 1183922"/>
                <a:gd name="connsiteX7" fmla="*/ 74789 w 2828374"/>
                <a:gd name="connsiteY7" fmla="*/ 159456 h 1183922"/>
                <a:gd name="connsiteX8" fmla="*/ 57855 w 2828374"/>
                <a:gd name="connsiteY8" fmla="*/ 591256 h 1183922"/>
                <a:gd name="connsiteX9" fmla="*/ 218722 w 2828374"/>
                <a:gd name="connsiteY9" fmla="*/ 938389 h 1183922"/>
                <a:gd name="connsiteX10" fmla="*/ 404989 w 2828374"/>
                <a:gd name="connsiteY10" fmla="*/ 1073856 h 1183922"/>
                <a:gd name="connsiteX11" fmla="*/ 616655 w 2828374"/>
                <a:gd name="connsiteY11" fmla="*/ 1158522 h 1183922"/>
                <a:gd name="connsiteX12" fmla="*/ 726722 w 2828374"/>
                <a:gd name="connsiteY12" fmla="*/ 1183922 h 1183922"/>
                <a:gd name="connsiteX0" fmla="*/ 2775655 w 2785533"/>
                <a:gd name="connsiteY0" fmla="*/ 184856 h 1183922"/>
                <a:gd name="connsiteX1" fmla="*/ 2726165 w 2785533"/>
                <a:gd name="connsiteY1" fmla="*/ 332981 h 1183922"/>
                <a:gd name="connsiteX2" fmla="*/ 2510142 w 2785533"/>
                <a:gd name="connsiteY2" fmla="*/ 440993 h 1183922"/>
                <a:gd name="connsiteX3" fmla="*/ 2005189 w 2785533"/>
                <a:gd name="connsiteY3" fmla="*/ 201789 h 1183922"/>
                <a:gd name="connsiteX4" fmla="*/ 1463322 w 2785533"/>
                <a:gd name="connsiteY4" fmla="*/ 91722 h 1183922"/>
                <a:gd name="connsiteX5" fmla="*/ 989189 w 2785533"/>
                <a:gd name="connsiteY5" fmla="*/ 15522 h 1183922"/>
                <a:gd name="connsiteX6" fmla="*/ 506589 w 2785533"/>
                <a:gd name="connsiteY6" fmla="*/ 23989 h 1183922"/>
                <a:gd name="connsiteX7" fmla="*/ 74789 w 2785533"/>
                <a:gd name="connsiteY7" fmla="*/ 159456 h 1183922"/>
                <a:gd name="connsiteX8" fmla="*/ 57855 w 2785533"/>
                <a:gd name="connsiteY8" fmla="*/ 591256 h 1183922"/>
                <a:gd name="connsiteX9" fmla="*/ 218722 w 2785533"/>
                <a:gd name="connsiteY9" fmla="*/ 938389 h 1183922"/>
                <a:gd name="connsiteX10" fmla="*/ 404989 w 2785533"/>
                <a:gd name="connsiteY10" fmla="*/ 1073856 h 1183922"/>
                <a:gd name="connsiteX11" fmla="*/ 616655 w 2785533"/>
                <a:gd name="connsiteY11" fmla="*/ 1158522 h 1183922"/>
                <a:gd name="connsiteX12" fmla="*/ 726722 w 2785533"/>
                <a:gd name="connsiteY12" fmla="*/ 1183922 h 1183922"/>
                <a:gd name="connsiteX0" fmla="*/ 2809782 w 2819660"/>
                <a:gd name="connsiteY0" fmla="*/ 184856 h 1183922"/>
                <a:gd name="connsiteX1" fmla="*/ 2760292 w 2819660"/>
                <a:gd name="connsiteY1" fmla="*/ 332981 h 1183922"/>
                <a:gd name="connsiteX2" fmla="*/ 2544269 w 2819660"/>
                <a:gd name="connsiteY2" fmla="*/ 440993 h 1183922"/>
                <a:gd name="connsiteX3" fmla="*/ 2039316 w 2819660"/>
                <a:gd name="connsiteY3" fmla="*/ 201789 h 1183922"/>
                <a:gd name="connsiteX4" fmla="*/ 1497449 w 2819660"/>
                <a:gd name="connsiteY4" fmla="*/ 91722 h 1183922"/>
                <a:gd name="connsiteX5" fmla="*/ 1023316 w 2819660"/>
                <a:gd name="connsiteY5" fmla="*/ 15522 h 1183922"/>
                <a:gd name="connsiteX6" fmla="*/ 540716 w 2819660"/>
                <a:gd name="connsiteY6" fmla="*/ 23989 h 1183922"/>
                <a:gd name="connsiteX7" fmla="*/ 108916 w 2819660"/>
                <a:gd name="connsiteY7" fmla="*/ 159456 h 1183922"/>
                <a:gd name="connsiteX8" fmla="*/ 23989 w 2819660"/>
                <a:gd name="connsiteY8" fmla="*/ 585009 h 1183922"/>
                <a:gd name="connsiteX9" fmla="*/ 252849 w 2819660"/>
                <a:gd name="connsiteY9" fmla="*/ 938389 h 1183922"/>
                <a:gd name="connsiteX10" fmla="*/ 439116 w 2819660"/>
                <a:gd name="connsiteY10" fmla="*/ 1073856 h 1183922"/>
                <a:gd name="connsiteX11" fmla="*/ 650782 w 2819660"/>
                <a:gd name="connsiteY11" fmla="*/ 1158522 h 1183922"/>
                <a:gd name="connsiteX12" fmla="*/ 760849 w 2819660"/>
                <a:gd name="connsiteY12" fmla="*/ 1183922 h 1183922"/>
                <a:gd name="connsiteX0" fmla="*/ 2845786 w 2855664"/>
                <a:gd name="connsiteY0" fmla="*/ 184856 h 1183922"/>
                <a:gd name="connsiteX1" fmla="*/ 2796296 w 2855664"/>
                <a:gd name="connsiteY1" fmla="*/ 332981 h 1183922"/>
                <a:gd name="connsiteX2" fmla="*/ 2580273 w 2855664"/>
                <a:gd name="connsiteY2" fmla="*/ 440993 h 1183922"/>
                <a:gd name="connsiteX3" fmla="*/ 2075320 w 2855664"/>
                <a:gd name="connsiteY3" fmla="*/ 201789 h 1183922"/>
                <a:gd name="connsiteX4" fmla="*/ 1533453 w 2855664"/>
                <a:gd name="connsiteY4" fmla="*/ 91722 h 1183922"/>
                <a:gd name="connsiteX5" fmla="*/ 1059320 w 2855664"/>
                <a:gd name="connsiteY5" fmla="*/ 15522 h 1183922"/>
                <a:gd name="connsiteX6" fmla="*/ 576720 w 2855664"/>
                <a:gd name="connsiteY6" fmla="*/ 23989 h 1183922"/>
                <a:gd name="connsiteX7" fmla="*/ 144920 w 2855664"/>
                <a:gd name="connsiteY7" fmla="*/ 159456 h 1183922"/>
                <a:gd name="connsiteX8" fmla="*/ 23989 w 2855664"/>
                <a:gd name="connsiteY8" fmla="*/ 585009 h 1183922"/>
                <a:gd name="connsiteX9" fmla="*/ 288853 w 2855664"/>
                <a:gd name="connsiteY9" fmla="*/ 938389 h 1183922"/>
                <a:gd name="connsiteX10" fmla="*/ 475120 w 2855664"/>
                <a:gd name="connsiteY10" fmla="*/ 1073856 h 1183922"/>
                <a:gd name="connsiteX11" fmla="*/ 686786 w 2855664"/>
                <a:gd name="connsiteY11" fmla="*/ 1158522 h 1183922"/>
                <a:gd name="connsiteX12" fmla="*/ 796853 w 2855664"/>
                <a:gd name="connsiteY12" fmla="*/ 1183922 h 118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5664" h="1183922">
                  <a:moveTo>
                    <a:pt x="2845786" y="184856"/>
                  </a:moveTo>
                  <a:cubicBezTo>
                    <a:pt x="2855664" y="224367"/>
                    <a:pt x="2840548" y="290292"/>
                    <a:pt x="2796296" y="332981"/>
                  </a:cubicBezTo>
                  <a:cubicBezTo>
                    <a:pt x="2752044" y="375671"/>
                    <a:pt x="2700436" y="462858"/>
                    <a:pt x="2580273" y="440993"/>
                  </a:cubicBezTo>
                  <a:cubicBezTo>
                    <a:pt x="2460110" y="419128"/>
                    <a:pt x="2249790" y="260001"/>
                    <a:pt x="2075320" y="201789"/>
                  </a:cubicBezTo>
                  <a:cubicBezTo>
                    <a:pt x="1900850" y="143577"/>
                    <a:pt x="1702786" y="122767"/>
                    <a:pt x="1533453" y="91722"/>
                  </a:cubicBezTo>
                  <a:cubicBezTo>
                    <a:pt x="1364120" y="60677"/>
                    <a:pt x="1218775" y="26811"/>
                    <a:pt x="1059320" y="15522"/>
                  </a:cubicBezTo>
                  <a:cubicBezTo>
                    <a:pt x="899865" y="4233"/>
                    <a:pt x="729120" y="0"/>
                    <a:pt x="576720" y="23989"/>
                  </a:cubicBezTo>
                  <a:cubicBezTo>
                    <a:pt x="424320" y="47978"/>
                    <a:pt x="237042" y="65953"/>
                    <a:pt x="144920" y="159456"/>
                  </a:cubicBezTo>
                  <a:cubicBezTo>
                    <a:pt x="52798" y="252959"/>
                    <a:pt x="0" y="455187"/>
                    <a:pt x="23989" y="585009"/>
                  </a:cubicBezTo>
                  <a:cubicBezTo>
                    <a:pt x="47978" y="714831"/>
                    <a:pt x="213665" y="856915"/>
                    <a:pt x="288853" y="938389"/>
                  </a:cubicBezTo>
                  <a:cubicBezTo>
                    <a:pt x="364042" y="1019864"/>
                    <a:pt x="408798" y="1037167"/>
                    <a:pt x="475120" y="1073856"/>
                  </a:cubicBezTo>
                  <a:cubicBezTo>
                    <a:pt x="541442" y="1110545"/>
                    <a:pt x="633164" y="1140178"/>
                    <a:pt x="686786" y="1158522"/>
                  </a:cubicBezTo>
                  <a:cubicBezTo>
                    <a:pt x="740408" y="1176866"/>
                    <a:pt x="768630" y="1180394"/>
                    <a:pt x="796853" y="1183922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20" name="群組 81"/>
            <p:cNvGrpSpPr>
              <a:grpSpLocks noChangeAspect="1"/>
            </p:cNvGrpSpPr>
            <p:nvPr/>
          </p:nvGrpSpPr>
          <p:grpSpPr>
            <a:xfrm>
              <a:off x="2988576" y="2384884"/>
              <a:ext cx="909235" cy="799200"/>
              <a:chOff x="2937210" y="3609020"/>
              <a:chExt cx="2621508" cy="2304256"/>
            </a:xfrm>
          </p:grpSpPr>
          <p:grpSp>
            <p:nvGrpSpPr>
              <p:cNvPr id="21" name="群組 60"/>
              <p:cNvGrpSpPr/>
              <p:nvPr/>
            </p:nvGrpSpPr>
            <p:grpSpPr>
              <a:xfrm>
                <a:off x="2937210" y="3609020"/>
                <a:ext cx="1130734" cy="2304256"/>
                <a:chOff x="2937210" y="3609020"/>
                <a:chExt cx="1130734" cy="2304256"/>
              </a:xfrm>
            </p:grpSpPr>
            <p:grpSp>
              <p:nvGrpSpPr>
                <p:cNvPr id="22" name="群組 30"/>
                <p:cNvGrpSpPr/>
                <p:nvPr/>
              </p:nvGrpSpPr>
              <p:grpSpPr>
                <a:xfrm>
                  <a:off x="2937210" y="3609020"/>
                  <a:ext cx="1130734" cy="2304256"/>
                  <a:chOff x="2937210" y="3609020"/>
                  <a:chExt cx="1130734" cy="2304256"/>
                </a:xfrm>
              </p:grpSpPr>
              <p:sp>
                <p:nvSpPr>
                  <p:cNvPr id="224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2937210" y="3609020"/>
                    <a:ext cx="1130734" cy="2304256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571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23" name="Group 4"/>
                  <p:cNvGrpSpPr>
                    <a:grpSpLocks/>
                  </p:cNvGrpSpPr>
                  <p:nvPr/>
                </p:nvGrpSpPr>
                <p:grpSpPr bwMode="auto">
                  <a:xfrm>
                    <a:off x="3016433" y="3699383"/>
                    <a:ext cx="1008687" cy="2141603"/>
                    <a:chOff x="6861" y="4410"/>
                    <a:chExt cx="281" cy="711"/>
                  </a:xfrm>
                </p:grpSpPr>
                <p:sp>
                  <p:nvSpPr>
                    <p:cNvPr id="226" name="Freeform 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61" y="4410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227" name="Freeform 6"/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861" y="4716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cxnSp>
              <p:nvCxnSpPr>
                <p:cNvPr id="218" name="直線接點 217"/>
                <p:cNvCxnSpPr/>
                <p:nvPr/>
              </p:nvCxnSpPr>
              <p:spPr>
                <a:xfrm>
                  <a:off x="3089123" y="3945057"/>
                  <a:ext cx="869588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9" name="直線接點 218"/>
                <p:cNvCxnSpPr/>
                <p:nvPr/>
              </p:nvCxnSpPr>
              <p:spPr>
                <a:xfrm>
                  <a:off x="3043356" y="4041068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0" name="直線接點 219"/>
                <p:cNvCxnSpPr/>
                <p:nvPr/>
              </p:nvCxnSpPr>
              <p:spPr>
                <a:xfrm>
                  <a:off x="3043356" y="4137079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1" name="直線接點 220"/>
                <p:cNvCxnSpPr/>
                <p:nvPr/>
              </p:nvCxnSpPr>
              <p:spPr>
                <a:xfrm flipH="1">
                  <a:off x="3043356" y="5337212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2" name="直線接點 221"/>
                <p:cNvCxnSpPr/>
                <p:nvPr/>
              </p:nvCxnSpPr>
              <p:spPr>
                <a:xfrm flipH="1">
                  <a:off x="3043356" y="5433223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3" name="直線接點 222"/>
                <p:cNvCxnSpPr/>
                <p:nvPr/>
              </p:nvCxnSpPr>
              <p:spPr>
                <a:xfrm flipH="1">
                  <a:off x="3043356" y="5529233"/>
                  <a:ext cx="915356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4" name="群組 38"/>
              <p:cNvGrpSpPr/>
              <p:nvPr/>
            </p:nvGrpSpPr>
            <p:grpSpPr>
              <a:xfrm>
                <a:off x="4427984" y="3609020"/>
                <a:ext cx="1130734" cy="2304256"/>
                <a:chOff x="4521386" y="3609020"/>
                <a:chExt cx="1130734" cy="2304256"/>
              </a:xfrm>
            </p:grpSpPr>
            <p:grpSp>
              <p:nvGrpSpPr>
                <p:cNvPr id="25" name="Group 8"/>
                <p:cNvGrpSpPr>
                  <a:grpSpLocks/>
                </p:cNvGrpSpPr>
                <p:nvPr/>
              </p:nvGrpSpPr>
              <p:grpSpPr bwMode="auto">
                <a:xfrm>
                  <a:off x="4521386" y="3609020"/>
                  <a:ext cx="1130734" cy="2304256"/>
                  <a:chOff x="2043" y="1320"/>
                  <a:chExt cx="315" cy="765"/>
                </a:xfrm>
              </p:grpSpPr>
              <p:sp>
                <p:nvSpPr>
                  <p:cNvPr id="213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2043" y="1320"/>
                    <a:ext cx="315" cy="765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571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26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2061" y="1350"/>
                    <a:ext cx="281" cy="711"/>
                    <a:chOff x="6861" y="4410"/>
                    <a:chExt cx="281" cy="711"/>
                  </a:xfrm>
                </p:grpSpPr>
                <p:sp>
                  <p:nvSpPr>
                    <p:cNvPr id="215" name="Freeform 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61" y="4410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216" name="Freeform 11"/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861" y="4716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cxnSp>
              <p:nvCxnSpPr>
                <p:cNvPr id="207" name="直線接點 206"/>
                <p:cNvCxnSpPr/>
                <p:nvPr/>
              </p:nvCxnSpPr>
              <p:spPr>
                <a:xfrm>
                  <a:off x="4645228" y="3945057"/>
                  <a:ext cx="869588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8" name="直線接點 207"/>
                <p:cNvCxnSpPr/>
                <p:nvPr/>
              </p:nvCxnSpPr>
              <p:spPr>
                <a:xfrm>
                  <a:off x="4599461" y="4041068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9" name="直線接點 208"/>
                <p:cNvCxnSpPr/>
                <p:nvPr/>
              </p:nvCxnSpPr>
              <p:spPr>
                <a:xfrm>
                  <a:off x="4599461" y="4137079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0" name="直線接點 209"/>
                <p:cNvCxnSpPr/>
                <p:nvPr/>
              </p:nvCxnSpPr>
              <p:spPr>
                <a:xfrm flipH="1">
                  <a:off x="4599461" y="5337212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1" name="直線接點 210"/>
                <p:cNvCxnSpPr/>
                <p:nvPr/>
              </p:nvCxnSpPr>
              <p:spPr>
                <a:xfrm flipH="1">
                  <a:off x="4599461" y="5433223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2" name="直線接點 211"/>
                <p:cNvCxnSpPr/>
                <p:nvPr/>
              </p:nvCxnSpPr>
              <p:spPr>
                <a:xfrm flipH="1">
                  <a:off x="4645228" y="5529233"/>
                  <a:ext cx="915356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05" name="Oval 13"/>
              <p:cNvSpPr>
                <a:spLocks noChangeAspect="1" noChangeArrowheads="1"/>
              </p:cNvSpPr>
              <p:nvPr/>
            </p:nvSpPr>
            <p:spPr bwMode="auto">
              <a:xfrm flipV="1">
                <a:off x="3959932" y="4425111"/>
                <a:ext cx="626400" cy="659413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762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</p:grpSp>
      <p:grpSp>
        <p:nvGrpSpPr>
          <p:cNvPr id="73" name="群組 235"/>
          <p:cNvGrpSpPr/>
          <p:nvPr/>
        </p:nvGrpSpPr>
        <p:grpSpPr>
          <a:xfrm>
            <a:off x="359532" y="3699880"/>
            <a:ext cx="8630588" cy="2681448"/>
            <a:chOff x="359532" y="3699880"/>
            <a:chExt cx="8630588" cy="2681448"/>
          </a:xfrm>
        </p:grpSpPr>
        <p:grpSp>
          <p:nvGrpSpPr>
            <p:cNvPr id="74" name="群組 23"/>
            <p:cNvGrpSpPr/>
            <p:nvPr/>
          </p:nvGrpSpPr>
          <p:grpSpPr>
            <a:xfrm>
              <a:off x="359532" y="4826295"/>
              <a:ext cx="8630588" cy="1135910"/>
              <a:chOff x="369904" y="3013170"/>
              <a:chExt cx="8630588" cy="1135910"/>
            </a:xfrm>
          </p:grpSpPr>
          <p:sp>
            <p:nvSpPr>
              <p:cNvPr id="597" name="Rectangle 3"/>
              <p:cNvSpPr>
                <a:spLocks noChangeArrowheads="1"/>
              </p:cNvSpPr>
              <p:nvPr/>
            </p:nvSpPr>
            <p:spPr bwMode="auto">
              <a:xfrm>
                <a:off x="503548" y="3099208"/>
                <a:ext cx="8496944" cy="941859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98" name="Arc 4"/>
              <p:cNvSpPr>
                <a:spLocks/>
              </p:cNvSpPr>
              <p:nvPr/>
            </p:nvSpPr>
            <p:spPr bwMode="auto">
              <a:xfrm rot="19516182">
                <a:off x="369904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99" name="Arc 4"/>
              <p:cNvSpPr>
                <a:spLocks/>
              </p:cNvSpPr>
              <p:nvPr/>
            </p:nvSpPr>
            <p:spPr bwMode="auto">
              <a:xfrm rot="19516182">
                <a:off x="1002307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00" name="Arc 4"/>
              <p:cNvSpPr>
                <a:spLocks/>
              </p:cNvSpPr>
              <p:nvPr/>
            </p:nvSpPr>
            <p:spPr bwMode="auto">
              <a:xfrm rot="19516182">
                <a:off x="1614375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01" name="Arc 4"/>
              <p:cNvSpPr>
                <a:spLocks/>
              </p:cNvSpPr>
              <p:nvPr/>
            </p:nvSpPr>
            <p:spPr bwMode="auto">
              <a:xfrm rot="19516182">
                <a:off x="6670604" y="3029387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02" name="Arc 4"/>
              <p:cNvSpPr>
                <a:spLocks/>
              </p:cNvSpPr>
              <p:nvPr/>
            </p:nvSpPr>
            <p:spPr bwMode="auto">
              <a:xfrm rot="19516182">
                <a:off x="7339011" y="3029387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03" name="Arc 4"/>
              <p:cNvSpPr>
                <a:spLocks/>
              </p:cNvSpPr>
              <p:nvPr/>
            </p:nvSpPr>
            <p:spPr bwMode="auto">
              <a:xfrm rot="19516182">
                <a:off x="7894741" y="3029387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04" name="Arc 4"/>
              <p:cNvSpPr>
                <a:spLocks/>
              </p:cNvSpPr>
              <p:nvPr/>
            </p:nvSpPr>
            <p:spPr bwMode="auto">
              <a:xfrm rot="19516182">
                <a:off x="6012159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05" name="Arc 4"/>
              <p:cNvSpPr>
                <a:spLocks/>
              </p:cNvSpPr>
              <p:nvPr/>
            </p:nvSpPr>
            <p:spPr bwMode="auto">
              <a:xfrm rot="19516182">
                <a:off x="2154435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06" name="Arc 4"/>
              <p:cNvSpPr>
                <a:spLocks/>
              </p:cNvSpPr>
              <p:nvPr/>
            </p:nvSpPr>
            <p:spPr bwMode="auto">
              <a:xfrm rot="19516182">
                <a:off x="5410464" y="3029388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  <p:grpSp>
          <p:nvGrpSpPr>
            <p:cNvPr id="75" name="群組 365"/>
            <p:cNvGrpSpPr/>
            <p:nvPr/>
          </p:nvGrpSpPr>
          <p:grpSpPr>
            <a:xfrm>
              <a:off x="1763688" y="4106217"/>
              <a:ext cx="3771122" cy="2275111"/>
              <a:chOff x="1763688" y="1729953"/>
              <a:chExt cx="3771122" cy="2275111"/>
            </a:xfrm>
          </p:grpSpPr>
          <p:cxnSp>
            <p:nvCxnSpPr>
              <p:cNvPr id="280" name="弧形接點 279"/>
              <p:cNvCxnSpPr/>
              <p:nvPr/>
            </p:nvCxnSpPr>
            <p:spPr>
              <a:xfrm rot="10800000">
                <a:off x="1799692" y="1729953"/>
                <a:ext cx="1476164" cy="1008112"/>
              </a:xfrm>
              <a:prstGeom prst="curvedConnector3">
                <a:avLst>
                  <a:gd name="adj1" fmla="val 21772"/>
                </a:avLst>
              </a:prstGeom>
              <a:ln w="57150">
                <a:solidFill>
                  <a:srgbClr val="FFCC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弧形接點 280"/>
              <p:cNvCxnSpPr/>
              <p:nvPr/>
            </p:nvCxnSpPr>
            <p:spPr>
              <a:xfrm rot="10800000">
                <a:off x="1763688" y="1981981"/>
                <a:ext cx="1476164" cy="1008112"/>
              </a:xfrm>
              <a:prstGeom prst="curvedConnector3">
                <a:avLst>
                  <a:gd name="adj1" fmla="val 25693"/>
                </a:avLst>
              </a:prstGeom>
              <a:ln w="57150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2" name="Rectangle 3"/>
              <p:cNvSpPr>
                <a:spLocks noChangeArrowheads="1"/>
              </p:cNvSpPr>
              <p:nvPr/>
            </p:nvSpPr>
            <p:spPr bwMode="auto">
              <a:xfrm>
                <a:off x="3275857" y="2558047"/>
                <a:ext cx="2240557" cy="1447017"/>
              </a:xfrm>
              <a:prstGeom prst="rect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76200">
                <a:solidFill>
                  <a:srgbClr val="0070C0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283" name="矩形 282"/>
              <p:cNvSpPr/>
              <p:nvPr/>
            </p:nvSpPr>
            <p:spPr>
              <a:xfrm>
                <a:off x="3491880" y="2606400"/>
                <a:ext cx="72008" cy="1353600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grpSp>
            <p:nvGrpSpPr>
              <p:cNvPr id="76" name="Group 4"/>
              <p:cNvGrpSpPr>
                <a:grpSpLocks noChangeAspect="1"/>
              </p:cNvGrpSpPr>
              <p:nvPr/>
            </p:nvGrpSpPr>
            <p:grpSpPr bwMode="auto">
              <a:xfrm rot="18973153">
                <a:off x="4813192" y="2527362"/>
                <a:ext cx="721618" cy="721618"/>
                <a:chOff x="4286" y="2523"/>
                <a:chExt cx="660" cy="660"/>
              </a:xfrm>
            </p:grpSpPr>
            <p:sp>
              <p:nvSpPr>
                <p:cNvPr id="442" name="AutoShape 3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4286" y="2523"/>
                  <a:ext cx="660" cy="6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82" name="Group 205"/>
                <p:cNvGrpSpPr>
                  <a:grpSpLocks/>
                </p:cNvGrpSpPr>
                <p:nvPr/>
              </p:nvGrpSpPr>
              <p:grpSpPr bwMode="auto">
                <a:xfrm>
                  <a:off x="4314" y="2535"/>
                  <a:ext cx="402" cy="402"/>
                  <a:chOff x="4314" y="2535"/>
                  <a:chExt cx="402" cy="402"/>
                </a:xfrm>
              </p:grpSpPr>
              <p:sp>
                <p:nvSpPr>
                  <p:cNvPr id="592" name="Freeform 198"/>
                  <p:cNvSpPr>
                    <a:spLocks/>
                  </p:cNvSpPr>
                  <p:nvPr/>
                </p:nvSpPr>
                <p:spPr bwMode="auto">
                  <a:xfrm>
                    <a:off x="4443" y="2535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3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1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7"/>
                      </a:cxn>
                      <a:cxn ang="0">
                        <a:pos x="596" y="29"/>
                      </a:cxn>
                      <a:cxn ang="0">
                        <a:pos x="590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3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1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7"/>
                        </a:lnTo>
                        <a:lnTo>
                          <a:pt x="596" y="29"/>
                        </a:lnTo>
                        <a:lnTo>
                          <a:pt x="590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93" name="Freeform 200"/>
                  <p:cNvSpPr>
                    <a:spLocks/>
                  </p:cNvSpPr>
                  <p:nvPr/>
                </p:nvSpPr>
                <p:spPr bwMode="auto">
                  <a:xfrm>
                    <a:off x="4445" y="2537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1"/>
                      </a:cxn>
                      <a:cxn ang="0">
                        <a:pos x="385" y="144"/>
                      </a:cxn>
                      <a:cxn ang="0">
                        <a:pos x="489" y="61"/>
                      </a:cxn>
                      <a:cxn ang="0">
                        <a:pos x="525" y="34"/>
                      </a:cxn>
                      <a:cxn ang="0">
                        <a:pos x="562" y="11"/>
                      </a:cxn>
                      <a:cxn ang="0">
                        <a:pos x="574" y="5"/>
                      </a:cxn>
                      <a:cxn ang="0">
                        <a:pos x="585" y="1"/>
                      </a:cxn>
                      <a:cxn ang="0">
                        <a:pos x="594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7" y="27"/>
                      </a:cxn>
                      <a:cxn ang="0">
                        <a:pos x="589" y="40"/>
                      </a:cxn>
                      <a:cxn ang="0">
                        <a:pos x="568" y="76"/>
                      </a:cxn>
                      <a:cxn ang="0">
                        <a:pos x="539" y="113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1"/>
                        </a:lnTo>
                        <a:lnTo>
                          <a:pt x="385" y="144"/>
                        </a:lnTo>
                        <a:lnTo>
                          <a:pt x="489" y="61"/>
                        </a:lnTo>
                        <a:lnTo>
                          <a:pt x="525" y="34"/>
                        </a:lnTo>
                        <a:lnTo>
                          <a:pt x="562" y="11"/>
                        </a:lnTo>
                        <a:lnTo>
                          <a:pt x="574" y="5"/>
                        </a:lnTo>
                        <a:lnTo>
                          <a:pt x="585" y="1"/>
                        </a:lnTo>
                        <a:lnTo>
                          <a:pt x="594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7" y="27"/>
                        </a:lnTo>
                        <a:lnTo>
                          <a:pt x="589" y="40"/>
                        </a:lnTo>
                        <a:lnTo>
                          <a:pt x="568" y="76"/>
                        </a:lnTo>
                        <a:lnTo>
                          <a:pt x="539" y="113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94" name="Freeform 202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95" name="Freeform 203"/>
                  <p:cNvSpPr>
                    <a:spLocks/>
                  </p:cNvSpPr>
                  <p:nvPr/>
                </p:nvSpPr>
                <p:spPr bwMode="auto">
                  <a:xfrm>
                    <a:off x="4314" y="273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1" y="285"/>
                      </a:cxn>
                      <a:cxn ang="0">
                        <a:pos x="144" y="386"/>
                      </a:cxn>
                      <a:cxn ang="0">
                        <a:pos x="62" y="489"/>
                      </a:cxn>
                      <a:cxn ang="0">
                        <a:pos x="34" y="526"/>
                      </a:cxn>
                      <a:cxn ang="0">
                        <a:pos x="11" y="562"/>
                      </a:cxn>
                      <a:cxn ang="0">
                        <a:pos x="5" y="575"/>
                      </a:cxn>
                      <a:cxn ang="0">
                        <a:pos x="1" y="586"/>
                      </a:cxn>
                      <a:cxn ang="0">
                        <a:pos x="0" y="595"/>
                      </a:cxn>
                      <a:cxn ang="0">
                        <a:pos x="2" y="599"/>
                      </a:cxn>
                      <a:cxn ang="0">
                        <a:pos x="8" y="602"/>
                      </a:cxn>
                      <a:cxn ang="0">
                        <a:pos x="15" y="601"/>
                      </a:cxn>
                      <a:cxn ang="0">
                        <a:pos x="27" y="597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6" y="369"/>
                      </a:cxn>
                      <a:cxn ang="0">
                        <a:pos x="316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1" y="285"/>
                        </a:lnTo>
                        <a:lnTo>
                          <a:pt x="144" y="386"/>
                        </a:lnTo>
                        <a:lnTo>
                          <a:pt x="62" y="489"/>
                        </a:lnTo>
                        <a:lnTo>
                          <a:pt x="34" y="526"/>
                        </a:lnTo>
                        <a:lnTo>
                          <a:pt x="11" y="562"/>
                        </a:lnTo>
                        <a:lnTo>
                          <a:pt x="5" y="575"/>
                        </a:lnTo>
                        <a:lnTo>
                          <a:pt x="1" y="586"/>
                        </a:lnTo>
                        <a:lnTo>
                          <a:pt x="0" y="595"/>
                        </a:lnTo>
                        <a:lnTo>
                          <a:pt x="2" y="599"/>
                        </a:lnTo>
                        <a:lnTo>
                          <a:pt x="8" y="602"/>
                        </a:lnTo>
                        <a:lnTo>
                          <a:pt x="15" y="601"/>
                        </a:lnTo>
                        <a:lnTo>
                          <a:pt x="27" y="597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6" y="369"/>
                        </a:lnTo>
                        <a:lnTo>
                          <a:pt x="316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96" name="Freeform 204"/>
                  <p:cNvSpPr>
                    <a:spLocks/>
                  </p:cNvSpPr>
                  <p:nvPr/>
                </p:nvSpPr>
                <p:spPr bwMode="auto">
                  <a:xfrm>
                    <a:off x="4515" y="2608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4" y="232"/>
                      </a:cxn>
                      <a:cxn ang="0">
                        <a:pos x="385" y="143"/>
                      </a:cxn>
                      <a:cxn ang="0">
                        <a:pos x="487" y="62"/>
                      </a:cxn>
                      <a:cxn ang="0">
                        <a:pos x="524" y="33"/>
                      </a:cxn>
                      <a:cxn ang="0">
                        <a:pos x="560" y="12"/>
                      </a:cxn>
                      <a:cxn ang="0">
                        <a:pos x="573" y="5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1" y="7"/>
                      </a:cxn>
                      <a:cxn ang="0">
                        <a:pos x="599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6" y="77"/>
                      </a:cxn>
                      <a:cxn ang="0">
                        <a:pos x="539" y="113"/>
                      </a:cxn>
                      <a:cxn ang="0">
                        <a:pos x="457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1" h="602">
                        <a:moveTo>
                          <a:pt x="0" y="493"/>
                        </a:moveTo>
                        <a:lnTo>
                          <a:pt x="284" y="232"/>
                        </a:lnTo>
                        <a:lnTo>
                          <a:pt x="385" y="143"/>
                        </a:lnTo>
                        <a:lnTo>
                          <a:pt x="487" y="62"/>
                        </a:lnTo>
                        <a:lnTo>
                          <a:pt x="524" y="33"/>
                        </a:lnTo>
                        <a:lnTo>
                          <a:pt x="560" y="12"/>
                        </a:lnTo>
                        <a:lnTo>
                          <a:pt x="573" y="5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1" y="7"/>
                        </a:lnTo>
                        <a:lnTo>
                          <a:pt x="599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6" y="77"/>
                        </a:lnTo>
                        <a:lnTo>
                          <a:pt x="539" y="113"/>
                        </a:lnTo>
                        <a:lnTo>
                          <a:pt x="457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grpSp>
              <p:nvGrpSpPr>
                <p:cNvPr id="83" name="Group 406"/>
                <p:cNvGrpSpPr>
                  <a:grpSpLocks/>
                </p:cNvGrpSpPr>
                <p:nvPr/>
              </p:nvGrpSpPr>
              <p:grpSpPr bwMode="auto">
                <a:xfrm>
                  <a:off x="4316" y="2539"/>
                  <a:ext cx="557" cy="552"/>
                  <a:chOff x="4316" y="2539"/>
                  <a:chExt cx="557" cy="552"/>
                </a:xfrm>
              </p:grpSpPr>
              <p:sp>
                <p:nvSpPr>
                  <p:cNvPr id="507" name="Freeform 206"/>
                  <p:cNvSpPr>
                    <a:spLocks/>
                  </p:cNvSpPr>
                  <p:nvPr/>
                </p:nvSpPr>
                <p:spPr bwMode="auto">
                  <a:xfrm>
                    <a:off x="4316" y="273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5"/>
                      </a:cxn>
                      <a:cxn ang="0">
                        <a:pos x="62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5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39" y="589"/>
                      </a:cxn>
                      <a:cxn ang="0">
                        <a:pos x="77" y="568"/>
                      </a:cxn>
                      <a:cxn ang="0">
                        <a:pos x="113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5"/>
                        </a:lnTo>
                        <a:lnTo>
                          <a:pt x="62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5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39" y="589"/>
                        </a:lnTo>
                        <a:lnTo>
                          <a:pt x="77" y="568"/>
                        </a:lnTo>
                        <a:lnTo>
                          <a:pt x="113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08" name="Freeform 207"/>
                  <p:cNvSpPr>
                    <a:spLocks/>
                  </p:cNvSpPr>
                  <p:nvPr/>
                </p:nvSpPr>
                <p:spPr bwMode="auto">
                  <a:xfrm>
                    <a:off x="4517" y="260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6" y="144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3"/>
                      </a:cxn>
                      <a:cxn ang="0">
                        <a:pos x="575" y="5"/>
                      </a:cxn>
                      <a:cxn ang="0">
                        <a:pos x="587" y="1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8"/>
                      </a:cxn>
                      <a:cxn ang="0">
                        <a:pos x="601" y="17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6" y="144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3"/>
                        </a:lnTo>
                        <a:lnTo>
                          <a:pt x="575" y="5"/>
                        </a:lnTo>
                        <a:lnTo>
                          <a:pt x="587" y="1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8"/>
                        </a:lnTo>
                        <a:lnTo>
                          <a:pt x="601" y="17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09" name="Freeform 208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10" name="Freeform 209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11" name="Freeform 210"/>
                  <p:cNvSpPr>
                    <a:spLocks/>
                  </p:cNvSpPr>
                  <p:nvPr/>
                </p:nvSpPr>
                <p:spPr bwMode="auto">
                  <a:xfrm>
                    <a:off x="4388" y="280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4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4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12" name="Freeform 211"/>
                  <p:cNvSpPr>
                    <a:spLocks/>
                  </p:cNvSpPr>
                  <p:nvPr/>
                </p:nvSpPr>
                <p:spPr bwMode="auto">
                  <a:xfrm>
                    <a:off x="4589" y="2678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2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1"/>
                      </a:cxn>
                      <a:cxn ang="0">
                        <a:pos x="595" y="0"/>
                      </a:cxn>
                      <a:cxn ang="0">
                        <a:pos x="600" y="3"/>
                      </a:cxn>
                      <a:cxn ang="0">
                        <a:pos x="600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1" y="112"/>
                      </a:cxn>
                      <a:cxn ang="0">
                        <a:pos x="458" y="216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2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1"/>
                        </a:lnTo>
                        <a:lnTo>
                          <a:pt x="595" y="0"/>
                        </a:lnTo>
                        <a:lnTo>
                          <a:pt x="600" y="3"/>
                        </a:lnTo>
                        <a:lnTo>
                          <a:pt x="600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1" y="112"/>
                        </a:lnTo>
                        <a:lnTo>
                          <a:pt x="458" y="216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13" name="Freeform 212"/>
                  <p:cNvSpPr>
                    <a:spLocks/>
                  </p:cNvSpPr>
                  <p:nvPr/>
                </p:nvSpPr>
                <p:spPr bwMode="auto">
                  <a:xfrm>
                    <a:off x="4390" y="280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4" y="524"/>
                      </a:cxn>
                      <a:cxn ang="0">
                        <a:pos x="13" y="561"/>
                      </a:cxn>
                      <a:cxn ang="0">
                        <a:pos x="5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7" y="600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7"/>
                      </a:cxn>
                      <a:cxn ang="0">
                        <a:pos x="113" y="538"/>
                      </a:cxn>
                      <a:cxn ang="0">
                        <a:pos x="216" y="458"/>
                      </a:cxn>
                      <a:cxn ang="0">
                        <a:pos x="318" y="368"/>
                      </a:cxn>
                      <a:cxn ang="0">
                        <a:pos x="318" y="368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4" y="524"/>
                        </a:lnTo>
                        <a:lnTo>
                          <a:pt x="13" y="561"/>
                        </a:lnTo>
                        <a:lnTo>
                          <a:pt x="5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7" y="600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7"/>
                        </a:lnTo>
                        <a:lnTo>
                          <a:pt x="113" y="538"/>
                        </a:lnTo>
                        <a:lnTo>
                          <a:pt x="216" y="458"/>
                        </a:lnTo>
                        <a:lnTo>
                          <a:pt x="318" y="368"/>
                        </a:lnTo>
                        <a:lnTo>
                          <a:pt x="318" y="368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14" name="Freeform 213"/>
                  <p:cNvSpPr>
                    <a:spLocks/>
                  </p:cNvSpPr>
                  <p:nvPr/>
                </p:nvSpPr>
                <p:spPr bwMode="auto">
                  <a:xfrm>
                    <a:off x="4591" y="2680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15" name="Freeform 214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16" name="Freeform 215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17" name="Freeform 216"/>
                  <p:cNvSpPr>
                    <a:spLocks/>
                  </p:cNvSpPr>
                  <p:nvPr/>
                </p:nvSpPr>
                <p:spPr bwMode="auto">
                  <a:xfrm>
                    <a:off x="4460" y="287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4"/>
                      </a:cxn>
                      <a:cxn ang="0">
                        <a:pos x="144" y="385"/>
                      </a:cxn>
                      <a:cxn ang="0">
                        <a:pos x="62" y="487"/>
                      </a:cxn>
                      <a:cxn ang="0">
                        <a:pos x="35" y="525"/>
                      </a:cxn>
                      <a:cxn ang="0">
                        <a:pos x="12" y="561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9" y="603"/>
                      </a:cxn>
                      <a:cxn ang="0">
                        <a:pos x="16" y="600"/>
                      </a:cxn>
                      <a:cxn ang="0">
                        <a:pos x="28" y="597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39"/>
                      </a:cxn>
                      <a:cxn ang="0">
                        <a:pos x="216" y="457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3">
                        <a:moveTo>
                          <a:pt x="494" y="0"/>
                        </a:moveTo>
                        <a:lnTo>
                          <a:pt x="232" y="284"/>
                        </a:lnTo>
                        <a:lnTo>
                          <a:pt x="144" y="385"/>
                        </a:lnTo>
                        <a:lnTo>
                          <a:pt x="62" y="487"/>
                        </a:lnTo>
                        <a:lnTo>
                          <a:pt x="35" y="525"/>
                        </a:lnTo>
                        <a:lnTo>
                          <a:pt x="12" y="561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9" y="603"/>
                        </a:lnTo>
                        <a:lnTo>
                          <a:pt x="16" y="600"/>
                        </a:lnTo>
                        <a:lnTo>
                          <a:pt x="28" y="597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39"/>
                        </a:lnTo>
                        <a:lnTo>
                          <a:pt x="216" y="457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18" name="Freeform 217"/>
                  <p:cNvSpPr>
                    <a:spLocks/>
                  </p:cNvSpPr>
                  <p:nvPr/>
                </p:nvSpPr>
                <p:spPr bwMode="auto">
                  <a:xfrm>
                    <a:off x="4661" y="275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19" name="Freeform 218"/>
                  <p:cNvSpPr>
                    <a:spLocks/>
                  </p:cNvSpPr>
                  <p:nvPr/>
                </p:nvSpPr>
                <p:spPr bwMode="auto">
                  <a:xfrm>
                    <a:off x="4462" y="288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4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4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20" name="Freeform 219"/>
                  <p:cNvSpPr>
                    <a:spLocks/>
                  </p:cNvSpPr>
                  <p:nvPr/>
                </p:nvSpPr>
                <p:spPr bwMode="auto">
                  <a:xfrm>
                    <a:off x="4663" y="2752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21" name="Freeform 220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22" name="Freeform 221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23" name="Freeform 223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24" name="Freeform 225"/>
                  <p:cNvSpPr>
                    <a:spLocks/>
                  </p:cNvSpPr>
                  <p:nvPr/>
                </p:nvSpPr>
                <p:spPr bwMode="auto">
                  <a:xfrm>
                    <a:off x="4448" y="2541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1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0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1" y="112"/>
                      </a:cxn>
                      <a:cxn ang="0">
                        <a:pos x="458" y="215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1"/>
                      </a:cxn>
                      <a:cxn ang="0">
                        <a:pos x="110" y="601"/>
                      </a:cxn>
                    </a:cxnLst>
                    <a:rect l="0" t="0" r="r" b="b"/>
                    <a:pathLst>
                      <a:path w="602" h="601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1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0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1" y="112"/>
                        </a:lnTo>
                        <a:lnTo>
                          <a:pt x="458" y="215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1"/>
                        </a:lnTo>
                        <a:lnTo>
                          <a:pt x="110" y="601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25" name="Freeform 227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26" name="Freeform 228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27" name="Freeform 229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28" name="Freeform 230"/>
                  <p:cNvSpPr>
                    <a:spLocks/>
                  </p:cNvSpPr>
                  <p:nvPr/>
                </p:nvSpPr>
                <p:spPr bwMode="auto">
                  <a:xfrm>
                    <a:off x="4319" y="2742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8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8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29" name="Freeform 231"/>
                  <p:cNvSpPr>
                    <a:spLocks/>
                  </p:cNvSpPr>
                  <p:nvPr/>
                </p:nvSpPr>
                <p:spPr bwMode="auto">
                  <a:xfrm>
                    <a:off x="4521" y="2613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3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2" y="12"/>
                      </a:cxn>
                      <a:cxn ang="0">
                        <a:pos x="573" y="4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3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2" y="12"/>
                        </a:lnTo>
                        <a:lnTo>
                          <a:pt x="573" y="4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30" name="Freeform 232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31" name="Freeform 233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32" name="Freeform 234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33" name="Freeform 235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34" name="Freeform 236"/>
                  <p:cNvSpPr>
                    <a:spLocks/>
                  </p:cNvSpPr>
                  <p:nvPr/>
                </p:nvSpPr>
                <p:spPr bwMode="auto">
                  <a:xfrm>
                    <a:off x="4393" y="2812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35" name="Freeform 237"/>
                  <p:cNvSpPr>
                    <a:spLocks/>
                  </p:cNvSpPr>
                  <p:nvPr/>
                </p:nvSpPr>
                <p:spPr bwMode="auto">
                  <a:xfrm>
                    <a:off x="4594" y="268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36" name="Freeform 238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37" name="Freeform 239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38" name="Freeform 240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39" name="Freeform 241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40" name="Freeform 242"/>
                  <p:cNvSpPr>
                    <a:spLocks/>
                  </p:cNvSpPr>
                  <p:nvPr/>
                </p:nvSpPr>
                <p:spPr bwMode="auto">
                  <a:xfrm>
                    <a:off x="4465" y="2885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2" y="562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2" y="562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41" name="Freeform 243"/>
                  <p:cNvSpPr>
                    <a:spLocks/>
                  </p:cNvSpPr>
                  <p:nvPr/>
                </p:nvSpPr>
                <p:spPr bwMode="auto">
                  <a:xfrm>
                    <a:off x="4667" y="2756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42" name="Freeform 244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43" name="Freeform 245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44" name="Freeform 247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45" name="Freeform 249"/>
                  <p:cNvSpPr>
                    <a:spLocks/>
                  </p:cNvSpPr>
                  <p:nvPr/>
                </p:nvSpPr>
                <p:spPr bwMode="auto">
                  <a:xfrm>
                    <a:off x="4448" y="2541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1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0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1" y="112"/>
                      </a:cxn>
                      <a:cxn ang="0">
                        <a:pos x="458" y="215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1"/>
                      </a:cxn>
                      <a:cxn ang="0">
                        <a:pos x="110" y="601"/>
                      </a:cxn>
                    </a:cxnLst>
                    <a:rect l="0" t="0" r="r" b="b"/>
                    <a:pathLst>
                      <a:path w="602" h="601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1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0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1" y="112"/>
                        </a:lnTo>
                        <a:lnTo>
                          <a:pt x="458" y="215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1"/>
                        </a:lnTo>
                        <a:lnTo>
                          <a:pt x="110" y="601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46" name="Freeform 251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47" name="Freeform 252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48" name="Freeform 253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49" name="Freeform 254"/>
                  <p:cNvSpPr>
                    <a:spLocks/>
                  </p:cNvSpPr>
                  <p:nvPr/>
                </p:nvSpPr>
                <p:spPr bwMode="auto">
                  <a:xfrm>
                    <a:off x="4319" y="2742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8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8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50" name="Freeform 255"/>
                  <p:cNvSpPr>
                    <a:spLocks/>
                  </p:cNvSpPr>
                  <p:nvPr/>
                </p:nvSpPr>
                <p:spPr bwMode="auto">
                  <a:xfrm>
                    <a:off x="4521" y="2613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3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2" y="12"/>
                      </a:cxn>
                      <a:cxn ang="0">
                        <a:pos x="573" y="4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3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2" y="12"/>
                        </a:lnTo>
                        <a:lnTo>
                          <a:pt x="573" y="4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51" name="Freeform 256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52" name="Freeform 257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53" name="Freeform 258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54" name="Freeform 259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55" name="Freeform 260"/>
                  <p:cNvSpPr>
                    <a:spLocks/>
                  </p:cNvSpPr>
                  <p:nvPr/>
                </p:nvSpPr>
                <p:spPr bwMode="auto">
                  <a:xfrm>
                    <a:off x="4393" y="2812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56" name="Freeform 261"/>
                  <p:cNvSpPr>
                    <a:spLocks/>
                  </p:cNvSpPr>
                  <p:nvPr/>
                </p:nvSpPr>
                <p:spPr bwMode="auto">
                  <a:xfrm>
                    <a:off x="4594" y="268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57" name="Freeform 262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58" name="Freeform 263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59" name="Freeform 264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60" name="Freeform 265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61" name="Freeform 266"/>
                  <p:cNvSpPr>
                    <a:spLocks/>
                  </p:cNvSpPr>
                  <p:nvPr/>
                </p:nvSpPr>
                <p:spPr bwMode="auto">
                  <a:xfrm>
                    <a:off x="4465" y="2885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2" y="562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2" y="562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62" name="Freeform 267"/>
                  <p:cNvSpPr>
                    <a:spLocks/>
                  </p:cNvSpPr>
                  <p:nvPr/>
                </p:nvSpPr>
                <p:spPr bwMode="auto">
                  <a:xfrm>
                    <a:off x="4667" y="2756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63" name="Freeform 268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64" name="Freeform 269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65" name="Freeform 271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66" name="Freeform 273"/>
                  <p:cNvSpPr>
                    <a:spLocks/>
                  </p:cNvSpPr>
                  <p:nvPr/>
                </p:nvSpPr>
                <p:spPr bwMode="auto">
                  <a:xfrm>
                    <a:off x="4452" y="254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67" name="Freeform 275"/>
                  <p:cNvSpPr>
                    <a:spLocks/>
                  </p:cNvSpPr>
                  <p:nvPr/>
                </p:nvSpPr>
                <p:spPr bwMode="auto">
                  <a:xfrm>
                    <a:off x="4454" y="254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68" name="Freeform 276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69" name="Freeform 277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70" name="Freeform 278"/>
                  <p:cNvSpPr>
                    <a:spLocks/>
                  </p:cNvSpPr>
                  <p:nvPr/>
                </p:nvSpPr>
                <p:spPr bwMode="auto">
                  <a:xfrm>
                    <a:off x="4323" y="274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4"/>
                      </a:cxn>
                      <a:cxn ang="0">
                        <a:pos x="62" y="488"/>
                      </a:cxn>
                      <a:cxn ang="0">
                        <a:pos x="33" y="524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4"/>
                        </a:lnTo>
                        <a:lnTo>
                          <a:pt x="62" y="488"/>
                        </a:lnTo>
                        <a:lnTo>
                          <a:pt x="33" y="524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71" name="Freeform 279"/>
                  <p:cNvSpPr>
                    <a:spLocks/>
                  </p:cNvSpPr>
                  <p:nvPr/>
                </p:nvSpPr>
                <p:spPr bwMode="auto">
                  <a:xfrm>
                    <a:off x="4524" y="261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7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7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72" name="Freeform 280"/>
                  <p:cNvSpPr>
                    <a:spLocks/>
                  </p:cNvSpPr>
                  <p:nvPr/>
                </p:nvSpPr>
                <p:spPr bwMode="auto">
                  <a:xfrm>
                    <a:off x="4325" y="274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2" y="284"/>
                      </a:cxn>
                      <a:cxn ang="0">
                        <a:pos x="142" y="385"/>
                      </a:cxn>
                      <a:cxn ang="0">
                        <a:pos x="62" y="489"/>
                      </a:cxn>
                      <a:cxn ang="0">
                        <a:pos x="33" y="525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7" y="602"/>
                      </a:cxn>
                      <a:cxn ang="0">
                        <a:pos x="16" y="601"/>
                      </a:cxn>
                      <a:cxn ang="0">
                        <a:pos x="27" y="597"/>
                      </a:cxn>
                      <a:cxn ang="0">
                        <a:pos x="39" y="589"/>
                      </a:cxn>
                      <a:cxn ang="0">
                        <a:pos x="76" y="568"/>
                      </a:cxn>
                      <a:cxn ang="0">
                        <a:pos x="112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2" y="284"/>
                        </a:lnTo>
                        <a:lnTo>
                          <a:pt x="142" y="385"/>
                        </a:lnTo>
                        <a:lnTo>
                          <a:pt x="62" y="489"/>
                        </a:lnTo>
                        <a:lnTo>
                          <a:pt x="33" y="525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7" y="602"/>
                        </a:lnTo>
                        <a:lnTo>
                          <a:pt x="16" y="601"/>
                        </a:lnTo>
                        <a:lnTo>
                          <a:pt x="27" y="597"/>
                        </a:lnTo>
                        <a:lnTo>
                          <a:pt x="39" y="589"/>
                        </a:lnTo>
                        <a:lnTo>
                          <a:pt x="76" y="568"/>
                        </a:lnTo>
                        <a:lnTo>
                          <a:pt x="112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73" name="Freeform 281"/>
                  <p:cNvSpPr>
                    <a:spLocks/>
                  </p:cNvSpPr>
                  <p:nvPr/>
                </p:nvSpPr>
                <p:spPr bwMode="auto">
                  <a:xfrm>
                    <a:off x="4526" y="261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5" y="35"/>
                      </a:cxn>
                      <a:cxn ang="0">
                        <a:pos x="561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7"/>
                      </a:cxn>
                      <a:cxn ang="0">
                        <a:pos x="596" y="27"/>
                      </a:cxn>
                      <a:cxn ang="0">
                        <a:pos x="590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5" y="35"/>
                        </a:lnTo>
                        <a:lnTo>
                          <a:pt x="561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7"/>
                        </a:lnTo>
                        <a:lnTo>
                          <a:pt x="596" y="27"/>
                        </a:lnTo>
                        <a:lnTo>
                          <a:pt x="590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74" name="Freeform 282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75" name="Freeform 283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76" name="Freeform 284"/>
                  <p:cNvSpPr>
                    <a:spLocks/>
                  </p:cNvSpPr>
                  <p:nvPr/>
                </p:nvSpPr>
                <p:spPr bwMode="auto">
                  <a:xfrm>
                    <a:off x="4397" y="2816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3" y="562"/>
                      </a:cxn>
                      <a:cxn ang="0">
                        <a:pos x="6" y="575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9" y="602"/>
                      </a:cxn>
                      <a:cxn ang="0">
                        <a:pos x="18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9" y="369"/>
                      </a:cxn>
                      <a:cxn ang="0">
                        <a:pos x="319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3" y="562"/>
                        </a:lnTo>
                        <a:lnTo>
                          <a:pt x="6" y="575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9" y="602"/>
                        </a:lnTo>
                        <a:lnTo>
                          <a:pt x="18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9" y="369"/>
                        </a:lnTo>
                        <a:lnTo>
                          <a:pt x="319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77" name="Freeform 285"/>
                  <p:cNvSpPr>
                    <a:spLocks/>
                  </p:cNvSpPr>
                  <p:nvPr/>
                </p:nvSpPr>
                <p:spPr bwMode="auto">
                  <a:xfrm>
                    <a:off x="4598" y="268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2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7"/>
                      </a:cxn>
                      <a:cxn ang="0">
                        <a:pos x="596" y="29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2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7"/>
                        </a:lnTo>
                        <a:lnTo>
                          <a:pt x="596" y="29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78" name="Freeform 286"/>
                  <p:cNvSpPr>
                    <a:spLocks/>
                  </p:cNvSpPr>
                  <p:nvPr/>
                </p:nvSpPr>
                <p:spPr bwMode="auto">
                  <a:xfrm>
                    <a:off x="4399" y="2818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2"/>
                      </a:cxn>
                      <a:cxn ang="0">
                        <a:pos x="6" y="575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7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8" y="369"/>
                      </a:cxn>
                      <a:cxn ang="0">
                        <a:pos x="318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2"/>
                        </a:lnTo>
                        <a:lnTo>
                          <a:pt x="6" y="575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7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8" y="369"/>
                        </a:lnTo>
                        <a:lnTo>
                          <a:pt x="318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79" name="Freeform 287"/>
                  <p:cNvSpPr>
                    <a:spLocks/>
                  </p:cNvSpPr>
                  <p:nvPr/>
                </p:nvSpPr>
                <p:spPr bwMode="auto">
                  <a:xfrm>
                    <a:off x="4600" y="268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1" y="13"/>
                      </a:cxn>
                      <a:cxn ang="0">
                        <a:pos x="574" y="5"/>
                      </a:cxn>
                      <a:cxn ang="0">
                        <a:pos x="586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1" y="13"/>
                        </a:lnTo>
                        <a:lnTo>
                          <a:pt x="574" y="5"/>
                        </a:lnTo>
                        <a:lnTo>
                          <a:pt x="586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80" name="Freeform 288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81" name="Freeform 289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82" name="Freeform 290"/>
                  <p:cNvSpPr>
                    <a:spLocks/>
                  </p:cNvSpPr>
                  <p:nvPr/>
                </p:nvSpPr>
                <p:spPr bwMode="auto">
                  <a:xfrm>
                    <a:off x="4469" y="288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2" y="286"/>
                      </a:cxn>
                      <a:cxn ang="0">
                        <a:pos x="142" y="386"/>
                      </a:cxn>
                      <a:cxn ang="0">
                        <a:pos x="62" y="489"/>
                      </a:cxn>
                      <a:cxn ang="0">
                        <a:pos x="33" y="526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7"/>
                      </a:cxn>
                      <a:cxn ang="0">
                        <a:pos x="0" y="595"/>
                      </a:cxn>
                      <a:cxn ang="0">
                        <a:pos x="3" y="600"/>
                      </a:cxn>
                      <a:cxn ang="0">
                        <a:pos x="7" y="602"/>
                      </a:cxn>
                      <a:cxn ang="0">
                        <a:pos x="16" y="601"/>
                      </a:cxn>
                      <a:cxn ang="0">
                        <a:pos x="27" y="597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2" y="541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2" y="286"/>
                        </a:lnTo>
                        <a:lnTo>
                          <a:pt x="142" y="386"/>
                        </a:lnTo>
                        <a:lnTo>
                          <a:pt x="62" y="489"/>
                        </a:lnTo>
                        <a:lnTo>
                          <a:pt x="33" y="526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7"/>
                        </a:lnTo>
                        <a:lnTo>
                          <a:pt x="0" y="595"/>
                        </a:lnTo>
                        <a:lnTo>
                          <a:pt x="3" y="600"/>
                        </a:lnTo>
                        <a:lnTo>
                          <a:pt x="7" y="602"/>
                        </a:lnTo>
                        <a:lnTo>
                          <a:pt x="16" y="601"/>
                        </a:lnTo>
                        <a:lnTo>
                          <a:pt x="27" y="597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2" y="541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83" name="Freeform 291"/>
                  <p:cNvSpPr>
                    <a:spLocks/>
                  </p:cNvSpPr>
                  <p:nvPr/>
                </p:nvSpPr>
                <p:spPr bwMode="auto">
                  <a:xfrm>
                    <a:off x="4670" y="275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5" y="232"/>
                      </a:cxn>
                      <a:cxn ang="0">
                        <a:pos x="386" y="143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2"/>
                      </a:cxn>
                      <a:cxn ang="0">
                        <a:pos x="575" y="5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6"/>
                      </a:cxn>
                      <a:cxn ang="0">
                        <a:pos x="596" y="28"/>
                      </a:cxn>
                      <a:cxn ang="0">
                        <a:pos x="590" y="41"/>
                      </a:cxn>
                      <a:cxn ang="0">
                        <a:pos x="567" y="77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5" y="232"/>
                        </a:lnTo>
                        <a:lnTo>
                          <a:pt x="386" y="143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2"/>
                        </a:lnTo>
                        <a:lnTo>
                          <a:pt x="575" y="5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6"/>
                        </a:lnTo>
                        <a:lnTo>
                          <a:pt x="596" y="28"/>
                        </a:lnTo>
                        <a:lnTo>
                          <a:pt x="590" y="41"/>
                        </a:lnTo>
                        <a:lnTo>
                          <a:pt x="567" y="77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84" name="Freeform 292"/>
                  <p:cNvSpPr>
                    <a:spLocks/>
                  </p:cNvSpPr>
                  <p:nvPr/>
                </p:nvSpPr>
                <p:spPr bwMode="auto">
                  <a:xfrm>
                    <a:off x="4471" y="289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1" y="285"/>
                      </a:cxn>
                      <a:cxn ang="0">
                        <a:pos x="142" y="386"/>
                      </a:cxn>
                      <a:cxn ang="0">
                        <a:pos x="61" y="488"/>
                      </a:cxn>
                      <a:cxn ang="0">
                        <a:pos x="33" y="526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6"/>
                      </a:cxn>
                      <a:cxn ang="0">
                        <a:pos x="0" y="595"/>
                      </a:cxn>
                      <a:cxn ang="0">
                        <a:pos x="2" y="599"/>
                      </a:cxn>
                      <a:cxn ang="0">
                        <a:pos x="7" y="602"/>
                      </a:cxn>
                      <a:cxn ang="0">
                        <a:pos x="15" y="601"/>
                      </a:cxn>
                      <a:cxn ang="0">
                        <a:pos x="27" y="596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6" y="369"/>
                      </a:cxn>
                      <a:cxn ang="0">
                        <a:pos x="316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1" y="285"/>
                        </a:lnTo>
                        <a:lnTo>
                          <a:pt x="142" y="386"/>
                        </a:lnTo>
                        <a:lnTo>
                          <a:pt x="61" y="488"/>
                        </a:lnTo>
                        <a:lnTo>
                          <a:pt x="33" y="526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6"/>
                        </a:lnTo>
                        <a:lnTo>
                          <a:pt x="0" y="595"/>
                        </a:lnTo>
                        <a:lnTo>
                          <a:pt x="2" y="599"/>
                        </a:lnTo>
                        <a:lnTo>
                          <a:pt x="7" y="602"/>
                        </a:lnTo>
                        <a:lnTo>
                          <a:pt x="15" y="601"/>
                        </a:lnTo>
                        <a:lnTo>
                          <a:pt x="27" y="596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6" y="369"/>
                        </a:lnTo>
                        <a:lnTo>
                          <a:pt x="316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85" name="Freeform 293"/>
                  <p:cNvSpPr>
                    <a:spLocks/>
                  </p:cNvSpPr>
                  <p:nvPr/>
                </p:nvSpPr>
                <p:spPr bwMode="auto">
                  <a:xfrm>
                    <a:off x="4672" y="276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5" y="232"/>
                      </a:cxn>
                      <a:cxn ang="0">
                        <a:pos x="386" y="143"/>
                      </a:cxn>
                      <a:cxn ang="0">
                        <a:pos x="488" y="62"/>
                      </a:cxn>
                      <a:cxn ang="0">
                        <a:pos x="525" y="33"/>
                      </a:cxn>
                      <a:cxn ang="0">
                        <a:pos x="561" y="12"/>
                      </a:cxn>
                      <a:cxn ang="0">
                        <a:pos x="574" y="4"/>
                      </a:cxn>
                      <a:cxn ang="0">
                        <a:pos x="586" y="2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0" y="16"/>
                      </a:cxn>
                      <a:cxn ang="0">
                        <a:pos x="596" y="28"/>
                      </a:cxn>
                      <a:cxn ang="0">
                        <a:pos x="590" y="40"/>
                      </a:cxn>
                      <a:cxn ang="0">
                        <a:pos x="567" y="77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5" y="232"/>
                        </a:lnTo>
                        <a:lnTo>
                          <a:pt x="386" y="143"/>
                        </a:lnTo>
                        <a:lnTo>
                          <a:pt x="488" y="62"/>
                        </a:lnTo>
                        <a:lnTo>
                          <a:pt x="525" y="33"/>
                        </a:lnTo>
                        <a:lnTo>
                          <a:pt x="561" y="12"/>
                        </a:lnTo>
                        <a:lnTo>
                          <a:pt x="574" y="4"/>
                        </a:lnTo>
                        <a:lnTo>
                          <a:pt x="586" y="2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0" y="16"/>
                        </a:lnTo>
                        <a:lnTo>
                          <a:pt x="596" y="28"/>
                        </a:lnTo>
                        <a:lnTo>
                          <a:pt x="590" y="40"/>
                        </a:lnTo>
                        <a:lnTo>
                          <a:pt x="567" y="77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86" name="Freeform 294"/>
                  <p:cNvSpPr>
                    <a:spLocks/>
                  </p:cNvSpPr>
                  <p:nvPr/>
                </p:nvSpPr>
                <p:spPr bwMode="auto">
                  <a:xfrm>
                    <a:off x="4433" y="2637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70" y="197"/>
                      </a:cxn>
                      <a:cxn ang="0">
                        <a:pos x="70" y="197"/>
                      </a:cxn>
                      <a:cxn ang="0">
                        <a:pos x="71" y="196"/>
                      </a:cxn>
                      <a:cxn ang="0">
                        <a:pos x="72" y="196"/>
                      </a:cxn>
                      <a:cxn ang="0">
                        <a:pos x="72" y="195"/>
                      </a:cxn>
                      <a:cxn ang="0">
                        <a:pos x="77" y="192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9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19" y="153"/>
                      </a:cxn>
                      <a:cxn ang="0">
                        <a:pos x="129" y="136"/>
                      </a:cxn>
                      <a:cxn ang="0">
                        <a:pos x="129" y="136"/>
                      </a:cxn>
                      <a:cxn ang="0">
                        <a:pos x="136" y="120"/>
                      </a:cxn>
                      <a:cxn ang="0">
                        <a:pos x="134" y="101"/>
                      </a:cxn>
                      <a:cxn ang="0">
                        <a:pos x="126" y="82"/>
                      </a:cxn>
                      <a:cxn ang="0">
                        <a:pos x="108" y="66"/>
                      </a:cxn>
                      <a:cxn ang="0">
                        <a:pos x="87" y="48"/>
                      </a:cxn>
                      <a:cxn ang="0">
                        <a:pos x="62" y="33"/>
                      </a:cxn>
                      <a:cxn ang="0">
                        <a:pos x="62" y="33"/>
                      </a:cxn>
                      <a:cxn ang="0">
                        <a:pos x="42" y="20"/>
                      </a:cxn>
                      <a:cxn ang="0">
                        <a:pos x="19" y="10"/>
                      </a:cxn>
                      <a:cxn ang="0">
                        <a:pos x="19" y="10"/>
                      </a:cxn>
                      <a:cxn ang="0">
                        <a:pos x="13" y="6"/>
                      </a:cxn>
                      <a:cxn ang="0">
                        <a:pos x="6" y="3"/>
                      </a:cxn>
                      <a:cxn ang="0">
                        <a:pos x="6" y="3"/>
                      </a:cxn>
                      <a:cxn ang="0">
                        <a:pos x="6" y="3"/>
                      </a:cxn>
                      <a:cxn ang="0">
                        <a:pos x="3" y="2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7">
                        <a:moveTo>
                          <a:pt x="70" y="197"/>
                        </a:moveTo>
                        <a:lnTo>
                          <a:pt x="70" y="197"/>
                        </a:lnTo>
                        <a:lnTo>
                          <a:pt x="71" y="196"/>
                        </a:lnTo>
                        <a:lnTo>
                          <a:pt x="72" y="196"/>
                        </a:lnTo>
                        <a:lnTo>
                          <a:pt x="72" y="195"/>
                        </a:lnTo>
                        <a:lnTo>
                          <a:pt x="77" y="192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9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19" y="153"/>
                        </a:lnTo>
                        <a:lnTo>
                          <a:pt x="129" y="136"/>
                        </a:lnTo>
                        <a:lnTo>
                          <a:pt x="129" y="136"/>
                        </a:lnTo>
                        <a:lnTo>
                          <a:pt x="136" y="120"/>
                        </a:lnTo>
                        <a:lnTo>
                          <a:pt x="134" y="101"/>
                        </a:lnTo>
                        <a:lnTo>
                          <a:pt x="126" y="82"/>
                        </a:lnTo>
                        <a:lnTo>
                          <a:pt x="108" y="66"/>
                        </a:lnTo>
                        <a:lnTo>
                          <a:pt x="87" y="48"/>
                        </a:lnTo>
                        <a:lnTo>
                          <a:pt x="62" y="33"/>
                        </a:lnTo>
                        <a:lnTo>
                          <a:pt x="62" y="33"/>
                        </a:lnTo>
                        <a:lnTo>
                          <a:pt x="42" y="20"/>
                        </a:lnTo>
                        <a:lnTo>
                          <a:pt x="19" y="10"/>
                        </a:lnTo>
                        <a:lnTo>
                          <a:pt x="19" y="10"/>
                        </a:lnTo>
                        <a:lnTo>
                          <a:pt x="13" y="6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87" name="Freeform 295"/>
                  <p:cNvSpPr>
                    <a:spLocks/>
                  </p:cNvSpPr>
                  <p:nvPr/>
                </p:nvSpPr>
                <p:spPr bwMode="auto">
                  <a:xfrm>
                    <a:off x="4432" y="2639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70" y="196"/>
                      </a:cxn>
                      <a:cxn ang="0">
                        <a:pos x="71" y="196"/>
                      </a:cxn>
                      <a:cxn ang="0">
                        <a:pos x="71" y="196"/>
                      </a:cxn>
                      <a:cxn ang="0">
                        <a:pos x="72" y="194"/>
                      </a:cxn>
                      <a:cxn ang="0">
                        <a:pos x="74" y="194"/>
                      </a:cxn>
                      <a:cxn ang="0">
                        <a:pos x="74" y="194"/>
                      </a:cxn>
                      <a:cxn ang="0">
                        <a:pos x="78" y="191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7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20" y="153"/>
                      </a:cxn>
                      <a:cxn ang="0">
                        <a:pos x="129" y="135"/>
                      </a:cxn>
                      <a:cxn ang="0">
                        <a:pos x="129" y="135"/>
                      </a:cxn>
                      <a:cxn ang="0">
                        <a:pos x="136" y="119"/>
                      </a:cxn>
                      <a:cxn ang="0">
                        <a:pos x="134" y="101"/>
                      </a:cxn>
                      <a:cxn ang="0">
                        <a:pos x="134" y="101"/>
                      </a:cxn>
                      <a:cxn ang="0">
                        <a:pos x="126" y="81"/>
                      </a:cxn>
                      <a:cxn ang="0">
                        <a:pos x="108" y="65"/>
                      </a:cxn>
                      <a:cxn ang="0">
                        <a:pos x="87" y="47"/>
                      </a:cxn>
                      <a:cxn ang="0">
                        <a:pos x="64" y="3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6">
                        <a:moveTo>
                          <a:pt x="70" y="196"/>
                        </a:moveTo>
                        <a:lnTo>
                          <a:pt x="71" y="196"/>
                        </a:lnTo>
                        <a:lnTo>
                          <a:pt x="71" y="196"/>
                        </a:lnTo>
                        <a:lnTo>
                          <a:pt x="72" y="194"/>
                        </a:lnTo>
                        <a:lnTo>
                          <a:pt x="74" y="194"/>
                        </a:lnTo>
                        <a:lnTo>
                          <a:pt x="74" y="194"/>
                        </a:lnTo>
                        <a:lnTo>
                          <a:pt x="78" y="191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7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20" y="153"/>
                        </a:lnTo>
                        <a:lnTo>
                          <a:pt x="129" y="135"/>
                        </a:lnTo>
                        <a:lnTo>
                          <a:pt x="129" y="135"/>
                        </a:lnTo>
                        <a:lnTo>
                          <a:pt x="136" y="119"/>
                        </a:lnTo>
                        <a:lnTo>
                          <a:pt x="134" y="101"/>
                        </a:lnTo>
                        <a:lnTo>
                          <a:pt x="134" y="101"/>
                        </a:lnTo>
                        <a:lnTo>
                          <a:pt x="126" y="81"/>
                        </a:lnTo>
                        <a:lnTo>
                          <a:pt x="108" y="65"/>
                        </a:lnTo>
                        <a:lnTo>
                          <a:pt x="87" y="47"/>
                        </a:lnTo>
                        <a:lnTo>
                          <a:pt x="64" y="3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88" name="Freeform 296"/>
                  <p:cNvSpPr>
                    <a:spLocks/>
                  </p:cNvSpPr>
                  <p:nvPr/>
                </p:nvSpPr>
                <p:spPr bwMode="auto">
                  <a:xfrm>
                    <a:off x="4422" y="2639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69" y="197"/>
                      </a:cxn>
                      <a:cxn ang="0">
                        <a:pos x="69" y="197"/>
                      </a:cxn>
                      <a:cxn ang="0">
                        <a:pos x="71" y="197"/>
                      </a:cxn>
                      <a:cxn ang="0">
                        <a:pos x="72" y="196"/>
                      </a:cxn>
                      <a:cxn ang="0">
                        <a:pos x="72" y="194"/>
                      </a:cxn>
                      <a:cxn ang="0">
                        <a:pos x="77" y="191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9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20" y="153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36" y="119"/>
                      </a:cxn>
                      <a:cxn ang="0">
                        <a:pos x="134" y="102"/>
                      </a:cxn>
                      <a:cxn ang="0">
                        <a:pos x="126" y="82"/>
                      </a:cxn>
                      <a:cxn ang="0">
                        <a:pos x="108" y="66"/>
                      </a:cxn>
                      <a:cxn ang="0">
                        <a:pos x="87" y="49"/>
                      </a:cxn>
                      <a:cxn ang="0">
                        <a:pos x="64" y="3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7">
                        <a:moveTo>
                          <a:pt x="69" y="197"/>
                        </a:moveTo>
                        <a:lnTo>
                          <a:pt x="69" y="197"/>
                        </a:lnTo>
                        <a:lnTo>
                          <a:pt x="71" y="197"/>
                        </a:lnTo>
                        <a:lnTo>
                          <a:pt x="72" y="196"/>
                        </a:lnTo>
                        <a:lnTo>
                          <a:pt x="72" y="194"/>
                        </a:lnTo>
                        <a:lnTo>
                          <a:pt x="77" y="191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9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20" y="153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36" y="119"/>
                        </a:lnTo>
                        <a:lnTo>
                          <a:pt x="134" y="102"/>
                        </a:lnTo>
                        <a:lnTo>
                          <a:pt x="126" y="82"/>
                        </a:lnTo>
                        <a:lnTo>
                          <a:pt x="108" y="66"/>
                        </a:lnTo>
                        <a:lnTo>
                          <a:pt x="87" y="49"/>
                        </a:lnTo>
                        <a:lnTo>
                          <a:pt x="64" y="3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89" name="Freeform 297"/>
                  <p:cNvSpPr>
                    <a:spLocks/>
                  </p:cNvSpPr>
                  <p:nvPr/>
                </p:nvSpPr>
                <p:spPr bwMode="auto">
                  <a:xfrm>
                    <a:off x="4689" y="2942"/>
                    <a:ext cx="49" cy="64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2"/>
                      </a:cxn>
                      <a:cxn ang="0">
                        <a:pos x="57" y="2"/>
                      </a:cxn>
                      <a:cxn ang="0">
                        <a:pos x="55" y="3"/>
                      </a:cxn>
                      <a:cxn ang="0">
                        <a:pos x="55" y="3"/>
                      </a:cxn>
                      <a:cxn ang="0">
                        <a:pos x="51" y="7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35" y="22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13" y="51"/>
                      </a:cxn>
                      <a:cxn ang="0">
                        <a:pos x="5" y="68"/>
                      </a:cxn>
                      <a:cxn ang="0">
                        <a:pos x="5" y="68"/>
                      </a:cxn>
                      <a:cxn ang="0">
                        <a:pos x="0" y="84"/>
                      </a:cxn>
                      <a:cxn ang="0">
                        <a:pos x="3" y="102"/>
                      </a:cxn>
                      <a:cxn ang="0">
                        <a:pos x="13" y="121"/>
                      </a:cxn>
                      <a:cxn ang="0">
                        <a:pos x="32" y="136"/>
                      </a:cxn>
                      <a:cxn ang="0">
                        <a:pos x="55" y="150"/>
                      </a:cxn>
                      <a:cxn ang="0">
                        <a:pos x="80" y="163"/>
                      </a:cxn>
                      <a:cxn ang="0">
                        <a:pos x="80" y="163"/>
                      </a:cxn>
                      <a:cxn ang="0">
                        <a:pos x="103" y="173"/>
                      </a:cxn>
                      <a:cxn ang="0">
                        <a:pos x="126" y="183"/>
                      </a:cxn>
                      <a:cxn ang="0">
                        <a:pos x="126" y="183"/>
                      </a:cxn>
                      <a:cxn ang="0">
                        <a:pos x="133" y="186"/>
                      </a:cxn>
                      <a:cxn ang="0">
                        <a:pos x="140" y="189"/>
                      </a:cxn>
                      <a:cxn ang="0">
                        <a:pos x="140" y="189"/>
                      </a:cxn>
                      <a:cxn ang="0">
                        <a:pos x="140" y="189"/>
                      </a:cxn>
                      <a:cxn ang="0">
                        <a:pos x="143" y="189"/>
                      </a:cxn>
                      <a:cxn ang="0">
                        <a:pos x="144" y="190"/>
                      </a:cxn>
                      <a:cxn ang="0">
                        <a:pos x="144" y="190"/>
                      </a:cxn>
                      <a:cxn ang="0">
                        <a:pos x="144" y="190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</a:cxnLst>
                    <a:rect l="0" t="0" r="r" b="b"/>
                    <a:pathLst>
                      <a:path w="146" h="190">
                        <a:moveTo>
                          <a:pt x="58" y="0"/>
                        </a:moveTo>
                        <a:lnTo>
                          <a:pt x="58" y="2"/>
                        </a:lnTo>
                        <a:lnTo>
                          <a:pt x="57" y="2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1" y="7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35" y="22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13" y="51"/>
                        </a:lnTo>
                        <a:lnTo>
                          <a:pt x="5" y="68"/>
                        </a:lnTo>
                        <a:lnTo>
                          <a:pt x="5" y="68"/>
                        </a:lnTo>
                        <a:lnTo>
                          <a:pt x="0" y="84"/>
                        </a:lnTo>
                        <a:lnTo>
                          <a:pt x="3" y="102"/>
                        </a:lnTo>
                        <a:lnTo>
                          <a:pt x="13" y="121"/>
                        </a:lnTo>
                        <a:lnTo>
                          <a:pt x="32" y="136"/>
                        </a:lnTo>
                        <a:lnTo>
                          <a:pt x="55" y="150"/>
                        </a:lnTo>
                        <a:lnTo>
                          <a:pt x="80" y="163"/>
                        </a:lnTo>
                        <a:lnTo>
                          <a:pt x="80" y="163"/>
                        </a:lnTo>
                        <a:lnTo>
                          <a:pt x="103" y="173"/>
                        </a:lnTo>
                        <a:lnTo>
                          <a:pt x="126" y="183"/>
                        </a:lnTo>
                        <a:lnTo>
                          <a:pt x="126" y="183"/>
                        </a:lnTo>
                        <a:lnTo>
                          <a:pt x="133" y="186"/>
                        </a:lnTo>
                        <a:lnTo>
                          <a:pt x="140" y="189"/>
                        </a:lnTo>
                        <a:lnTo>
                          <a:pt x="140" y="189"/>
                        </a:lnTo>
                        <a:lnTo>
                          <a:pt x="140" y="189"/>
                        </a:lnTo>
                        <a:lnTo>
                          <a:pt x="143" y="189"/>
                        </a:lnTo>
                        <a:lnTo>
                          <a:pt x="144" y="190"/>
                        </a:lnTo>
                        <a:lnTo>
                          <a:pt x="144" y="190"/>
                        </a:lnTo>
                        <a:lnTo>
                          <a:pt x="144" y="190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90" name="Freeform 298"/>
                  <p:cNvSpPr>
                    <a:spLocks/>
                  </p:cNvSpPr>
                  <p:nvPr/>
                </p:nvSpPr>
                <p:spPr bwMode="auto">
                  <a:xfrm>
                    <a:off x="4696" y="2940"/>
                    <a:ext cx="49" cy="63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1"/>
                      </a:cxn>
                      <a:cxn ang="0">
                        <a:pos x="58" y="1"/>
                      </a:cxn>
                      <a:cxn ang="0">
                        <a:pos x="56" y="1"/>
                      </a:cxn>
                      <a:cxn ang="0">
                        <a:pos x="55" y="3"/>
                      </a:cxn>
                      <a:cxn ang="0">
                        <a:pos x="55" y="3"/>
                      </a:cxn>
                      <a:cxn ang="0">
                        <a:pos x="50" y="6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35" y="22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13" y="49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0" y="83"/>
                      </a:cxn>
                      <a:cxn ang="0">
                        <a:pos x="3" y="102"/>
                      </a:cxn>
                      <a:cxn ang="0">
                        <a:pos x="3" y="102"/>
                      </a:cxn>
                      <a:cxn ang="0">
                        <a:pos x="14" y="121"/>
                      </a:cxn>
                      <a:cxn ang="0">
                        <a:pos x="32" y="134"/>
                      </a:cxn>
                      <a:cxn ang="0">
                        <a:pos x="56" y="150"/>
                      </a:cxn>
                      <a:cxn ang="0">
                        <a:pos x="81" y="163"/>
                      </a:cxn>
                      <a:cxn ang="0">
                        <a:pos x="147" y="190"/>
                      </a:cxn>
                      <a:cxn ang="0">
                        <a:pos x="147" y="190"/>
                      </a:cxn>
                    </a:cxnLst>
                    <a:rect l="0" t="0" r="r" b="b"/>
                    <a:pathLst>
                      <a:path w="147" h="190">
                        <a:moveTo>
                          <a:pt x="58" y="0"/>
                        </a:moveTo>
                        <a:lnTo>
                          <a:pt x="58" y="1"/>
                        </a:lnTo>
                        <a:lnTo>
                          <a:pt x="58" y="1"/>
                        </a:lnTo>
                        <a:lnTo>
                          <a:pt x="56" y="1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0" y="6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35" y="22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13" y="49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0" y="83"/>
                        </a:lnTo>
                        <a:lnTo>
                          <a:pt x="3" y="102"/>
                        </a:lnTo>
                        <a:lnTo>
                          <a:pt x="3" y="102"/>
                        </a:lnTo>
                        <a:lnTo>
                          <a:pt x="14" y="121"/>
                        </a:lnTo>
                        <a:lnTo>
                          <a:pt x="32" y="134"/>
                        </a:lnTo>
                        <a:lnTo>
                          <a:pt x="56" y="150"/>
                        </a:lnTo>
                        <a:lnTo>
                          <a:pt x="81" y="163"/>
                        </a:lnTo>
                        <a:lnTo>
                          <a:pt x="147" y="190"/>
                        </a:lnTo>
                        <a:lnTo>
                          <a:pt x="147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91" name="Freeform 299"/>
                  <p:cNvSpPr>
                    <a:spLocks/>
                  </p:cNvSpPr>
                  <p:nvPr/>
                </p:nvSpPr>
                <p:spPr bwMode="auto">
                  <a:xfrm>
                    <a:off x="4700" y="2940"/>
                    <a:ext cx="48" cy="63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0"/>
                      </a:cxn>
                      <a:cxn ang="0">
                        <a:pos x="58" y="1"/>
                      </a:cxn>
                      <a:cxn ang="0">
                        <a:pos x="56" y="1"/>
                      </a:cxn>
                      <a:cxn ang="0">
                        <a:pos x="55" y="2"/>
                      </a:cxn>
                      <a:cxn ang="0">
                        <a:pos x="51" y="5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35" y="21"/>
                      </a:cxn>
                      <a:cxn ang="0">
                        <a:pos x="25" y="34"/>
                      </a:cxn>
                      <a:cxn ang="0">
                        <a:pos x="25" y="34"/>
                      </a:cxn>
                      <a:cxn ang="0">
                        <a:pos x="13" y="48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0" y="83"/>
                      </a:cxn>
                      <a:cxn ang="0">
                        <a:pos x="3" y="100"/>
                      </a:cxn>
                      <a:cxn ang="0">
                        <a:pos x="15" y="119"/>
                      </a:cxn>
                      <a:cxn ang="0">
                        <a:pos x="32" y="133"/>
                      </a:cxn>
                      <a:cxn ang="0">
                        <a:pos x="56" y="149"/>
                      </a:cxn>
                      <a:cxn ang="0">
                        <a:pos x="81" y="162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</a:cxnLst>
                    <a:rect l="0" t="0" r="r" b="b"/>
                    <a:pathLst>
                      <a:path w="146" h="190">
                        <a:moveTo>
                          <a:pt x="58" y="0"/>
                        </a:moveTo>
                        <a:lnTo>
                          <a:pt x="58" y="0"/>
                        </a:lnTo>
                        <a:lnTo>
                          <a:pt x="58" y="1"/>
                        </a:lnTo>
                        <a:lnTo>
                          <a:pt x="56" y="1"/>
                        </a:lnTo>
                        <a:lnTo>
                          <a:pt x="55" y="2"/>
                        </a:lnTo>
                        <a:lnTo>
                          <a:pt x="51" y="5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35" y="21"/>
                        </a:lnTo>
                        <a:lnTo>
                          <a:pt x="25" y="34"/>
                        </a:lnTo>
                        <a:lnTo>
                          <a:pt x="25" y="34"/>
                        </a:lnTo>
                        <a:lnTo>
                          <a:pt x="13" y="48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0" y="83"/>
                        </a:lnTo>
                        <a:lnTo>
                          <a:pt x="3" y="100"/>
                        </a:lnTo>
                        <a:lnTo>
                          <a:pt x="15" y="119"/>
                        </a:lnTo>
                        <a:lnTo>
                          <a:pt x="32" y="133"/>
                        </a:lnTo>
                        <a:lnTo>
                          <a:pt x="56" y="149"/>
                        </a:lnTo>
                        <a:lnTo>
                          <a:pt x="81" y="162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sp>
              <p:nvSpPr>
                <p:cNvPr id="445" name="Freeform 430"/>
                <p:cNvSpPr>
                  <a:spLocks/>
                </p:cNvSpPr>
                <p:nvPr/>
              </p:nvSpPr>
              <p:spPr bwMode="auto">
                <a:xfrm>
                  <a:off x="4448" y="252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1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1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46" name="Freeform 432"/>
                <p:cNvSpPr>
                  <a:spLocks/>
                </p:cNvSpPr>
                <p:nvPr/>
              </p:nvSpPr>
              <p:spPr bwMode="auto">
                <a:xfrm>
                  <a:off x="4450" y="252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3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1" y="12"/>
                    </a:cxn>
                    <a:cxn ang="0">
                      <a:pos x="573" y="6"/>
                    </a:cxn>
                    <a:cxn ang="0">
                      <a:pos x="584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7" y="77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3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1" y="12"/>
                      </a:lnTo>
                      <a:lnTo>
                        <a:pt x="573" y="6"/>
                      </a:lnTo>
                      <a:lnTo>
                        <a:pt x="584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7" y="77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47" name="Freeform 433"/>
                <p:cNvSpPr>
                  <a:spLocks/>
                </p:cNvSpPr>
                <p:nvPr/>
              </p:nvSpPr>
              <p:spPr bwMode="auto">
                <a:xfrm>
                  <a:off x="4319" y="272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48" name="Freeform 434"/>
                <p:cNvSpPr>
                  <a:spLocks/>
                </p:cNvSpPr>
                <p:nvPr/>
              </p:nvSpPr>
              <p:spPr bwMode="auto">
                <a:xfrm>
                  <a:off x="4520" y="259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7" y="62"/>
                    </a:cxn>
                    <a:cxn ang="0">
                      <a:pos x="525" y="33"/>
                    </a:cxn>
                    <a:cxn ang="0">
                      <a:pos x="561" y="12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1" y="7"/>
                    </a:cxn>
                    <a:cxn ang="0">
                      <a:pos x="600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6" y="76"/>
                    </a:cxn>
                    <a:cxn ang="0">
                      <a:pos x="539" y="112"/>
                    </a:cxn>
                    <a:cxn ang="0">
                      <a:pos x="457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1" h="602">
                      <a:moveTo>
                        <a:pt x="0" y="493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7" y="62"/>
                      </a:lnTo>
                      <a:lnTo>
                        <a:pt x="525" y="33"/>
                      </a:lnTo>
                      <a:lnTo>
                        <a:pt x="561" y="12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1" y="7"/>
                      </a:lnTo>
                      <a:lnTo>
                        <a:pt x="600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6" y="76"/>
                      </a:lnTo>
                      <a:lnTo>
                        <a:pt x="539" y="112"/>
                      </a:lnTo>
                      <a:lnTo>
                        <a:pt x="457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49" name="Freeform 435"/>
                <p:cNvSpPr>
                  <a:spLocks/>
                </p:cNvSpPr>
                <p:nvPr/>
              </p:nvSpPr>
              <p:spPr bwMode="auto">
                <a:xfrm>
                  <a:off x="4321" y="272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4"/>
                    </a:cxn>
                    <a:cxn ang="0">
                      <a:pos x="142" y="384"/>
                    </a:cxn>
                    <a:cxn ang="0">
                      <a:pos x="62" y="488"/>
                    </a:cxn>
                    <a:cxn ang="0">
                      <a:pos x="33" y="524"/>
                    </a:cxn>
                    <a:cxn ang="0">
                      <a:pos x="11" y="562"/>
                    </a:cxn>
                    <a:cxn ang="0">
                      <a:pos x="4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4"/>
                      </a:lnTo>
                      <a:lnTo>
                        <a:pt x="142" y="384"/>
                      </a:lnTo>
                      <a:lnTo>
                        <a:pt x="62" y="488"/>
                      </a:lnTo>
                      <a:lnTo>
                        <a:pt x="33" y="524"/>
                      </a:lnTo>
                      <a:lnTo>
                        <a:pt x="11" y="562"/>
                      </a:lnTo>
                      <a:lnTo>
                        <a:pt x="4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0" name="Freeform 436"/>
                <p:cNvSpPr>
                  <a:spLocks/>
                </p:cNvSpPr>
                <p:nvPr/>
              </p:nvSpPr>
              <p:spPr bwMode="auto">
                <a:xfrm>
                  <a:off x="4522" y="259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9"/>
                    </a:cxn>
                    <a:cxn ang="0">
                      <a:pos x="368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9"/>
                      </a:lnTo>
                      <a:lnTo>
                        <a:pt x="368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1" name="Freeform 437"/>
                <p:cNvSpPr>
                  <a:spLocks/>
                </p:cNvSpPr>
                <p:nvPr/>
              </p:nvSpPr>
              <p:spPr bwMode="auto">
                <a:xfrm>
                  <a:off x="4393" y="279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2" name="Freeform 438"/>
                <p:cNvSpPr>
                  <a:spLocks/>
                </p:cNvSpPr>
                <p:nvPr/>
              </p:nvSpPr>
              <p:spPr bwMode="auto">
                <a:xfrm>
                  <a:off x="4594" y="2668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3" name="Freeform 439"/>
                <p:cNvSpPr>
                  <a:spLocks/>
                </p:cNvSpPr>
                <p:nvPr/>
              </p:nvSpPr>
              <p:spPr bwMode="auto">
                <a:xfrm>
                  <a:off x="4394" y="279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0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7"/>
                    </a:cxn>
                    <a:cxn ang="0">
                      <a:pos x="114" y="538"/>
                    </a:cxn>
                    <a:cxn ang="0">
                      <a:pos x="216" y="458"/>
                    </a:cxn>
                    <a:cxn ang="0">
                      <a:pos x="318" y="368"/>
                    </a:cxn>
                    <a:cxn ang="0">
                      <a:pos x="318" y="368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0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7"/>
                      </a:lnTo>
                      <a:lnTo>
                        <a:pt x="114" y="538"/>
                      </a:lnTo>
                      <a:lnTo>
                        <a:pt x="216" y="458"/>
                      </a:lnTo>
                      <a:lnTo>
                        <a:pt x="318" y="368"/>
                      </a:lnTo>
                      <a:lnTo>
                        <a:pt x="318" y="368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4" name="Freeform 440"/>
                <p:cNvSpPr>
                  <a:spLocks/>
                </p:cNvSpPr>
                <p:nvPr/>
              </p:nvSpPr>
              <p:spPr bwMode="auto">
                <a:xfrm>
                  <a:off x="4596" y="2670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4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4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5" name="Freeform 441"/>
                <p:cNvSpPr>
                  <a:spLocks/>
                </p:cNvSpPr>
                <p:nvPr/>
              </p:nvSpPr>
              <p:spPr bwMode="auto">
                <a:xfrm>
                  <a:off x="4465" y="286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5"/>
                    </a:cxn>
                    <a:cxn ang="0">
                      <a:pos x="62" y="487"/>
                    </a:cxn>
                    <a:cxn ang="0">
                      <a:pos x="34" y="525"/>
                    </a:cxn>
                    <a:cxn ang="0">
                      <a:pos x="11" y="561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8" y="601"/>
                    </a:cxn>
                    <a:cxn ang="0">
                      <a:pos x="16" y="599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6"/>
                    </a:cxn>
                    <a:cxn ang="0">
                      <a:pos x="114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1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5"/>
                      </a:lnTo>
                      <a:lnTo>
                        <a:pt x="62" y="487"/>
                      </a:lnTo>
                      <a:lnTo>
                        <a:pt x="34" y="525"/>
                      </a:lnTo>
                      <a:lnTo>
                        <a:pt x="11" y="561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8" y="601"/>
                      </a:lnTo>
                      <a:lnTo>
                        <a:pt x="16" y="599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6"/>
                      </a:lnTo>
                      <a:lnTo>
                        <a:pt x="114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6" name="Freeform 442"/>
                <p:cNvSpPr>
                  <a:spLocks/>
                </p:cNvSpPr>
                <p:nvPr/>
              </p:nvSpPr>
              <p:spPr bwMode="auto">
                <a:xfrm>
                  <a:off x="4666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4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4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7" name="Freeform 443"/>
                <p:cNvSpPr>
                  <a:spLocks/>
                </p:cNvSpPr>
                <p:nvPr/>
              </p:nvSpPr>
              <p:spPr bwMode="auto">
                <a:xfrm>
                  <a:off x="4467" y="287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1" y="283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2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68"/>
                    </a:cxn>
                    <a:cxn ang="0">
                      <a:pos x="316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1" y="283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2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68"/>
                      </a:lnTo>
                      <a:lnTo>
                        <a:pt x="316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8" name="Freeform 444"/>
                <p:cNvSpPr>
                  <a:spLocks/>
                </p:cNvSpPr>
                <p:nvPr/>
              </p:nvSpPr>
              <p:spPr bwMode="auto">
                <a:xfrm>
                  <a:off x="4668" y="2742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38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8" y="316"/>
                    </a:cxn>
                    <a:cxn ang="0">
                      <a:pos x="368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38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8" y="316"/>
                      </a:lnTo>
                      <a:lnTo>
                        <a:pt x="368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9" name="Freeform 446"/>
                <p:cNvSpPr>
                  <a:spLocks/>
                </p:cNvSpPr>
                <p:nvPr/>
              </p:nvSpPr>
              <p:spPr bwMode="auto">
                <a:xfrm>
                  <a:off x="4451" y="252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9" y="62"/>
                    </a:cxn>
                    <a:cxn ang="0">
                      <a:pos x="525" y="35"/>
                    </a:cxn>
                    <a:cxn ang="0">
                      <a:pos x="562" y="12"/>
                    </a:cxn>
                    <a:cxn ang="0">
                      <a:pos x="574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3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9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3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9" y="62"/>
                      </a:lnTo>
                      <a:lnTo>
                        <a:pt x="525" y="35"/>
                      </a:lnTo>
                      <a:lnTo>
                        <a:pt x="562" y="12"/>
                      </a:lnTo>
                      <a:lnTo>
                        <a:pt x="574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3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9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60" name="Freeform 448"/>
                <p:cNvSpPr>
                  <a:spLocks/>
                </p:cNvSpPr>
                <p:nvPr/>
              </p:nvSpPr>
              <p:spPr bwMode="auto">
                <a:xfrm>
                  <a:off x="4453" y="25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8"/>
                    </a:cxn>
                    <a:cxn ang="0">
                      <a:pos x="596" y="29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9"/>
                    </a:cxn>
                    <a:cxn ang="0">
                      <a:pos x="370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8"/>
                      </a:lnTo>
                      <a:lnTo>
                        <a:pt x="596" y="29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61" name="Freeform 449"/>
                <p:cNvSpPr>
                  <a:spLocks/>
                </p:cNvSpPr>
                <p:nvPr/>
              </p:nvSpPr>
              <p:spPr bwMode="auto">
                <a:xfrm>
                  <a:off x="4323" y="27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4" y="524"/>
                    </a:cxn>
                    <a:cxn ang="0">
                      <a:pos x="12" y="561"/>
                    </a:cxn>
                    <a:cxn ang="0">
                      <a:pos x="5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7"/>
                    </a:cxn>
                    <a:cxn ang="0">
                      <a:pos x="113" y="538"/>
                    </a:cxn>
                    <a:cxn ang="0">
                      <a:pos x="217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4" y="524"/>
                      </a:lnTo>
                      <a:lnTo>
                        <a:pt x="12" y="561"/>
                      </a:lnTo>
                      <a:lnTo>
                        <a:pt x="5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7"/>
                      </a:lnTo>
                      <a:lnTo>
                        <a:pt x="113" y="538"/>
                      </a:lnTo>
                      <a:lnTo>
                        <a:pt x="217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62" name="Freeform 450"/>
                <p:cNvSpPr>
                  <a:spLocks/>
                </p:cNvSpPr>
                <p:nvPr/>
              </p:nvSpPr>
              <p:spPr bwMode="auto">
                <a:xfrm>
                  <a:off x="4524" y="260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63" name="Freeform 451"/>
                <p:cNvSpPr>
                  <a:spLocks/>
                </p:cNvSpPr>
                <p:nvPr/>
              </p:nvSpPr>
              <p:spPr bwMode="auto">
                <a:xfrm>
                  <a:off x="4324" y="273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64" name="Freeform 452"/>
                <p:cNvSpPr>
                  <a:spLocks/>
                </p:cNvSpPr>
                <p:nvPr/>
              </p:nvSpPr>
              <p:spPr bwMode="auto">
                <a:xfrm>
                  <a:off x="4525" y="260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9" y="62"/>
                    </a:cxn>
                    <a:cxn ang="0">
                      <a:pos x="525" y="33"/>
                    </a:cxn>
                    <a:cxn ang="0">
                      <a:pos x="562" y="11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9" y="62"/>
                      </a:lnTo>
                      <a:lnTo>
                        <a:pt x="525" y="33"/>
                      </a:lnTo>
                      <a:lnTo>
                        <a:pt x="562" y="11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65" name="Freeform 453"/>
                <p:cNvSpPr>
                  <a:spLocks/>
                </p:cNvSpPr>
                <p:nvPr/>
              </p:nvSpPr>
              <p:spPr bwMode="auto">
                <a:xfrm>
                  <a:off x="4396" y="280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4" y="525"/>
                    </a:cxn>
                    <a:cxn ang="0">
                      <a:pos x="13" y="562"/>
                    </a:cxn>
                    <a:cxn ang="0">
                      <a:pos x="6" y="574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4" y="525"/>
                      </a:lnTo>
                      <a:lnTo>
                        <a:pt x="13" y="562"/>
                      </a:lnTo>
                      <a:lnTo>
                        <a:pt x="6" y="574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66" name="Freeform 454"/>
                <p:cNvSpPr>
                  <a:spLocks/>
                </p:cNvSpPr>
                <p:nvPr/>
              </p:nvSpPr>
              <p:spPr bwMode="auto">
                <a:xfrm>
                  <a:off x="4597" y="267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67" name="Freeform 455"/>
                <p:cNvSpPr>
                  <a:spLocks/>
                </p:cNvSpPr>
                <p:nvPr/>
              </p:nvSpPr>
              <p:spPr bwMode="auto">
                <a:xfrm>
                  <a:off x="4398" y="280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68" name="Freeform 456"/>
                <p:cNvSpPr>
                  <a:spLocks/>
                </p:cNvSpPr>
                <p:nvPr/>
              </p:nvSpPr>
              <p:spPr bwMode="auto">
                <a:xfrm>
                  <a:off x="4599" y="267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69" name="Freeform 457"/>
                <p:cNvSpPr>
                  <a:spLocks/>
                </p:cNvSpPr>
                <p:nvPr/>
              </p:nvSpPr>
              <p:spPr bwMode="auto">
                <a:xfrm>
                  <a:off x="4469" y="2873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70" name="Freeform 458"/>
                <p:cNvSpPr>
                  <a:spLocks/>
                </p:cNvSpPr>
                <p:nvPr/>
              </p:nvSpPr>
              <p:spPr bwMode="auto">
                <a:xfrm>
                  <a:off x="4669" y="27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39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39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71" name="Freeform 459"/>
                <p:cNvSpPr>
                  <a:spLocks/>
                </p:cNvSpPr>
                <p:nvPr/>
              </p:nvSpPr>
              <p:spPr bwMode="auto">
                <a:xfrm>
                  <a:off x="4470" y="287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1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599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1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599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72" name="Freeform 460"/>
                <p:cNvSpPr>
                  <a:spLocks/>
                </p:cNvSpPr>
                <p:nvPr/>
              </p:nvSpPr>
              <p:spPr bwMode="auto">
                <a:xfrm>
                  <a:off x="4671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2" y="11"/>
                    </a:cxn>
                    <a:cxn ang="0">
                      <a:pos x="573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2" y="11"/>
                      </a:lnTo>
                      <a:lnTo>
                        <a:pt x="573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73" name="Freeform 462"/>
                <p:cNvSpPr>
                  <a:spLocks/>
                </p:cNvSpPr>
                <p:nvPr/>
              </p:nvSpPr>
              <p:spPr bwMode="auto">
                <a:xfrm>
                  <a:off x="4451" y="252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9" y="62"/>
                    </a:cxn>
                    <a:cxn ang="0">
                      <a:pos x="525" y="35"/>
                    </a:cxn>
                    <a:cxn ang="0">
                      <a:pos x="562" y="12"/>
                    </a:cxn>
                    <a:cxn ang="0">
                      <a:pos x="574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3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9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3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9" y="62"/>
                      </a:lnTo>
                      <a:lnTo>
                        <a:pt x="525" y="35"/>
                      </a:lnTo>
                      <a:lnTo>
                        <a:pt x="562" y="12"/>
                      </a:lnTo>
                      <a:lnTo>
                        <a:pt x="574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3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9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74" name="Freeform 464"/>
                <p:cNvSpPr>
                  <a:spLocks/>
                </p:cNvSpPr>
                <p:nvPr/>
              </p:nvSpPr>
              <p:spPr bwMode="auto">
                <a:xfrm>
                  <a:off x="4453" y="25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8"/>
                    </a:cxn>
                    <a:cxn ang="0">
                      <a:pos x="596" y="29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9"/>
                    </a:cxn>
                    <a:cxn ang="0">
                      <a:pos x="370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8"/>
                      </a:lnTo>
                      <a:lnTo>
                        <a:pt x="596" y="29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75" name="Freeform 465"/>
                <p:cNvSpPr>
                  <a:spLocks/>
                </p:cNvSpPr>
                <p:nvPr/>
              </p:nvSpPr>
              <p:spPr bwMode="auto">
                <a:xfrm>
                  <a:off x="4323" y="27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4" y="524"/>
                    </a:cxn>
                    <a:cxn ang="0">
                      <a:pos x="12" y="561"/>
                    </a:cxn>
                    <a:cxn ang="0">
                      <a:pos x="5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7"/>
                    </a:cxn>
                    <a:cxn ang="0">
                      <a:pos x="113" y="538"/>
                    </a:cxn>
                    <a:cxn ang="0">
                      <a:pos x="217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4" y="524"/>
                      </a:lnTo>
                      <a:lnTo>
                        <a:pt x="12" y="561"/>
                      </a:lnTo>
                      <a:lnTo>
                        <a:pt x="5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7"/>
                      </a:lnTo>
                      <a:lnTo>
                        <a:pt x="113" y="538"/>
                      </a:lnTo>
                      <a:lnTo>
                        <a:pt x="217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76" name="Freeform 466"/>
                <p:cNvSpPr>
                  <a:spLocks/>
                </p:cNvSpPr>
                <p:nvPr/>
              </p:nvSpPr>
              <p:spPr bwMode="auto">
                <a:xfrm>
                  <a:off x="4524" y="260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77" name="Freeform 467"/>
                <p:cNvSpPr>
                  <a:spLocks/>
                </p:cNvSpPr>
                <p:nvPr/>
              </p:nvSpPr>
              <p:spPr bwMode="auto">
                <a:xfrm>
                  <a:off x="4324" y="273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78" name="Freeform 468"/>
                <p:cNvSpPr>
                  <a:spLocks/>
                </p:cNvSpPr>
                <p:nvPr/>
              </p:nvSpPr>
              <p:spPr bwMode="auto">
                <a:xfrm>
                  <a:off x="4525" y="260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9" y="62"/>
                    </a:cxn>
                    <a:cxn ang="0">
                      <a:pos x="525" y="33"/>
                    </a:cxn>
                    <a:cxn ang="0">
                      <a:pos x="562" y="11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9" y="62"/>
                      </a:lnTo>
                      <a:lnTo>
                        <a:pt x="525" y="33"/>
                      </a:lnTo>
                      <a:lnTo>
                        <a:pt x="562" y="11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79" name="Freeform 469"/>
                <p:cNvSpPr>
                  <a:spLocks/>
                </p:cNvSpPr>
                <p:nvPr/>
              </p:nvSpPr>
              <p:spPr bwMode="auto">
                <a:xfrm>
                  <a:off x="4396" y="280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4" y="525"/>
                    </a:cxn>
                    <a:cxn ang="0">
                      <a:pos x="13" y="562"/>
                    </a:cxn>
                    <a:cxn ang="0">
                      <a:pos x="6" y="574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4" y="525"/>
                      </a:lnTo>
                      <a:lnTo>
                        <a:pt x="13" y="562"/>
                      </a:lnTo>
                      <a:lnTo>
                        <a:pt x="6" y="574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80" name="Freeform 470"/>
                <p:cNvSpPr>
                  <a:spLocks/>
                </p:cNvSpPr>
                <p:nvPr/>
              </p:nvSpPr>
              <p:spPr bwMode="auto">
                <a:xfrm>
                  <a:off x="4597" y="267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81" name="Freeform 471"/>
                <p:cNvSpPr>
                  <a:spLocks/>
                </p:cNvSpPr>
                <p:nvPr/>
              </p:nvSpPr>
              <p:spPr bwMode="auto">
                <a:xfrm>
                  <a:off x="4398" y="280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82" name="Freeform 472"/>
                <p:cNvSpPr>
                  <a:spLocks/>
                </p:cNvSpPr>
                <p:nvPr/>
              </p:nvSpPr>
              <p:spPr bwMode="auto">
                <a:xfrm>
                  <a:off x="4599" y="267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83" name="Freeform 473"/>
                <p:cNvSpPr>
                  <a:spLocks/>
                </p:cNvSpPr>
                <p:nvPr/>
              </p:nvSpPr>
              <p:spPr bwMode="auto">
                <a:xfrm>
                  <a:off x="4469" y="2873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84" name="Freeform 474"/>
                <p:cNvSpPr>
                  <a:spLocks/>
                </p:cNvSpPr>
                <p:nvPr/>
              </p:nvSpPr>
              <p:spPr bwMode="auto">
                <a:xfrm>
                  <a:off x="4669" y="27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39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39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85" name="Freeform 475"/>
                <p:cNvSpPr>
                  <a:spLocks/>
                </p:cNvSpPr>
                <p:nvPr/>
              </p:nvSpPr>
              <p:spPr bwMode="auto">
                <a:xfrm>
                  <a:off x="4470" y="287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1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599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1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599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86" name="Freeform 476"/>
                <p:cNvSpPr>
                  <a:spLocks/>
                </p:cNvSpPr>
                <p:nvPr/>
              </p:nvSpPr>
              <p:spPr bwMode="auto">
                <a:xfrm>
                  <a:off x="4671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2" y="11"/>
                    </a:cxn>
                    <a:cxn ang="0">
                      <a:pos x="573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2" y="11"/>
                      </a:lnTo>
                      <a:lnTo>
                        <a:pt x="573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87" name="Freeform 478"/>
                <p:cNvSpPr>
                  <a:spLocks/>
                </p:cNvSpPr>
                <p:nvPr/>
              </p:nvSpPr>
              <p:spPr bwMode="auto">
                <a:xfrm>
                  <a:off x="4455" y="253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9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8"/>
                    </a:cxn>
                    <a:cxn ang="0">
                      <a:pos x="370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9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8"/>
                      </a:lnTo>
                      <a:lnTo>
                        <a:pt x="370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88" name="Freeform 480"/>
                <p:cNvSpPr>
                  <a:spLocks/>
                </p:cNvSpPr>
                <p:nvPr/>
              </p:nvSpPr>
              <p:spPr bwMode="auto">
                <a:xfrm>
                  <a:off x="4457" y="253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89" name="Freeform 481"/>
                <p:cNvSpPr>
                  <a:spLocks/>
                </p:cNvSpPr>
                <p:nvPr/>
              </p:nvSpPr>
              <p:spPr bwMode="auto">
                <a:xfrm>
                  <a:off x="4326" y="273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1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5"/>
                    </a:cxn>
                    <a:cxn ang="0">
                      <a:pos x="11" y="561"/>
                    </a:cxn>
                    <a:cxn ang="0">
                      <a:pos x="5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2" y="599"/>
                    </a:cxn>
                    <a:cxn ang="0">
                      <a:pos x="8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1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5"/>
                      </a:lnTo>
                      <a:lnTo>
                        <a:pt x="11" y="561"/>
                      </a:lnTo>
                      <a:lnTo>
                        <a:pt x="5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2" y="599"/>
                      </a:lnTo>
                      <a:lnTo>
                        <a:pt x="8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90" name="Freeform 482"/>
                <p:cNvSpPr>
                  <a:spLocks/>
                </p:cNvSpPr>
                <p:nvPr/>
              </p:nvSpPr>
              <p:spPr bwMode="auto">
                <a:xfrm>
                  <a:off x="4527" y="260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2" y="11"/>
                    </a:cxn>
                    <a:cxn ang="0">
                      <a:pos x="573" y="4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7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2" y="11"/>
                      </a:lnTo>
                      <a:lnTo>
                        <a:pt x="573" y="4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7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91" name="Freeform 483"/>
                <p:cNvSpPr>
                  <a:spLocks/>
                </p:cNvSpPr>
                <p:nvPr/>
              </p:nvSpPr>
              <p:spPr bwMode="auto">
                <a:xfrm>
                  <a:off x="4328" y="273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5"/>
                    </a:cxn>
                    <a:cxn ang="0">
                      <a:pos x="62" y="489"/>
                    </a:cxn>
                    <a:cxn ang="0">
                      <a:pos x="33" y="525"/>
                    </a:cxn>
                    <a:cxn ang="0">
                      <a:pos x="12" y="562"/>
                    </a:cxn>
                    <a:cxn ang="0">
                      <a:pos x="5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89"/>
                    </a:cxn>
                    <a:cxn ang="0">
                      <a:pos x="77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5"/>
                      </a:lnTo>
                      <a:lnTo>
                        <a:pt x="62" y="489"/>
                      </a:lnTo>
                      <a:lnTo>
                        <a:pt x="33" y="525"/>
                      </a:lnTo>
                      <a:lnTo>
                        <a:pt x="12" y="562"/>
                      </a:lnTo>
                      <a:lnTo>
                        <a:pt x="5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89"/>
                      </a:lnTo>
                      <a:lnTo>
                        <a:pt x="77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92" name="Freeform 484"/>
                <p:cNvSpPr>
                  <a:spLocks/>
                </p:cNvSpPr>
                <p:nvPr/>
              </p:nvSpPr>
              <p:spPr bwMode="auto">
                <a:xfrm>
                  <a:off x="4529" y="260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6" y="144"/>
                    </a:cxn>
                    <a:cxn ang="0">
                      <a:pos x="489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7" y="1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6" y="144"/>
                      </a:lnTo>
                      <a:lnTo>
                        <a:pt x="489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7" y="1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93" name="Freeform 485"/>
                <p:cNvSpPr>
                  <a:spLocks/>
                </p:cNvSpPr>
                <p:nvPr/>
              </p:nvSpPr>
              <p:spPr bwMode="auto">
                <a:xfrm>
                  <a:off x="4400" y="280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6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4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600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1"/>
                    </a:cxn>
                    <a:cxn ang="0">
                      <a:pos x="317" y="371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6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4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600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1"/>
                      </a:lnTo>
                      <a:lnTo>
                        <a:pt x="317" y="371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94" name="Freeform 486"/>
                <p:cNvSpPr>
                  <a:spLocks/>
                </p:cNvSpPr>
                <p:nvPr/>
              </p:nvSpPr>
              <p:spPr bwMode="auto">
                <a:xfrm>
                  <a:off x="4601" y="267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95" name="Freeform 487"/>
                <p:cNvSpPr>
                  <a:spLocks/>
                </p:cNvSpPr>
                <p:nvPr/>
              </p:nvSpPr>
              <p:spPr bwMode="auto">
                <a:xfrm>
                  <a:off x="4402" y="280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3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7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3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7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96" name="Freeform 488"/>
                <p:cNvSpPr>
                  <a:spLocks/>
                </p:cNvSpPr>
                <p:nvPr/>
              </p:nvSpPr>
              <p:spPr bwMode="auto">
                <a:xfrm>
                  <a:off x="4603" y="267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97" name="Freeform 489"/>
                <p:cNvSpPr>
                  <a:spLocks/>
                </p:cNvSpPr>
                <p:nvPr/>
              </p:nvSpPr>
              <p:spPr bwMode="auto">
                <a:xfrm>
                  <a:off x="4472" y="287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4"/>
                    </a:cxn>
                    <a:cxn ang="0">
                      <a:pos x="62" y="487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599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6"/>
                    </a:cxn>
                    <a:cxn ang="0">
                      <a:pos x="114" y="539"/>
                    </a:cxn>
                    <a:cxn ang="0">
                      <a:pos x="216" y="456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4"/>
                      </a:lnTo>
                      <a:lnTo>
                        <a:pt x="62" y="487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599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6"/>
                      </a:lnTo>
                      <a:lnTo>
                        <a:pt x="114" y="539"/>
                      </a:lnTo>
                      <a:lnTo>
                        <a:pt x="216" y="456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98" name="Freeform 490"/>
                <p:cNvSpPr>
                  <a:spLocks/>
                </p:cNvSpPr>
                <p:nvPr/>
              </p:nvSpPr>
              <p:spPr bwMode="auto">
                <a:xfrm>
                  <a:off x="4673" y="274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7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7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99" name="Freeform 491"/>
                <p:cNvSpPr>
                  <a:spLocks/>
                </p:cNvSpPr>
                <p:nvPr/>
              </p:nvSpPr>
              <p:spPr bwMode="auto">
                <a:xfrm>
                  <a:off x="4474" y="287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00" name="Freeform 492"/>
                <p:cNvSpPr>
                  <a:spLocks/>
                </p:cNvSpPr>
                <p:nvPr/>
              </p:nvSpPr>
              <p:spPr bwMode="auto">
                <a:xfrm>
                  <a:off x="4675" y="274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5" y="232"/>
                    </a:cxn>
                    <a:cxn ang="0">
                      <a:pos x="386" y="143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5" y="232"/>
                      </a:lnTo>
                      <a:lnTo>
                        <a:pt x="386" y="143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01" name="Freeform 493"/>
                <p:cNvSpPr>
                  <a:spLocks/>
                </p:cNvSpPr>
                <p:nvPr/>
              </p:nvSpPr>
              <p:spPr bwMode="auto">
                <a:xfrm>
                  <a:off x="4445" y="2627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0" y="196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6" y="191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93" y="179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18" y="153"/>
                    </a:cxn>
                    <a:cxn ang="0">
                      <a:pos x="128" y="135"/>
                    </a:cxn>
                    <a:cxn ang="0">
                      <a:pos x="128" y="135"/>
                    </a:cxn>
                    <a:cxn ang="0">
                      <a:pos x="135" y="119"/>
                    </a:cxn>
                    <a:cxn ang="0">
                      <a:pos x="134" y="101"/>
                    </a:cxn>
                    <a:cxn ang="0">
                      <a:pos x="125" y="82"/>
                    </a:cxn>
                    <a:cxn ang="0">
                      <a:pos x="108" y="66"/>
                    </a:cxn>
                    <a:cxn ang="0">
                      <a:pos x="86" y="47"/>
                    </a:cxn>
                    <a:cxn ang="0">
                      <a:pos x="62" y="33"/>
                    </a:cxn>
                    <a:cxn ang="0">
                      <a:pos x="62" y="33"/>
                    </a:cxn>
                    <a:cxn ang="0">
                      <a:pos x="42" y="20"/>
                    </a:cxn>
                    <a:cxn ang="0">
                      <a:pos x="19" y="9"/>
                    </a:cxn>
                    <a:cxn ang="0">
                      <a:pos x="19" y="9"/>
                    </a:cxn>
                    <a:cxn ang="0">
                      <a:pos x="13" y="6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3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0" y="196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6" y="191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93" y="179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18" y="153"/>
                      </a:lnTo>
                      <a:lnTo>
                        <a:pt x="128" y="135"/>
                      </a:lnTo>
                      <a:lnTo>
                        <a:pt x="128" y="135"/>
                      </a:lnTo>
                      <a:lnTo>
                        <a:pt x="135" y="119"/>
                      </a:lnTo>
                      <a:lnTo>
                        <a:pt x="134" y="101"/>
                      </a:lnTo>
                      <a:lnTo>
                        <a:pt x="125" y="82"/>
                      </a:lnTo>
                      <a:lnTo>
                        <a:pt x="108" y="66"/>
                      </a:lnTo>
                      <a:lnTo>
                        <a:pt x="86" y="47"/>
                      </a:lnTo>
                      <a:lnTo>
                        <a:pt x="62" y="33"/>
                      </a:lnTo>
                      <a:lnTo>
                        <a:pt x="62" y="33"/>
                      </a:lnTo>
                      <a:lnTo>
                        <a:pt x="42" y="20"/>
                      </a:lnTo>
                      <a:lnTo>
                        <a:pt x="19" y="9"/>
                      </a:lnTo>
                      <a:lnTo>
                        <a:pt x="19" y="9"/>
                      </a:lnTo>
                      <a:lnTo>
                        <a:pt x="13" y="6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02" name="Freeform 494"/>
                <p:cNvSpPr>
                  <a:spLocks/>
                </p:cNvSpPr>
                <p:nvPr/>
              </p:nvSpPr>
              <p:spPr bwMode="auto">
                <a:xfrm>
                  <a:off x="4430" y="262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6"/>
                    </a:cxn>
                    <a:cxn ang="0">
                      <a:pos x="70" y="196"/>
                    </a:cxn>
                    <a:cxn ang="0">
                      <a:pos x="70" y="196"/>
                    </a:cxn>
                    <a:cxn ang="0">
                      <a:pos x="72" y="194"/>
                    </a:cxn>
                    <a:cxn ang="0">
                      <a:pos x="73" y="194"/>
                    </a:cxn>
                    <a:cxn ang="0">
                      <a:pos x="73" y="194"/>
                    </a:cxn>
                    <a:cxn ang="0">
                      <a:pos x="78" y="191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93" y="177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19" y="152"/>
                    </a:cxn>
                    <a:cxn ang="0">
                      <a:pos x="128" y="135"/>
                    </a:cxn>
                    <a:cxn ang="0">
                      <a:pos x="128" y="135"/>
                    </a:cxn>
                    <a:cxn ang="0">
                      <a:pos x="135" y="119"/>
                    </a:cxn>
                    <a:cxn ang="0">
                      <a:pos x="134" y="100"/>
                    </a:cxn>
                    <a:cxn ang="0">
                      <a:pos x="134" y="100"/>
                    </a:cxn>
                    <a:cxn ang="0">
                      <a:pos x="125" y="80"/>
                    </a:cxn>
                    <a:cxn ang="0">
                      <a:pos x="108" y="64"/>
                    </a:cxn>
                    <a:cxn ang="0">
                      <a:pos x="86" y="47"/>
                    </a:cxn>
                    <a:cxn ang="0">
                      <a:pos x="63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6">
                      <a:moveTo>
                        <a:pt x="69" y="196"/>
                      </a:moveTo>
                      <a:lnTo>
                        <a:pt x="70" y="196"/>
                      </a:lnTo>
                      <a:lnTo>
                        <a:pt x="70" y="196"/>
                      </a:lnTo>
                      <a:lnTo>
                        <a:pt x="72" y="194"/>
                      </a:lnTo>
                      <a:lnTo>
                        <a:pt x="73" y="194"/>
                      </a:lnTo>
                      <a:lnTo>
                        <a:pt x="73" y="194"/>
                      </a:lnTo>
                      <a:lnTo>
                        <a:pt x="78" y="191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93" y="177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19" y="152"/>
                      </a:lnTo>
                      <a:lnTo>
                        <a:pt x="128" y="135"/>
                      </a:lnTo>
                      <a:lnTo>
                        <a:pt x="128" y="135"/>
                      </a:lnTo>
                      <a:lnTo>
                        <a:pt x="135" y="119"/>
                      </a:lnTo>
                      <a:lnTo>
                        <a:pt x="134" y="100"/>
                      </a:lnTo>
                      <a:lnTo>
                        <a:pt x="134" y="100"/>
                      </a:lnTo>
                      <a:lnTo>
                        <a:pt x="125" y="80"/>
                      </a:lnTo>
                      <a:lnTo>
                        <a:pt x="108" y="64"/>
                      </a:lnTo>
                      <a:lnTo>
                        <a:pt x="86" y="47"/>
                      </a:lnTo>
                      <a:lnTo>
                        <a:pt x="63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03" name="Freeform 495"/>
                <p:cNvSpPr>
                  <a:spLocks/>
                </p:cNvSpPr>
                <p:nvPr/>
              </p:nvSpPr>
              <p:spPr bwMode="auto">
                <a:xfrm>
                  <a:off x="4434" y="262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0" y="197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6" y="191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93" y="178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19" y="152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35" y="119"/>
                    </a:cxn>
                    <a:cxn ang="0">
                      <a:pos x="134" y="102"/>
                    </a:cxn>
                    <a:cxn ang="0">
                      <a:pos x="125" y="82"/>
                    </a:cxn>
                    <a:cxn ang="0">
                      <a:pos x="108" y="66"/>
                    </a:cxn>
                    <a:cxn ang="0">
                      <a:pos x="86" y="49"/>
                    </a:cxn>
                    <a:cxn ang="0">
                      <a:pos x="63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0" y="197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6" y="191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93" y="178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19" y="152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35" y="119"/>
                      </a:lnTo>
                      <a:lnTo>
                        <a:pt x="134" y="102"/>
                      </a:lnTo>
                      <a:lnTo>
                        <a:pt x="125" y="82"/>
                      </a:lnTo>
                      <a:lnTo>
                        <a:pt x="108" y="66"/>
                      </a:lnTo>
                      <a:lnTo>
                        <a:pt x="86" y="49"/>
                      </a:lnTo>
                      <a:lnTo>
                        <a:pt x="63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04" name="Freeform 496"/>
                <p:cNvSpPr>
                  <a:spLocks/>
                </p:cNvSpPr>
                <p:nvPr/>
              </p:nvSpPr>
              <p:spPr bwMode="auto">
                <a:xfrm>
                  <a:off x="4694" y="2932"/>
                  <a:ext cx="48" cy="64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7" y="1"/>
                    </a:cxn>
                    <a:cxn ang="0">
                      <a:pos x="56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0" y="7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34" y="22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13" y="49"/>
                    </a:cxn>
                    <a:cxn ang="0">
                      <a:pos x="4" y="68"/>
                    </a:cxn>
                    <a:cxn ang="0">
                      <a:pos x="4" y="68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13" y="121"/>
                    </a:cxn>
                    <a:cxn ang="0">
                      <a:pos x="32" y="135"/>
                    </a:cxn>
                    <a:cxn ang="0">
                      <a:pos x="55" y="150"/>
                    </a:cxn>
                    <a:cxn ang="0">
                      <a:pos x="79" y="163"/>
                    </a:cxn>
                    <a:cxn ang="0">
                      <a:pos x="79" y="163"/>
                    </a:cxn>
                    <a:cxn ang="0">
                      <a:pos x="102" y="173"/>
                    </a:cxn>
                    <a:cxn ang="0">
                      <a:pos x="125" y="183"/>
                    </a:cxn>
                    <a:cxn ang="0">
                      <a:pos x="125" y="183"/>
                    </a:cxn>
                    <a:cxn ang="0">
                      <a:pos x="132" y="186"/>
                    </a:cxn>
                    <a:cxn ang="0">
                      <a:pos x="140" y="187"/>
                    </a:cxn>
                    <a:cxn ang="0">
                      <a:pos x="140" y="187"/>
                    </a:cxn>
                    <a:cxn ang="0">
                      <a:pos x="140" y="187"/>
                    </a:cxn>
                    <a:cxn ang="0">
                      <a:pos x="142" y="189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5" y="190"/>
                    </a:cxn>
                    <a:cxn ang="0">
                      <a:pos x="145" y="190"/>
                    </a:cxn>
                    <a:cxn ang="0">
                      <a:pos x="145" y="190"/>
                    </a:cxn>
                  </a:cxnLst>
                  <a:rect l="0" t="0" r="r" b="b"/>
                  <a:pathLst>
                    <a:path w="145" h="190">
                      <a:moveTo>
                        <a:pt x="57" y="0"/>
                      </a:moveTo>
                      <a:lnTo>
                        <a:pt x="57" y="1"/>
                      </a:lnTo>
                      <a:lnTo>
                        <a:pt x="56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0" y="7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34" y="22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13" y="49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13" y="121"/>
                      </a:lnTo>
                      <a:lnTo>
                        <a:pt x="32" y="135"/>
                      </a:lnTo>
                      <a:lnTo>
                        <a:pt x="55" y="150"/>
                      </a:lnTo>
                      <a:lnTo>
                        <a:pt x="79" y="163"/>
                      </a:lnTo>
                      <a:lnTo>
                        <a:pt x="79" y="163"/>
                      </a:lnTo>
                      <a:lnTo>
                        <a:pt x="102" y="173"/>
                      </a:lnTo>
                      <a:lnTo>
                        <a:pt x="125" y="183"/>
                      </a:lnTo>
                      <a:lnTo>
                        <a:pt x="125" y="183"/>
                      </a:lnTo>
                      <a:lnTo>
                        <a:pt x="132" y="186"/>
                      </a:lnTo>
                      <a:lnTo>
                        <a:pt x="140" y="187"/>
                      </a:lnTo>
                      <a:lnTo>
                        <a:pt x="140" y="187"/>
                      </a:lnTo>
                      <a:lnTo>
                        <a:pt x="140" y="187"/>
                      </a:lnTo>
                      <a:lnTo>
                        <a:pt x="142" y="189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05" name="Freeform 497"/>
                <p:cNvSpPr>
                  <a:spLocks/>
                </p:cNvSpPr>
                <p:nvPr/>
              </p:nvSpPr>
              <p:spPr bwMode="auto">
                <a:xfrm>
                  <a:off x="4701" y="2930"/>
                  <a:ext cx="49" cy="63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58" y="1"/>
                    </a:cxn>
                    <a:cxn ang="0">
                      <a:pos x="57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1" y="5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35" y="21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13" y="49"/>
                    </a:cxn>
                    <a:cxn ang="0">
                      <a:pos x="5" y="66"/>
                    </a:cxn>
                    <a:cxn ang="0">
                      <a:pos x="5" y="66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3" y="102"/>
                    </a:cxn>
                    <a:cxn ang="0">
                      <a:pos x="15" y="121"/>
                    </a:cxn>
                    <a:cxn ang="0">
                      <a:pos x="32" y="134"/>
                    </a:cxn>
                    <a:cxn ang="0">
                      <a:pos x="57" y="150"/>
                    </a:cxn>
                    <a:cxn ang="0">
                      <a:pos x="81" y="162"/>
                    </a:cxn>
                    <a:cxn ang="0">
                      <a:pos x="147" y="190"/>
                    </a:cxn>
                    <a:cxn ang="0">
                      <a:pos x="147" y="190"/>
                    </a:cxn>
                  </a:cxnLst>
                  <a:rect l="0" t="0" r="r" b="b"/>
                  <a:pathLst>
                    <a:path w="147" h="190">
                      <a:moveTo>
                        <a:pt x="58" y="0"/>
                      </a:moveTo>
                      <a:lnTo>
                        <a:pt x="58" y="0"/>
                      </a:lnTo>
                      <a:lnTo>
                        <a:pt x="58" y="1"/>
                      </a:lnTo>
                      <a:lnTo>
                        <a:pt x="57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1" y="5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35" y="21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13" y="49"/>
                      </a:lnTo>
                      <a:lnTo>
                        <a:pt x="5" y="66"/>
                      </a:lnTo>
                      <a:lnTo>
                        <a:pt x="5" y="66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15" y="121"/>
                      </a:lnTo>
                      <a:lnTo>
                        <a:pt x="32" y="134"/>
                      </a:lnTo>
                      <a:lnTo>
                        <a:pt x="57" y="150"/>
                      </a:lnTo>
                      <a:lnTo>
                        <a:pt x="81" y="162"/>
                      </a:lnTo>
                      <a:lnTo>
                        <a:pt x="147" y="190"/>
                      </a:lnTo>
                      <a:lnTo>
                        <a:pt x="147" y="190"/>
                      </a:lnTo>
                    </a:path>
                  </a:pathLst>
                </a:custGeom>
                <a:noFill/>
                <a:ln w="11113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06" name="Freeform 498"/>
                <p:cNvSpPr>
                  <a:spLocks/>
                </p:cNvSpPr>
                <p:nvPr/>
              </p:nvSpPr>
              <p:spPr bwMode="auto">
                <a:xfrm>
                  <a:off x="4705" y="2929"/>
                  <a:ext cx="48" cy="63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6" y="2"/>
                    </a:cxn>
                    <a:cxn ang="0">
                      <a:pos x="54" y="3"/>
                    </a:cxn>
                    <a:cxn ang="0">
                      <a:pos x="50" y="6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34" y="22"/>
                    </a:cxn>
                    <a:cxn ang="0">
                      <a:pos x="24" y="33"/>
                    </a:cxn>
                    <a:cxn ang="0">
                      <a:pos x="24" y="33"/>
                    </a:cxn>
                    <a:cxn ang="0">
                      <a:pos x="12" y="49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0" y="84"/>
                    </a:cxn>
                    <a:cxn ang="0">
                      <a:pos x="2" y="101"/>
                    </a:cxn>
                    <a:cxn ang="0">
                      <a:pos x="14" y="120"/>
                    </a:cxn>
                    <a:cxn ang="0">
                      <a:pos x="31" y="134"/>
                    </a:cxn>
                    <a:cxn ang="0">
                      <a:pos x="56" y="150"/>
                    </a:cxn>
                    <a:cxn ang="0">
                      <a:pos x="80" y="163"/>
                    </a:cxn>
                    <a:cxn ang="0">
                      <a:pos x="145" y="189"/>
                    </a:cxn>
                    <a:cxn ang="0">
                      <a:pos x="145" y="189"/>
                    </a:cxn>
                  </a:cxnLst>
                  <a:rect l="0" t="0" r="r" b="b"/>
                  <a:pathLst>
                    <a:path w="145" h="189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6" y="2"/>
                      </a:lnTo>
                      <a:lnTo>
                        <a:pt x="54" y="3"/>
                      </a:lnTo>
                      <a:lnTo>
                        <a:pt x="50" y="6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34" y="22"/>
                      </a:lnTo>
                      <a:lnTo>
                        <a:pt x="24" y="33"/>
                      </a:lnTo>
                      <a:lnTo>
                        <a:pt x="24" y="33"/>
                      </a:lnTo>
                      <a:lnTo>
                        <a:pt x="12" y="49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0" y="84"/>
                      </a:lnTo>
                      <a:lnTo>
                        <a:pt x="2" y="101"/>
                      </a:lnTo>
                      <a:lnTo>
                        <a:pt x="14" y="120"/>
                      </a:lnTo>
                      <a:lnTo>
                        <a:pt x="31" y="134"/>
                      </a:lnTo>
                      <a:lnTo>
                        <a:pt x="56" y="150"/>
                      </a:lnTo>
                      <a:lnTo>
                        <a:pt x="80" y="163"/>
                      </a:lnTo>
                      <a:lnTo>
                        <a:pt x="145" y="189"/>
                      </a:lnTo>
                      <a:lnTo>
                        <a:pt x="145" y="189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grpSp>
            <p:nvGrpSpPr>
              <p:cNvPr id="84" name="Group 4"/>
              <p:cNvGrpSpPr>
                <a:grpSpLocks noChangeAspect="1"/>
              </p:cNvGrpSpPr>
              <p:nvPr/>
            </p:nvGrpSpPr>
            <p:grpSpPr bwMode="auto">
              <a:xfrm rot="18973153">
                <a:off x="3521025" y="3242121"/>
                <a:ext cx="721618" cy="721618"/>
                <a:chOff x="4286" y="2523"/>
                <a:chExt cx="660" cy="660"/>
              </a:xfrm>
            </p:grpSpPr>
            <p:sp>
              <p:nvSpPr>
                <p:cNvPr id="287" name="AutoShape 3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4286" y="2523"/>
                  <a:ext cx="660" cy="6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86" name="Group 205"/>
                <p:cNvGrpSpPr>
                  <a:grpSpLocks/>
                </p:cNvGrpSpPr>
                <p:nvPr/>
              </p:nvGrpSpPr>
              <p:grpSpPr bwMode="auto">
                <a:xfrm>
                  <a:off x="4314" y="2535"/>
                  <a:ext cx="402" cy="402"/>
                  <a:chOff x="4314" y="2535"/>
                  <a:chExt cx="402" cy="402"/>
                </a:xfrm>
              </p:grpSpPr>
              <p:sp>
                <p:nvSpPr>
                  <p:cNvPr id="437" name="Freeform 198"/>
                  <p:cNvSpPr>
                    <a:spLocks/>
                  </p:cNvSpPr>
                  <p:nvPr/>
                </p:nvSpPr>
                <p:spPr bwMode="auto">
                  <a:xfrm>
                    <a:off x="4443" y="2535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3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1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7"/>
                      </a:cxn>
                      <a:cxn ang="0">
                        <a:pos x="596" y="29"/>
                      </a:cxn>
                      <a:cxn ang="0">
                        <a:pos x="590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3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1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7"/>
                        </a:lnTo>
                        <a:lnTo>
                          <a:pt x="596" y="29"/>
                        </a:lnTo>
                        <a:lnTo>
                          <a:pt x="590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8" name="Freeform 200"/>
                  <p:cNvSpPr>
                    <a:spLocks/>
                  </p:cNvSpPr>
                  <p:nvPr/>
                </p:nvSpPr>
                <p:spPr bwMode="auto">
                  <a:xfrm>
                    <a:off x="4445" y="2537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1"/>
                      </a:cxn>
                      <a:cxn ang="0">
                        <a:pos x="385" y="144"/>
                      </a:cxn>
                      <a:cxn ang="0">
                        <a:pos x="489" y="61"/>
                      </a:cxn>
                      <a:cxn ang="0">
                        <a:pos x="525" y="34"/>
                      </a:cxn>
                      <a:cxn ang="0">
                        <a:pos x="562" y="11"/>
                      </a:cxn>
                      <a:cxn ang="0">
                        <a:pos x="574" y="5"/>
                      </a:cxn>
                      <a:cxn ang="0">
                        <a:pos x="585" y="1"/>
                      </a:cxn>
                      <a:cxn ang="0">
                        <a:pos x="594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7" y="27"/>
                      </a:cxn>
                      <a:cxn ang="0">
                        <a:pos x="589" y="40"/>
                      </a:cxn>
                      <a:cxn ang="0">
                        <a:pos x="568" y="76"/>
                      </a:cxn>
                      <a:cxn ang="0">
                        <a:pos x="539" y="113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1"/>
                        </a:lnTo>
                        <a:lnTo>
                          <a:pt x="385" y="144"/>
                        </a:lnTo>
                        <a:lnTo>
                          <a:pt x="489" y="61"/>
                        </a:lnTo>
                        <a:lnTo>
                          <a:pt x="525" y="34"/>
                        </a:lnTo>
                        <a:lnTo>
                          <a:pt x="562" y="11"/>
                        </a:lnTo>
                        <a:lnTo>
                          <a:pt x="574" y="5"/>
                        </a:lnTo>
                        <a:lnTo>
                          <a:pt x="585" y="1"/>
                        </a:lnTo>
                        <a:lnTo>
                          <a:pt x="594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7" y="27"/>
                        </a:lnTo>
                        <a:lnTo>
                          <a:pt x="589" y="40"/>
                        </a:lnTo>
                        <a:lnTo>
                          <a:pt x="568" y="76"/>
                        </a:lnTo>
                        <a:lnTo>
                          <a:pt x="539" y="113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9" name="Freeform 202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40" name="Freeform 203"/>
                  <p:cNvSpPr>
                    <a:spLocks/>
                  </p:cNvSpPr>
                  <p:nvPr/>
                </p:nvSpPr>
                <p:spPr bwMode="auto">
                  <a:xfrm>
                    <a:off x="4314" y="273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1" y="285"/>
                      </a:cxn>
                      <a:cxn ang="0">
                        <a:pos x="144" y="386"/>
                      </a:cxn>
                      <a:cxn ang="0">
                        <a:pos x="62" y="489"/>
                      </a:cxn>
                      <a:cxn ang="0">
                        <a:pos x="34" y="526"/>
                      </a:cxn>
                      <a:cxn ang="0">
                        <a:pos x="11" y="562"/>
                      </a:cxn>
                      <a:cxn ang="0">
                        <a:pos x="5" y="575"/>
                      </a:cxn>
                      <a:cxn ang="0">
                        <a:pos x="1" y="586"/>
                      </a:cxn>
                      <a:cxn ang="0">
                        <a:pos x="0" y="595"/>
                      </a:cxn>
                      <a:cxn ang="0">
                        <a:pos x="2" y="599"/>
                      </a:cxn>
                      <a:cxn ang="0">
                        <a:pos x="8" y="602"/>
                      </a:cxn>
                      <a:cxn ang="0">
                        <a:pos x="15" y="601"/>
                      </a:cxn>
                      <a:cxn ang="0">
                        <a:pos x="27" y="597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6" y="369"/>
                      </a:cxn>
                      <a:cxn ang="0">
                        <a:pos x="316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1" y="285"/>
                        </a:lnTo>
                        <a:lnTo>
                          <a:pt x="144" y="386"/>
                        </a:lnTo>
                        <a:lnTo>
                          <a:pt x="62" y="489"/>
                        </a:lnTo>
                        <a:lnTo>
                          <a:pt x="34" y="526"/>
                        </a:lnTo>
                        <a:lnTo>
                          <a:pt x="11" y="562"/>
                        </a:lnTo>
                        <a:lnTo>
                          <a:pt x="5" y="575"/>
                        </a:lnTo>
                        <a:lnTo>
                          <a:pt x="1" y="586"/>
                        </a:lnTo>
                        <a:lnTo>
                          <a:pt x="0" y="595"/>
                        </a:lnTo>
                        <a:lnTo>
                          <a:pt x="2" y="599"/>
                        </a:lnTo>
                        <a:lnTo>
                          <a:pt x="8" y="602"/>
                        </a:lnTo>
                        <a:lnTo>
                          <a:pt x="15" y="601"/>
                        </a:lnTo>
                        <a:lnTo>
                          <a:pt x="27" y="597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6" y="369"/>
                        </a:lnTo>
                        <a:lnTo>
                          <a:pt x="316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41" name="Freeform 204"/>
                  <p:cNvSpPr>
                    <a:spLocks/>
                  </p:cNvSpPr>
                  <p:nvPr/>
                </p:nvSpPr>
                <p:spPr bwMode="auto">
                  <a:xfrm>
                    <a:off x="4515" y="2608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4" y="232"/>
                      </a:cxn>
                      <a:cxn ang="0">
                        <a:pos x="385" y="143"/>
                      </a:cxn>
                      <a:cxn ang="0">
                        <a:pos x="487" y="62"/>
                      </a:cxn>
                      <a:cxn ang="0">
                        <a:pos x="524" y="33"/>
                      </a:cxn>
                      <a:cxn ang="0">
                        <a:pos x="560" y="12"/>
                      </a:cxn>
                      <a:cxn ang="0">
                        <a:pos x="573" y="5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1" y="7"/>
                      </a:cxn>
                      <a:cxn ang="0">
                        <a:pos x="599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6" y="77"/>
                      </a:cxn>
                      <a:cxn ang="0">
                        <a:pos x="539" y="113"/>
                      </a:cxn>
                      <a:cxn ang="0">
                        <a:pos x="457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1" h="602">
                        <a:moveTo>
                          <a:pt x="0" y="493"/>
                        </a:moveTo>
                        <a:lnTo>
                          <a:pt x="284" y="232"/>
                        </a:lnTo>
                        <a:lnTo>
                          <a:pt x="385" y="143"/>
                        </a:lnTo>
                        <a:lnTo>
                          <a:pt x="487" y="62"/>
                        </a:lnTo>
                        <a:lnTo>
                          <a:pt x="524" y="33"/>
                        </a:lnTo>
                        <a:lnTo>
                          <a:pt x="560" y="12"/>
                        </a:lnTo>
                        <a:lnTo>
                          <a:pt x="573" y="5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1" y="7"/>
                        </a:lnTo>
                        <a:lnTo>
                          <a:pt x="599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6" y="77"/>
                        </a:lnTo>
                        <a:lnTo>
                          <a:pt x="539" y="113"/>
                        </a:lnTo>
                        <a:lnTo>
                          <a:pt x="457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grpSp>
              <p:nvGrpSpPr>
                <p:cNvPr id="94" name="Group 406"/>
                <p:cNvGrpSpPr>
                  <a:grpSpLocks/>
                </p:cNvGrpSpPr>
                <p:nvPr/>
              </p:nvGrpSpPr>
              <p:grpSpPr bwMode="auto">
                <a:xfrm>
                  <a:off x="4316" y="2539"/>
                  <a:ext cx="557" cy="552"/>
                  <a:chOff x="4316" y="2539"/>
                  <a:chExt cx="557" cy="552"/>
                </a:xfrm>
              </p:grpSpPr>
              <p:sp>
                <p:nvSpPr>
                  <p:cNvPr id="352" name="Freeform 206"/>
                  <p:cNvSpPr>
                    <a:spLocks/>
                  </p:cNvSpPr>
                  <p:nvPr/>
                </p:nvSpPr>
                <p:spPr bwMode="auto">
                  <a:xfrm>
                    <a:off x="4316" y="273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5"/>
                      </a:cxn>
                      <a:cxn ang="0">
                        <a:pos x="62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5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39" y="589"/>
                      </a:cxn>
                      <a:cxn ang="0">
                        <a:pos x="77" y="568"/>
                      </a:cxn>
                      <a:cxn ang="0">
                        <a:pos x="113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5"/>
                        </a:lnTo>
                        <a:lnTo>
                          <a:pt x="62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5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39" y="589"/>
                        </a:lnTo>
                        <a:lnTo>
                          <a:pt x="77" y="568"/>
                        </a:lnTo>
                        <a:lnTo>
                          <a:pt x="113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53" name="Freeform 207"/>
                  <p:cNvSpPr>
                    <a:spLocks/>
                  </p:cNvSpPr>
                  <p:nvPr/>
                </p:nvSpPr>
                <p:spPr bwMode="auto">
                  <a:xfrm>
                    <a:off x="4517" y="260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6" y="144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3"/>
                      </a:cxn>
                      <a:cxn ang="0">
                        <a:pos x="575" y="5"/>
                      </a:cxn>
                      <a:cxn ang="0">
                        <a:pos x="587" y="1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8"/>
                      </a:cxn>
                      <a:cxn ang="0">
                        <a:pos x="601" y="17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6" y="144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3"/>
                        </a:lnTo>
                        <a:lnTo>
                          <a:pt x="575" y="5"/>
                        </a:lnTo>
                        <a:lnTo>
                          <a:pt x="587" y="1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8"/>
                        </a:lnTo>
                        <a:lnTo>
                          <a:pt x="601" y="17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54" name="Freeform 208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55" name="Freeform 209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56" name="Freeform 210"/>
                  <p:cNvSpPr>
                    <a:spLocks/>
                  </p:cNvSpPr>
                  <p:nvPr/>
                </p:nvSpPr>
                <p:spPr bwMode="auto">
                  <a:xfrm>
                    <a:off x="4388" y="280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4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4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57" name="Freeform 211"/>
                  <p:cNvSpPr>
                    <a:spLocks/>
                  </p:cNvSpPr>
                  <p:nvPr/>
                </p:nvSpPr>
                <p:spPr bwMode="auto">
                  <a:xfrm>
                    <a:off x="4589" y="2678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2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1"/>
                      </a:cxn>
                      <a:cxn ang="0">
                        <a:pos x="595" y="0"/>
                      </a:cxn>
                      <a:cxn ang="0">
                        <a:pos x="600" y="3"/>
                      </a:cxn>
                      <a:cxn ang="0">
                        <a:pos x="600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1" y="112"/>
                      </a:cxn>
                      <a:cxn ang="0">
                        <a:pos x="458" y="216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2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1"/>
                        </a:lnTo>
                        <a:lnTo>
                          <a:pt x="595" y="0"/>
                        </a:lnTo>
                        <a:lnTo>
                          <a:pt x="600" y="3"/>
                        </a:lnTo>
                        <a:lnTo>
                          <a:pt x="600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1" y="112"/>
                        </a:lnTo>
                        <a:lnTo>
                          <a:pt x="458" y="216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58" name="Freeform 212"/>
                  <p:cNvSpPr>
                    <a:spLocks/>
                  </p:cNvSpPr>
                  <p:nvPr/>
                </p:nvSpPr>
                <p:spPr bwMode="auto">
                  <a:xfrm>
                    <a:off x="4390" y="280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4" y="524"/>
                      </a:cxn>
                      <a:cxn ang="0">
                        <a:pos x="13" y="561"/>
                      </a:cxn>
                      <a:cxn ang="0">
                        <a:pos x="5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7" y="600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7"/>
                      </a:cxn>
                      <a:cxn ang="0">
                        <a:pos x="113" y="538"/>
                      </a:cxn>
                      <a:cxn ang="0">
                        <a:pos x="216" y="458"/>
                      </a:cxn>
                      <a:cxn ang="0">
                        <a:pos x="318" y="368"/>
                      </a:cxn>
                      <a:cxn ang="0">
                        <a:pos x="318" y="368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4" y="524"/>
                        </a:lnTo>
                        <a:lnTo>
                          <a:pt x="13" y="561"/>
                        </a:lnTo>
                        <a:lnTo>
                          <a:pt x="5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7" y="600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7"/>
                        </a:lnTo>
                        <a:lnTo>
                          <a:pt x="113" y="538"/>
                        </a:lnTo>
                        <a:lnTo>
                          <a:pt x="216" y="458"/>
                        </a:lnTo>
                        <a:lnTo>
                          <a:pt x="318" y="368"/>
                        </a:lnTo>
                        <a:lnTo>
                          <a:pt x="318" y="368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59" name="Freeform 213"/>
                  <p:cNvSpPr>
                    <a:spLocks/>
                  </p:cNvSpPr>
                  <p:nvPr/>
                </p:nvSpPr>
                <p:spPr bwMode="auto">
                  <a:xfrm>
                    <a:off x="4591" y="2680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0" name="Freeform 214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1" name="Freeform 215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2" name="Freeform 216"/>
                  <p:cNvSpPr>
                    <a:spLocks/>
                  </p:cNvSpPr>
                  <p:nvPr/>
                </p:nvSpPr>
                <p:spPr bwMode="auto">
                  <a:xfrm>
                    <a:off x="4460" y="287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4"/>
                      </a:cxn>
                      <a:cxn ang="0">
                        <a:pos x="144" y="385"/>
                      </a:cxn>
                      <a:cxn ang="0">
                        <a:pos x="62" y="487"/>
                      </a:cxn>
                      <a:cxn ang="0">
                        <a:pos x="35" y="525"/>
                      </a:cxn>
                      <a:cxn ang="0">
                        <a:pos x="12" y="561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9" y="603"/>
                      </a:cxn>
                      <a:cxn ang="0">
                        <a:pos x="16" y="600"/>
                      </a:cxn>
                      <a:cxn ang="0">
                        <a:pos x="28" y="597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39"/>
                      </a:cxn>
                      <a:cxn ang="0">
                        <a:pos x="216" y="457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3">
                        <a:moveTo>
                          <a:pt x="494" y="0"/>
                        </a:moveTo>
                        <a:lnTo>
                          <a:pt x="232" y="284"/>
                        </a:lnTo>
                        <a:lnTo>
                          <a:pt x="144" y="385"/>
                        </a:lnTo>
                        <a:lnTo>
                          <a:pt x="62" y="487"/>
                        </a:lnTo>
                        <a:lnTo>
                          <a:pt x="35" y="525"/>
                        </a:lnTo>
                        <a:lnTo>
                          <a:pt x="12" y="561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9" y="603"/>
                        </a:lnTo>
                        <a:lnTo>
                          <a:pt x="16" y="600"/>
                        </a:lnTo>
                        <a:lnTo>
                          <a:pt x="28" y="597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39"/>
                        </a:lnTo>
                        <a:lnTo>
                          <a:pt x="216" y="457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3" name="Freeform 217"/>
                  <p:cNvSpPr>
                    <a:spLocks/>
                  </p:cNvSpPr>
                  <p:nvPr/>
                </p:nvSpPr>
                <p:spPr bwMode="auto">
                  <a:xfrm>
                    <a:off x="4661" y="275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4" name="Freeform 218"/>
                  <p:cNvSpPr>
                    <a:spLocks/>
                  </p:cNvSpPr>
                  <p:nvPr/>
                </p:nvSpPr>
                <p:spPr bwMode="auto">
                  <a:xfrm>
                    <a:off x="4462" y="288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4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4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5" name="Freeform 219"/>
                  <p:cNvSpPr>
                    <a:spLocks/>
                  </p:cNvSpPr>
                  <p:nvPr/>
                </p:nvSpPr>
                <p:spPr bwMode="auto">
                  <a:xfrm>
                    <a:off x="4663" y="2752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6" name="Freeform 220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7" name="Freeform 221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8" name="Freeform 223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9" name="Freeform 225"/>
                  <p:cNvSpPr>
                    <a:spLocks/>
                  </p:cNvSpPr>
                  <p:nvPr/>
                </p:nvSpPr>
                <p:spPr bwMode="auto">
                  <a:xfrm>
                    <a:off x="4448" y="2541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1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0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1" y="112"/>
                      </a:cxn>
                      <a:cxn ang="0">
                        <a:pos x="458" y="215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1"/>
                      </a:cxn>
                      <a:cxn ang="0">
                        <a:pos x="110" y="601"/>
                      </a:cxn>
                    </a:cxnLst>
                    <a:rect l="0" t="0" r="r" b="b"/>
                    <a:pathLst>
                      <a:path w="602" h="601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1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0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1" y="112"/>
                        </a:lnTo>
                        <a:lnTo>
                          <a:pt x="458" y="215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1"/>
                        </a:lnTo>
                        <a:lnTo>
                          <a:pt x="110" y="601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0" name="Freeform 227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1" name="Freeform 228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2" name="Freeform 229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3" name="Freeform 230"/>
                  <p:cNvSpPr>
                    <a:spLocks/>
                  </p:cNvSpPr>
                  <p:nvPr/>
                </p:nvSpPr>
                <p:spPr bwMode="auto">
                  <a:xfrm>
                    <a:off x="4319" y="2742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8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8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4" name="Freeform 231"/>
                  <p:cNvSpPr>
                    <a:spLocks/>
                  </p:cNvSpPr>
                  <p:nvPr/>
                </p:nvSpPr>
                <p:spPr bwMode="auto">
                  <a:xfrm>
                    <a:off x="4521" y="2613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3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2" y="12"/>
                      </a:cxn>
                      <a:cxn ang="0">
                        <a:pos x="573" y="4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3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2" y="12"/>
                        </a:lnTo>
                        <a:lnTo>
                          <a:pt x="573" y="4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5" name="Freeform 232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6" name="Freeform 233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7" name="Freeform 234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8" name="Freeform 235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9" name="Freeform 236"/>
                  <p:cNvSpPr>
                    <a:spLocks/>
                  </p:cNvSpPr>
                  <p:nvPr/>
                </p:nvSpPr>
                <p:spPr bwMode="auto">
                  <a:xfrm>
                    <a:off x="4393" y="2812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0" name="Freeform 237"/>
                  <p:cNvSpPr>
                    <a:spLocks/>
                  </p:cNvSpPr>
                  <p:nvPr/>
                </p:nvSpPr>
                <p:spPr bwMode="auto">
                  <a:xfrm>
                    <a:off x="4594" y="268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1" name="Freeform 238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2" name="Freeform 239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3" name="Freeform 240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4" name="Freeform 241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5" name="Freeform 242"/>
                  <p:cNvSpPr>
                    <a:spLocks/>
                  </p:cNvSpPr>
                  <p:nvPr/>
                </p:nvSpPr>
                <p:spPr bwMode="auto">
                  <a:xfrm>
                    <a:off x="4465" y="2885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2" y="562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2" y="562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6" name="Freeform 243"/>
                  <p:cNvSpPr>
                    <a:spLocks/>
                  </p:cNvSpPr>
                  <p:nvPr/>
                </p:nvSpPr>
                <p:spPr bwMode="auto">
                  <a:xfrm>
                    <a:off x="4667" y="2756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7" name="Freeform 244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8" name="Freeform 245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9" name="Freeform 247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0" name="Freeform 249"/>
                  <p:cNvSpPr>
                    <a:spLocks/>
                  </p:cNvSpPr>
                  <p:nvPr/>
                </p:nvSpPr>
                <p:spPr bwMode="auto">
                  <a:xfrm>
                    <a:off x="4448" y="2541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1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0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1" y="112"/>
                      </a:cxn>
                      <a:cxn ang="0">
                        <a:pos x="458" y="215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1"/>
                      </a:cxn>
                      <a:cxn ang="0">
                        <a:pos x="110" y="601"/>
                      </a:cxn>
                    </a:cxnLst>
                    <a:rect l="0" t="0" r="r" b="b"/>
                    <a:pathLst>
                      <a:path w="602" h="601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1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0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1" y="112"/>
                        </a:lnTo>
                        <a:lnTo>
                          <a:pt x="458" y="215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1"/>
                        </a:lnTo>
                        <a:lnTo>
                          <a:pt x="110" y="601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1" name="Freeform 251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2" name="Freeform 252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3" name="Freeform 253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4" name="Freeform 254"/>
                  <p:cNvSpPr>
                    <a:spLocks/>
                  </p:cNvSpPr>
                  <p:nvPr/>
                </p:nvSpPr>
                <p:spPr bwMode="auto">
                  <a:xfrm>
                    <a:off x="4319" y="2742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8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8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5" name="Freeform 255"/>
                  <p:cNvSpPr>
                    <a:spLocks/>
                  </p:cNvSpPr>
                  <p:nvPr/>
                </p:nvSpPr>
                <p:spPr bwMode="auto">
                  <a:xfrm>
                    <a:off x="4521" y="2613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3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2" y="12"/>
                      </a:cxn>
                      <a:cxn ang="0">
                        <a:pos x="573" y="4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3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2" y="12"/>
                        </a:lnTo>
                        <a:lnTo>
                          <a:pt x="573" y="4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6" name="Freeform 256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7" name="Freeform 257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8" name="Freeform 258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9" name="Freeform 259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0" name="Freeform 260"/>
                  <p:cNvSpPr>
                    <a:spLocks/>
                  </p:cNvSpPr>
                  <p:nvPr/>
                </p:nvSpPr>
                <p:spPr bwMode="auto">
                  <a:xfrm>
                    <a:off x="4393" y="2812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1" name="Freeform 261"/>
                  <p:cNvSpPr>
                    <a:spLocks/>
                  </p:cNvSpPr>
                  <p:nvPr/>
                </p:nvSpPr>
                <p:spPr bwMode="auto">
                  <a:xfrm>
                    <a:off x="4594" y="268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2" name="Freeform 262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3" name="Freeform 263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4" name="Freeform 264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5" name="Freeform 265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6" name="Freeform 266"/>
                  <p:cNvSpPr>
                    <a:spLocks/>
                  </p:cNvSpPr>
                  <p:nvPr/>
                </p:nvSpPr>
                <p:spPr bwMode="auto">
                  <a:xfrm>
                    <a:off x="4465" y="2885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2" y="562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2" y="562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7" name="Freeform 267"/>
                  <p:cNvSpPr>
                    <a:spLocks/>
                  </p:cNvSpPr>
                  <p:nvPr/>
                </p:nvSpPr>
                <p:spPr bwMode="auto">
                  <a:xfrm>
                    <a:off x="4667" y="2756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8" name="Freeform 268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9" name="Freeform 269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0" name="Freeform 271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1" name="Freeform 273"/>
                  <p:cNvSpPr>
                    <a:spLocks/>
                  </p:cNvSpPr>
                  <p:nvPr/>
                </p:nvSpPr>
                <p:spPr bwMode="auto">
                  <a:xfrm>
                    <a:off x="4452" y="254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2" name="Freeform 275"/>
                  <p:cNvSpPr>
                    <a:spLocks/>
                  </p:cNvSpPr>
                  <p:nvPr/>
                </p:nvSpPr>
                <p:spPr bwMode="auto">
                  <a:xfrm>
                    <a:off x="4454" y="254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3" name="Freeform 276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4" name="Freeform 277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5" name="Freeform 278"/>
                  <p:cNvSpPr>
                    <a:spLocks/>
                  </p:cNvSpPr>
                  <p:nvPr/>
                </p:nvSpPr>
                <p:spPr bwMode="auto">
                  <a:xfrm>
                    <a:off x="4323" y="274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4"/>
                      </a:cxn>
                      <a:cxn ang="0">
                        <a:pos x="62" y="488"/>
                      </a:cxn>
                      <a:cxn ang="0">
                        <a:pos x="33" y="524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4"/>
                        </a:lnTo>
                        <a:lnTo>
                          <a:pt x="62" y="488"/>
                        </a:lnTo>
                        <a:lnTo>
                          <a:pt x="33" y="524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6" name="Freeform 279"/>
                  <p:cNvSpPr>
                    <a:spLocks/>
                  </p:cNvSpPr>
                  <p:nvPr/>
                </p:nvSpPr>
                <p:spPr bwMode="auto">
                  <a:xfrm>
                    <a:off x="4524" y="261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7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7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7" name="Freeform 280"/>
                  <p:cNvSpPr>
                    <a:spLocks/>
                  </p:cNvSpPr>
                  <p:nvPr/>
                </p:nvSpPr>
                <p:spPr bwMode="auto">
                  <a:xfrm>
                    <a:off x="4325" y="274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2" y="284"/>
                      </a:cxn>
                      <a:cxn ang="0">
                        <a:pos x="142" y="385"/>
                      </a:cxn>
                      <a:cxn ang="0">
                        <a:pos x="62" y="489"/>
                      </a:cxn>
                      <a:cxn ang="0">
                        <a:pos x="33" y="525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7" y="602"/>
                      </a:cxn>
                      <a:cxn ang="0">
                        <a:pos x="16" y="601"/>
                      </a:cxn>
                      <a:cxn ang="0">
                        <a:pos x="27" y="597"/>
                      </a:cxn>
                      <a:cxn ang="0">
                        <a:pos x="39" y="589"/>
                      </a:cxn>
                      <a:cxn ang="0">
                        <a:pos x="76" y="568"/>
                      </a:cxn>
                      <a:cxn ang="0">
                        <a:pos x="112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2" y="284"/>
                        </a:lnTo>
                        <a:lnTo>
                          <a:pt x="142" y="385"/>
                        </a:lnTo>
                        <a:lnTo>
                          <a:pt x="62" y="489"/>
                        </a:lnTo>
                        <a:lnTo>
                          <a:pt x="33" y="525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7" y="602"/>
                        </a:lnTo>
                        <a:lnTo>
                          <a:pt x="16" y="601"/>
                        </a:lnTo>
                        <a:lnTo>
                          <a:pt x="27" y="597"/>
                        </a:lnTo>
                        <a:lnTo>
                          <a:pt x="39" y="589"/>
                        </a:lnTo>
                        <a:lnTo>
                          <a:pt x="76" y="568"/>
                        </a:lnTo>
                        <a:lnTo>
                          <a:pt x="112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8" name="Freeform 281"/>
                  <p:cNvSpPr>
                    <a:spLocks/>
                  </p:cNvSpPr>
                  <p:nvPr/>
                </p:nvSpPr>
                <p:spPr bwMode="auto">
                  <a:xfrm>
                    <a:off x="4526" y="261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5" y="35"/>
                      </a:cxn>
                      <a:cxn ang="0">
                        <a:pos x="561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7"/>
                      </a:cxn>
                      <a:cxn ang="0">
                        <a:pos x="596" y="27"/>
                      </a:cxn>
                      <a:cxn ang="0">
                        <a:pos x="590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5" y="35"/>
                        </a:lnTo>
                        <a:lnTo>
                          <a:pt x="561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7"/>
                        </a:lnTo>
                        <a:lnTo>
                          <a:pt x="596" y="27"/>
                        </a:lnTo>
                        <a:lnTo>
                          <a:pt x="590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9" name="Freeform 282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0" name="Freeform 283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1" name="Freeform 284"/>
                  <p:cNvSpPr>
                    <a:spLocks/>
                  </p:cNvSpPr>
                  <p:nvPr/>
                </p:nvSpPr>
                <p:spPr bwMode="auto">
                  <a:xfrm>
                    <a:off x="4397" y="2816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3" y="562"/>
                      </a:cxn>
                      <a:cxn ang="0">
                        <a:pos x="6" y="575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9" y="602"/>
                      </a:cxn>
                      <a:cxn ang="0">
                        <a:pos x="18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9" y="369"/>
                      </a:cxn>
                      <a:cxn ang="0">
                        <a:pos x="319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3" y="562"/>
                        </a:lnTo>
                        <a:lnTo>
                          <a:pt x="6" y="575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9" y="602"/>
                        </a:lnTo>
                        <a:lnTo>
                          <a:pt x="18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9" y="369"/>
                        </a:lnTo>
                        <a:lnTo>
                          <a:pt x="319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2" name="Freeform 285"/>
                  <p:cNvSpPr>
                    <a:spLocks/>
                  </p:cNvSpPr>
                  <p:nvPr/>
                </p:nvSpPr>
                <p:spPr bwMode="auto">
                  <a:xfrm>
                    <a:off x="4598" y="268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2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7"/>
                      </a:cxn>
                      <a:cxn ang="0">
                        <a:pos x="596" y="29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2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7"/>
                        </a:lnTo>
                        <a:lnTo>
                          <a:pt x="596" y="29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3" name="Freeform 286"/>
                  <p:cNvSpPr>
                    <a:spLocks/>
                  </p:cNvSpPr>
                  <p:nvPr/>
                </p:nvSpPr>
                <p:spPr bwMode="auto">
                  <a:xfrm>
                    <a:off x="4399" y="2818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2"/>
                      </a:cxn>
                      <a:cxn ang="0">
                        <a:pos x="6" y="575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7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8" y="369"/>
                      </a:cxn>
                      <a:cxn ang="0">
                        <a:pos x="318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2"/>
                        </a:lnTo>
                        <a:lnTo>
                          <a:pt x="6" y="575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7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8" y="369"/>
                        </a:lnTo>
                        <a:lnTo>
                          <a:pt x="318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4" name="Freeform 287"/>
                  <p:cNvSpPr>
                    <a:spLocks/>
                  </p:cNvSpPr>
                  <p:nvPr/>
                </p:nvSpPr>
                <p:spPr bwMode="auto">
                  <a:xfrm>
                    <a:off x="4600" y="268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1" y="13"/>
                      </a:cxn>
                      <a:cxn ang="0">
                        <a:pos x="574" y="5"/>
                      </a:cxn>
                      <a:cxn ang="0">
                        <a:pos x="586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1" y="13"/>
                        </a:lnTo>
                        <a:lnTo>
                          <a:pt x="574" y="5"/>
                        </a:lnTo>
                        <a:lnTo>
                          <a:pt x="586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5" name="Freeform 288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6" name="Freeform 289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7" name="Freeform 290"/>
                  <p:cNvSpPr>
                    <a:spLocks/>
                  </p:cNvSpPr>
                  <p:nvPr/>
                </p:nvSpPr>
                <p:spPr bwMode="auto">
                  <a:xfrm>
                    <a:off x="4469" y="288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2" y="286"/>
                      </a:cxn>
                      <a:cxn ang="0">
                        <a:pos x="142" y="386"/>
                      </a:cxn>
                      <a:cxn ang="0">
                        <a:pos x="62" y="489"/>
                      </a:cxn>
                      <a:cxn ang="0">
                        <a:pos x="33" y="526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7"/>
                      </a:cxn>
                      <a:cxn ang="0">
                        <a:pos x="0" y="595"/>
                      </a:cxn>
                      <a:cxn ang="0">
                        <a:pos x="3" y="600"/>
                      </a:cxn>
                      <a:cxn ang="0">
                        <a:pos x="7" y="602"/>
                      </a:cxn>
                      <a:cxn ang="0">
                        <a:pos x="16" y="601"/>
                      </a:cxn>
                      <a:cxn ang="0">
                        <a:pos x="27" y="597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2" y="541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2" y="286"/>
                        </a:lnTo>
                        <a:lnTo>
                          <a:pt x="142" y="386"/>
                        </a:lnTo>
                        <a:lnTo>
                          <a:pt x="62" y="489"/>
                        </a:lnTo>
                        <a:lnTo>
                          <a:pt x="33" y="526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7"/>
                        </a:lnTo>
                        <a:lnTo>
                          <a:pt x="0" y="595"/>
                        </a:lnTo>
                        <a:lnTo>
                          <a:pt x="3" y="600"/>
                        </a:lnTo>
                        <a:lnTo>
                          <a:pt x="7" y="602"/>
                        </a:lnTo>
                        <a:lnTo>
                          <a:pt x="16" y="601"/>
                        </a:lnTo>
                        <a:lnTo>
                          <a:pt x="27" y="597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2" y="541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8" name="Freeform 291"/>
                  <p:cNvSpPr>
                    <a:spLocks/>
                  </p:cNvSpPr>
                  <p:nvPr/>
                </p:nvSpPr>
                <p:spPr bwMode="auto">
                  <a:xfrm>
                    <a:off x="4670" y="275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5" y="232"/>
                      </a:cxn>
                      <a:cxn ang="0">
                        <a:pos x="386" y="143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2"/>
                      </a:cxn>
                      <a:cxn ang="0">
                        <a:pos x="575" y="5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6"/>
                      </a:cxn>
                      <a:cxn ang="0">
                        <a:pos x="596" y="28"/>
                      </a:cxn>
                      <a:cxn ang="0">
                        <a:pos x="590" y="41"/>
                      </a:cxn>
                      <a:cxn ang="0">
                        <a:pos x="567" y="77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5" y="232"/>
                        </a:lnTo>
                        <a:lnTo>
                          <a:pt x="386" y="143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2"/>
                        </a:lnTo>
                        <a:lnTo>
                          <a:pt x="575" y="5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6"/>
                        </a:lnTo>
                        <a:lnTo>
                          <a:pt x="596" y="28"/>
                        </a:lnTo>
                        <a:lnTo>
                          <a:pt x="590" y="41"/>
                        </a:lnTo>
                        <a:lnTo>
                          <a:pt x="567" y="77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9" name="Freeform 292"/>
                  <p:cNvSpPr>
                    <a:spLocks/>
                  </p:cNvSpPr>
                  <p:nvPr/>
                </p:nvSpPr>
                <p:spPr bwMode="auto">
                  <a:xfrm>
                    <a:off x="4471" y="289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1" y="285"/>
                      </a:cxn>
                      <a:cxn ang="0">
                        <a:pos x="142" y="386"/>
                      </a:cxn>
                      <a:cxn ang="0">
                        <a:pos x="61" y="488"/>
                      </a:cxn>
                      <a:cxn ang="0">
                        <a:pos x="33" y="526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6"/>
                      </a:cxn>
                      <a:cxn ang="0">
                        <a:pos x="0" y="595"/>
                      </a:cxn>
                      <a:cxn ang="0">
                        <a:pos x="2" y="599"/>
                      </a:cxn>
                      <a:cxn ang="0">
                        <a:pos x="7" y="602"/>
                      </a:cxn>
                      <a:cxn ang="0">
                        <a:pos x="15" y="601"/>
                      </a:cxn>
                      <a:cxn ang="0">
                        <a:pos x="27" y="596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6" y="369"/>
                      </a:cxn>
                      <a:cxn ang="0">
                        <a:pos x="316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1" y="285"/>
                        </a:lnTo>
                        <a:lnTo>
                          <a:pt x="142" y="386"/>
                        </a:lnTo>
                        <a:lnTo>
                          <a:pt x="61" y="488"/>
                        </a:lnTo>
                        <a:lnTo>
                          <a:pt x="33" y="526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6"/>
                        </a:lnTo>
                        <a:lnTo>
                          <a:pt x="0" y="595"/>
                        </a:lnTo>
                        <a:lnTo>
                          <a:pt x="2" y="599"/>
                        </a:lnTo>
                        <a:lnTo>
                          <a:pt x="7" y="602"/>
                        </a:lnTo>
                        <a:lnTo>
                          <a:pt x="15" y="601"/>
                        </a:lnTo>
                        <a:lnTo>
                          <a:pt x="27" y="596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6" y="369"/>
                        </a:lnTo>
                        <a:lnTo>
                          <a:pt x="316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0" name="Freeform 293"/>
                  <p:cNvSpPr>
                    <a:spLocks/>
                  </p:cNvSpPr>
                  <p:nvPr/>
                </p:nvSpPr>
                <p:spPr bwMode="auto">
                  <a:xfrm>
                    <a:off x="4672" y="276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5" y="232"/>
                      </a:cxn>
                      <a:cxn ang="0">
                        <a:pos x="386" y="143"/>
                      </a:cxn>
                      <a:cxn ang="0">
                        <a:pos x="488" y="62"/>
                      </a:cxn>
                      <a:cxn ang="0">
                        <a:pos x="525" y="33"/>
                      </a:cxn>
                      <a:cxn ang="0">
                        <a:pos x="561" y="12"/>
                      </a:cxn>
                      <a:cxn ang="0">
                        <a:pos x="574" y="4"/>
                      </a:cxn>
                      <a:cxn ang="0">
                        <a:pos x="586" y="2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0" y="16"/>
                      </a:cxn>
                      <a:cxn ang="0">
                        <a:pos x="596" y="28"/>
                      </a:cxn>
                      <a:cxn ang="0">
                        <a:pos x="590" y="40"/>
                      </a:cxn>
                      <a:cxn ang="0">
                        <a:pos x="567" y="77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5" y="232"/>
                        </a:lnTo>
                        <a:lnTo>
                          <a:pt x="386" y="143"/>
                        </a:lnTo>
                        <a:lnTo>
                          <a:pt x="488" y="62"/>
                        </a:lnTo>
                        <a:lnTo>
                          <a:pt x="525" y="33"/>
                        </a:lnTo>
                        <a:lnTo>
                          <a:pt x="561" y="12"/>
                        </a:lnTo>
                        <a:lnTo>
                          <a:pt x="574" y="4"/>
                        </a:lnTo>
                        <a:lnTo>
                          <a:pt x="586" y="2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0" y="16"/>
                        </a:lnTo>
                        <a:lnTo>
                          <a:pt x="596" y="28"/>
                        </a:lnTo>
                        <a:lnTo>
                          <a:pt x="590" y="40"/>
                        </a:lnTo>
                        <a:lnTo>
                          <a:pt x="567" y="77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1" name="Freeform 294"/>
                  <p:cNvSpPr>
                    <a:spLocks/>
                  </p:cNvSpPr>
                  <p:nvPr/>
                </p:nvSpPr>
                <p:spPr bwMode="auto">
                  <a:xfrm>
                    <a:off x="4433" y="2637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70" y="197"/>
                      </a:cxn>
                      <a:cxn ang="0">
                        <a:pos x="70" y="197"/>
                      </a:cxn>
                      <a:cxn ang="0">
                        <a:pos x="71" y="196"/>
                      </a:cxn>
                      <a:cxn ang="0">
                        <a:pos x="72" y="196"/>
                      </a:cxn>
                      <a:cxn ang="0">
                        <a:pos x="72" y="195"/>
                      </a:cxn>
                      <a:cxn ang="0">
                        <a:pos x="77" y="192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9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19" y="153"/>
                      </a:cxn>
                      <a:cxn ang="0">
                        <a:pos x="129" y="136"/>
                      </a:cxn>
                      <a:cxn ang="0">
                        <a:pos x="129" y="136"/>
                      </a:cxn>
                      <a:cxn ang="0">
                        <a:pos x="136" y="120"/>
                      </a:cxn>
                      <a:cxn ang="0">
                        <a:pos x="134" y="101"/>
                      </a:cxn>
                      <a:cxn ang="0">
                        <a:pos x="126" y="82"/>
                      </a:cxn>
                      <a:cxn ang="0">
                        <a:pos x="108" y="66"/>
                      </a:cxn>
                      <a:cxn ang="0">
                        <a:pos x="87" y="48"/>
                      </a:cxn>
                      <a:cxn ang="0">
                        <a:pos x="62" y="33"/>
                      </a:cxn>
                      <a:cxn ang="0">
                        <a:pos x="62" y="33"/>
                      </a:cxn>
                      <a:cxn ang="0">
                        <a:pos x="42" y="20"/>
                      </a:cxn>
                      <a:cxn ang="0">
                        <a:pos x="19" y="10"/>
                      </a:cxn>
                      <a:cxn ang="0">
                        <a:pos x="19" y="10"/>
                      </a:cxn>
                      <a:cxn ang="0">
                        <a:pos x="13" y="6"/>
                      </a:cxn>
                      <a:cxn ang="0">
                        <a:pos x="6" y="3"/>
                      </a:cxn>
                      <a:cxn ang="0">
                        <a:pos x="6" y="3"/>
                      </a:cxn>
                      <a:cxn ang="0">
                        <a:pos x="6" y="3"/>
                      </a:cxn>
                      <a:cxn ang="0">
                        <a:pos x="3" y="2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7">
                        <a:moveTo>
                          <a:pt x="70" y="197"/>
                        </a:moveTo>
                        <a:lnTo>
                          <a:pt x="70" y="197"/>
                        </a:lnTo>
                        <a:lnTo>
                          <a:pt x="71" y="196"/>
                        </a:lnTo>
                        <a:lnTo>
                          <a:pt x="72" y="196"/>
                        </a:lnTo>
                        <a:lnTo>
                          <a:pt x="72" y="195"/>
                        </a:lnTo>
                        <a:lnTo>
                          <a:pt x="77" y="192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9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19" y="153"/>
                        </a:lnTo>
                        <a:lnTo>
                          <a:pt x="129" y="136"/>
                        </a:lnTo>
                        <a:lnTo>
                          <a:pt x="129" y="136"/>
                        </a:lnTo>
                        <a:lnTo>
                          <a:pt x="136" y="120"/>
                        </a:lnTo>
                        <a:lnTo>
                          <a:pt x="134" y="101"/>
                        </a:lnTo>
                        <a:lnTo>
                          <a:pt x="126" y="82"/>
                        </a:lnTo>
                        <a:lnTo>
                          <a:pt x="108" y="66"/>
                        </a:lnTo>
                        <a:lnTo>
                          <a:pt x="87" y="48"/>
                        </a:lnTo>
                        <a:lnTo>
                          <a:pt x="62" y="33"/>
                        </a:lnTo>
                        <a:lnTo>
                          <a:pt x="62" y="33"/>
                        </a:lnTo>
                        <a:lnTo>
                          <a:pt x="42" y="20"/>
                        </a:lnTo>
                        <a:lnTo>
                          <a:pt x="19" y="10"/>
                        </a:lnTo>
                        <a:lnTo>
                          <a:pt x="19" y="10"/>
                        </a:lnTo>
                        <a:lnTo>
                          <a:pt x="13" y="6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2" name="Freeform 295"/>
                  <p:cNvSpPr>
                    <a:spLocks/>
                  </p:cNvSpPr>
                  <p:nvPr/>
                </p:nvSpPr>
                <p:spPr bwMode="auto">
                  <a:xfrm>
                    <a:off x="4432" y="2639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70" y="196"/>
                      </a:cxn>
                      <a:cxn ang="0">
                        <a:pos x="71" y="196"/>
                      </a:cxn>
                      <a:cxn ang="0">
                        <a:pos x="71" y="196"/>
                      </a:cxn>
                      <a:cxn ang="0">
                        <a:pos x="72" y="194"/>
                      </a:cxn>
                      <a:cxn ang="0">
                        <a:pos x="74" y="194"/>
                      </a:cxn>
                      <a:cxn ang="0">
                        <a:pos x="74" y="194"/>
                      </a:cxn>
                      <a:cxn ang="0">
                        <a:pos x="78" y="191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7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20" y="153"/>
                      </a:cxn>
                      <a:cxn ang="0">
                        <a:pos x="129" y="135"/>
                      </a:cxn>
                      <a:cxn ang="0">
                        <a:pos x="129" y="135"/>
                      </a:cxn>
                      <a:cxn ang="0">
                        <a:pos x="136" y="119"/>
                      </a:cxn>
                      <a:cxn ang="0">
                        <a:pos x="134" y="101"/>
                      </a:cxn>
                      <a:cxn ang="0">
                        <a:pos x="134" y="101"/>
                      </a:cxn>
                      <a:cxn ang="0">
                        <a:pos x="126" y="81"/>
                      </a:cxn>
                      <a:cxn ang="0">
                        <a:pos x="108" y="65"/>
                      </a:cxn>
                      <a:cxn ang="0">
                        <a:pos x="87" y="47"/>
                      </a:cxn>
                      <a:cxn ang="0">
                        <a:pos x="64" y="3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6">
                        <a:moveTo>
                          <a:pt x="70" y="196"/>
                        </a:moveTo>
                        <a:lnTo>
                          <a:pt x="71" y="196"/>
                        </a:lnTo>
                        <a:lnTo>
                          <a:pt x="71" y="196"/>
                        </a:lnTo>
                        <a:lnTo>
                          <a:pt x="72" y="194"/>
                        </a:lnTo>
                        <a:lnTo>
                          <a:pt x="74" y="194"/>
                        </a:lnTo>
                        <a:lnTo>
                          <a:pt x="74" y="194"/>
                        </a:lnTo>
                        <a:lnTo>
                          <a:pt x="78" y="191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7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20" y="153"/>
                        </a:lnTo>
                        <a:lnTo>
                          <a:pt x="129" y="135"/>
                        </a:lnTo>
                        <a:lnTo>
                          <a:pt x="129" y="135"/>
                        </a:lnTo>
                        <a:lnTo>
                          <a:pt x="136" y="119"/>
                        </a:lnTo>
                        <a:lnTo>
                          <a:pt x="134" y="101"/>
                        </a:lnTo>
                        <a:lnTo>
                          <a:pt x="134" y="101"/>
                        </a:lnTo>
                        <a:lnTo>
                          <a:pt x="126" y="81"/>
                        </a:lnTo>
                        <a:lnTo>
                          <a:pt x="108" y="65"/>
                        </a:lnTo>
                        <a:lnTo>
                          <a:pt x="87" y="47"/>
                        </a:lnTo>
                        <a:lnTo>
                          <a:pt x="64" y="3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3" name="Freeform 296"/>
                  <p:cNvSpPr>
                    <a:spLocks/>
                  </p:cNvSpPr>
                  <p:nvPr/>
                </p:nvSpPr>
                <p:spPr bwMode="auto">
                  <a:xfrm>
                    <a:off x="4422" y="2639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69" y="197"/>
                      </a:cxn>
                      <a:cxn ang="0">
                        <a:pos x="69" y="197"/>
                      </a:cxn>
                      <a:cxn ang="0">
                        <a:pos x="71" y="197"/>
                      </a:cxn>
                      <a:cxn ang="0">
                        <a:pos x="72" y="196"/>
                      </a:cxn>
                      <a:cxn ang="0">
                        <a:pos x="72" y="194"/>
                      </a:cxn>
                      <a:cxn ang="0">
                        <a:pos x="77" y="191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9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20" y="153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36" y="119"/>
                      </a:cxn>
                      <a:cxn ang="0">
                        <a:pos x="134" y="102"/>
                      </a:cxn>
                      <a:cxn ang="0">
                        <a:pos x="126" y="82"/>
                      </a:cxn>
                      <a:cxn ang="0">
                        <a:pos x="108" y="66"/>
                      </a:cxn>
                      <a:cxn ang="0">
                        <a:pos x="87" y="49"/>
                      </a:cxn>
                      <a:cxn ang="0">
                        <a:pos x="64" y="3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7">
                        <a:moveTo>
                          <a:pt x="69" y="197"/>
                        </a:moveTo>
                        <a:lnTo>
                          <a:pt x="69" y="197"/>
                        </a:lnTo>
                        <a:lnTo>
                          <a:pt x="71" y="197"/>
                        </a:lnTo>
                        <a:lnTo>
                          <a:pt x="72" y="196"/>
                        </a:lnTo>
                        <a:lnTo>
                          <a:pt x="72" y="194"/>
                        </a:lnTo>
                        <a:lnTo>
                          <a:pt x="77" y="191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9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20" y="153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36" y="119"/>
                        </a:lnTo>
                        <a:lnTo>
                          <a:pt x="134" y="102"/>
                        </a:lnTo>
                        <a:lnTo>
                          <a:pt x="126" y="82"/>
                        </a:lnTo>
                        <a:lnTo>
                          <a:pt x="108" y="66"/>
                        </a:lnTo>
                        <a:lnTo>
                          <a:pt x="87" y="49"/>
                        </a:lnTo>
                        <a:lnTo>
                          <a:pt x="64" y="3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4" name="Freeform 297"/>
                  <p:cNvSpPr>
                    <a:spLocks/>
                  </p:cNvSpPr>
                  <p:nvPr/>
                </p:nvSpPr>
                <p:spPr bwMode="auto">
                  <a:xfrm>
                    <a:off x="4689" y="2942"/>
                    <a:ext cx="49" cy="64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2"/>
                      </a:cxn>
                      <a:cxn ang="0">
                        <a:pos x="57" y="2"/>
                      </a:cxn>
                      <a:cxn ang="0">
                        <a:pos x="55" y="3"/>
                      </a:cxn>
                      <a:cxn ang="0">
                        <a:pos x="55" y="3"/>
                      </a:cxn>
                      <a:cxn ang="0">
                        <a:pos x="51" y="7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35" y="22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13" y="51"/>
                      </a:cxn>
                      <a:cxn ang="0">
                        <a:pos x="5" y="68"/>
                      </a:cxn>
                      <a:cxn ang="0">
                        <a:pos x="5" y="68"/>
                      </a:cxn>
                      <a:cxn ang="0">
                        <a:pos x="0" y="84"/>
                      </a:cxn>
                      <a:cxn ang="0">
                        <a:pos x="3" y="102"/>
                      </a:cxn>
                      <a:cxn ang="0">
                        <a:pos x="13" y="121"/>
                      </a:cxn>
                      <a:cxn ang="0">
                        <a:pos x="32" y="136"/>
                      </a:cxn>
                      <a:cxn ang="0">
                        <a:pos x="55" y="150"/>
                      </a:cxn>
                      <a:cxn ang="0">
                        <a:pos x="80" y="163"/>
                      </a:cxn>
                      <a:cxn ang="0">
                        <a:pos x="80" y="163"/>
                      </a:cxn>
                      <a:cxn ang="0">
                        <a:pos x="103" y="173"/>
                      </a:cxn>
                      <a:cxn ang="0">
                        <a:pos x="126" y="183"/>
                      </a:cxn>
                      <a:cxn ang="0">
                        <a:pos x="126" y="183"/>
                      </a:cxn>
                      <a:cxn ang="0">
                        <a:pos x="133" y="186"/>
                      </a:cxn>
                      <a:cxn ang="0">
                        <a:pos x="140" y="189"/>
                      </a:cxn>
                      <a:cxn ang="0">
                        <a:pos x="140" y="189"/>
                      </a:cxn>
                      <a:cxn ang="0">
                        <a:pos x="140" y="189"/>
                      </a:cxn>
                      <a:cxn ang="0">
                        <a:pos x="143" y="189"/>
                      </a:cxn>
                      <a:cxn ang="0">
                        <a:pos x="144" y="190"/>
                      </a:cxn>
                      <a:cxn ang="0">
                        <a:pos x="144" y="190"/>
                      </a:cxn>
                      <a:cxn ang="0">
                        <a:pos x="144" y="190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</a:cxnLst>
                    <a:rect l="0" t="0" r="r" b="b"/>
                    <a:pathLst>
                      <a:path w="146" h="190">
                        <a:moveTo>
                          <a:pt x="58" y="0"/>
                        </a:moveTo>
                        <a:lnTo>
                          <a:pt x="58" y="2"/>
                        </a:lnTo>
                        <a:lnTo>
                          <a:pt x="57" y="2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1" y="7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35" y="22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13" y="51"/>
                        </a:lnTo>
                        <a:lnTo>
                          <a:pt x="5" y="68"/>
                        </a:lnTo>
                        <a:lnTo>
                          <a:pt x="5" y="68"/>
                        </a:lnTo>
                        <a:lnTo>
                          <a:pt x="0" y="84"/>
                        </a:lnTo>
                        <a:lnTo>
                          <a:pt x="3" y="102"/>
                        </a:lnTo>
                        <a:lnTo>
                          <a:pt x="13" y="121"/>
                        </a:lnTo>
                        <a:lnTo>
                          <a:pt x="32" y="136"/>
                        </a:lnTo>
                        <a:lnTo>
                          <a:pt x="55" y="150"/>
                        </a:lnTo>
                        <a:lnTo>
                          <a:pt x="80" y="163"/>
                        </a:lnTo>
                        <a:lnTo>
                          <a:pt x="80" y="163"/>
                        </a:lnTo>
                        <a:lnTo>
                          <a:pt x="103" y="173"/>
                        </a:lnTo>
                        <a:lnTo>
                          <a:pt x="126" y="183"/>
                        </a:lnTo>
                        <a:lnTo>
                          <a:pt x="126" y="183"/>
                        </a:lnTo>
                        <a:lnTo>
                          <a:pt x="133" y="186"/>
                        </a:lnTo>
                        <a:lnTo>
                          <a:pt x="140" y="189"/>
                        </a:lnTo>
                        <a:lnTo>
                          <a:pt x="140" y="189"/>
                        </a:lnTo>
                        <a:lnTo>
                          <a:pt x="140" y="189"/>
                        </a:lnTo>
                        <a:lnTo>
                          <a:pt x="143" y="189"/>
                        </a:lnTo>
                        <a:lnTo>
                          <a:pt x="144" y="190"/>
                        </a:lnTo>
                        <a:lnTo>
                          <a:pt x="144" y="190"/>
                        </a:lnTo>
                        <a:lnTo>
                          <a:pt x="144" y="190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5" name="Freeform 298"/>
                  <p:cNvSpPr>
                    <a:spLocks/>
                  </p:cNvSpPr>
                  <p:nvPr/>
                </p:nvSpPr>
                <p:spPr bwMode="auto">
                  <a:xfrm>
                    <a:off x="4696" y="2940"/>
                    <a:ext cx="49" cy="63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1"/>
                      </a:cxn>
                      <a:cxn ang="0">
                        <a:pos x="58" y="1"/>
                      </a:cxn>
                      <a:cxn ang="0">
                        <a:pos x="56" y="1"/>
                      </a:cxn>
                      <a:cxn ang="0">
                        <a:pos x="55" y="3"/>
                      </a:cxn>
                      <a:cxn ang="0">
                        <a:pos x="55" y="3"/>
                      </a:cxn>
                      <a:cxn ang="0">
                        <a:pos x="50" y="6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35" y="22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13" y="49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0" y="83"/>
                      </a:cxn>
                      <a:cxn ang="0">
                        <a:pos x="3" y="102"/>
                      </a:cxn>
                      <a:cxn ang="0">
                        <a:pos x="3" y="102"/>
                      </a:cxn>
                      <a:cxn ang="0">
                        <a:pos x="14" y="121"/>
                      </a:cxn>
                      <a:cxn ang="0">
                        <a:pos x="32" y="134"/>
                      </a:cxn>
                      <a:cxn ang="0">
                        <a:pos x="56" y="150"/>
                      </a:cxn>
                      <a:cxn ang="0">
                        <a:pos x="81" y="163"/>
                      </a:cxn>
                      <a:cxn ang="0">
                        <a:pos x="147" y="190"/>
                      </a:cxn>
                      <a:cxn ang="0">
                        <a:pos x="147" y="190"/>
                      </a:cxn>
                    </a:cxnLst>
                    <a:rect l="0" t="0" r="r" b="b"/>
                    <a:pathLst>
                      <a:path w="147" h="190">
                        <a:moveTo>
                          <a:pt x="58" y="0"/>
                        </a:moveTo>
                        <a:lnTo>
                          <a:pt x="58" y="1"/>
                        </a:lnTo>
                        <a:lnTo>
                          <a:pt x="58" y="1"/>
                        </a:lnTo>
                        <a:lnTo>
                          <a:pt x="56" y="1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0" y="6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35" y="22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13" y="49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0" y="83"/>
                        </a:lnTo>
                        <a:lnTo>
                          <a:pt x="3" y="102"/>
                        </a:lnTo>
                        <a:lnTo>
                          <a:pt x="3" y="102"/>
                        </a:lnTo>
                        <a:lnTo>
                          <a:pt x="14" y="121"/>
                        </a:lnTo>
                        <a:lnTo>
                          <a:pt x="32" y="134"/>
                        </a:lnTo>
                        <a:lnTo>
                          <a:pt x="56" y="150"/>
                        </a:lnTo>
                        <a:lnTo>
                          <a:pt x="81" y="163"/>
                        </a:lnTo>
                        <a:lnTo>
                          <a:pt x="147" y="190"/>
                        </a:lnTo>
                        <a:lnTo>
                          <a:pt x="147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6" name="Freeform 299"/>
                  <p:cNvSpPr>
                    <a:spLocks/>
                  </p:cNvSpPr>
                  <p:nvPr/>
                </p:nvSpPr>
                <p:spPr bwMode="auto">
                  <a:xfrm>
                    <a:off x="4700" y="2940"/>
                    <a:ext cx="48" cy="63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0"/>
                      </a:cxn>
                      <a:cxn ang="0">
                        <a:pos x="58" y="1"/>
                      </a:cxn>
                      <a:cxn ang="0">
                        <a:pos x="56" y="1"/>
                      </a:cxn>
                      <a:cxn ang="0">
                        <a:pos x="55" y="2"/>
                      </a:cxn>
                      <a:cxn ang="0">
                        <a:pos x="51" y="5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35" y="21"/>
                      </a:cxn>
                      <a:cxn ang="0">
                        <a:pos x="25" y="34"/>
                      </a:cxn>
                      <a:cxn ang="0">
                        <a:pos x="25" y="34"/>
                      </a:cxn>
                      <a:cxn ang="0">
                        <a:pos x="13" y="48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0" y="83"/>
                      </a:cxn>
                      <a:cxn ang="0">
                        <a:pos x="3" y="100"/>
                      </a:cxn>
                      <a:cxn ang="0">
                        <a:pos x="15" y="119"/>
                      </a:cxn>
                      <a:cxn ang="0">
                        <a:pos x="32" y="133"/>
                      </a:cxn>
                      <a:cxn ang="0">
                        <a:pos x="56" y="149"/>
                      </a:cxn>
                      <a:cxn ang="0">
                        <a:pos x="81" y="162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</a:cxnLst>
                    <a:rect l="0" t="0" r="r" b="b"/>
                    <a:pathLst>
                      <a:path w="146" h="190">
                        <a:moveTo>
                          <a:pt x="58" y="0"/>
                        </a:moveTo>
                        <a:lnTo>
                          <a:pt x="58" y="0"/>
                        </a:lnTo>
                        <a:lnTo>
                          <a:pt x="58" y="1"/>
                        </a:lnTo>
                        <a:lnTo>
                          <a:pt x="56" y="1"/>
                        </a:lnTo>
                        <a:lnTo>
                          <a:pt x="55" y="2"/>
                        </a:lnTo>
                        <a:lnTo>
                          <a:pt x="51" y="5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35" y="21"/>
                        </a:lnTo>
                        <a:lnTo>
                          <a:pt x="25" y="34"/>
                        </a:lnTo>
                        <a:lnTo>
                          <a:pt x="25" y="34"/>
                        </a:lnTo>
                        <a:lnTo>
                          <a:pt x="13" y="48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0" y="83"/>
                        </a:lnTo>
                        <a:lnTo>
                          <a:pt x="3" y="100"/>
                        </a:lnTo>
                        <a:lnTo>
                          <a:pt x="15" y="119"/>
                        </a:lnTo>
                        <a:lnTo>
                          <a:pt x="32" y="133"/>
                        </a:lnTo>
                        <a:lnTo>
                          <a:pt x="56" y="149"/>
                        </a:lnTo>
                        <a:lnTo>
                          <a:pt x="81" y="162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sp>
              <p:nvSpPr>
                <p:cNvPr id="290" name="Freeform 430"/>
                <p:cNvSpPr>
                  <a:spLocks/>
                </p:cNvSpPr>
                <p:nvPr/>
              </p:nvSpPr>
              <p:spPr bwMode="auto">
                <a:xfrm>
                  <a:off x="4448" y="252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1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1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1" name="Freeform 432"/>
                <p:cNvSpPr>
                  <a:spLocks/>
                </p:cNvSpPr>
                <p:nvPr/>
              </p:nvSpPr>
              <p:spPr bwMode="auto">
                <a:xfrm>
                  <a:off x="4450" y="252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3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1" y="12"/>
                    </a:cxn>
                    <a:cxn ang="0">
                      <a:pos x="573" y="6"/>
                    </a:cxn>
                    <a:cxn ang="0">
                      <a:pos x="584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7" y="77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3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1" y="12"/>
                      </a:lnTo>
                      <a:lnTo>
                        <a:pt x="573" y="6"/>
                      </a:lnTo>
                      <a:lnTo>
                        <a:pt x="584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7" y="77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2" name="Freeform 433"/>
                <p:cNvSpPr>
                  <a:spLocks/>
                </p:cNvSpPr>
                <p:nvPr/>
              </p:nvSpPr>
              <p:spPr bwMode="auto">
                <a:xfrm>
                  <a:off x="4319" y="272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3" name="Freeform 434"/>
                <p:cNvSpPr>
                  <a:spLocks/>
                </p:cNvSpPr>
                <p:nvPr/>
              </p:nvSpPr>
              <p:spPr bwMode="auto">
                <a:xfrm>
                  <a:off x="4520" y="259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7" y="62"/>
                    </a:cxn>
                    <a:cxn ang="0">
                      <a:pos x="525" y="33"/>
                    </a:cxn>
                    <a:cxn ang="0">
                      <a:pos x="561" y="12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1" y="7"/>
                    </a:cxn>
                    <a:cxn ang="0">
                      <a:pos x="600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6" y="76"/>
                    </a:cxn>
                    <a:cxn ang="0">
                      <a:pos x="539" y="112"/>
                    </a:cxn>
                    <a:cxn ang="0">
                      <a:pos x="457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1" h="602">
                      <a:moveTo>
                        <a:pt x="0" y="493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7" y="62"/>
                      </a:lnTo>
                      <a:lnTo>
                        <a:pt x="525" y="33"/>
                      </a:lnTo>
                      <a:lnTo>
                        <a:pt x="561" y="12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1" y="7"/>
                      </a:lnTo>
                      <a:lnTo>
                        <a:pt x="600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6" y="76"/>
                      </a:lnTo>
                      <a:lnTo>
                        <a:pt x="539" y="112"/>
                      </a:lnTo>
                      <a:lnTo>
                        <a:pt x="457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4" name="Freeform 435"/>
                <p:cNvSpPr>
                  <a:spLocks/>
                </p:cNvSpPr>
                <p:nvPr/>
              </p:nvSpPr>
              <p:spPr bwMode="auto">
                <a:xfrm>
                  <a:off x="4321" y="272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4"/>
                    </a:cxn>
                    <a:cxn ang="0">
                      <a:pos x="142" y="384"/>
                    </a:cxn>
                    <a:cxn ang="0">
                      <a:pos x="62" y="488"/>
                    </a:cxn>
                    <a:cxn ang="0">
                      <a:pos x="33" y="524"/>
                    </a:cxn>
                    <a:cxn ang="0">
                      <a:pos x="11" y="562"/>
                    </a:cxn>
                    <a:cxn ang="0">
                      <a:pos x="4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4"/>
                      </a:lnTo>
                      <a:lnTo>
                        <a:pt x="142" y="384"/>
                      </a:lnTo>
                      <a:lnTo>
                        <a:pt x="62" y="488"/>
                      </a:lnTo>
                      <a:lnTo>
                        <a:pt x="33" y="524"/>
                      </a:lnTo>
                      <a:lnTo>
                        <a:pt x="11" y="562"/>
                      </a:lnTo>
                      <a:lnTo>
                        <a:pt x="4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5" name="Freeform 436"/>
                <p:cNvSpPr>
                  <a:spLocks/>
                </p:cNvSpPr>
                <p:nvPr/>
              </p:nvSpPr>
              <p:spPr bwMode="auto">
                <a:xfrm>
                  <a:off x="4522" y="259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9"/>
                    </a:cxn>
                    <a:cxn ang="0">
                      <a:pos x="368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9"/>
                      </a:lnTo>
                      <a:lnTo>
                        <a:pt x="368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6" name="Freeform 437"/>
                <p:cNvSpPr>
                  <a:spLocks/>
                </p:cNvSpPr>
                <p:nvPr/>
              </p:nvSpPr>
              <p:spPr bwMode="auto">
                <a:xfrm>
                  <a:off x="4393" y="279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7" name="Freeform 438"/>
                <p:cNvSpPr>
                  <a:spLocks/>
                </p:cNvSpPr>
                <p:nvPr/>
              </p:nvSpPr>
              <p:spPr bwMode="auto">
                <a:xfrm>
                  <a:off x="4594" y="2668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8" name="Freeform 439"/>
                <p:cNvSpPr>
                  <a:spLocks/>
                </p:cNvSpPr>
                <p:nvPr/>
              </p:nvSpPr>
              <p:spPr bwMode="auto">
                <a:xfrm>
                  <a:off x="4394" y="279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0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7"/>
                    </a:cxn>
                    <a:cxn ang="0">
                      <a:pos x="114" y="538"/>
                    </a:cxn>
                    <a:cxn ang="0">
                      <a:pos x="216" y="458"/>
                    </a:cxn>
                    <a:cxn ang="0">
                      <a:pos x="318" y="368"/>
                    </a:cxn>
                    <a:cxn ang="0">
                      <a:pos x="318" y="368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0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7"/>
                      </a:lnTo>
                      <a:lnTo>
                        <a:pt x="114" y="538"/>
                      </a:lnTo>
                      <a:lnTo>
                        <a:pt x="216" y="458"/>
                      </a:lnTo>
                      <a:lnTo>
                        <a:pt x="318" y="368"/>
                      </a:lnTo>
                      <a:lnTo>
                        <a:pt x="318" y="368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9" name="Freeform 440"/>
                <p:cNvSpPr>
                  <a:spLocks/>
                </p:cNvSpPr>
                <p:nvPr/>
              </p:nvSpPr>
              <p:spPr bwMode="auto">
                <a:xfrm>
                  <a:off x="4596" y="2670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4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4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0" name="Freeform 441"/>
                <p:cNvSpPr>
                  <a:spLocks/>
                </p:cNvSpPr>
                <p:nvPr/>
              </p:nvSpPr>
              <p:spPr bwMode="auto">
                <a:xfrm>
                  <a:off x="4465" y="286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5"/>
                    </a:cxn>
                    <a:cxn ang="0">
                      <a:pos x="62" y="487"/>
                    </a:cxn>
                    <a:cxn ang="0">
                      <a:pos x="34" y="525"/>
                    </a:cxn>
                    <a:cxn ang="0">
                      <a:pos x="11" y="561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8" y="601"/>
                    </a:cxn>
                    <a:cxn ang="0">
                      <a:pos x="16" y="599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6"/>
                    </a:cxn>
                    <a:cxn ang="0">
                      <a:pos x="114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1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5"/>
                      </a:lnTo>
                      <a:lnTo>
                        <a:pt x="62" y="487"/>
                      </a:lnTo>
                      <a:lnTo>
                        <a:pt x="34" y="525"/>
                      </a:lnTo>
                      <a:lnTo>
                        <a:pt x="11" y="561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8" y="601"/>
                      </a:lnTo>
                      <a:lnTo>
                        <a:pt x="16" y="599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6"/>
                      </a:lnTo>
                      <a:lnTo>
                        <a:pt x="114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1" name="Freeform 442"/>
                <p:cNvSpPr>
                  <a:spLocks/>
                </p:cNvSpPr>
                <p:nvPr/>
              </p:nvSpPr>
              <p:spPr bwMode="auto">
                <a:xfrm>
                  <a:off x="4666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4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4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2" name="Freeform 443"/>
                <p:cNvSpPr>
                  <a:spLocks/>
                </p:cNvSpPr>
                <p:nvPr/>
              </p:nvSpPr>
              <p:spPr bwMode="auto">
                <a:xfrm>
                  <a:off x="4467" y="287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1" y="283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2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68"/>
                    </a:cxn>
                    <a:cxn ang="0">
                      <a:pos x="316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1" y="283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2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68"/>
                      </a:lnTo>
                      <a:lnTo>
                        <a:pt x="316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3" name="Freeform 444"/>
                <p:cNvSpPr>
                  <a:spLocks/>
                </p:cNvSpPr>
                <p:nvPr/>
              </p:nvSpPr>
              <p:spPr bwMode="auto">
                <a:xfrm>
                  <a:off x="4668" y="2742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38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8" y="316"/>
                    </a:cxn>
                    <a:cxn ang="0">
                      <a:pos x="368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38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8" y="316"/>
                      </a:lnTo>
                      <a:lnTo>
                        <a:pt x="368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4" name="Freeform 446"/>
                <p:cNvSpPr>
                  <a:spLocks/>
                </p:cNvSpPr>
                <p:nvPr/>
              </p:nvSpPr>
              <p:spPr bwMode="auto">
                <a:xfrm>
                  <a:off x="4451" y="252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9" y="62"/>
                    </a:cxn>
                    <a:cxn ang="0">
                      <a:pos x="525" y="35"/>
                    </a:cxn>
                    <a:cxn ang="0">
                      <a:pos x="562" y="12"/>
                    </a:cxn>
                    <a:cxn ang="0">
                      <a:pos x="574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3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9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3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9" y="62"/>
                      </a:lnTo>
                      <a:lnTo>
                        <a:pt x="525" y="35"/>
                      </a:lnTo>
                      <a:lnTo>
                        <a:pt x="562" y="12"/>
                      </a:lnTo>
                      <a:lnTo>
                        <a:pt x="574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3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9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5" name="Freeform 448"/>
                <p:cNvSpPr>
                  <a:spLocks/>
                </p:cNvSpPr>
                <p:nvPr/>
              </p:nvSpPr>
              <p:spPr bwMode="auto">
                <a:xfrm>
                  <a:off x="4453" y="25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8"/>
                    </a:cxn>
                    <a:cxn ang="0">
                      <a:pos x="596" y="29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9"/>
                    </a:cxn>
                    <a:cxn ang="0">
                      <a:pos x="370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8"/>
                      </a:lnTo>
                      <a:lnTo>
                        <a:pt x="596" y="29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6" name="Freeform 449"/>
                <p:cNvSpPr>
                  <a:spLocks/>
                </p:cNvSpPr>
                <p:nvPr/>
              </p:nvSpPr>
              <p:spPr bwMode="auto">
                <a:xfrm>
                  <a:off x="4323" y="27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4" y="524"/>
                    </a:cxn>
                    <a:cxn ang="0">
                      <a:pos x="12" y="561"/>
                    </a:cxn>
                    <a:cxn ang="0">
                      <a:pos x="5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7"/>
                    </a:cxn>
                    <a:cxn ang="0">
                      <a:pos x="113" y="538"/>
                    </a:cxn>
                    <a:cxn ang="0">
                      <a:pos x="217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4" y="524"/>
                      </a:lnTo>
                      <a:lnTo>
                        <a:pt x="12" y="561"/>
                      </a:lnTo>
                      <a:lnTo>
                        <a:pt x="5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7"/>
                      </a:lnTo>
                      <a:lnTo>
                        <a:pt x="113" y="538"/>
                      </a:lnTo>
                      <a:lnTo>
                        <a:pt x="217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7" name="Freeform 450"/>
                <p:cNvSpPr>
                  <a:spLocks/>
                </p:cNvSpPr>
                <p:nvPr/>
              </p:nvSpPr>
              <p:spPr bwMode="auto">
                <a:xfrm>
                  <a:off x="4524" y="260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8" name="Freeform 451"/>
                <p:cNvSpPr>
                  <a:spLocks/>
                </p:cNvSpPr>
                <p:nvPr/>
              </p:nvSpPr>
              <p:spPr bwMode="auto">
                <a:xfrm>
                  <a:off x="4324" y="273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9" name="Freeform 452"/>
                <p:cNvSpPr>
                  <a:spLocks/>
                </p:cNvSpPr>
                <p:nvPr/>
              </p:nvSpPr>
              <p:spPr bwMode="auto">
                <a:xfrm>
                  <a:off x="4525" y="260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9" y="62"/>
                    </a:cxn>
                    <a:cxn ang="0">
                      <a:pos x="525" y="33"/>
                    </a:cxn>
                    <a:cxn ang="0">
                      <a:pos x="562" y="11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9" y="62"/>
                      </a:lnTo>
                      <a:lnTo>
                        <a:pt x="525" y="33"/>
                      </a:lnTo>
                      <a:lnTo>
                        <a:pt x="562" y="11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0" name="Freeform 453"/>
                <p:cNvSpPr>
                  <a:spLocks/>
                </p:cNvSpPr>
                <p:nvPr/>
              </p:nvSpPr>
              <p:spPr bwMode="auto">
                <a:xfrm>
                  <a:off x="4396" y="280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4" y="525"/>
                    </a:cxn>
                    <a:cxn ang="0">
                      <a:pos x="13" y="562"/>
                    </a:cxn>
                    <a:cxn ang="0">
                      <a:pos x="6" y="574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4" y="525"/>
                      </a:lnTo>
                      <a:lnTo>
                        <a:pt x="13" y="562"/>
                      </a:lnTo>
                      <a:lnTo>
                        <a:pt x="6" y="574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1" name="Freeform 454"/>
                <p:cNvSpPr>
                  <a:spLocks/>
                </p:cNvSpPr>
                <p:nvPr/>
              </p:nvSpPr>
              <p:spPr bwMode="auto">
                <a:xfrm>
                  <a:off x="4597" y="267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2" name="Freeform 455"/>
                <p:cNvSpPr>
                  <a:spLocks/>
                </p:cNvSpPr>
                <p:nvPr/>
              </p:nvSpPr>
              <p:spPr bwMode="auto">
                <a:xfrm>
                  <a:off x="4398" y="280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3" name="Freeform 456"/>
                <p:cNvSpPr>
                  <a:spLocks/>
                </p:cNvSpPr>
                <p:nvPr/>
              </p:nvSpPr>
              <p:spPr bwMode="auto">
                <a:xfrm>
                  <a:off x="4599" y="267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4" name="Freeform 457"/>
                <p:cNvSpPr>
                  <a:spLocks/>
                </p:cNvSpPr>
                <p:nvPr/>
              </p:nvSpPr>
              <p:spPr bwMode="auto">
                <a:xfrm>
                  <a:off x="4469" y="2873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5" name="Freeform 458"/>
                <p:cNvSpPr>
                  <a:spLocks/>
                </p:cNvSpPr>
                <p:nvPr/>
              </p:nvSpPr>
              <p:spPr bwMode="auto">
                <a:xfrm>
                  <a:off x="4669" y="27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39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39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6" name="Freeform 459"/>
                <p:cNvSpPr>
                  <a:spLocks/>
                </p:cNvSpPr>
                <p:nvPr/>
              </p:nvSpPr>
              <p:spPr bwMode="auto">
                <a:xfrm>
                  <a:off x="4470" y="287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1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599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1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599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7" name="Freeform 460"/>
                <p:cNvSpPr>
                  <a:spLocks/>
                </p:cNvSpPr>
                <p:nvPr/>
              </p:nvSpPr>
              <p:spPr bwMode="auto">
                <a:xfrm>
                  <a:off x="4671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2" y="11"/>
                    </a:cxn>
                    <a:cxn ang="0">
                      <a:pos x="573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2" y="11"/>
                      </a:lnTo>
                      <a:lnTo>
                        <a:pt x="573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8" name="Freeform 462"/>
                <p:cNvSpPr>
                  <a:spLocks/>
                </p:cNvSpPr>
                <p:nvPr/>
              </p:nvSpPr>
              <p:spPr bwMode="auto">
                <a:xfrm>
                  <a:off x="4451" y="252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9" y="62"/>
                    </a:cxn>
                    <a:cxn ang="0">
                      <a:pos x="525" y="35"/>
                    </a:cxn>
                    <a:cxn ang="0">
                      <a:pos x="562" y="12"/>
                    </a:cxn>
                    <a:cxn ang="0">
                      <a:pos x="574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3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9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3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9" y="62"/>
                      </a:lnTo>
                      <a:lnTo>
                        <a:pt x="525" y="35"/>
                      </a:lnTo>
                      <a:lnTo>
                        <a:pt x="562" y="12"/>
                      </a:lnTo>
                      <a:lnTo>
                        <a:pt x="574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3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9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9" name="Freeform 464"/>
                <p:cNvSpPr>
                  <a:spLocks/>
                </p:cNvSpPr>
                <p:nvPr/>
              </p:nvSpPr>
              <p:spPr bwMode="auto">
                <a:xfrm>
                  <a:off x="4453" y="25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8"/>
                    </a:cxn>
                    <a:cxn ang="0">
                      <a:pos x="596" y="29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9"/>
                    </a:cxn>
                    <a:cxn ang="0">
                      <a:pos x="370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8"/>
                      </a:lnTo>
                      <a:lnTo>
                        <a:pt x="596" y="29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0" name="Freeform 465"/>
                <p:cNvSpPr>
                  <a:spLocks/>
                </p:cNvSpPr>
                <p:nvPr/>
              </p:nvSpPr>
              <p:spPr bwMode="auto">
                <a:xfrm>
                  <a:off x="4323" y="27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4" y="524"/>
                    </a:cxn>
                    <a:cxn ang="0">
                      <a:pos x="12" y="561"/>
                    </a:cxn>
                    <a:cxn ang="0">
                      <a:pos x="5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7"/>
                    </a:cxn>
                    <a:cxn ang="0">
                      <a:pos x="113" y="538"/>
                    </a:cxn>
                    <a:cxn ang="0">
                      <a:pos x="217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4" y="524"/>
                      </a:lnTo>
                      <a:lnTo>
                        <a:pt x="12" y="561"/>
                      </a:lnTo>
                      <a:lnTo>
                        <a:pt x="5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7"/>
                      </a:lnTo>
                      <a:lnTo>
                        <a:pt x="113" y="538"/>
                      </a:lnTo>
                      <a:lnTo>
                        <a:pt x="217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1" name="Freeform 466"/>
                <p:cNvSpPr>
                  <a:spLocks/>
                </p:cNvSpPr>
                <p:nvPr/>
              </p:nvSpPr>
              <p:spPr bwMode="auto">
                <a:xfrm>
                  <a:off x="4524" y="260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2" name="Freeform 467"/>
                <p:cNvSpPr>
                  <a:spLocks/>
                </p:cNvSpPr>
                <p:nvPr/>
              </p:nvSpPr>
              <p:spPr bwMode="auto">
                <a:xfrm>
                  <a:off x="4324" y="273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3" name="Freeform 468"/>
                <p:cNvSpPr>
                  <a:spLocks/>
                </p:cNvSpPr>
                <p:nvPr/>
              </p:nvSpPr>
              <p:spPr bwMode="auto">
                <a:xfrm>
                  <a:off x="4525" y="260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9" y="62"/>
                    </a:cxn>
                    <a:cxn ang="0">
                      <a:pos x="525" y="33"/>
                    </a:cxn>
                    <a:cxn ang="0">
                      <a:pos x="562" y="11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9" y="62"/>
                      </a:lnTo>
                      <a:lnTo>
                        <a:pt x="525" y="33"/>
                      </a:lnTo>
                      <a:lnTo>
                        <a:pt x="562" y="11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4" name="Freeform 469"/>
                <p:cNvSpPr>
                  <a:spLocks/>
                </p:cNvSpPr>
                <p:nvPr/>
              </p:nvSpPr>
              <p:spPr bwMode="auto">
                <a:xfrm>
                  <a:off x="4396" y="280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4" y="525"/>
                    </a:cxn>
                    <a:cxn ang="0">
                      <a:pos x="13" y="562"/>
                    </a:cxn>
                    <a:cxn ang="0">
                      <a:pos x="6" y="574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4" y="525"/>
                      </a:lnTo>
                      <a:lnTo>
                        <a:pt x="13" y="562"/>
                      </a:lnTo>
                      <a:lnTo>
                        <a:pt x="6" y="574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5" name="Freeform 470"/>
                <p:cNvSpPr>
                  <a:spLocks/>
                </p:cNvSpPr>
                <p:nvPr/>
              </p:nvSpPr>
              <p:spPr bwMode="auto">
                <a:xfrm>
                  <a:off x="4597" y="267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6" name="Freeform 471"/>
                <p:cNvSpPr>
                  <a:spLocks/>
                </p:cNvSpPr>
                <p:nvPr/>
              </p:nvSpPr>
              <p:spPr bwMode="auto">
                <a:xfrm>
                  <a:off x="4398" y="280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7" name="Freeform 472"/>
                <p:cNvSpPr>
                  <a:spLocks/>
                </p:cNvSpPr>
                <p:nvPr/>
              </p:nvSpPr>
              <p:spPr bwMode="auto">
                <a:xfrm>
                  <a:off x="4599" y="267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8" name="Freeform 473"/>
                <p:cNvSpPr>
                  <a:spLocks/>
                </p:cNvSpPr>
                <p:nvPr/>
              </p:nvSpPr>
              <p:spPr bwMode="auto">
                <a:xfrm>
                  <a:off x="4469" y="2873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9" name="Freeform 474"/>
                <p:cNvSpPr>
                  <a:spLocks/>
                </p:cNvSpPr>
                <p:nvPr/>
              </p:nvSpPr>
              <p:spPr bwMode="auto">
                <a:xfrm>
                  <a:off x="4669" y="27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39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39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0" name="Freeform 475"/>
                <p:cNvSpPr>
                  <a:spLocks/>
                </p:cNvSpPr>
                <p:nvPr/>
              </p:nvSpPr>
              <p:spPr bwMode="auto">
                <a:xfrm>
                  <a:off x="4470" y="287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1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599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1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599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1" name="Freeform 476"/>
                <p:cNvSpPr>
                  <a:spLocks/>
                </p:cNvSpPr>
                <p:nvPr/>
              </p:nvSpPr>
              <p:spPr bwMode="auto">
                <a:xfrm>
                  <a:off x="4671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2" y="11"/>
                    </a:cxn>
                    <a:cxn ang="0">
                      <a:pos x="573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2" y="11"/>
                      </a:lnTo>
                      <a:lnTo>
                        <a:pt x="573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2" name="Freeform 478"/>
                <p:cNvSpPr>
                  <a:spLocks/>
                </p:cNvSpPr>
                <p:nvPr/>
              </p:nvSpPr>
              <p:spPr bwMode="auto">
                <a:xfrm>
                  <a:off x="4455" y="253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9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8"/>
                    </a:cxn>
                    <a:cxn ang="0">
                      <a:pos x="370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9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8"/>
                      </a:lnTo>
                      <a:lnTo>
                        <a:pt x="370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3" name="Freeform 480"/>
                <p:cNvSpPr>
                  <a:spLocks/>
                </p:cNvSpPr>
                <p:nvPr/>
              </p:nvSpPr>
              <p:spPr bwMode="auto">
                <a:xfrm>
                  <a:off x="4457" y="253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4" name="Freeform 481"/>
                <p:cNvSpPr>
                  <a:spLocks/>
                </p:cNvSpPr>
                <p:nvPr/>
              </p:nvSpPr>
              <p:spPr bwMode="auto">
                <a:xfrm>
                  <a:off x="4326" y="273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1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5"/>
                    </a:cxn>
                    <a:cxn ang="0">
                      <a:pos x="11" y="561"/>
                    </a:cxn>
                    <a:cxn ang="0">
                      <a:pos x="5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2" y="599"/>
                    </a:cxn>
                    <a:cxn ang="0">
                      <a:pos x="8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1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5"/>
                      </a:lnTo>
                      <a:lnTo>
                        <a:pt x="11" y="561"/>
                      </a:lnTo>
                      <a:lnTo>
                        <a:pt x="5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2" y="599"/>
                      </a:lnTo>
                      <a:lnTo>
                        <a:pt x="8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5" name="Freeform 482"/>
                <p:cNvSpPr>
                  <a:spLocks/>
                </p:cNvSpPr>
                <p:nvPr/>
              </p:nvSpPr>
              <p:spPr bwMode="auto">
                <a:xfrm>
                  <a:off x="4527" y="260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2" y="11"/>
                    </a:cxn>
                    <a:cxn ang="0">
                      <a:pos x="573" y="4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7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2" y="11"/>
                      </a:lnTo>
                      <a:lnTo>
                        <a:pt x="573" y="4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7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6" name="Freeform 483"/>
                <p:cNvSpPr>
                  <a:spLocks/>
                </p:cNvSpPr>
                <p:nvPr/>
              </p:nvSpPr>
              <p:spPr bwMode="auto">
                <a:xfrm>
                  <a:off x="4328" y="273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5"/>
                    </a:cxn>
                    <a:cxn ang="0">
                      <a:pos x="62" y="489"/>
                    </a:cxn>
                    <a:cxn ang="0">
                      <a:pos x="33" y="525"/>
                    </a:cxn>
                    <a:cxn ang="0">
                      <a:pos x="12" y="562"/>
                    </a:cxn>
                    <a:cxn ang="0">
                      <a:pos x="5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89"/>
                    </a:cxn>
                    <a:cxn ang="0">
                      <a:pos x="77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5"/>
                      </a:lnTo>
                      <a:lnTo>
                        <a:pt x="62" y="489"/>
                      </a:lnTo>
                      <a:lnTo>
                        <a:pt x="33" y="525"/>
                      </a:lnTo>
                      <a:lnTo>
                        <a:pt x="12" y="562"/>
                      </a:lnTo>
                      <a:lnTo>
                        <a:pt x="5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89"/>
                      </a:lnTo>
                      <a:lnTo>
                        <a:pt x="77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7" name="Freeform 484"/>
                <p:cNvSpPr>
                  <a:spLocks/>
                </p:cNvSpPr>
                <p:nvPr/>
              </p:nvSpPr>
              <p:spPr bwMode="auto">
                <a:xfrm>
                  <a:off x="4529" y="260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6" y="144"/>
                    </a:cxn>
                    <a:cxn ang="0">
                      <a:pos x="489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7" y="1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6" y="144"/>
                      </a:lnTo>
                      <a:lnTo>
                        <a:pt x="489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7" y="1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8" name="Freeform 485"/>
                <p:cNvSpPr>
                  <a:spLocks/>
                </p:cNvSpPr>
                <p:nvPr/>
              </p:nvSpPr>
              <p:spPr bwMode="auto">
                <a:xfrm>
                  <a:off x="4400" y="280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6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4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600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1"/>
                    </a:cxn>
                    <a:cxn ang="0">
                      <a:pos x="317" y="371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6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4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600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1"/>
                      </a:lnTo>
                      <a:lnTo>
                        <a:pt x="317" y="371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9" name="Freeform 486"/>
                <p:cNvSpPr>
                  <a:spLocks/>
                </p:cNvSpPr>
                <p:nvPr/>
              </p:nvSpPr>
              <p:spPr bwMode="auto">
                <a:xfrm>
                  <a:off x="4601" y="267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0" name="Freeform 487"/>
                <p:cNvSpPr>
                  <a:spLocks/>
                </p:cNvSpPr>
                <p:nvPr/>
              </p:nvSpPr>
              <p:spPr bwMode="auto">
                <a:xfrm>
                  <a:off x="4402" y="280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3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7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3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7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1" name="Freeform 488"/>
                <p:cNvSpPr>
                  <a:spLocks/>
                </p:cNvSpPr>
                <p:nvPr/>
              </p:nvSpPr>
              <p:spPr bwMode="auto">
                <a:xfrm>
                  <a:off x="4603" y="267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2" name="Freeform 489"/>
                <p:cNvSpPr>
                  <a:spLocks/>
                </p:cNvSpPr>
                <p:nvPr/>
              </p:nvSpPr>
              <p:spPr bwMode="auto">
                <a:xfrm>
                  <a:off x="4472" y="287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4"/>
                    </a:cxn>
                    <a:cxn ang="0">
                      <a:pos x="62" y="487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599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6"/>
                    </a:cxn>
                    <a:cxn ang="0">
                      <a:pos x="114" y="539"/>
                    </a:cxn>
                    <a:cxn ang="0">
                      <a:pos x="216" y="456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4"/>
                      </a:lnTo>
                      <a:lnTo>
                        <a:pt x="62" y="487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599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6"/>
                      </a:lnTo>
                      <a:lnTo>
                        <a:pt x="114" y="539"/>
                      </a:lnTo>
                      <a:lnTo>
                        <a:pt x="216" y="456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3" name="Freeform 490"/>
                <p:cNvSpPr>
                  <a:spLocks/>
                </p:cNvSpPr>
                <p:nvPr/>
              </p:nvSpPr>
              <p:spPr bwMode="auto">
                <a:xfrm>
                  <a:off x="4673" y="274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7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7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4" name="Freeform 491"/>
                <p:cNvSpPr>
                  <a:spLocks/>
                </p:cNvSpPr>
                <p:nvPr/>
              </p:nvSpPr>
              <p:spPr bwMode="auto">
                <a:xfrm>
                  <a:off x="4474" y="287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5" name="Freeform 492"/>
                <p:cNvSpPr>
                  <a:spLocks/>
                </p:cNvSpPr>
                <p:nvPr/>
              </p:nvSpPr>
              <p:spPr bwMode="auto">
                <a:xfrm>
                  <a:off x="4675" y="274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5" y="232"/>
                    </a:cxn>
                    <a:cxn ang="0">
                      <a:pos x="386" y="143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5" y="232"/>
                      </a:lnTo>
                      <a:lnTo>
                        <a:pt x="386" y="143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6" name="Freeform 493"/>
                <p:cNvSpPr>
                  <a:spLocks/>
                </p:cNvSpPr>
                <p:nvPr/>
              </p:nvSpPr>
              <p:spPr bwMode="auto">
                <a:xfrm>
                  <a:off x="4445" y="2627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0" y="196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6" y="191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93" y="179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18" y="153"/>
                    </a:cxn>
                    <a:cxn ang="0">
                      <a:pos x="128" y="135"/>
                    </a:cxn>
                    <a:cxn ang="0">
                      <a:pos x="128" y="135"/>
                    </a:cxn>
                    <a:cxn ang="0">
                      <a:pos x="135" y="119"/>
                    </a:cxn>
                    <a:cxn ang="0">
                      <a:pos x="134" y="101"/>
                    </a:cxn>
                    <a:cxn ang="0">
                      <a:pos x="125" y="82"/>
                    </a:cxn>
                    <a:cxn ang="0">
                      <a:pos x="108" y="66"/>
                    </a:cxn>
                    <a:cxn ang="0">
                      <a:pos x="86" y="47"/>
                    </a:cxn>
                    <a:cxn ang="0">
                      <a:pos x="62" y="33"/>
                    </a:cxn>
                    <a:cxn ang="0">
                      <a:pos x="62" y="33"/>
                    </a:cxn>
                    <a:cxn ang="0">
                      <a:pos x="42" y="20"/>
                    </a:cxn>
                    <a:cxn ang="0">
                      <a:pos x="19" y="9"/>
                    </a:cxn>
                    <a:cxn ang="0">
                      <a:pos x="19" y="9"/>
                    </a:cxn>
                    <a:cxn ang="0">
                      <a:pos x="13" y="6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3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0" y="196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6" y="191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93" y="179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18" y="153"/>
                      </a:lnTo>
                      <a:lnTo>
                        <a:pt x="128" y="135"/>
                      </a:lnTo>
                      <a:lnTo>
                        <a:pt x="128" y="135"/>
                      </a:lnTo>
                      <a:lnTo>
                        <a:pt x="135" y="119"/>
                      </a:lnTo>
                      <a:lnTo>
                        <a:pt x="134" y="101"/>
                      </a:lnTo>
                      <a:lnTo>
                        <a:pt x="125" y="82"/>
                      </a:lnTo>
                      <a:lnTo>
                        <a:pt x="108" y="66"/>
                      </a:lnTo>
                      <a:lnTo>
                        <a:pt x="86" y="47"/>
                      </a:lnTo>
                      <a:lnTo>
                        <a:pt x="62" y="33"/>
                      </a:lnTo>
                      <a:lnTo>
                        <a:pt x="62" y="33"/>
                      </a:lnTo>
                      <a:lnTo>
                        <a:pt x="42" y="20"/>
                      </a:lnTo>
                      <a:lnTo>
                        <a:pt x="19" y="9"/>
                      </a:lnTo>
                      <a:lnTo>
                        <a:pt x="19" y="9"/>
                      </a:lnTo>
                      <a:lnTo>
                        <a:pt x="13" y="6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7" name="Freeform 494"/>
                <p:cNvSpPr>
                  <a:spLocks/>
                </p:cNvSpPr>
                <p:nvPr/>
              </p:nvSpPr>
              <p:spPr bwMode="auto">
                <a:xfrm>
                  <a:off x="4430" y="262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6"/>
                    </a:cxn>
                    <a:cxn ang="0">
                      <a:pos x="70" y="196"/>
                    </a:cxn>
                    <a:cxn ang="0">
                      <a:pos x="70" y="196"/>
                    </a:cxn>
                    <a:cxn ang="0">
                      <a:pos x="72" y="194"/>
                    </a:cxn>
                    <a:cxn ang="0">
                      <a:pos x="73" y="194"/>
                    </a:cxn>
                    <a:cxn ang="0">
                      <a:pos x="73" y="194"/>
                    </a:cxn>
                    <a:cxn ang="0">
                      <a:pos x="78" y="191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93" y="177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19" y="152"/>
                    </a:cxn>
                    <a:cxn ang="0">
                      <a:pos x="128" y="135"/>
                    </a:cxn>
                    <a:cxn ang="0">
                      <a:pos x="128" y="135"/>
                    </a:cxn>
                    <a:cxn ang="0">
                      <a:pos x="135" y="119"/>
                    </a:cxn>
                    <a:cxn ang="0">
                      <a:pos x="134" y="100"/>
                    </a:cxn>
                    <a:cxn ang="0">
                      <a:pos x="134" y="100"/>
                    </a:cxn>
                    <a:cxn ang="0">
                      <a:pos x="125" y="80"/>
                    </a:cxn>
                    <a:cxn ang="0">
                      <a:pos x="108" y="64"/>
                    </a:cxn>
                    <a:cxn ang="0">
                      <a:pos x="86" y="47"/>
                    </a:cxn>
                    <a:cxn ang="0">
                      <a:pos x="63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6">
                      <a:moveTo>
                        <a:pt x="69" y="196"/>
                      </a:moveTo>
                      <a:lnTo>
                        <a:pt x="70" y="196"/>
                      </a:lnTo>
                      <a:lnTo>
                        <a:pt x="70" y="196"/>
                      </a:lnTo>
                      <a:lnTo>
                        <a:pt x="72" y="194"/>
                      </a:lnTo>
                      <a:lnTo>
                        <a:pt x="73" y="194"/>
                      </a:lnTo>
                      <a:lnTo>
                        <a:pt x="73" y="194"/>
                      </a:lnTo>
                      <a:lnTo>
                        <a:pt x="78" y="191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93" y="177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19" y="152"/>
                      </a:lnTo>
                      <a:lnTo>
                        <a:pt x="128" y="135"/>
                      </a:lnTo>
                      <a:lnTo>
                        <a:pt x="128" y="135"/>
                      </a:lnTo>
                      <a:lnTo>
                        <a:pt x="135" y="119"/>
                      </a:lnTo>
                      <a:lnTo>
                        <a:pt x="134" y="100"/>
                      </a:lnTo>
                      <a:lnTo>
                        <a:pt x="134" y="100"/>
                      </a:lnTo>
                      <a:lnTo>
                        <a:pt x="125" y="80"/>
                      </a:lnTo>
                      <a:lnTo>
                        <a:pt x="108" y="64"/>
                      </a:lnTo>
                      <a:lnTo>
                        <a:pt x="86" y="47"/>
                      </a:lnTo>
                      <a:lnTo>
                        <a:pt x="63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8" name="Freeform 495"/>
                <p:cNvSpPr>
                  <a:spLocks/>
                </p:cNvSpPr>
                <p:nvPr/>
              </p:nvSpPr>
              <p:spPr bwMode="auto">
                <a:xfrm>
                  <a:off x="4434" y="262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0" y="197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6" y="191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93" y="178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19" y="152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35" y="119"/>
                    </a:cxn>
                    <a:cxn ang="0">
                      <a:pos x="134" y="102"/>
                    </a:cxn>
                    <a:cxn ang="0">
                      <a:pos x="125" y="82"/>
                    </a:cxn>
                    <a:cxn ang="0">
                      <a:pos x="108" y="66"/>
                    </a:cxn>
                    <a:cxn ang="0">
                      <a:pos x="86" y="49"/>
                    </a:cxn>
                    <a:cxn ang="0">
                      <a:pos x="63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0" y="197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6" y="191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93" y="178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19" y="152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35" y="119"/>
                      </a:lnTo>
                      <a:lnTo>
                        <a:pt x="134" y="102"/>
                      </a:lnTo>
                      <a:lnTo>
                        <a:pt x="125" y="82"/>
                      </a:lnTo>
                      <a:lnTo>
                        <a:pt x="108" y="66"/>
                      </a:lnTo>
                      <a:lnTo>
                        <a:pt x="86" y="49"/>
                      </a:lnTo>
                      <a:lnTo>
                        <a:pt x="63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9" name="Freeform 496"/>
                <p:cNvSpPr>
                  <a:spLocks/>
                </p:cNvSpPr>
                <p:nvPr/>
              </p:nvSpPr>
              <p:spPr bwMode="auto">
                <a:xfrm>
                  <a:off x="4694" y="2932"/>
                  <a:ext cx="48" cy="64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7" y="1"/>
                    </a:cxn>
                    <a:cxn ang="0">
                      <a:pos x="56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0" y="7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34" y="22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13" y="49"/>
                    </a:cxn>
                    <a:cxn ang="0">
                      <a:pos x="4" y="68"/>
                    </a:cxn>
                    <a:cxn ang="0">
                      <a:pos x="4" y="68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13" y="121"/>
                    </a:cxn>
                    <a:cxn ang="0">
                      <a:pos x="32" y="135"/>
                    </a:cxn>
                    <a:cxn ang="0">
                      <a:pos x="55" y="150"/>
                    </a:cxn>
                    <a:cxn ang="0">
                      <a:pos x="79" y="163"/>
                    </a:cxn>
                    <a:cxn ang="0">
                      <a:pos x="79" y="163"/>
                    </a:cxn>
                    <a:cxn ang="0">
                      <a:pos x="102" y="173"/>
                    </a:cxn>
                    <a:cxn ang="0">
                      <a:pos x="125" y="183"/>
                    </a:cxn>
                    <a:cxn ang="0">
                      <a:pos x="125" y="183"/>
                    </a:cxn>
                    <a:cxn ang="0">
                      <a:pos x="132" y="186"/>
                    </a:cxn>
                    <a:cxn ang="0">
                      <a:pos x="140" y="187"/>
                    </a:cxn>
                    <a:cxn ang="0">
                      <a:pos x="140" y="187"/>
                    </a:cxn>
                    <a:cxn ang="0">
                      <a:pos x="140" y="187"/>
                    </a:cxn>
                    <a:cxn ang="0">
                      <a:pos x="142" y="189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5" y="190"/>
                    </a:cxn>
                    <a:cxn ang="0">
                      <a:pos x="145" y="190"/>
                    </a:cxn>
                    <a:cxn ang="0">
                      <a:pos x="145" y="190"/>
                    </a:cxn>
                  </a:cxnLst>
                  <a:rect l="0" t="0" r="r" b="b"/>
                  <a:pathLst>
                    <a:path w="145" h="190">
                      <a:moveTo>
                        <a:pt x="57" y="0"/>
                      </a:moveTo>
                      <a:lnTo>
                        <a:pt x="57" y="1"/>
                      </a:lnTo>
                      <a:lnTo>
                        <a:pt x="56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0" y="7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34" y="22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13" y="49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13" y="121"/>
                      </a:lnTo>
                      <a:lnTo>
                        <a:pt x="32" y="135"/>
                      </a:lnTo>
                      <a:lnTo>
                        <a:pt x="55" y="150"/>
                      </a:lnTo>
                      <a:lnTo>
                        <a:pt x="79" y="163"/>
                      </a:lnTo>
                      <a:lnTo>
                        <a:pt x="79" y="163"/>
                      </a:lnTo>
                      <a:lnTo>
                        <a:pt x="102" y="173"/>
                      </a:lnTo>
                      <a:lnTo>
                        <a:pt x="125" y="183"/>
                      </a:lnTo>
                      <a:lnTo>
                        <a:pt x="125" y="183"/>
                      </a:lnTo>
                      <a:lnTo>
                        <a:pt x="132" y="186"/>
                      </a:lnTo>
                      <a:lnTo>
                        <a:pt x="140" y="187"/>
                      </a:lnTo>
                      <a:lnTo>
                        <a:pt x="140" y="187"/>
                      </a:lnTo>
                      <a:lnTo>
                        <a:pt x="140" y="187"/>
                      </a:lnTo>
                      <a:lnTo>
                        <a:pt x="142" y="189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50" name="Freeform 497"/>
                <p:cNvSpPr>
                  <a:spLocks/>
                </p:cNvSpPr>
                <p:nvPr/>
              </p:nvSpPr>
              <p:spPr bwMode="auto">
                <a:xfrm>
                  <a:off x="4701" y="2930"/>
                  <a:ext cx="49" cy="63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58" y="1"/>
                    </a:cxn>
                    <a:cxn ang="0">
                      <a:pos x="57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1" y="5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35" y="21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13" y="49"/>
                    </a:cxn>
                    <a:cxn ang="0">
                      <a:pos x="5" y="66"/>
                    </a:cxn>
                    <a:cxn ang="0">
                      <a:pos x="5" y="66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3" y="102"/>
                    </a:cxn>
                    <a:cxn ang="0">
                      <a:pos x="15" y="121"/>
                    </a:cxn>
                    <a:cxn ang="0">
                      <a:pos x="32" y="134"/>
                    </a:cxn>
                    <a:cxn ang="0">
                      <a:pos x="57" y="150"/>
                    </a:cxn>
                    <a:cxn ang="0">
                      <a:pos x="81" y="162"/>
                    </a:cxn>
                    <a:cxn ang="0">
                      <a:pos x="147" y="190"/>
                    </a:cxn>
                    <a:cxn ang="0">
                      <a:pos x="147" y="190"/>
                    </a:cxn>
                  </a:cxnLst>
                  <a:rect l="0" t="0" r="r" b="b"/>
                  <a:pathLst>
                    <a:path w="147" h="190">
                      <a:moveTo>
                        <a:pt x="58" y="0"/>
                      </a:moveTo>
                      <a:lnTo>
                        <a:pt x="58" y="0"/>
                      </a:lnTo>
                      <a:lnTo>
                        <a:pt x="58" y="1"/>
                      </a:lnTo>
                      <a:lnTo>
                        <a:pt x="57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1" y="5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35" y="21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13" y="49"/>
                      </a:lnTo>
                      <a:lnTo>
                        <a:pt x="5" y="66"/>
                      </a:lnTo>
                      <a:lnTo>
                        <a:pt x="5" y="66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15" y="121"/>
                      </a:lnTo>
                      <a:lnTo>
                        <a:pt x="32" y="134"/>
                      </a:lnTo>
                      <a:lnTo>
                        <a:pt x="57" y="150"/>
                      </a:lnTo>
                      <a:lnTo>
                        <a:pt x="81" y="162"/>
                      </a:lnTo>
                      <a:lnTo>
                        <a:pt x="147" y="190"/>
                      </a:lnTo>
                      <a:lnTo>
                        <a:pt x="147" y="190"/>
                      </a:lnTo>
                    </a:path>
                  </a:pathLst>
                </a:custGeom>
                <a:noFill/>
                <a:ln w="11113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51" name="Freeform 498"/>
                <p:cNvSpPr>
                  <a:spLocks/>
                </p:cNvSpPr>
                <p:nvPr/>
              </p:nvSpPr>
              <p:spPr bwMode="auto">
                <a:xfrm>
                  <a:off x="4705" y="2929"/>
                  <a:ext cx="48" cy="63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6" y="2"/>
                    </a:cxn>
                    <a:cxn ang="0">
                      <a:pos x="54" y="3"/>
                    </a:cxn>
                    <a:cxn ang="0">
                      <a:pos x="50" y="6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34" y="22"/>
                    </a:cxn>
                    <a:cxn ang="0">
                      <a:pos x="24" y="33"/>
                    </a:cxn>
                    <a:cxn ang="0">
                      <a:pos x="24" y="33"/>
                    </a:cxn>
                    <a:cxn ang="0">
                      <a:pos x="12" y="49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0" y="84"/>
                    </a:cxn>
                    <a:cxn ang="0">
                      <a:pos x="2" y="101"/>
                    </a:cxn>
                    <a:cxn ang="0">
                      <a:pos x="14" y="120"/>
                    </a:cxn>
                    <a:cxn ang="0">
                      <a:pos x="31" y="134"/>
                    </a:cxn>
                    <a:cxn ang="0">
                      <a:pos x="56" y="150"/>
                    </a:cxn>
                    <a:cxn ang="0">
                      <a:pos x="80" y="163"/>
                    </a:cxn>
                    <a:cxn ang="0">
                      <a:pos x="145" y="189"/>
                    </a:cxn>
                    <a:cxn ang="0">
                      <a:pos x="145" y="189"/>
                    </a:cxn>
                  </a:cxnLst>
                  <a:rect l="0" t="0" r="r" b="b"/>
                  <a:pathLst>
                    <a:path w="145" h="189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6" y="2"/>
                      </a:lnTo>
                      <a:lnTo>
                        <a:pt x="54" y="3"/>
                      </a:lnTo>
                      <a:lnTo>
                        <a:pt x="50" y="6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34" y="22"/>
                      </a:lnTo>
                      <a:lnTo>
                        <a:pt x="24" y="33"/>
                      </a:lnTo>
                      <a:lnTo>
                        <a:pt x="24" y="33"/>
                      </a:lnTo>
                      <a:lnTo>
                        <a:pt x="12" y="49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0" y="84"/>
                      </a:lnTo>
                      <a:lnTo>
                        <a:pt x="2" y="101"/>
                      </a:lnTo>
                      <a:lnTo>
                        <a:pt x="14" y="120"/>
                      </a:lnTo>
                      <a:lnTo>
                        <a:pt x="31" y="134"/>
                      </a:lnTo>
                      <a:lnTo>
                        <a:pt x="56" y="150"/>
                      </a:lnTo>
                      <a:lnTo>
                        <a:pt x="80" y="163"/>
                      </a:lnTo>
                      <a:lnTo>
                        <a:pt x="145" y="189"/>
                      </a:lnTo>
                      <a:lnTo>
                        <a:pt x="145" y="189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sp>
            <p:nvSpPr>
              <p:cNvPr id="286" name="矩形 285"/>
              <p:cNvSpPr/>
              <p:nvPr/>
            </p:nvSpPr>
            <p:spPr>
              <a:xfrm>
                <a:off x="5400092" y="2606400"/>
                <a:ext cx="72008" cy="1353600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97" name="群組 345"/>
            <p:cNvGrpSpPr/>
            <p:nvPr/>
          </p:nvGrpSpPr>
          <p:grpSpPr>
            <a:xfrm>
              <a:off x="4067944" y="5727935"/>
              <a:ext cx="1332148" cy="444442"/>
              <a:chOff x="3743908" y="3212976"/>
              <a:chExt cx="1728192" cy="444442"/>
            </a:xfrm>
          </p:grpSpPr>
          <p:grpSp>
            <p:nvGrpSpPr>
              <p:cNvPr id="105" name="群組 10"/>
              <p:cNvGrpSpPr>
                <a:grpSpLocks noChangeAspect="1"/>
              </p:cNvGrpSpPr>
              <p:nvPr/>
            </p:nvGrpSpPr>
            <p:grpSpPr>
              <a:xfrm flipH="1">
                <a:off x="3743908" y="3212976"/>
                <a:ext cx="1728192" cy="444442"/>
                <a:chOff x="3245848" y="3962502"/>
                <a:chExt cx="4356477" cy="1014670"/>
              </a:xfrm>
            </p:grpSpPr>
            <p:sp>
              <p:nvSpPr>
                <p:cNvPr id="278" name="Rectangle 232"/>
                <p:cNvSpPr>
                  <a:spLocks noChangeArrowheads="1"/>
                </p:cNvSpPr>
                <p:nvPr/>
              </p:nvSpPr>
              <p:spPr bwMode="auto">
                <a:xfrm rot="5400000">
                  <a:off x="5114773" y="2489619"/>
                  <a:ext cx="1014670" cy="3960435"/>
                </a:xfrm>
                <a:prstGeom prst="rect">
                  <a:avLst/>
                </a:prstGeom>
                <a:solidFill>
                  <a:srgbClr val="FF6600"/>
                </a:solidFill>
                <a:ln w="38100">
                  <a:solidFill>
                    <a:srgbClr val="0000FF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79" name="Rectangle 232"/>
                <p:cNvSpPr>
                  <a:spLocks noChangeArrowheads="1"/>
                </p:cNvSpPr>
                <p:nvPr/>
              </p:nvSpPr>
              <p:spPr bwMode="auto">
                <a:xfrm rot="5400000">
                  <a:off x="3173840" y="4293096"/>
                  <a:ext cx="540060" cy="396043"/>
                </a:xfrm>
                <a:prstGeom prst="rect">
                  <a:avLst/>
                </a:prstGeom>
                <a:solidFill>
                  <a:srgbClr val="FF6600"/>
                </a:solidFill>
                <a:ln w="38100">
                  <a:solidFill>
                    <a:srgbClr val="0000FF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sp>
            <p:nvSpPr>
              <p:cNvPr id="277" name="Text Box 234"/>
              <p:cNvSpPr txBox="1">
                <a:spLocks noChangeArrowheads="1"/>
              </p:cNvSpPr>
              <p:nvPr/>
            </p:nvSpPr>
            <p:spPr bwMode="auto">
              <a:xfrm>
                <a:off x="4107738" y="3212976"/>
                <a:ext cx="896310" cy="3960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lvl="0" indent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tabLst/>
                </a:pPr>
                <a:r>
                  <a:rPr kumimoji="1" lang="en-US" altLang="zh-TW" sz="2000" dirty="0">
                    <a:solidFill>
                      <a:srgbClr val="FFFF00"/>
                    </a:solidFill>
                    <a:latin typeface="標楷體" pitchFamily="65" charset="-120"/>
                    <a:ea typeface="標楷體" pitchFamily="65" charset="-120"/>
                    <a:cs typeface="新細明體" pitchFamily="18" charset="-120"/>
                  </a:rPr>
                  <a:t>1.5</a:t>
                </a:r>
                <a:r>
                  <a:rPr kumimoji="1" lang="en-US" altLang="zh-TW" sz="2000" b="0" i="0" u="none" strike="noStrike" cap="none" normalizeH="0" baseline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latin typeface="標楷體" pitchFamily="65" charset="-120"/>
                    <a:ea typeface="標楷體" pitchFamily="65" charset="-120"/>
                    <a:cs typeface="新細明體" pitchFamily="18" charset="-120"/>
                  </a:rPr>
                  <a:t>V</a:t>
                </a:r>
                <a:endParaRPr kumimoji="1" lang="zh-TW" altLang="zh-TW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新細明體" pitchFamily="18" charset="-120"/>
                  <a:cs typeface="新細明體" pitchFamily="18" charset="-120"/>
                </a:endParaRPr>
              </a:p>
            </p:txBody>
          </p:sp>
        </p:grpSp>
        <p:grpSp>
          <p:nvGrpSpPr>
            <p:cNvPr id="108" name="群組 355"/>
            <p:cNvGrpSpPr/>
            <p:nvPr/>
          </p:nvGrpSpPr>
          <p:grpSpPr>
            <a:xfrm flipH="1">
              <a:off x="3599892" y="5049180"/>
              <a:ext cx="1332148" cy="444442"/>
              <a:chOff x="3743908" y="3212976"/>
              <a:chExt cx="1728192" cy="444442"/>
            </a:xfrm>
          </p:grpSpPr>
          <p:grpSp>
            <p:nvGrpSpPr>
              <p:cNvPr id="109" name="群組 10"/>
              <p:cNvGrpSpPr>
                <a:grpSpLocks noChangeAspect="1"/>
              </p:cNvGrpSpPr>
              <p:nvPr/>
            </p:nvGrpSpPr>
            <p:grpSpPr>
              <a:xfrm flipH="1">
                <a:off x="3743908" y="3212976"/>
                <a:ext cx="1728192" cy="444442"/>
                <a:chOff x="3245848" y="3962502"/>
                <a:chExt cx="4356477" cy="1014670"/>
              </a:xfrm>
            </p:grpSpPr>
            <p:sp>
              <p:nvSpPr>
                <p:cNvPr id="274" name="Rectangle 232"/>
                <p:cNvSpPr>
                  <a:spLocks noChangeArrowheads="1"/>
                </p:cNvSpPr>
                <p:nvPr/>
              </p:nvSpPr>
              <p:spPr bwMode="auto">
                <a:xfrm rot="5400000">
                  <a:off x="5114773" y="2489619"/>
                  <a:ext cx="1014670" cy="3960435"/>
                </a:xfrm>
                <a:prstGeom prst="rect">
                  <a:avLst/>
                </a:prstGeom>
                <a:solidFill>
                  <a:srgbClr val="FF6600"/>
                </a:solidFill>
                <a:ln w="38100">
                  <a:solidFill>
                    <a:srgbClr val="0000FF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75" name="Rectangle 232"/>
                <p:cNvSpPr>
                  <a:spLocks noChangeArrowheads="1"/>
                </p:cNvSpPr>
                <p:nvPr/>
              </p:nvSpPr>
              <p:spPr bwMode="auto">
                <a:xfrm rot="5400000">
                  <a:off x="3173840" y="4293096"/>
                  <a:ext cx="540060" cy="396043"/>
                </a:xfrm>
                <a:prstGeom prst="rect">
                  <a:avLst/>
                </a:prstGeom>
                <a:solidFill>
                  <a:srgbClr val="FF6600"/>
                </a:solidFill>
                <a:ln w="38100">
                  <a:solidFill>
                    <a:srgbClr val="0000FF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sp>
            <p:nvSpPr>
              <p:cNvPr id="273" name="Text Box 234"/>
              <p:cNvSpPr txBox="1">
                <a:spLocks noChangeArrowheads="1"/>
              </p:cNvSpPr>
              <p:nvPr/>
            </p:nvSpPr>
            <p:spPr bwMode="auto">
              <a:xfrm>
                <a:off x="4107738" y="3212976"/>
                <a:ext cx="896310" cy="3960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lvl="0" indent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tabLst/>
                </a:pPr>
                <a:r>
                  <a:rPr kumimoji="1" lang="en-US" altLang="zh-TW" sz="2000" dirty="0">
                    <a:solidFill>
                      <a:srgbClr val="FFFF00"/>
                    </a:solidFill>
                    <a:latin typeface="標楷體" pitchFamily="65" charset="-120"/>
                    <a:ea typeface="標楷體" pitchFamily="65" charset="-120"/>
                    <a:cs typeface="新細明體" pitchFamily="18" charset="-120"/>
                  </a:rPr>
                  <a:t>1.5</a:t>
                </a:r>
                <a:r>
                  <a:rPr kumimoji="1" lang="en-US" altLang="zh-TW" sz="2000" b="0" i="0" u="none" strike="noStrike" cap="none" normalizeH="0" baseline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latin typeface="標楷體" pitchFamily="65" charset="-120"/>
                    <a:ea typeface="標楷體" pitchFamily="65" charset="-120"/>
                    <a:cs typeface="新細明體" pitchFamily="18" charset="-120"/>
                  </a:rPr>
                  <a:t>V</a:t>
                </a:r>
                <a:endParaRPr kumimoji="1" lang="zh-TW" altLang="zh-TW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新細明體" pitchFamily="18" charset="-120"/>
                  <a:cs typeface="新細明體" pitchFamily="18" charset="-120"/>
                </a:endParaRPr>
              </a:p>
            </p:txBody>
          </p:sp>
        </p:grpSp>
        <p:grpSp>
          <p:nvGrpSpPr>
            <p:cNvPr id="110" name="群組 61"/>
            <p:cNvGrpSpPr>
              <a:grpSpLocks noChangeAspect="1"/>
            </p:cNvGrpSpPr>
            <p:nvPr/>
          </p:nvGrpSpPr>
          <p:grpSpPr>
            <a:xfrm rot="5917909">
              <a:off x="1160313" y="3754929"/>
              <a:ext cx="909753" cy="799656"/>
              <a:chOff x="2937210" y="3609020"/>
              <a:chExt cx="2621508" cy="2304256"/>
            </a:xfrm>
          </p:grpSpPr>
          <p:grpSp>
            <p:nvGrpSpPr>
              <p:cNvPr id="118" name="群組 60"/>
              <p:cNvGrpSpPr/>
              <p:nvPr/>
            </p:nvGrpSpPr>
            <p:grpSpPr>
              <a:xfrm>
                <a:off x="2937210" y="3609020"/>
                <a:ext cx="1130734" cy="2304256"/>
                <a:chOff x="2937210" y="3609020"/>
                <a:chExt cx="1130734" cy="2304256"/>
              </a:xfrm>
            </p:grpSpPr>
            <p:grpSp>
              <p:nvGrpSpPr>
                <p:cNvPr id="119" name="群組 30"/>
                <p:cNvGrpSpPr/>
                <p:nvPr/>
              </p:nvGrpSpPr>
              <p:grpSpPr>
                <a:xfrm>
                  <a:off x="2937210" y="3609020"/>
                  <a:ext cx="1130734" cy="2304256"/>
                  <a:chOff x="2937210" y="3609020"/>
                  <a:chExt cx="1130734" cy="2304256"/>
                </a:xfrm>
              </p:grpSpPr>
              <p:sp>
                <p:nvSpPr>
                  <p:cNvPr id="268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2937210" y="3609020"/>
                    <a:ext cx="1130734" cy="2304256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571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120" name="Group 4"/>
                  <p:cNvGrpSpPr>
                    <a:grpSpLocks/>
                  </p:cNvGrpSpPr>
                  <p:nvPr/>
                </p:nvGrpSpPr>
                <p:grpSpPr bwMode="auto">
                  <a:xfrm>
                    <a:off x="3016433" y="3699383"/>
                    <a:ext cx="1008687" cy="2141603"/>
                    <a:chOff x="6861" y="4410"/>
                    <a:chExt cx="281" cy="711"/>
                  </a:xfrm>
                </p:grpSpPr>
                <p:sp>
                  <p:nvSpPr>
                    <p:cNvPr id="270" name="Freeform 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61" y="4410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271" name="Freeform 6"/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861" y="4716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cxnSp>
              <p:nvCxnSpPr>
                <p:cNvPr id="262" name="直線接點 261"/>
                <p:cNvCxnSpPr/>
                <p:nvPr/>
              </p:nvCxnSpPr>
              <p:spPr>
                <a:xfrm>
                  <a:off x="3089123" y="3945057"/>
                  <a:ext cx="869588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3" name="直線接點 262"/>
                <p:cNvCxnSpPr/>
                <p:nvPr/>
              </p:nvCxnSpPr>
              <p:spPr>
                <a:xfrm>
                  <a:off x="3043356" y="4041068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4" name="直線接點 263"/>
                <p:cNvCxnSpPr/>
                <p:nvPr/>
              </p:nvCxnSpPr>
              <p:spPr>
                <a:xfrm>
                  <a:off x="3043354" y="4137079"/>
                  <a:ext cx="961125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" name="直線接點 264"/>
                <p:cNvCxnSpPr/>
                <p:nvPr/>
              </p:nvCxnSpPr>
              <p:spPr>
                <a:xfrm flipH="1">
                  <a:off x="3043355" y="5337212"/>
                  <a:ext cx="961125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" name="直線接點 265"/>
                <p:cNvCxnSpPr/>
                <p:nvPr/>
              </p:nvCxnSpPr>
              <p:spPr>
                <a:xfrm flipH="1">
                  <a:off x="3043357" y="5433223"/>
                  <a:ext cx="961125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7" name="直線接點 266"/>
                <p:cNvCxnSpPr/>
                <p:nvPr/>
              </p:nvCxnSpPr>
              <p:spPr>
                <a:xfrm flipH="1">
                  <a:off x="3043355" y="5529234"/>
                  <a:ext cx="915357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24" name="群組 38"/>
              <p:cNvGrpSpPr/>
              <p:nvPr/>
            </p:nvGrpSpPr>
            <p:grpSpPr>
              <a:xfrm>
                <a:off x="4427984" y="3609020"/>
                <a:ext cx="1130734" cy="2304256"/>
                <a:chOff x="4521386" y="3609020"/>
                <a:chExt cx="1130734" cy="2304256"/>
              </a:xfrm>
            </p:grpSpPr>
            <p:grpSp>
              <p:nvGrpSpPr>
                <p:cNvPr id="127" name="Group 8"/>
                <p:cNvGrpSpPr>
                  <a:grpSpLocks/>
                </p:cNvGrpSpPr>
                <p:nvPr/>
              </p:nvGrpSpPr>
              <p:grpSpPr bwMode="auto">
                <a:xfrm>
                  <a:off x="4521386" y="3609020"/>
                  <a:ext cx="1130734" cy="2304256"/>
                  <a:chOff x="2043" y="1320"/>
                  <a:chExt cx="315" cy="765"/>
                </a:xfrm>
              </p:grpSpPr>
              <p:sp>
                <p:nvSpPr>
                  <p:cNvPr id="257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2043" y="1320"/>
                    <a:ext cx="315" cy="765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571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133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2061" y="1350"/>
                    <a:ext cx="281" cy="711"/>
                    <a:chOff x="6861" y="4410"/>
                    <a:chExt cx="281" cy="711"/>
                  </a:xfrm>
                </p:grpSpPr>
                <p:sp>
                  <p:nvSpPr>
                    <p:cNvPr id="259" name="Freeform 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61" y="4410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260" name="Freeform 11"/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861" y="4716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cxnSp>
              <p:nvCxnSpPr>
                <p:cNvPr id="251" name="直線接點 250"/>
                <p:cNvCxnSpPr/>
                <p:nvPr/>
              </p:nvCxnSpPr>
              <p:spPr>
                <a:xfrm>
                  <a:off x="4645228" y="3945057"/>
                  <a:ext cx="869588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2" name="直線接點 251"/>
                <p:cNvCxnSpPr/>
                <p:nvPr/>
              </p:nvCxnSpPr>
              <p:spPr>
                <a:xfrm>
                  <a:off x="4599461" y="4041068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" name="直線接點 252"/>
                <p:cNvCxnSpPr/>
                <p:nvPr/>
              </p:nvCxnSpPr>
              <p:spPr>
                <a:xfrm>
                  <a:off x="4599461" y="4137079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" name="直線接點 253"/>
                <p:cNvCxnSpPr/>
                <p:nvPr/>
              </p:nvCxnSpPr>
              <p:spPr>
                <a:xfrm flipH="1">
                  <a:off x="4599461" y="5337212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5" name="直線接點 254"/>
                <p:cNvCxnSpPr/>
                <p:nvPr/>
              </p:nvCxnSpPr>
              <p:spPr>
                <a:xfrm flipH="1">
                  <a:off x="4599461" y="5433223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直線接點 255"/>
                <p:cNvCxnSpPr/>
                <p:nvPr/>
              </p:nvCxnSpPr>
              <p:spPr>
                <a:xfrm flipH="1">
                  <a:off x="4645228" y="5529233"/>
                  <a:ext cx="915356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49" name="Oval 13"/>
              <p:cNvSpPr>
                <a:spLocks noChangeAspect="1" noChangeArrowheads="1"/>
              </p:cNvSpPr>
              <p:nvPr/>
            </p:nvSpPr>
            <p:spPr bwMode="auto">
              <a:xfrm flipV="1">
                <a:off x="3959932" y="4425111"/>
                <a:ext cx="626400" cy="659413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762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23344" y="173421"/>
            <a:ext cx="2818656" cy="1143000"/>
          </a:xfrm>
        </p:spPr>
        <p:txBody>
          <a:bodyPr/>
          <a:lstStyle/>
          <a:p>
            <a:r>
              <a:rPr lang="en-US" altLang="zh-TW" dirty="0">
                <a:latin typeface="Adobe Gothic Std B" pitchFamily="34" charset="-128"/>
                <a:ea typeface="Adobe Gothic Std B" pitchFamily="34" charset="-128"/>
              </a:rPr>
              <a:t>STEP</a:t>
            </a:r>
            <a:r>
              <a:rPr lang="zh-TW" altLang="en-US" dirty="0">
                <a:latin typeface="Adobe Gothic Std B" pitchFamily="34" charset="-128"/>
              </a:rPr>
              <a:t> </a:t>
            </a:r>
            <a:r>
              <a:rPr lang="en-US" altLang="zh-TW" dirty="0">
                <a:latin typeface="Adobe Gothic Std B" pitchFamily="34" charset="-128"/>
              </a:rPr>
              <a:t>15</a:t>
            </a:r>
            <a:endParaRPr lang="zh-TW" altLang="en-US" dirty="0">
              <a:latin typeface="Adobe Gothic Std B" pitchFamily="34" charset="-128"/>
            </a:endParaRPr>
          </a:p>
        </p:txBody>
      </p:sp>
      <p:grpSp>
        <p:nvGrpSpPr>
          <p:cNvPr id="241" name="群組 240"/>
          <p:cNvGrpSpPr/>
          <p:nvPr/>
        </p:nvGrpSpPr>
        <p:grpSpPr>
          <a:xfrm>
            <a:off x="371547" y="1376772"/>
            <a:ext cx="3526264" cy="2831161"/>
            <a:chOff x="371547" y="1376772"/>
            <a:chExt cx="3526264" cy="2831161"/>
          </a:xfrm>
        </p:grpSpPr>
        <p:grpSp>
          <p:nvGrpSpPr>
            <p:cNvPr id="193" name="群組 89"/>
            <p:cNvGrpSpPr>
              <a:grpSpLocks noChangeAspect="1"/>
            </p:cNvGrpSpPr>
            <p:nvPr/>
          </p:nvGrpSpPr>
          <p:grpSpPr>
            <a:xfrm>
              <a:off x="3119166" y="1376772"/>
              <a:ext cx="632205" cy="1008112"/>
              <a:chOff x="3707904" y="1484783"/>
              <a:chExt cx="1332147" cy="2124237"/>
            </a:xfrm>
          </p:grpSpPr>
          <p:sp>
            <p:nvSpPr>
              <p:cNvPr id="194" name="AutoShape 241"/>
              <p:cNvSpPr>
                <a:spLocks noChangeArrowheads="1"/>
              </p:cNvSpPr>
              <p:nvPr/>
            </p:nvSpPr>
            <p:spPr bwMode="auto">
              <a:xfrm rot="5400000" flipH="1">
                <a:off x="3653898" y="1538789"/>
                <a:ext cx="1440160" cy="1332147"/>
              </a:xfrm>
              <a:prstGeom prst="flowChartDelay">
                <a:avLst/>
              </a:prstGeom>
              <a:solidFill>
                <a:srgbClr val="0000FF"/>
              </a:solidFill>
              <a:ln w="571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95" name="Rectangle 242"/>
              <p:cNvSpPr>
                <a:spLocks noChangeArrowheads="1"/>
              </p:cNvSpPr>
              <p:nvPr/>
            </p:nvSpPr>
            <p:spPr bwMode="auto">
              <a:xfrm flipH="1">
                <a:off x="3959930" y="1916832"/>
                <a:ext cx="354663" cy="72008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571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96" name="Rectangle 243"/>
              <p:cNvSpPr>
                <a:spLocks noChangeArrowheads="1"/>
              </p:cNvSpPr>
              <p:nvPr/>
            </p:nvSpPr>
            <p:spPr bwMode="auto">
              <a:xfrm flipH="1">
                <a:off x="4571999" y="2096852"/>
                <a:ext cx="180021" cy="54006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571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cxnSp>
            <p:nvCxnSpPr>
              <p:cNvPr id="197" name="直線接點 196"/>
              <p:cNvCxnSpPr>
                <a:stCxn id="195" idx="3"/>
              </p:cNvCxnSpPr>
              <p:nvPr/>
            </p:nvCxnSpPr>
            <p:spPr>
              <a:xfrm>
                <a:off x="3959930" y="2276872"/>
                <a:ext cx="2" cy="1332148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8" name="直線接點 197"/>
              <p:cNvCxnSpPr/>
              <p:nvPr/>
            </p:nvCxnSpPr>
            <p:spPr>
              <a:xfrm>
                <a:off x="4752020" y="2132856"/>
                <a:ext cx="0" cy="1476164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8" name="手繪多邊形 227"/>
            <p:cNvSpPr/>
            <p:nvPr/>
          </p:nvSpPr>
          <p:spPr>
            <a:xfrm>
              <a:off x="598583" y="3140968"/>
              <a:ext cx="3121446" cy="790218"/>
            </a:xfrm>
            <a:custGeom>
              <a:avLst/>
              <a:gdLst>
                <a:gd name="connsiteX0" fmla="*/ 3114101 w 3121446"/>
                <a:gd name="connsiteY0" fmla="*/ 44067 h 758328"/>
                <a:gd name="connsiteX1" fmla="*/ 3092068 w 3121446"/>
                <a:gd name="connsiteY1" fmla="*/ 319489 h 758328"/>
                <a:gd name="connsiteX2" fmla="*/ 2937831 w 3121446"/>
                <a:gd name="connsiteY2" fmla="*/ 605928 h 758328"/>
                <a:gd name="connsiteX3" fmla="*/ 2673427 w 3121446"/>
                <a:gd name="connsiteY3" fmla="*/ 661012 h 758328"/>
                <a:gd name="connsiteX4" fmla="*/ 2023431 w 3121446"/>
                <a:gd name="connsiteY4" fmla="*/ 330506 h 758328"/>
                <a:gd name="connsiteX5" fmla="*/ 1395470 w 3121446"/>
                <a:gd name="connsiteY5" fmla="*/ 110169 h 758328"/>
                <a:gd name="connsiteX6" fmla="*/ 789542 w 3121446"/>
                <a:gd name="connsiteY6" fmla="*/ 11017 h 758328"/>
                <a:gd name="connsiteX7" fmla="*/ 271750 w 3121446"/>
                <a:gd name="connsiteY7" fmla="*/ 44067 h 758328"/>
                <a:gd name="connsiteX8" fmla="*/ 29378 w 3121446"/>
                <a:gd name="connsiteY8" fmla="*/ 198303 h 758328"/>
                <a:gd name="connsiteX9" fmla="*/ 95480 w 3121446"/>
                <a:gd name="connsiteY9" fmla="*/ 561860 h 758328"/>
                <a:gd name="connsiteX10" fmla="*/ 293783 w 3121446"/>
                <a:gd name="connsiteY10" fmla="*/ 683046 h 758328"/>
                <a:gd name="connsiteX11" fmla="*/ 536154 w 3121446"/>
                <a:gd name="connsiteY11" fmla="*/ 749147 h 758328"/>
                <a:gd name="connsiteX12" fmla="*/ 635306 w 3121446"/>
                <a:gd name="connsiteY12" fmla="*/ 738130 h 75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21446" h="758328">
                  <a:moveTo>
                    <a:pt x="3114101" y="44067"/>
                  </a:moveTo>
                  <a:cubicBezTo>
                    <a:pt x="3117773" y="134956"/>
                    <a:pt x="3121446" y="225846"/>
                    <a:pt x="3092068" y="319489"/>
                  </a:cubicBezTo>
                  <a:cubicBezTo>
                    <a:pt x="3062690" y="413132"/>
                    <a:pt x="3007604" y="549008"/>
                    <a:pt x="2937831" y="605928"/>
                  </a:cubicBezTo>
                  <a:cubicBezTo>
                    <a:pt x="2868058" y="662848"/>
                    <a:pt x="2825827" y="706916"/>
                    <a:pt x="2673427" y="661012"/>
                  </a:cubicBezTo>
                  <a:cubicBezTo>
                    <a:pt x="2521027" y="615108"/>
                    <a:pt x="2236424" y="422313"/>
                    <a:pt x="2023431" y="330506"/>
                  </a:cubicBezTo>
                  <a:cubicBezTo>
                    <a:pt x="1810438" y="238699"/>
                    <a:pt x="1601118" y="163417"/>
                    <a:pt x="1395470" y="110169"/>
                  </a:cubicBezTo>
                  <a:cubicBezTo>
                    <a:pt x="1189822" y="56921"/>
                    <a:pt x="976829" y="22034"/>
                    <a:pt x="789542" y="11017"/>
                  </a:cubicBezTo>
                  <a:cubicBezTo>
                    <a:pt x="602255" y="0"/>
                    <a:pt x="398444" y="12853"/>
                    <a:pt x="271750" y="44067"/>
                  </a:cubicBezTo>
                  <a:cubicBezTo>
                    <a:pt x="145056" y="75281"/>
                    <a:pt x="58756" y="112004"/>
                    <a:pt x="29378" y="198303"/>
                  </a:cubicBezTo>
                  <a:cubicBezTo>
                    <a:pt x="0" y="284602"/>
                    <a:pt x="51412" y="481069"/>
                    <a:pt x="95480" y="561860"/>
                  </a:cubicBezTo>
                  <a:cubicBezTo>
                    <a:pt x="139548" y="642651"/>
                    <a:pt x="220337" y="651832"/>
                    <a:pt x="293783" y="683046"/>
                  </a:cubicBezTo>
                  <a:cubicBezTo>
                    <a:pt x="367229" y="714261"/>
                    <a:pt x="479234" y="739966"/>
                    <a:pt x="536154" y="749147"/>
                  </a:cubicBezTo>
                  <a:cubicBezTo>
                    <a:pt x="593074" y="758328"/>
                    <a:pt x="614190" y="748229"/>
                    <a:pt x="635306" y="738130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29" name="手繪多邊形 228"/>
            <p:cNvSpPr/>
            <p:nvPr/>
          </p:nvSpPr>
          <p:spPr>
            <a:xfrm>
              <a:off x="371547" y="3024011"/>
              <a:ext cx="2855664" cy="1183922"/>
            </a:xfrm>
            <a:custGeom>
              <a:avLst/>
              <a:gdLst>
                <a:gd name="connsiteX0" fmla="*/ 2775655 w 2795411"/>
                <a:gd name="connsiteY0" fmla="*/ 184856 h 1183922"/>
                <a:gd name="connsiteX1" fmla="*/ 2784122 w 2795411"/>
                <a:gd name="connsiteY1" fmla="*/ 320322 h 1183922"/>
                <a:gd name="connsiteX2" fmla="*/ 2707922 w 2795411"/>
                <a:gd name="connsiteY2" fmla="*/ 523522 h 1183922"/>
                <a:gd name="connsiteX3" fmla="*/ 2403122 w 2795411"/>
                <a:gd name="connsiteY3" fmla="*/ 455789 h 1183922"/>
                <a:gd name="connsiteX4" fmla="*/ 2005189 w 2795411"/>
                <a:gd name="connsiteY4" fmla="*/ 201789 h 1183922"/>
                <a:gd name="connsiteX5" fmla="*/ 1463322 w 2795411"/>
                <a:gd name="connsiteY5" fmla="*/ 91722 h 1183922"/>
                <a:gd name="connsiteX6" fmla="*/ 989189 w 2795411"/>
                <a:gd name="connsiteY6" fmla="*/ 15522 h 1183922"/>
                <a:gd name="connsiteX7" fmla="*/ 506589 w 2795411"/>
                <a:gd name="connsiteY7" fmla="*/ 23989 h 1183922"/>
                <a:gd name="connsiteX8" fmla="*/ 74789 w 2795411"/>
                <a:gd name="connsiteY8" fmla="*/ 159456 h 1183922"/>
                <a:gd name="connsiteX9" fmla="*/ 57855 w 2795411"/>
                <a:gd name="connsiteY9" fmla="*/ 591256 h 1183922"/>
                <a:gd name="connsiteX10" fmla="*/ 218722 w 2795411"/>
                <a:gd name="connsiteY10" fmla="*/ 938389 h 1183922"/>
                <a:gd name="connsiteX11" fmla="*/ 404989 w 2795411"/>
                <a:gd name="connsiteY11" fmla="*/ 1073856 h 1183922"/>
                <a:gd name="connsiteX12" fmla="*/ 616655 w 2795411"/>
                <a:gd name="connsiteY12" fmla="*/ 1158522 h 1183922"/>
                <a:gd name="connsiteX13" fmla="*/ 726722 w 2795411"/>
                <a:gd name="connsiteY13" fmla="*/ 1183922 h 1183922"/>
                <a:gd name="connsiteX0" fmla="*/ 2775655 w 2795411"/>
                <a:gd name="connsiteY0" fmla="*/ 184856 h 1183922"/>
                <a:gd name="connsiteX1" fmla="*/ 2784122 w 2795411"/>
                <a:gd name="connsiteY1" fmla="*/ 320322 h 1183922"/>
                <a:gd name="connsiteX2" fmla="*/ 2707922 w 2795411"/>
                <a:gd name="connsiteY2" fmla="*/ 523522 h 1183922"/>
                <a:gd name="connsiteX3" fmla="*/ 2510142 w 2795411"/>
                <a:gd name="connsiteY3" fmla="*/ 440993 h 1183922"/>
                <a:gd name="connsiteX4" fmla="*/ 2005189 w 2795411"/>
                <a:gd name="connsiteY4" fmla="*/ 201789 h 1183922"/>
                <a:gd name="connsiteX5" fmla="*/ 1463322 w 2795411"/>
                <a:gd name="connsiteY5" fmla="*/ 91722 h 1183922"/>
                <a:gd name="connsiteX6" fmla="*/ 989189 w 2795411"/>
                <a:gd name="connsiteY6" fmla="*/ 15522 h 1183922"/>
                <a:gd name="connsiteX7" fmla="*/ 506589 w 2795411"/>
                <a:gd name="connsiteY7" fmla="*/ 23989 h 1183922"/>
                <a:gd name="connsiteX8" fmla="*/ 74789 w 2795411"/>
                <a:gd name="connsiteY8" fmla="*/ 159456 h 1183922"/>
                <a:gd name="connsiteX9" fmla="*/ 57855 w 2795411"/>
                <a:gd name="connsiteY9" fmla="*/ 591256 h 1183922"/>
                <a:gd name="connsiteX10" fmla="*/ 218722 w 2795411"/>
                <a:gd name="connsiteY10" fmla="*/ 938389 h 1183922"/>
                <a:gd name="connsiteX11" fmla="*/ 404989 w 2795411"/>
                <a:gd name="connsiteY11" fmla="*/ 1073856 h 1183922"/>
                <a:gd name="connsiteX12" fmla="*/ 616655 w 2795411"/>
                <a:gd name="connsiteY12" fmla="*/ 1158522 h 1183922"/>
                <a:gd name="connsiteX13" fmla="*/ 726722 w 2795411"/>
                <a:gd name="connsiteY13" fmla="*/ 1183922 h 1183922"/>
                <a:gd name="connsiteX0" fmla="*/ 2775655 w 2795411"/>
                <a:gd name="connsiteY0" fmla="*/ 184856 h 1183922"/>
                <a:gd name="connsiteX1" fmla="*/ 2784122 w 2795411"/>
                <a:gd name="connsiteY1" fmla="*/ 320322 h 1183922"/>
                <a:gd name="connsiteX2" fmla="*/ 2707922 w 2795411"/>
                <a:gd name="connsiteY2" fmla="*/ 523522 h 1183922"/>
                <a:gd name="connsiteX3" fmla="*/ 2510142 w 2795411"/>
                <a:gd name="connsiteY3" fmla="*/ 440993 h 1183922"/>
                <a:gd name="connsiteX4" fmla="*/ 2005189 w 2795411"/>
                <a:gd name="connsiteY4" fmla="*/ 201789 h 1183922"/>
                <a:gd name="connsiteX5" fmla="*/ 1463322 w 2795411"/>
                <a:gd name="connsiteY5" fmla="*/ 91722 h 1183922"/>
                <a:gd name="connsiteX6" fmla="*/ 989189 w 2795411"/>
                <a:gd name="connsiteY6" fmla="*/ 15522 h 1183922"/>
                <a:gd name="connsiteX7" fmla="*/ 506589 w 2795411"/>
                <a:gd name="connsiteY7" fmla="*/ 23989 h 1183922"/>
                <a:gd name="connsiteX8" fmla="*/ 74789 w 2795411"/>
                <a:gd name="connsiteY8" fmla="*/ 159456 h 1183922"/>
                <a:gd name="connsiteX9" fmla="*/ 57855 w 2795411"/>
                <a:gd name="connsiteY9" fmla="*/ 591256 h 1183922"/>
                <a:gd name="connsiteX10" fmla="*/ 218722 w 2795411"/>
                <a:gd name="connsiteY10" fmla="*/ 938389 h 1183922"/>
                <a:gd name="connsiteX11" fmla="*/ 404989 w 2795411"/>
                <a:gd name="connsiteY11" fmla="*/ 1073856 h 1183922"/>
                <a:gd name="connsiteX12" fmla="*/ 616655 w 2795411"/>
                <a:gd name="connsiteY12" fmla="*/ 1158522 h 1183922"/>
                <a:gd name="connsiteX13" fmla="*/ 726722 w 2795411"/>
                <a:gd name="connsiteY13" fmla="*/ 1183922 h 1183922"/>
                <a:gd name="connsiteX0" fmla="*/ 2775655 w 2828374"/>
                <a:gd name="connsiteY0" fmla="*/ 184856 h 1183922"/>
                <a:gd name="connsiteX1" fmla="*/ 2784122 w 2828374"/>
                <a:gd name="connsiteY1" fmla="*/ 320322 h 1183922"/>
                <a:gd name="connsiteX2" fmla="*/ 2510142 w 2828374"/>
                <a:gd name="connsiteY2" fmla="*/ 440993 h 1183922"/>
                <a:gd name="connsiteX3" fmla="*/ 2005189 w 2828374"/>
                <a:gd name="connsiteY3" fmla="*/ 201789 h 1183922"/>
                <a:gd name="connsiteX4" fmla="*/ 1463322 w 2828374"/>
                <a:gd name="connsiteY4" fmla="*/ 91722 h 1183922"/>
                <a:gd name="connsiteX5" fmla="*/ 989189 w 2828374"/>
                <a:gd name="connsiteY5" fmla="*/ 15522 h 1183922"/>
                <a:gd name="connsiteX6" fmla="*/ 506589 w 2828374"/>
                <a:gd name="connsiteY6" fmla="*/ 23989 h 1183922"/>
                <a:gd name="connsiteX7" fmla="*/ 74789 w 2828374"/>
                <a:gd name="connsiteY7" fmla="*/ 159456 h 1183922"/>
                <a:gd name="connsiteX8" fmla="*/ 57855 w 2828374"/>
                <a:gd name="connsiteY8" fmla="*/ 591256 h 1183922"/>
                <a:gd name="connsiteX9" fmla="*/ 218722 w 2828374"/>
                <a:gd name="connsiteY9" fmla="*/ 938389 h 1183922"/>
                <a:gd name="connsiteX10" fmla="*/ 404989 w 2828374"/>
                <a:gd name="connsiteY10" fmla="*/ 1073856 h 1183922"/>
                <a:gd name="connsiteX11" fmla="*/ 616655 w 2828374"/>
                <a:gd name="connsiteY11" fmla="*/ 1158522 h 1183922"/>
                <a:gd name="connsiteX12" fmla="*/ 726722 w 2828374"/>
                <a:gd name="connsiteY12" fmla="*/ 1183922 h 1183922"/>
                <a:gd name="connsiteX0" fmla="*/ 2775655 w 2785533"/>
                <a:gd name="connsiteY0" fmla="*/ 184856 h 1183922"/>
                <a:gd name="connsiteX1" fmla="*/ 2726165 w 2785533"/>
                <a:gd name="connsiteY1" fmla="*/ 332981 h 1183922"/>
                <a:gd name="connsiteX2" fmla="*/ 2510142 w 2785533"/>
                <a:gd name="connsiteY2" fmla="*/ 440993 h 1183922"/>
                <a:gd name="connsiteX3" fmla="*/ 2005189 w 2785533"/>
                <a:gd name="connsiteY3" fmla="*/ 201789 h 1183922"/>
                <a:gd name="connsiteX4" fmla="*/ 1463322 w 2785533"/>
                <a:gd name="connsiteY4" fmla="*/ 91722 h 1183922"/>
                <a:gd name="connsiteX5" fmla="*/ 989189 w 2785533"/>
                <a:gd name="connsiteY5" fmla="*/ 15522 h 1183922"/>
                <a:gd name="connsiteX6" fmla="*/ 506589 w 2785533"/>
                <a:gd name="connsiteY6" fmla="*/ 23989 h 1183922"/>
                <a:gd name="connsiteX7" fmla="*/ 74789 w 2785533"/>
                <a:gd name="connsiteY7" fmla="*/ 159456 h 1183922"/>
                <a:gd name="connsiteX8" fmla="*/ 57855 w 2785533"/>
                <a:gd name="connsiteY8" fmla="*/ 591256 h 1183922"/>
                <a:gd name="connsiteX9" fmla="*/ 218722 w 2785533"/>
                <a:gd name="connsiteY9" fmla="*/ 938389 h 1183922"/>
                <a:gd name="connsiteX10" fmla="*/ 404989 w 2785533"/>
                <a:gd name="connsiteY10" fmla="*/ 1073856 h 1183922"/>
                <a:gd name="connsiteX11" fmla="*/ 616655 w 2785533"/>
                <a:gd name="connsiteY11" fmla="*/ 1158522 h 1183922"/>
                <a:gd name="connsiteX12" fmla="*/ 726722 w 2785533"/>
                <a:gd name="connsiteY12" fmla="*/ 1183922 h 1183922"/>
                <a:gd name="connsiteX0" fmla="*/ 2809782 w 2819660"/>
                <a:gd name="connsiteY0" fmla="*/ 184856 h 1183922"/>
                <a:gd name="connsiteX1" fmla="*/ 2760292 w 2819660"/>
                <a:gd name="connsiteY1" fmla="*/ 332981 h 1183922"/>
                <a:gd name="connsiteX2" fmla="*/ 2544269 w 2819660"/>
                <a:gd name="connsiteY2" fmla="*/ 440993 h 1183922"/>
                <a:gd name="connsiteX3" fmla="*/ 2039316 w 2819660"/>
                <a:gd name="connsiteY3" fmla="*/ 201789 h 1183922"/>
                <a:gd name="connsiteX4" fmla="*/ 1497449 w 2819660"/>
                <a:gd name="connsiteY4" fmla="*/ 91722 h 1183922"/>
                <a:gd name="connsiteX5" fmla="*/ 1023316 w 2819660"/>
                <a:gd name="connsiteY5" fmla="*/ 15522 h 1183922"/>
                <a:gd name="connsiteX6" fmla="*/ 540716 w 2819660"/>
                <a:gd name="connsiteY6" fmla="*/ 23989 h 1183922"/>
                <a:gd name="connsiteX7" fmla="*/ 108916 w 2819660"/>
                <a:gd name="connsiteY7" fmla="*/ 159456 h 1183922"/>
                <a:gd name="connsiteX8" fmla="*/ 23989 w 2819660"/>
                <a:gd name="connsiteY8" fmla="*/ 585009 h 1183922"/>
                <a:gd name="connsiteX9" fmla="*/ 252849 w 2819660"/>
                <a:gd name="connsiteY9" fmla="*/ 938389 h 1183922"/>
                <a:gd name="connsiteX10" fmla="*/ 439116 w 2819660"/>
                <a:gd name="connsiteY10" fmla="*/ 1073856 h 1183922"/>
                <a:gd name="connsiteX11" fmla="*/ 650782 w 2819660"/>
                <a:gd name="connsiteY11" fmla="*/ 1158522 h 1183922"/>
                <a:gd name="connsiteX12" fmla="*/ 760849 w 2819660"/>
                <a:gd name="connsiteY12" fmla="*/ 1183922 h 1183922"/>
                <a:gd name="connsiteX0" fmla="*/ 2845786 w 2855664"/>
                <a:gd name="connsiteY0" fmla="*/ 184856 h 1183922"/>
                <a:gd name="connsiteX1" fmla="*/ 2796296 w 2855664"/>
                <a:gd name="connsiteY1" fmla="*/ 332981 h 1183922"/>
                <a:gd name="connsiteX2" fmla="*/ 2580273 w 2855664"/>
                <a:gd name="connsiteY2" fmla="*/ 440993 h 1183922"/>
                <a:gd name="connsiteX3" fmla="*/ 2075320 w 2855664"/>
                <a:gd name="connsiteY3" fmla="*/ 201789 h 1183922"/>
                <a:gd name="connsiteX4" fmla="*/ 1533453 w 2855664"/>
                <a:gd name="connsiteY4" fmla="*/ 91722 h 1183922"/>
                <a:gd name="connsiteX5" fmla="*/ 1059320 w 2855664"/>
                <a:gd name="connsiteY5" fmla="*/ 15522 h 1183922"/>
                <a:gd name="connsiteX6" fmla="*/ 576720 w 2855664"/>
                <a:gd name="connsiteY6" fmla="*/ 23989 h 1183922"/>
                <a:gd name="connsiteX7" fmla="*/ 144920 w 2855664"/>
                <a:gd name="connsiteY7" fmla="*/ 159456 h 1183922"/>
                <a:gd name="connsiteX8" fmla="*/ 23989 w 2855664"/>
                <a:gd name="connsiteY8" fmla="*/ 585009 h 1183922"/>
                <a:gd name="connsiteX9" fmla="*/ 288853 w 2855664"/>
                <a:gd name="connsiteY9" fmla="*/ 938389 h 1183922"/>
                <a:gd name="connsiteX10" fmla="*/ 475120 w 2855664"/>
                <a:gd name="connsiteY10" fmla="*/ 1073856 h 1183922"/>
                <a:gd name="connsiteX11" fmla="*/ 686786 w 2855664"/>
                <a:gd name="connsiteY11" fmla="*/ 1158522 h 1183922"/>
                <a:gd name="connsiteX12" fmla="*/ 796853 w 2855664"/>
                <a:gd name="connsiteY12" fmla="*/ 1183922 h 118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5664" h="1183922">
                  <a:moveTo>
                    <a:pt x="2845786" y="184856"/>
                  </a:moveTo>
                  <a:cubicBezTo>
                    <a:pt x="2855664" y="224367"/>
                    <a:pt x="2840548" y="290292"/>
                    <a:pt x="2796296" y="332981"/>
                  </a:cubicBezTo>
                  <a:cubicBezTo>
                    <a:pt x="2752044" y="375671"/>
                    <a:pt x="2700436" y="462858"/>
                    <a:pt x="2580273" y="440993"/>
                  </a:cubicBezTo>
                  <a:cubicBezTo>
                    <a:pt x="2460110" y="419128"/>
                    <a:pt x="2249790" y="260001"/>
                    <a:pt x="2075320" y="201789"/>
                  </a:cubicBezTo>
                  <a:cubicBezTo>
                    <a:pt x="1900850" y="143577"/>
                    <a:pt x="1702786" y="122767"/>
                    <a:pt x="1533453" y="91722"/>
                  </a:cubicBezTo>
                  <a:cubicBezTo>
                    <a:pt x="1364120" y="60677"/>
                    <a:pt x="1218775" y="26811"/>
                    <a:pt x="1059320" y="15522"/>
                  </a:cubicBezTo>
                  <a:cubicBezTo>
                    <a:pt x="899865" y="4233"/>
                    <a:pt x="729120" y="0"/>
                    <a:pt x="576720" y="23989"/>
                  </a:cubicBezTo>
                  <a:cubicBezTo>
                    <a:pt x="424320" y="47978"/>
                    <a:pt x="237042" y="65953"/>
                    <a:pt x="144920" y="159456"/>
                  </a:cubicBezTo>
                  <a:cubicBezTo>
                    <a:pt x="52798" y="252959"/>
                    <a:pt x="0" y="455187"/>
                    <a:pt x="23989" y="585009"/>
                  </a:cubicBezTo>
                  <a:cubicBezTo>
                    <a:pt x="47978" y="714831"/>
                    <a:pt x="213665" y="856915"/>
                    <a:pt x="288853" y="938389"/>
                  </a:cubicBezTo>
                  <a:cubicBezTo>
                    <a:pt x="364042" y="1019864"/>
                    <a:pt x="408798" y="1037167"/>
                    <a:pt x="475120" y="1073856"/>
                  </a:cubicBezTo>
                  <a:cubicBezTo>
                    <a:pt x="541442" y="1110545"/>
                    <a:pt x="633164" y="1140178"/>
                    <a:pt x="686786" y="1158522"/>
                  </a:cubicBezTo>
                  <a:cubicBezTo>
                    <a:pt x="740408" y="1176866"/>
                    <a:pt x="768630" y="1180394"/>
                    <a:pt x="796853" y="1183922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202" name="群組 81"/>
            <p:cNvGrpSpPr>
              <a:grpSpLocks noChangeAspect="1"/>
            </p:cNvGrpSpPr>
            <p:nvPr/>
          </p:nvGrpSpPr>
          <p:grpSpPr>
            <a:xfrm>
              <a:off x="2988576" y="2384884"/>
              <a:ext cx="909235" cy="799200"/>
              <a:chOff x="2937210" y="3609020"/>
              <a:chExt cx="2621508" cy="2304256"/>
            </a:xfrm>
          </p:grpSpPr>
          <p:grpSp>
            <p:nvGrpSpPr>
              <p:cNvPr id="203" name="群組 60"/>
              <p:cNvGrpSpPr/>
              <p:nvPr/>
            </p:nvGrpSpPr>
            <p:grpSpPr>
              <a:xfrm>
                <a:off x="2937210" y="3609020"/>
                <a:ext cx="1130734" cy="2304256"/>
                <a:chOff x="2937210" y="3609020"/>
                <a:chExt cx="1130734" cy="2304256"/>
              </a:xfrm>
            </p:grpSpPr>
            <p:grpSp>
              <p:nvGrpSpPr>
                <p:cNvPr id="217" name="群組 30"/>
                <p:cNvGrpSpPr/>
                <p:nvPr/>
              </p:nvGrpSpPr>
              <p:grpSpPr>
                <a:xfrm>
                  <a:off x="2937210" y="3609020"/>
                  <a:ext cx="1130734" cy="2304256"/>
                  <a:chOff x="2937210" y="3609020"/>
                  <a:chExt cx="1130734" cy="2304256"/>
                </a:xfrm>
              </p:grpSpPr>
              <p:sp>
                <p:nvSpPr>
                  <p:cNvPr id="224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2937210" y="3609020"/>
                    <a:ext cx="1130734" cy="2304256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571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225" name="Group 4"/>
                  <p:cNvGrpSpPr>
                    <a:grpSpLocks/>
                  </p:cNvGrpSpPr>
                  <p:nvPr/>
                </p:nvGrpSpPr>
                <p:grpSpPr bwMode="auto">
                  <a:xfrm>
                    <a:off x="3016433" y="3699383"/>
                    <a:ext cx="1008687" cy="2141603"/>
                    <a:chOff x="6861" y="4410"/>
                    <a:chExt cx="281" cy="711"/>
                  </a:xfrm>
                </p:grpSpPr>
                <p:sp>
                  <p:nvSpPr>
                    <p:cNvPr id="226" name="Freeform 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61" y="4410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227" name="Freeform 6"/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861" y="4716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cxnSp>
              <p:nvCxnSpPr>
                <p:cNvPr id="218" name="直線接點 217"/>
                <p:cNvCxnSpPr/>
                <p:nvPr/>
              </p:nvCxnSpPr>
              <p:spPr>
                <a:xfrm>
                  <a:off x="3089123" y="3945057"/>
                  <a:ext cx="869588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9" name="直線接點 218"/>
                <p:cNvCxnSpPr/>
                <p:nvPr/>
              </p:nvCxnSpPr>
              <p:spPr>
                <a:xfrm>
                  <a:off x="3043356" y="4041068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0" name="直線接點 219"/>
                <p:cNvCxnSpPr/>
                <p:nvPr/>
              </p:nvCxnSpPr>
              <p:spPr>
                <a:xfrm>
                  <a:off x="3043356" y="4137079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1" name="直線接點 220"/>
                <p:cNvCxnSpPr/>
                <p:nvPr/>
              </p:nvCxnSpPr>
              <p:spPr>
                <a:xfrm flipH="1">
                  <a:off x="3043356" y="5337212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2" name="直線接點 221"/>
                <p:cNvCxnSpPr/>
                <p:nvPr/>
              </p:nvCxnSpPr>
              <p:spPr>
                <a:xfrm flipH="1">
                  <a:off x="3043356" y="5433223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3" name="直線接點 222"/>
                <p:cNvCxnSpPr/>
                <p:nvPr/>
              </p:nvCxnSpPr>
              <p:spPr>
                <a:xfrm flipH="1">
                  <a:off x="3043356" y="5529233"/>
                  <a:ext cx="915356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04" name="群組 38"/>
              <p:cNvGrpSpPr/>
              <p:nvPr/>
            </p:nvGrpSpPr>
            <p:grpSpPr>
              <a:xfrm>
                <a:off x="4427984" y="3609020"/>
                <a:ext cx="1130734" cy="2304256"/>
                <a:chOff x="4521386" y="3609020"/>
                <a:chExt cx="1130734" cy="2304256"/>
              </a:xfrm>
            </p:grpSpPr>
            <p:grpSp>
              <p:nvGrpSpPr>
                <p:cNvPr id="206" name="Group 8"/>
                <p:cNvGrpSpPr>
                  <a:grpSpLocks/>
                </p:cNvGrpSpPr>
                <p:nvPr/>
              </p:nvGrpSpPr>
              <p:grpSpPr bwMode="auto">
                <a:xfrm>
                  <a:off x="4521386" y="3609020"/>
                  <a:ext cx="1130734" cy="2304256"/>
                  <a:chOff x="2043" y="1320"/>
                  <a:chExt cx="315" cy="765"/>
                </a:xfrm>
              </p:grpSpPr>
              <p:sp>
                <p:nvSpPr>
                  <p:cNvPr id="213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2043" y="1320"/>
                    <a:ext cx="315" cy="765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571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214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2061" y="1350"/>
                    <a:ext cx="281" cy="711"/>
                    <a:chOff x="6861" y="4410"/>
                    <a:chExt cx="281" cy="711"/>
                  </a:xfrm>
                </p:grpSpPr>
                <p:sp>
                  <p:nvSpPr>
                    <p:cNvPr id="215" name="Freeform 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61" y="4410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216" name="Freeform 11"/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861" y="4716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cxnSp>
              <p:nvCxnSpPr>
                <p:cNvPr id="207" name="直線接點 206"/>
                <p:cNvCxnSpPr/>
                <p:nvPr/>
              </p:nvCxnSpPr>
              <p:spPr>
                <a:xfrm>
                  <a:off x="4645228" y="3945057"/>
                  <a:ext cx="869588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8" name="直線接點 207"/>
                <p:cNvCxnSpPr/>
                <p:nvPr/>
              </p:nvCxnSpPr>
              <p:spPr>
                <a:xfrm>
                  <a:off x="4599461" y="4041068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9" name="直線接點 208"/>
                <p:cNvCxnSpPr/>
                <p:nvPr/>
              </p:nvCxnSpPr>
              <p:spPr>
                <a:xfrm>
                  <a:off x="4599461" y="4137079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0" name="直線接點 209"/>
                <p:cNvCxnSpPr/>
                <p:nvPr/>
              </p:nvCxnSpPr>
              <p:spPr>
                <a:xfrm flipH="1">
                  <a:off x="4599461" y="5337212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1" name="直線接點 210"/>
                <p:cNvCxnSpPr/>
                <p:nvPr/>
              </p:nvCxnSpPr>
              <p:spPr>
                <a:xfrm flipH="1">
                  <a:off x="4599461" y="5433223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2" name="直線接點 211"/>
                <p:cNvCxnSpPr/>
                <p:nvPr/>
              </p:nvCxnSpPr>
              <p:spPr>
                <a:xfrm flipH="1">
                  <a:off x="4645228" y="5529233"/>
                  <a:ext cx="915356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05" name="Oval 13"/>
              <p:cNvSpPr>
                <a:spLocks noChangeAspect="1" noChangeArrowheads="1"/>
              </p:cNvSpPr>
              <p:nvPr/>
            </p:nvSpPr>
            <p:spPr bwMode="auto">
              <a:xfrm flipV="1">
                <a:off x="3959932" y="4425111"/>
                <a:ext cx="626400" cy="659413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762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</p:grpSp>
      <p:grpSp>
        <p:nvGrpSpPr>
          <p:cNvPr id="242" name="群組 241"/>
          <p:cNvGrpSpPr/>
          <p:nvPr/>
        </p:nvGrpSpPr>
        <p:grpSpPr>
          <a:xfrm>
            <a:off x="206750" y="1232756"/>
            <a:ext cx="6345470" cy="3096344"/>
            <a:chOff x="206750" y="1232756"/>
            <a:chExt cx="6345470" cy="3096344"/>
          </a:xfrm>
        </p:grpSpPr>
        <p:grpSp>
          <p:nvGrpSpPr>
            <p:cNvPr id="19" name="群組 89"/>
            <p:cNvGrpSpPr>
              <a:grpSpLocks noChangeAspect="1"/>
            </p:cNvGrpSpPr>
            <p:nvPr/>
          </p:nvGrpSpPr>
          <p:grpSpPr>
            <a:xfrm>
              <a:off x="5775999" y="1376772"/>
              <a:ext cx="632205" cy="1008112"/>
              <a:chOff x="3707904" y="1484783"/>
              <a:chExt cx="1332147" cy="2124237"/>
            </a:xfrm>
          </p:grpSpPr>
          <p:sp>
            <p:nvSpPr>
              <p:cNvPr id="77" name="AutoShape 241"/>
              <p:cNvSpPr>
                <a:spLocks noChangeArrowheads="1"/>
              </p:cNvSpPr>
              <p:nvPr/>
            </p:nvSpPr>
            <p:spPr bwMode="auto">
              <a:xfrm rot="5400000" flipH="1">
                <a:off x="3653898" y="1538789"/>
                <a:ext cx="1440160" cy="1332147"/>
              </a:xfrm>
              <a:prstGeom prst="flowChartDelay">
                <a:avLst/>
              </a:prstGeom>
              <a:solidFill>
                <a:srgbClr val="FF0000"/>
              </a:solidFill>
              <a:ln w="571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8" name="Rectangle 242"/>
              <p:cNvSpPr>
                <a:spLocks noChangeArrowheads="1"/>
              </p:cNvSpPr>
              <p:nvPr/>
            </p:nvSpPr>
            <p:spPr bwMode="auto">
              <a:xfrm flipH="1">
                <a:off x="3959930" y="1916832"/>
                <a:ext cx="354663" cy="72008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571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9" name="Rectangle 243"/>
              <p:cNvSpPr>
                <a:spLocks noChangeArrowheads="1"/>
              </p:cNvSpPr>
              <p:nvPr/>
            </p:nvSpPr>
            <p:spPr bwMode="auto">
              <a:xfrm flipH="1">
                <a:off x="4571999" y="2096852"/>
                <a:ext cx="180021" cy="54006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571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cxnSp>
            <p:nvCxnSpPr>
              <p:cNvPr id="80" name="直線接點 79"/>
              <p:cNvCxnSpPr>
                <a:stCxn id="78" idx="3"/>
              </p:cNvCxnSpPr>
              <p:nvPr/>
            </p:nvCxnSpPr>
            <p:spPr>
              <a:xfrm>
                <a:off x="3959930" y="2276872"/>
                <a:ext cx="2" cy="1332148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直線接點 80"/>
              <p:cNvCxnSpPr/>
              <p:nvPr/>
            </p:nvCxnSpPr>
            <p:spPr>
              <a:xfrm>
                <a:off x="4752020" y="2132856"/>
                <a:ext cx="0" cy="1476164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" name="群組 124"/>
            <p:cNvGrpSpPr>
              <a:grpSpLocks noChangeAspect="1"/>
            </p:cNvGrpSpPr>
            <p:nvPr/>
          </p:nvGrpSpPr>
          <p:grpSpPr>
            <a:xfrm>
              <a:off x="5235622" y="3212976"/>
              <a:ext cx="704530" cy="293988"/>
              <a:chOff x="4139953" y="5672902"/>
              <a:chExt cx="1670050" cy="696883"/>
            </a:xfrm>
          </p:grpSpPr>
          <p:sp>
            <p:nvSpPr>
              <p:cNvPr id="126" name="Freeform 41"/>
              <p:cNvSpPr>
                <a:spLocks/>
              </p:cNvSpPr>
              <p:nvPr/>
            </p:nvSpPr>
            <p:spPr bwMode="auto">
              <a:xfrm rot="10800000">
                <a:off x="4139953" y="5672902"/>
                <a:ext cx="1670050" cy="565020"/>
              </a:xfrm>
              <a:custGeom>
                <a:avLst/>
                <a:gdLst/>
                <a:ahLst/>
                <a:cxnLst>
                  <a:cxn ang="0">
                    <a:pos x="0" y="1396"/>
                  </a:cxn>
                  <a:cxn ang="0">
                    <a:pos x="0" y="383"/>
                  </a:cxn>
                  <a:cxn ang="0">
                    <a:pos x="2" y="345"/>
                  </a:cxn>
                  <a:cxn ang="0">
                    <a:pos x="18" y="270"/>
                  </a:cxn>
                  <a:cxn ang="0">
                    <a:pos x="46" y="200"/>
                  </a:cxn>
                  <a:cxn ang="0">
                    <a:pos x="88" y="140"/>
                  </a:cxn>
                  <a:cxn ang="0">
                    <a:pos x="140" y="88"/>
                  </a:cxn>
                  <a:cxn ang="0">
                    <a:pos x="200" y="46"/>
                  </a:cxn>
                  <a:cxn ang="0">
                    <a:pos x="270" y="18"/>
                  </a:cxn>
                  <a:cxn ang="0">
                    <a:pos x="343" y="2"/>
                  </a:cxn>
                  <a:cxn ang="0">
                    <a:pos x="383" y="0"/>
                  </a:cxn>
                  <a:cxn ang="0">
                    <a:pos x="2775" y="0"/>
                  </a:cxn>
                  <a:cxn ang="0">
                    <a:pos x="2814" y="2"/>
                  </a:cxn>
                  <a:cxn ang="0">
                    <a:pos x="2889" y="18"/>
                  </a:cxn>
                  <a:cxn ang="0">
                    <a:pos x="2956" y="46"/>
                  </a:cxn>
                  <a:cxn ang="0">
                    <a:pos x="3018" y="88"/>
                  </a:cxn>
                  <a:cxn ang="0">
                    <a:pos x="3070" y="140"/>
                  </a:cxn>
                  <a:cxn ang="0">
                    <a:pos x="3110" y="200"/>
                  </a:cxn>
                  <a:cxn ang="0">
                    <a:pos x="3139" y="270"/>
                  </a:cxn>
                  <a:cxn ang="0">
                    <a:pos x="3155" y="345"/>
                  </a:cxn>
                  <a:cxn ang="0">
                    <a:pos x="3156" y="383"/>
                  </a:cxn>
                  <a:cxn ang="0">
                    <a:pos x="3156" y="1396"/>
                  </a:cxn>
                  <a:cxn ang="0">
                    <a:pos x="3099" y="1452"/>
                  </a:cxn>
                  <a:cxn ang="0">
                    <a:pos x="3099" y="435"/>
                  </a:cxn>
                  <a:cxn ang="0">
                    <a:pos x="3097" y="396"/>
                  </a:cxn>
                  <a:cxn ang="0">
                    <a:pos x="3083" y="321"/>
                  </a:cxn>
                  <a:cxn ang="0">
                    <a:pos x="3054" y="252"/>
                  </a:cxn>
                  <a:cxn ang="0">
                    <a:pos x="3014" y="192"/>
                  </a:cxn>
                  <a:cxn ang="0">
                    <a:pos x="2964" y="140"/>
                  </a:cxn>
                  <a:cxn ang="0">
                    <a:pos x="2904" y="98"/>
                  </a:cxn>
                  <a:cxn ang="0">
                    <a:pos x="2837" y="69"/>
                  </a:cxn>
                  <a:cxn ang="0">
                    <a:pos x="2765" y="54"/>
                  </a:cxn>
                  <a:cxn ang="0">
                    <a:pos x="2726" y="52"/>
                  </a:cxn>
                  <a:cxn ang="0">
                    <a:pos x="431" y="52"/>
                  </a:cxn>
                  <a:cxn ang="0">
                    <a:pos x="392" y="54"/>
                  </a:cxn>
                  <a:cxn ang="0">
                    <a:pos x="320" y="69"/>
                  </a:cxn>
                  <a:cxn ang="0">
                    <a:pos x="252" y="98"/>
                  </a:cxn>
                  <a:cxn ang="0">
                    <a:pos x="193" y="140"/>
                  </a:cxn>
                  <a:cxn ang="0">
                    <a:pos x="143" y="192"/>
                  </a:cxn>
                  <a:cxn ang="0">
                    <a:pos x="103" y="252"/>
                  </a:cxn>
                  <a:cxn ang="0">
                    <a:pos x="74" y="321"/>
                  </a:cxn>
                  <a:cxn ang="0">
                    <a:pos x="59" y="396"/>
                  </a:cxn>
                  <a:cxn ang="0">
                    <a:pos x="58" y="435"/>
                  </a:cxn>
                  <a:cxn ang="0">
                    <a:pos x="58" y="1452"/>
                  </a:cxn>
                  <a:cxn ang="0">
                    <a:pos x="0" y="1396"/>
                  </a:cxn>
                </a:cxnLst>
                <a:rect l="0" t="0" r="r" b="b"/>
                <a:pathLst>
                  <a:path w="3156" h="1452">
                    <a:moveTo>
                      <a:pt x="0" y="1396"/>
                    </a:moveTo>
                    <a:lnTo>
                      <a:pt x="0" y="383"/>
                    </a:lnTo>
                    <a:lnTo>
                      <a:pt x="2" y="345"/>
                    </a:lnTo>
                    <a:lnTo>
                      <a:pt x="18" y="270"/>
                    </a:lnTo>
                    <a:lnTo>
                      <a:pt x="46" y="200"/>
                    </a:lnTo>
                    <a:lnTo>
                      <a:pt x="88" y="140"/>
                    </a:lnTo>
                    <a:lnTo>
                      <a:pt x="140" y="88"/>
                    </a:lnTo>
                    <a:lnTo>
                      <a:pt x="200" y="46"/>
                    </a:lnTo>
                    <a:lnTo>
                      <a:pt x="270" y="18"/>
                    </a:lnTo>
                    <a:lnTo>
                      <a:pt x="343" y="2"/>
                    </a:lnTo>
                    <a:lnTo>
                      <a:pt x="383" y="0"/>
                    </a:lnTo>
                    <a:lnTo>
                      <a:pt x="2775" y="0"/>
                    </a:lnTo>
                    <a:lnTo>
                      <a:pt x="2814" y="2"/>
                    </a:lnTo>
                    <a:lnTo>
                      <a:pt x="2889" y="18"/>
                    </a:lnTo>
                    <a:lnTo>
                      <a:pt x="2956" y="46"/>
                    </a:lnTo>
                    <a:lnTo>
                      <a:pt x="3018" y="88"/>
                    </a:lnTo>
                    <a:lnTo>
                      <a:pt x="3070" y="140"/>
                    </a:lnTo>
                    <a:lnTo>
                      <a:pt x="3110" y="200"/>
                    </a:lnTo>
                    <a:lnTo>
                      <a:pt x="3139" y="270"/>
                    </a:lnTo>
                    <a:lnTo>
                      <a:pt x="3155" y="345"/>
                    </a:lnTo>
                    <a:lnTo>
                      <a:pt x="3156" y="383"/>
                    </a:lnTo>
                    <a:lnTo>
                      <a:pt x="3156" y="1396"/>
                    </a:lnTo>
                    <a:lnTo>
                      <a:pt x="3099" y="1452"/>
                    </a:lnTo>
                    <a:lnTo>
                      <a:pt x="3099" y="435"/>
                    </a:lnTo>
                    <a:lnTo>
                      <a:pt x="3097" y="396"/>
                    </a:lnTo>
                    <a:lnTo>
                      <a:pt x="3083" y="321"/>
                    </a:lnTo>
                    <a:lnTo>
                      <a:pt x="3054" y="252"/>
                    </a:lnTo>
                    <a:lnTo>
                      <a:pt x="3014" y="192"/>
                    </a:lnTo>
                    <a:lnTo>
                      <a:pt x="2964" y="140"/>
                    </a:lnTo>
                    <a:lnTo>
                      <a:pt x="2904" y="98"/>
                    </a:lnTo>
                    <a:lnTo>
                      <a:pt x="2837" y="69"/>
                    </a:lnTo>
                    <a:lnTo>
                      <a:pt x="2765" y="54"/>
                    </a:lnTo>
                    <a:lnTo>
                      <a:pt x="2726" y="52"/>
                    </a:lnTo>
                    <a:lnTo>
                      <a:pt x="431" y="52"/>
                    </a:lnTo>
                    <a:lnTo>
                      <a:pt x="392" y="54"/>
                    </a:lnTo>
                    <a:lnTo>
                      <a:pt x="320" y="69"/>
                    </a:lnTo>
                    <a:lnTo>
                      <a:pt x="252" y="98"/>
                    </a:lnTo>
                    <a:lnTo>
                      <a:pt x="193" y="140"/>
                    </a:lnTo>
                    <a:lnTo>
                      <a:pt x="143" y="192"/>
                    </a:lnTo>
                    <a:lnTo>
                      <a:pt x="103" y="252"/>
                    </a:lnTo>
                    <a:lnTo>
                      <a:pt x="74" y="321"/>
                    </a:lnTo>
                    <a:lnTo>
                      <a:pt x="59" y="396"/>
                    </a:lnTo>
                    <a:lnTo>
                      <a:pt x="58" y="435"/>
                    </a:lnTo>
                    <a:lnTo>
                      <a:pt x="58" y="1452"/>
                    </a:lnTo>
                    <a:lnTo>
                      <a:pt x="0" y="1396"/>
                    </a:lnTo>
                    <a:close/>
                  </a:path>
                </a:pathLst>
              </a:custGeom>
              <a:solidFill>
                <a:srgbClr val="808080"/>
              </a:solidFill>
              <a:ln w="19050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grpSp>
            <p:nvGrpSpPr>
              <p:cNvPr id="62" name="群組 113"/>
              <p:cNvGrpSpPr>
                <a:grpSpLocks noChangeAspect="1"/>
              </p:cNvGrpSpPr>
              <p:nvPr/>
            </p:nvGrpSpPr>
            <p:grpSpPr>
              <a:xfrm>
                <a:off x="4391980" y="6057292"/>
                <a:ext cx="1177889" cy="312493"/>
                <a:chOff x="4520953" y="6104839"/>
                <a:chExt cx="906463" cy="240484"/>
              </a:xfrm>
            </p:grpSpPr>
            <p:sp>
              <p:nvSpPr>
                <p:cNvPr id="128" name="Freeform 42"/>
                <p:cNvSpPr>
                  <a:spLocks noChangeAspect="1"/>
                </p:cNvSpPr>
                <p:nvPr/>
              </p:nvSpPr>
              <p:spPr bwMode="auto">
                <a:xfrm rot="10800000">
                  <a:off x="4520953" y="6104839"/>
                  <a:ext cx="906463" cy="240484"/>
                </a:xfrm>
                <a:custGeom>
                  <a:avLst/>
                  <a:gdLst/>
                  <a:ahLst/>
                  <a:cxnLst>
                    <a:cxn ang="0">
                      <a:pos x="1195" y="65"/>
                    </a:cxn>
                    <a:cxn ang="0">
                      <a:pos x="1239" y="55"/>
                    </a:cxn>
                    <a:cxn ang="0">
                      <a:pos x="1287" y="27"/>
                    </a:cxn>
                    <a:cxn ang="0">
                      <a:pos x="1336" y="6"/>
                    </a:cxn>
                    <a:cxn ang="0">
                      <a:pos x="1393" y="0"/>
                    </a:cxn>
                    <a:cxn ang="0">
                      <a:pos x="1461" y="14"/>
                    </a:cxn>
                    <a:cxn ang="0">
                      <a:pos x="1500" y="40"/>
                    </a:cxn>
                    <a:cxn ang="0">
                      <a:pos x="1545" y="104"/>
                    </a:cxn>
                    <a:cxn ang="0">
                      <a:pos x="1573" y="182"/>
                    </a:cxn>
                    <a:cxn ang="0">
                      <a:pos x="1605" y="242"/>
                    </a:cxn>
                    <a:cxn ang="0">
                      <a:pos x="1640" y="272"/>
                    </a:cxn>
                    <a:cxn ang="0">
                      <a:pos x="1713" y="292"/>
                    </a:cxn>
                    <a:cxn ang="0">
                      <a:pos x="1686" y="328"/>
                    </a:cxn>
                    <a:cxn ang="0">
                      <a:pos x="1621" y="359"/>
                    </a:cxn>
                    <a:cxn ang="0">
                      <a:pos x="1582" y="415"/>
                    </a:cxn>
                    <a:cxn ang="0">
                      <a:pos x="1559" y="475"/>
                    </a:cxn>
                    <a:cxn ang="0">
                      <a:pos x="1517" y="556"/>
                    </a:cxn>
                    <a:cxn ang="0">
                      <a:pos x="1461" y="602"/>
                    </a:cxn>
                    <a:cxn ang="0">
                      <a:pos x="1393" y="617"/>
                    </a:cxn>
                    <a:cxn ang="0">
                      <a:pos x="1320" y="605"/>
                    </a:cxn>
                    <a:cxn ang="0">
                      <a:pos x="1262" y="572"/>
                    </a:cxn>
                    <a:cxn ang="0">
                      <a:pos x="1219" y="556"/>
                    </a:cxn>
                    <a:cxn ang="0">
                      <a:pos x="1169" y="550"/>
                    </a:cxn>
                    <a:cxn ang="0">
                      <a:pos x="517" y="552"/>
                    </a:cxn>
                    <a:cxn ang="0">
                      <a:pos x="472" y="562"/>
                    </a:cxn>
                    <a:cxn ang="0">
                      <a:pos x="424" y="588"/>
                    </a:cxn>
                    <a:cxn ang="0">
                      <a:pos x="358" y="615"/>
                    </a:cxn>
                    <a:cxn ang="0">
                      <a:pos x="295" y="614"/>
                    </a:cxn>
                    <a:cxn ang="0">
                      <a:pos x="230" y="591"/>
                    </a:cxn>
                    <a:cxn ang="0">
                      <a:pos x="180" y="534"/>
                    </a:cxn>
                    <a:cxn ang="0">
                      <a:pos x="151" y="475"/>
                    </a:cxn>
                    <a:cxn ang="0">
                      <a:pos x="129" y="415"/>
                    </a:cxn>
                    <a:cxn ang="0">
                      <a:pos x="92" y="359"/>
                    </a:cxn>
                    <a:cxn ang="0">
                      <a:pos x="29" y="328"/>
                    </a:cxn>
                    <a:cxn ang="0">
                      <a:pos x="0" y="292"/>
                    </a:cxn>
                    <a:cxn ang="0">
                      <a:pos x="73" y="272"/>
                    </a:cxn>
                    <a:cxn ang="0">
                      <a:pos x="108" y="242"/>
                    </a:cxn>
                    <a:cxn ang="0">
                      <a:pos x="139" y="182"/>
                    </a:cxn>
                    <a:cxn ang="0">
                      <a:pos x="168" y="104"/>
                    </a:cxn>
                    <a:cxn ang="0">
                      <a:pos x="211" y="40"/>
                    </a:cxn>
                    <a:cxn ang="0">
                      <a:pos x="252" y="14"/>
                    </a:cxn>
                    <a:cxn ang="0">
                      <a:pos x="319" y="0"/>
                    </a:cxn>
                    <a:cxn ang="0">
                      <a:pos x="377" y="6"/>
                    </a:cxn>
                    <a:cxn ang="0">
                      <a:pos x="424" y="27"/>
                    </a:cxn>
                    <a:cxn ang="0">
                      <a:pos x="472" y="55"/>
                    </a:cxn>
                    <a:cxn ang="0">
                      <a:pos x="517" y="65"/>
                    </a:cxn>
                    <a:cxn ang="0">
                      <a:pos x="1169" y="66"/>
                    </a:cxn>
                  </a:cxnLst>
                  <a:rect l="0" t="0" r="r" b="b"/>
                  <a:pathLst>
                    <a:path w="1713" h="617">
                      <a:moveTo>
                        <a:pt x="1169" y="66"/>
                      </a:moveTo>
                      <a:lnTo>
                        <a:pt x="1195" y="65"/>
                      </a:lnTo>
                      <a:lnTo>
                        <a:pt x="1219" y="62"/>
                      </a:lnTo>
                      <a:lnTo>
                        <a:pt x="1239" y="55"/>
                      </a:lnTo>
                      <a:lnTo>
                        <a:pt x="1262" y="46"/>
                      </a:lnTo>
                      <a:lnTo>
                        <a:pt x="1287" y="27"/>
                      </a:lnTo>
                      <a:lnTo>
                        <a:pt x="1320" y="12"/>
                      </a:lnTo>
                      <a:lnTo>
                        <a:pt x="1336" y="6"/>
                      </a:lnTo>
                      <a:lnTo>
                        <a:pt x="1373" y="0"/>
                      </a:lnTo>
                      <a:lnTo>
                        <a:pt x="1393" y="0"/>
                      </a:lnTo>
                      <a:lnTo>
                        <a:pt x="1416" y="3"/>
                      </a:lnTo>
                      <a:lnTo>
                        <a:pt x="1461" y="14"/>
                      </a:lnTo>
                      <a:lnTo>
                        <a:pt x="1483" y="27"/>
                      </a:lnTo>
                      <a:lnTo>
                        <a:pt x="1500" y="40"/>
                      </a:lnTo>
                      <a:lnTo>
                        <a:pt x="1532" y="82"/>
                      </a:lnTo>
                      <a:lnTo>
                        <a:pt x="1545" y="104"/>
                      </a:lnTo>
                      <a:lnTo>
                        <a:pt x="1559" y="143"/>
                      </a:lnTo>
                      <a:lnTo>
                        <a:pt x="1573" y="182"/>
                      </a:lnTo>
                      <a:lnTo>
                        <a:pt x="1582" y="202"/>
                      </a:lnTo>
                      <a:lnTo>
                        <a:pt x="1605" y="242"/>
                      </a:lnTo>
                      <a:lnTo>
                        <a:pt x="1621" y="259"/>
                      </a:lnTo>
                      <a:lnTo>
                        <a:pt x="1640" y="272"/>
                      </a:lnTo>
                      <a:lnTo>
                        <a:pt x="1686" y="288"/>
                      </a:lnTo>
                      <a:lnTo>
                        <a:pt x="1713" y="292"/>
                      </a:lnTo>
                      <a:lnTo>
                        <a:pt x="1713" y="326"/>
                      </a:lnTo>
                      <a:lnTo>
                        <a:pt x="1686" y="328"/>
                      </a:lnTo>
                      <a:lnTo>
                        <a:pt x="1640" y="346"/>
                      </a:lnTo>
                      <a:lnTo>
                        <a:pt x="1621" y="359"/>
                      </a:lnTo>
                      <a:lnTo>
                        <a:pt x="1605" y="373"/>
                      </a:lnTo>
                      <a:lnTo>
                        <a:pt x="1582" y="415"/>
                      </a:lnTo>
                      <a:lnTo>
                        <a:pt x="1573" y="436"/>
                      </a:lnTo>
                      <a:lnTo>
                        <a:pt x="1559" y="475"/>
                      </a:lnTo>
                      <a:lnTo>
                        <a:pt x="1545" y="514"/>
                      </a:lnTo>
                      <a:lnTo>
                        <a:pt x="1517" y="556"/>
                      </a:lnTo>
                      <a:lnTo>
                        <a:pt x="1483" y="591"/>
                      </a:lnTo>
                      <a:lnTo>
                        <a:pt x="1461" y="602"/>
                      </a:lnTo>
                      <a:lnTo>
                        <a:pt x="1416" y="614"/>
                      </a:lnTo>
                      <a:lnTo>
                        <a:pt x="1393" y="617"/>
                      </a:lnTo>
                      <a:lnTo>
                        <a:pt x="1353" y="615"/>
                      </a:lnTo>
                      <a:lnTo>
                        <a:pt x="1320" y="605"/>
                      </a:lnTo>
                      <a:lnTo>
                        <a:pt x="1287" y="588"/>
                      </a:lnTo>
                      <a:lnTo>
                        <a:pt x="1262" y="572"/>
                      </a:lnTo>
                      <a:lnTo>
                        <a:pt x="1239" y="562"/>
                      </a:lnTo>
                      <a:lnTo>
                        <a:pt x="1219" y="556"/>
                      </a:lnTo>
                      <a:lnTo>
                        <a:pt x="1195" y="552"/>
                      </a:lnTo>
                      <a:lnTo>
                        <a:pt x="1169" y="550"/>
                      </a:lnTo>
                      <a:lnTo>
                        <a:pt x="544" y="550"/>
                      </a:lnTo>
                      <a:lnTo>
                        <a:pt x="517" y="552"/>
                      </a:lnTo>
                      <a:lnTo>
                        <a:pt x="494" y="556"/>
                      </a:lnTo>
                      <a:lnTo>
                        <a:pt x="472" y="562"/>
                      </a:lnTo>
                      <a:lnTo>
                        <a:pt x="450" y="572"/>
                      </a:lnTo>
                      <a:lnTo>
                        <a:pt x="424" y="588"/>
                      </a:lnTo>
                      <a:lnTo>
                        <a:pt x="394" y="605"/>
                      </a:lnTo>
                      <a:lnTo>
                        <a:pt x="358" y="615"/>
                      </a:lnTo>
                      <a:lnTo>
                        <a:pt x="319" y="617"/>
                      </a:lnTo>
                      <a:lnTo>
                        <a:pt x="295" y="614"/>
                      </a:lnTo>
                      <a:lnTo>
                        <a:pt x="252" y="602"/>
                      </a:lnTo>
                      <a:lnTo>
                        <a:pt x="230" y="591"/>
                      </a:lnTo>
                      <a:lnTo>
                        <a:pt x="211" y="575"/>
                      </a:lnTo>
                      <a:lnTo>
                        <a:pt x="180" y="534"/>
                      </a:lnTo>
                      <a:lnTo>
                        <a:pt x="168" y="514"/>
                      </a:lnTo>
                      <a:lnTo>
                        <a:pt x="151" y="475"/>
                      </a:lnTo>
                      <a:lnTo>
                        <a:pt x="139" y="436"/>
                      </a:lnTo>
                      <a:lnTo>
                        <a:pt x="129" y="415"/>
                      </a:lnTo>
                      <a:lnTo>
                        <a:pt x="108" y="373"/>
                      </a:lnTo>
                      <a:lnTo>
                        <a:pt x="92" y="359"/>
                      </a:lnTo>
                      <a:lnTo>
                        <a:pt x="73" y="346"/>
                      </a:lnTo>
                      <a:lnTo>
                        <a:pt x="29" y="328"/>
                      </a:lnTo>
                      <a:lnTo>
                        <a:pt x="0" y="326"/>
                      </a:lnTo>
                      <a:lnTo>
                        <a:pt x="0" y="292"/>
                      </a:lnTo>
                      <a:lnTo>
                        <a:pt x="29" y="288"/>
                      </a:lnTo>
                      <a:lnTo>
                        <a:pt x="73" y="272"/>
                      </a:lnTo>
                      <a:lnTo>
                        <a:pt x="92" y="259"/>
                      </a:lnTo>
                      <a:lnTo>
                        <a:pt x="108" y="242"/>
                      </a:lnTo>
                      <a:lnTo>
                        <a:pt x="129" y="202"/>
                      </a:lnTo>
                      <a:lnTo>
                        <a:pt x="139" y="182"/>
                      </a:lnTo>
                      <a:lnTo>
                        <a:pt x="151" y="143"/>
                      </a:lnTo>
                      <a:lnTo>
                        <a:pt x="168" y="104"/>
                      </a:lnTo>
                      <a:lnTo>
                        <a:pt x="180" y="82"/>
                      </a:lnTo>
                      <a:lnTo>
                        <a:pt x="211" y="40"/>
                      </a:lnTo>
                      <a:lnTo>
                        <a:pt x="230" y="27"/>
                      </a:lnTo>
                      <a:lnTo>
                        <a:pt x="252" y="14"/>
                      </a:lnTo>
                      <a:lnTo>
                        <a:pt x="295" y="3"/>
                      </a:lnTo>
                      <a:lnTo>
                        <a:pt x="319" y="0"/>
                      </a:lnTo>
                      <a:lnTo>
                        <a:pt x="340" y="0"/>
                      </a:lnTo>
                      <a:lnTo>
                        <a:pt x="377" y="6"/>
                      </a:lnTo>
                      <a:lnTo>
                        <a:pt x="394" y="12"/>
                      </a:lnTo>
                      <a:lnTo>
                        <a:pt x="424" y="27"/>
                      </a:lnTo>
                      <a:lnTo>
                        <a:pt x="450" y="46"/>
                      </a:lnTo>
                      <a:lnTo>
                        <a:pt x="472" y="55"/>
                      </a:lnTo>
                      <a:lnTo>
                        <a:pt x="494" y="62"/>
                      </a:lnTo>
                      <a:lnTo>
                        <a:pt x="517" y="65"/>
                      </a:lnTo>
                      <a:lnTo>
                        <a:pt x="544" y="66"/>
                      </a:lnTo>
                      <a:lnTo>
                        <a:pt x="1169" y="66"/>
                      </a:lnTo>
                      <a:close/>
                    </a:path>
                  </a:pathLst>
                </a:custGeom>
                <a:solidFill>
                  <a:srgbClr val="FFCC66"/>
                </a:solidFill>
                <a:ln w="9525">
                  <a:solidFill>
                    <a:srgbClr val="FFBA2F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29" name="Freeform 45"/>
                <p:cNvSpPr>
                  <a:spLocks/>
                </p:cNvSpPr>
                <p:nvPr/>
              </p:nvSpPr>
              <p:spPr bwMode="auto">
                <a:xfrm rot="10800000">
                  <a:off x="5054353" y="6131689"/>
                  <a:ext cx="39688" cy="189118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2" y="108"/>
                    </a:cxn>
                    <a:cxn ang="0">
                      <a:pos x="0" y="228"/>
                    </a:cxn>
                    <a:cxn ang="0">
                      <a:pos x="2" y="352"/>
                    </a:cxn>
                    <a:cxn ang="0">
                      <a:pos x="6" y="486"/>
                    </a:cxn>
                    <a:cxn ang="0">
                      <a:pos x="75" y="486"/>
                    </a:cxn>
                    <a:cxn ang="0">
                      <a:pos x="69" y="352"/>
                    </a:cxn>
                    <a:cxn ang="0">
                      <a:pos x="69" y="228"/>
                    </a:cxn>
                    <a:cxn ang="0">
                      <a:pos x="69" y="108"/>
                    </a:cxn>
                    <a:cxn ang="0">
                      <a:pos x="74" y="0"/>
                    </a:cxn>
                    <a:cxn ang="0">
                      <a:pos x="6" y="0"/>
                    </a:cxn>
                  </a:cxnLst>
                  <a:rect l="0" t="0" r="r" b="b"/>
                  <a:pathLst>
                    <a:path w="75" h="486">
                      <a:moveTo>
                        <a:pt x="6" y="0"/>
                      </a:moveTo>
                      <a:lnTo>
                        <a:pt x="2" y="108"/>
                      </a:lnTo>
                      <a:lnTo>
                        <a:pt x="0" y="228"/>
                      </a:lnTo>
                      <a:lnTo>
                        <a:pt x="2" y="352"/>
                      </a:lnTo>
                      <a:lnTo>
                        <a:pt x="6" y="486"/>
                      </a:lnTo>
                      <a:lnTo>
                        <a:pt x="75" y="486"/>
                      </a:lnTo>
                      <a:lnTo>
                        <a:pt x="69" y="352"/>
                      </a:lnTo>
                      <a:lnTo>
                        <a:pt x="69" y="228"/>
                      </a:lnTo>
                      <a:lnTo>
                        <a:pt x="69" y="108"/>
                      </a:lnTo>
                      <a:lnTo>
                        <a:pt x="74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30" name="Freeform 46"/>
                <p:cNvSpPr>
                  <a:spLocks/>
                </p:cNvSpPr>
                <p:nvPr/>
              </p:nvSpPr>
              <p:spPr bwMode="auto">
                <a:xfrm rot="10800000">
                  <a:off x="4984503" y="6131689"/>
                  <a:ext cx="39688" cy="189118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0" y="108"/>
                    </a:cxn>
                    <a:cxn ang="0">
                      <a:pos x="0" y="228"/>
                    </a:cxn>
                    <a:cxn ang="0">
                      <a:pos x="1" y="352"/>
                    </a:cxn>
                    <a:cxn ang="0">
                      <a:pos x="6" y="486"/>
                    </a:cxn>
                    <a:cxn ang="0">
                      <a:pos x="75" y="486"/>
                    </a:cxn>
                    <a:cxn ang="0">
                      <a:pos x="69" y="352"/>
                    </a:cxn>
                    <a:cxn ang="0">
                      <a:pos x="69" y="228"/>
                    </a:cxn>
                    <a:cxn ang="0">
                      <a:pos x="69" y="108"/>
                    </a:cxn>
                    <a:cxn ang="0">
                      <a:pos x="73" y="0"/>
                    </a:cxn>
                    <a:cxn ang="0">
                      <a:pos x="6" y="0"/>
                    </a:cxn>
                  </a:cxnLst>
                  <a:rect l="0" t="0" r="r" b="b"/>
                  <a:pathLst>
                    <a:path w="75" h="486">
                      <a:moveTo>
                        <a:pt x="6" y="0"/>
                      </a:moveTo>
                      <a:lnTo>
                        <a:pt x="0" y="108"/>
                      </a:lnTo>
                      <a:lnTo>
                        <a:pt x="0" y="228"/>
                      </a:lnTo>
                      <a:lnTo>
                        <a:pt x="1" y="352"/>
                      </a:lnTo>
                      <a:lnTo>
                        <a:pt x="6" y="486"/>
                      </a:lnTo>
                      <a:lnTo>
                        <a:pt x="75" y="486"/>
                      </a:lnTo>
                      <a:lnTo>
                        <a:pt x="69" y="352"/>
                      </a:lnTo>
                      <a:lnTo>
                        <a:pt x="69" y="228"/>
                      </a:lnTo>
                      <a:lnTo>
                        <a:pt x="69" y="108"/>
                      </a:lnTo>
                      <a:lnTo>
                        <a:pt x="73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9933FF"/>
                </a:solidFill>
                <a:ln w="9525">
                  <a:solidFill>
                    <a:srgbClr val="9933FF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31" name="Freeform 48"/>
                <p:cNvSpPr>
                  <a:spLocks/>
                </p:cNvSpPr>
                <p:nvPr/>
              </p:nvSpPr>
              <p:spPr bwMode="auto">
                <a:xfrm rot="10800000">
                  <a:off x="4836866" y="6131689"/>
                  <a:ext cx="39688" cy="189118"/>
                </a:xfrm>
                <a:custGeom>
                  <a:avLst/>
                  <a:gdLst/>
                  <a:ahLst/>
                  <a:cxnLst>
                    <a:cxn ang="0">
                      <a:pos x="71" y="0"/>
                    </a:cxn>
                    <a:cxn ang="0">
                      <a:pos x="74" y="108"/>
                    </a:cxn>
                    <a:cxn ang="0">
                      <a:pos x="75" y="228"/>
                    </a:cxn>
                    <a:cxn ang="0">
                      <a:pos x="74" y="352"/>
                    </a:cxn>
                    <a:cxn ang="0">
                      <a:pos x="69" y="486"/>
                    </a:cxn>
                    <a:cxn ang="0">
                      <a:pos x="0" y="486"/>
                    </a:cxn>
                    <a:cxn ang="0">
                      <a:pos x="5" y="352"/>
                    </a:cxn>
                    <a:cxn ang="0">
                      <a:pos x="6" y="228"/>
                    </a:cxn>
                    <a:cxn ang="0">
                      <a:pos x="5" y="108"/>
                    </a:cxn>
                    <a:cxn ang="0">
                      <a:pos x="2" y="0"/>
                    </a:cxn>
                    <a:cxn ang="0">
                      <a:pos x="71" y="0"/>
                    </a:cxn>
                  </a:cxnLst>
                  <a:rect l="0" t="0" r="r" b="b"/>
                  <a:pathLst>
                    <a:path w="75" h="486">
                      <a:moveTo>
                        <a:pt x="71" y="0"/>
                      </a:moveTo>
                      <a:lnTo>
                        <a:pt x="74" y="108"/>
                      </a:lnTo>
                      <a:lnTo>
                        <a:pt x="75" y="228"/>
                      </a:lnTo>
                      <a:lnTo>
                        <a:pt x="74" y="352"/>
                      </a:lnTo>
                      <a:lnTo>
                        <a:pt x="69" y="486"/>
                      </a:lnTo>
                      <a:lnTo>
                        <a:pt x="0" y="486"/>
                      </a:lnTo>
                      <a:lnTo>
                        <a:pt x="5" y="352"/>
                      </a:lnTo>
                      <a:lnTo>
                        <a:pt x="6" y="228"/>
                      </a:lnTo>
                      <a:lnTo>
                        <a:pt x="5" y="108"/>
                      </a:lnTo>
                      <a:lnTo>
                        <a:pt x="2" y="0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32" name="Freeform 49"/>
                <p:cNvSpPr>
                  <a:spLocks/>
                </p:cNvSpPr>
                <p:nvPr/>
              </p:nvSpPr>
              <p:spPr bwMode="auto">
                <a:xfrm rot="10800000">
                  <a:off x="4909891" y="6131689"/>
                  <a:ext cx="39688" cy="189118"/>
                </a:xfrm>
                <a:custGeom>
                  <a:avLst/>
                  <a:gdLst/>
                  <a:ahLst/>
                  <a:cxnLst>
                    <a:cxn ang="0">
                      <a:pos x="69" y="0"/>
                    </a:cxn>
                    <a:cxn ang="0">
                      <a:pos x="74" y="108"/>
                    </a:cxn>
                    <a:cxn ang="0">
                      <a:pos x="75" y="228"/>
                    </a:cxn>
                    <a:cxn ang="0">
                      <a:pos x="74" y="352"/>
                    </a:cxn>
                    <a:cxn ang="0">
                      <a:pos x="69" y="486"/>
                    </a:cxn>
                    <a:cxn ang="0">
                      <a:pos x="0" y="486"/>
                    </a:cxn>
                    <a:cxn ang="0">
                      <a:pos x="4" y="352"/>
                    </a:cxn>
                    <a:cxn ang="0">
                      <a:pos x="6" y="228"/>
                    </a:cxn>
                    <a:cxn ang="0">
                      <a:pos x="4" y="108"/>
                    </a:cxn>
                    <a:cxn ang="0">
                      <a:pos x="0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75" h="486">
                      <a:moveTo>
                        <a:pt x="69" y="0"/>
                      </a:moveTo>
                      <a:lnTo>
                        <a:pt x="74" y="108"/>
                      </a:lnTo>
                      <a:lnTo>
                        <a:pt x="75" y="228"/>
                      </a:lnTo>
                      <a:lnTo>
                        <a:pt x="74" y="352"/>
                      </a:lnTo>
                      <a:lnTo>
                        <a:pt x="69" y="486"/>
                      </a:lnTo>
                      <a:lnTo>
                        <a:pt x="0" y="486"/>
                      </a:lnTo>
                      <a:lnTo>
                        <a:pt x="4" y="352"/>
                      </a:lnTo>
                      <a:lnTo>
                        <a:pt x="6" y="228"/>
                      </a:lnTo>
                      <a:lnTo>
                        <a:pt x="4" y="108"/>
                      </a:lnTo>
                      <a:lnTo>
                        <a:pt x="0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</p:grpSp>
        <p:sp>
          <p:nvSpPr>
            <p:cNvPr id="125" name="手繪多邊形 124"/>
            <p:cNvSpPr/>
            <p:nvPr/>
          </p:nvSpPr>
          <p:spPr>
            <a:xfrm>
              <a:off x="713570" y="3182587"/>
              <a:ext cx="5651603" cy="1116281"/>
            </a:xfrm>
            <a:custGeom>
              <a:avLst/>
              <a:gdLst>
                <a:gd name="connsiteX0" fmla="*/ 682831 w 5824847"/>
                <a:gd name="connsiteY0" fmla="*/ 605642 h 1116281"/>
                <a:gd name="connsiteX1" fmla="*/ 267195 w 5824847"/>
                <a:gd name="connsiteY1" fmla="*/ 510639 h 1116281"/>
                <a:gd name="connsiteX2" fmla="*/ 124691 w 5824847"/>
                <a:gd name="connsiteY2" fmla="*/ 178130 h 1116281"/>
                <a:gd name="connsiteX3" fmla="*/ 1015341 w 5824847"/>
                <a:gd name="connsiteY3" fmla="*/ 154379 h 1116281"/>
                <a:gd name="connsiteX4" fmla="*/ 1870364 w 5824847"/>
                <a:gd name="connsiteY4" fmla="*/ 439387 h 1116281"/>
                <a:gd name="connsiteX5" fmla="*/ 2571008 w 5824847"/>
                <a:gd name="connsiteY5" fmla="*/ 712519 h 1116281"/>
                <a:gd name="connsiteX6" fmla="*/ 3366655 w 5824847"/>
                <a:gd name="connsiteY6" fmla="*/ 1033153 h 1116281"/>
                <a:gd name="connsiteX7" fmla="*/ 4245429 w 5824847"/>
                <a:gd name="connsiteY7" fmla="*/ 1116281 h 1116281"/>
                <a:gd name="connsiteX8" fmla="*/ 5088577 w 5824847"/>
                <a:gd name="connsiteY8" fmla="*/ 1033153 h 1116281"/>
                <a:gd name="connsiteX9" fmla="*/ 5670468 w 5824847"/>
                <a:gd name="connsiteY9" fmla="*/ 760021 h 1116281"/>
                <a:gd name="connsiteX10" fmla="*/ 5801096 w 5824847"/>
                <a:gd name="connsiteY10" fmla="*/ 356260 h 1116281"/>
                <a:gd name="connsiteX11" fmla="*/ 5812972 w 5824847"/>
                <a:gd name="connsiteY11" fmla="*/ 0 h 1116281"/>
                <a:gd name="connsiteX0" fmla="*/ 723502 w 5865518"/>
                <a:gd name="connsiteY0" fmla="*/ 605642 h 1116281"/>
                <a:gd name="connsiteX1" fmla="*/ 307866 w 5865518"/>
                <a:gd name="connsiteY1" fmla="*/ 510639 h 1116281"/>
                <a:gd name="connsiteX2" fmla="*/ 165362 w 5865518"/>
                <a:gd name="connsiteY2" fmla="*/ 178130 h 1116281"/>
                <a:gd name="connsiteX3" fmla="*/ 1300036 w 5865518"/>
                <a:gd name="connsiteY3" fmla="*/ 138401 h 1116281"/>
                <a:gd name="connsiteX4" fmla="*/ 1911035 w 5865518"/>
                <a:gd name="connsiteY4" fmla="*/ 439387 h 1116281"/>
                <a:gd name="connsiteX5" fmla="*/ 2611679 w 5865518"/>
                <a:gd name="connsiteY5" fmla="*/ 712519 h 1116281"/>
                <a:gd name="connsiteX6" fmla="*/ 3407326 w 5865518"/>
                <a:gd name="connsiteY6" fmla="*/ 1033153 h 1116281"/>
                <a:gd name="connsiteX7" fmla="*/ 4286100 w 5865518"/>
                <a:gd name="connsiteY7" fmla="*/ 1116281 h 1116281"/>
                <a:gd name="connsiteX8" fmla="*/ 5129248 w 5865518"/>
                <a:gd name="connsiteY8" fmla="*/ 1033153 h 1116281"/>
                <a:gd name="connsiteX9" fmla="*/ 5711139 w 5865518"/>
                <a:gd name="connsiteY9" fmla="*/ 760021 h 1116281"/>
                <a:gd name="connsiteX10" fmla="*/ 5841767 w 5865518"/>
                <a:gd name="connsiteY10" fmla="*/ 356260 h 1116281"/>
                <a:gd name="connsiteX11" fmla="*/ 5853643 w 5865518"/>
                <a:gd name="connsiteY11" fmla="*/ 0 h 1116281"/>
                <a:gd name="connsiteX0" fmla="*/ 711500 w 5853516"/>
                <a:gd name="connsiteY0" fmla="*/ 605642 h 1116281"/>
                <a:gd name="connsiteX1" fmla="*/ 295864 w 5853516"/>
                <a:gd name="connsiteY1" fmla="*/ 510639 h 1116281"/>
                <a:gd name="connsiteX2" fmla="*/ 153360 w 5853516"/>
                <a:gd name="connsiteY2" fmla="*/ 178130 h 1116281"/>
                <a:gd name="connsiteX3" fmla="*/ 1216026 w 5853516"/>
                <a:gd name="connsiteY3" fmla="*/ 174405 h 1116281"/>
                <a:gd name="connsiteX4" fmla="*/ 1899033 w 5853516"/>
                <a:gd name="connsiteY4" fmla="*/ 439387 h 1116281"/>
                <a:gd name="connsiteX5" fmla="*/ 2599677 w 5853516"/>
                <a:gd name="connsiteY5" fmla="*/ 712519 h 1116281"/>
                <a:gd name="connsiteX6" fmla="*/ 3395324 w 5853516"/>
                <a:gd name="connsiteY6" fmla="*/ 1033153 h 1116281"/>
                <a:gd name="connsiteX7" fmla="*/ 4274098 w 5853516"/>
                <a:gd name="connsiteY7" fmla="*/ 1116281 h 1116281"/>
                <a:gd name="connsiteX8" fmla="*/ 5117246 w 5853516"/>
                <a:gd name="connsiteY8" fmla="*/ 1033153 h 1116281"/>
                <a:gd name="connsiteX9" fmla="*/ 5699137 w 5853516"/>
                <a:gd name="connsiteY9" fmla="*/ 760021 h 1116281"/>
                <a:gd name="connsiteX10" fmla="*/ 5829765 w 5853516"/>
                <a:gd name="connsiteY10" fmla="*/ 356260 h 1116281"/>
                <a:gd name="connsiteX11" fmla="*/ 5841641 w 5853516"/>
                <a:gd name="connsiteY11" fmla="*/ 0 h 1116281"/>
                <a:gd name="connsiteX0" fmla="*/ 476926 w 5618942"/>
                <a:gd name="connsiteY0" fmla="*/ 605642 h 1116281"/>
                <a:gd name="connsiteX1" fmla="*/ 61290 w 5618942"/>
                <a:gd name="connsiteY1" fmla="*/ 510639 h 1116281"/>
                <a:gd name="connsiteX2" fmla="*/ 153360 w 5618942"/>
                <a:gd name="connsiteY2" fmla="*/ 210409 h 1116281"/>
                <a:gd name="connsiteX3" fmla="*/ 981452 w 5618942"/>
                <a:gd name="connsiteY3" fmla="*/ 174405 h 1116281"/>
                <a:gd name="connsiteX4" fmla="*/ 1664459 w 5618942"/>
                <a:gd name="connsiteY4" fmla="*/ 439387 h 1116281"/>
                <a:gd name="connsiteX5" fmla="*/ 2365103 w 5618942"/>
                <a:gd name="connsiteY5" fmla="*/ 712519 h 1116281"/>
                <a:gd name="connsiteX6" fmla="*/ 3160750 w 5618942"/>
                <a:gd name="connsiteY6" fmla="*/ 1033153 h 1116281"/>
                <a:gd name="connsiteX7" fmla="*/ 4039524 w 5618942"/>
                <a:gd name="connsiteY7" fmla="*/ 1116281 h 1116281"/>
                <a:gd name="connsiteX8" fmla="*/ 4882672 w 5618942"/>
                <a:gd name="connsiteY8" fmla="*/ 1033153 h 1116281"/>
                <a:gd name="connsiteX9" fmla="*/ 5464563 w 5618942"/>
                <a:gd name="connsiteY9" fmla="*/ 760021 h 1116281"/>
                <a:gd name="connsiteX10" fmla="*/ 5595191 w 5618942"/>
                <a:gd name="connsiteY10" fmla="*/ 356260 h 1116281"/>
                <a:gd name="connsiteX11" fmla="*/ 5607067 w 5618942"/>
                <a:gd name="connsiteY11" fmla="*/ 0 h 1116281"/>
                <a:gd name="connsiteX0" fmla="*/ 476926 w 5618942"/>
                <a:gd name="connsiteY0" fmla="*/ 605642 h 1116281"/>
                <a:gd name="connsiteX1" fmla="*/ 61290 w 5618942"/>
                <a:gd name="connsiteY1" fmla="*/ 510639 h 1116281"/>
                <a:gd name="connsiteX2" fmla="*/ 153360 w 5618942"/>
                <a:gd name="connsiteY2" fmla="*/ 210409 h 1116281"/>
                <a:gd name="connsiteX3" fmla="*/ 981452 w 5618942"/>
                <a:gd name="connsiteY3" fmla="*/ 174405 h 1116281"/>
                <a:gd name="connsiteX4" fmla="*/ 1737536 w 5618942"/>
                <a:gd name="connsiteY4" fmla="*/ 426433 h 1116281"/>
                <a:gd name="connsiteX5" fmla="*/ 2365103 w 5618942"/>
                <a:gd name="connsiteY5" fmla="*/ 712519 h 1116281"/>
                <a:gd name="connsiteX6" fmla="*/ 3160750 w 5618942"/>
                <a:gd name="connsiteY6" fmla="*/ 1033153 h 1116281"/>
                <a:gd name="connsiteX7" fmla="*/ 4039524 w 5618942"/>
                <a:gd name="connsiteY7" fmla="*/ 1116281 h 1116281"/>
                <a:gd name="connsiteX8" fmla="*/ 4882672 w 5618942"/>
                <a:gd name="connsiteY8" fmla="*/ 1033153 h 1116281"/>
                <a:gd name="connsiteX9" fmla="*/ 5464563 w 5618942"/>
                <a:gd name="connsiteY9" fmla="*/ 760021 h 1116281"/>
                <a:gd name="connsiteX10" fmla="*/ 5595191 w 5618942"/>
                <a:gd name="connsiteY10" fmla="*/ 356260 h 1116281"/>
                <a:gd name="connsiteX11" fmla="*/ 5607067 w 5618942"/>
                <a:gd name="connsiteY11" fmla="*/ 0 h 1116281"/>
                <a:gd name="connsiteX0" fmla="*/ 476926 w 5618942"/>
                <a:gd name="connsiteY0" fmla="*/ 605642 h 1116281"/>
                <a:gd name="connsiteX1" fmla="*/ 61290 w 5618942"/>
                <a:gd name="connsiteY1" fmla="*/ 510639 h 1116281"/>
                <a:gd name="connsiteX2" fmla="*/ 153360 w 5618942"/>
                <a:gd name="connsiteY2" fmla="*/ 174405 h 1116281"/>
                <a:gd name="connsiteX3" fmla="*/ 981452 w 5618942"/>
                <a:gd name="connsiteY3" fmla="*/ 174405 h 1116281"/>
                <a:gd name="connsiteX4" fmla="*/ 1737536 w 5618942"/>
                <a:gd name="connsiteY4" fmla="*/ 426433 h 1116281"/>
                <a:gd name="connsiteX5" fmla="*/ 2365103 w 5618942"/>
                <a:gd name="connsiteY5" fmla="*/ 712519 h 1116281"/>
                <a:gd name="connsiteX6" fmla="*/ 3160750 w 5618942"/>
                <a:gd name="connsiteY6" fmla="*/ 1033153 h 1116281"/>
                <a:gd name="connsiteX7" fmla="*/ 4039524 w 5618942"/>
                <a:gd name="connsiteY7" fmla="*/ 1116281 h 1116281"/>
                <a:gd name="connsiteX8" fmla="*/ 4882672 w 5618942"/>
                <a:gd name="connsiteY8" fmla="*/ 1033153 h 1116281"/>
                <a:gd name="connsiteX9" fmla="*/ 5464563 w 5618942"/>
                <a:gd name="connsiteY9" fmla="*/ 760021 h 1116281"/>
                <a:gd name="connsiteX10" fmla="*/ 5595191 w 5618942"/>
                <a:gd name="connsiteY10" fmla="*/ 356260 h 1116281"/>
                <a:gd name="connsiteX11" fmla="*/ 5607067 w 5618942"/>
                <a:gd name="connsiteY11" fmla="*/ 0 h 1116281"/>
                <a:gd name="connsiteX0" fmla="*/ 476926 w 5618942"/>
                <a:gd name="connsiteY0" fmla="*/ 605642 h 1116281"/>
                <a:gd name="connsiteX1" fmla="*/ 441392 w 5618942"/>
                <a:gd name="connsiteY1" fmla="*/ 606453 h 1116281"/>
                <a:gd name="connsiteX2" fmla="*/ 61290 w 5618942"/>
                <a:gd name="connsiteY2" fmla="*/ 510639 h 1116281"/>
                <a:gd name="connsiteX3" fmla="*/ 153360 w 5618942"/>
                <a:gd name="connsiteY3" fmla="*/ 174405 h 1116281"/>
                <a:gd name="connsiteX4" fmla="*/ 981452 w 5618942"/>
                <a:gd name="connsiteY4" fmla="*/ 174405 h 1116281"/>
                <a:gd name="connsiteX5" fmla="*/ 1737536 w 5618942"/>
                <a:gd name="connsiteY5" fmla="*/ 426433 h 1116281"/>
                <a:gd name="connsiteX6" fmla="*/ 2365103 w 5618942"/>
                <a:gd name="connsiteY6" fmla="*/ 712519 h 1116281"/>
                <a:gd name="connsiteX7" fmla="*/ 3160750 w 5618942"/>
                <a:gd name="connsiteY7" fmla="*/ 1033153 h 1116281"/>
                <a:gd name="connsiteX8" fmla="*/ 4039524 w 5618942"/>
                <a:gd name="connsiteY8" fmla="*/ 1116281 h 1116281"/>
                <a:gd name="connsiteX9" fmla="*/ 4882672 w 5618942"/>
                <a:gd name="connsiteY9" fmla="*/ 1033153 h 1116281"/>
                <a:gd name="connsiteX10" fmla="*/ 5464563 w 5618942"/>
                <a:gd name="connsiteY10" fmla="*/ 760021 h 1116281"/>
                <a:gd name="connsiteX11" fmla="*/ 5595191 w 5618942"/>
                <a:gd name="connsiteY11" fmla="*/ 356260 h 1116281"/>
                <a:gd name="connsiteX12" fmla="*/ 5607067 w 5618942"/>
                <a:gd name="connsiteY12" fmla="*/ 0 h 1116281"/>
                <a:gd name="connsiteX0" fmla="*/ 512930 w 5654946"/>
                <a:gd name="connsiteY0" fmla="*/ 605642 h 1116281"/>
                <a:gd name="connsiteX1" fmla="*/ 477396 w 5654946"/>
                <a:gd name="connsiteY1" fmla="*/ 606453 h 1116281"/>
                <a:gd name="connsiteX2" fmla="*/ 97294 w 5654946"/>
                <a:gd name="connsiteY2" fmla="*/ 510639 h 1116281"/>
                <a:gd name="connsiteX3" fmla="*/ 153360 w 5654946"/>
                <a:gd name="connsiteY3" fmla="*/ 174405 h 1116281"/>
                <a:gd name="connsiteX4" fmla="*/ 1017456 w 5654946"/>
                <a:gd name="connsiteY4" fmla="*/ 174405 h 1116281"/>
                <a:gd name="connsiteX5" fmla="*/ 1773540 w 5654946"/>
                <a:gd name="connsiteY5" fmla="*/ 426433 h 1116281"/>
                <a:gd name="connsiteX6" fmla="*/ 2401107 w 5654946"/>
                <a:gd name="connsiteY6" fmla="*/ 712519 h 1116281"/>
                <a:gd name="connsiteX7" fmla="*/ 3196754 w 5654946"/>
                <a:gd name="connsiteY7" fmla="*/ 1033153 h 1116281"/>
                <a:gd name="connsiteX8" fmla="*/ 4075528 w 5654946"/>
                <a:gd name="connsiteY8" fmla="*/ 1116281 h 1116281"/>
                <a:gd name="connsiteX9" fmla="*/ 4918676 w 5654946"/>
                <a:gd name="connsiteY9" fmla="*/ 1033153 h 1116281"/>
                <a:gd name="connsiteX10" fmla="*/ 5500567 w 5654946"/>
                <a:gd name="connsiteY10" fmla="*/ 760021 h 1116281"/>
                <a:gd name="connsiteX11" fmla="*/ 5631195 w 5654946"/>
                <a:gd name="connsiteY11" fmla="*/ 356260 h 1116281"/>
                <a:gd name="connsiteX12" fmla="*/ 5643071 w 5654946"/>
                <a:gd name="connsiteY12" fmla="*/ 0 h 1116281"/>
                <a:gd name="connsiteX0" fmla="*/ 503586 w 5645602"/>
                <a:gd name="connsiteY0" fmla="*/ 605642 h 1116281"/>
                <a:gd name="connsiteX1" fmla="*/ 468052 w 5645602"/>
                <a:gd name="connsiteY1" fmla="*/ 606453 h 1116281"/>
                <a:gd name="connsiteX2" fmla="*/ 144016 w 5645602"/>
                <a:gd name="connsiteY2" fmla="*/ 498441 h 1116281"/>
                <a:gd name="connsiteX3" fmla="*/ 144016 w 5645602"/>
                <a:gd name="connsiteY3" fmla="*/ 174405 h 1116281"/>
                <a:gd name="connsiteX4" fmla="*/ 1008112 w 5645602"/>
                <a:gd name="connsiteY4" fmla="*/ 174405 h 1116281"/>
                <a:gd name="connsiteX5" fmla="*/ 1764196 w 5645602"/>
                <a:gd name="connsiteY5" fmla="*/ 426433 h 1116281"/>
                <a:gd name="connsiteX6" fmla="*/ 2391763 w 5645602"/>
                <a:gd name="connsiteY6" fmla="*/ 712519 h 1116281"/>
                <a:gd name="connsiteX7" fmla="*/ 3187410 w 5645602"/>
                <a:gd name="connsiteY7" fmla="*/ 1033153 h 1116281"/>
                <a:gd name="connsiteX8" fmla="*/ 4066184 w 5645602"/>
                <a:gd name="connsiteY8" fmla="*/ 1116281 h 1116281"/>
                <a:gd name="connsiteX9" fmla="*/ 4909332 w 5645602"/>
                <a:gd name="connsiteY9" fmla="*/ 1033153 h 1116281"/>
                <a:gd name="connsiteX10" fmla="*/ 5491223 w 5645602"/>
                <a:gd name="connsiteY10" fmla="*/ 760021 h 1116281"/>
                <a:gd name="connsiteX11" fmla="*/ 5621851 w 5645602"/>
                <a:gd name="connsiteY11" fmla="*/ 356260 h 1116281"/>
                <a:gd name="connsiteX12" fmla="*/ 5633727 w 5645602"/>
                <a:gd name="connsiteY12" fmla="*/ 0 h 1116281"/>
                <a:gd name="connsiteX0" fmla="*/ 509587 w 5651603"/>
                <a:gd name="connsiteY0" fmla="*/ 605642 h 1116281"/>
                <a:gd name="connsiteX1" fmla="*/ 474053 w 5651603"/>
                <a:gd name="connsiteY1" fmla="*/ 606453 h 1116281"/>
                <a:gd name="connsiteX2" fmla="*/ 114013 w 5651603"/>
                <a:gd name="connsiteY2" fmla="*/ 498441 h 1116281"/>
                <a:gd name="connsiteX3" fmla="*/ 150017 w 5651603"/>
                <a:gd name="connsiteY3" fmla="*/ 174405 h 1116281"/>
                <a:gd name="connsiteX4" fmla="*/ 1014113 w 5651603"/>
                <a:gd name="connsiteY4" fmla="*/ 174405 h 1116281"/>
                <a:gd name="connsiteX5" fmla="*/ 1770197 w 5651603"/>
                <a:gd name="connsiteY5" fmla="*/ 426433 h 1116281"/>
                <a:gd name="connsiteX6" fmla="*/ 2397764 w 5651603"/>
                <a:gd name="connsiteY6" fmla="*/ 712519 h 1116281"/>
                <a:gd name="connsiteX7" fmla="*/ 3193411 w 5651603"/>
                <a:gd name="connsiteY7" fmla="*/ 1033153 h 1116281"/>
                <a:gd name="connsiteX8" fmla="*/ 4072185 w 5651603"/>
                <a:gd name="connsiteY8" fmla="*/ 1116281 h 1116281"/>
                <a:gd name="connsiteX9" fmla="*/ 4915333 w 5651603"/>
                <a:gd name="connsiteY9" fmla="*/ 1033153 h 1116281"/>
                <a:gd name="connsiteX10" fmla="*/ 5497224 w 5651603"/>
                <a:gd name="connsiteY10" fmla="*/ 760021 h 1116281"/>
                <a:gd name="connsiteX11" fmla="*/ 5627852 w 5651603"/>
                <a:gd name="connsiteY11" fmla="*/ 356260 h 1116281"/>
                <a:gd name="connsiteX12" fmla="*/ 5639728 w 5651603"/>
                <a:gd name="connsiteY12" fmla="*/ 0 h 111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51603" h="1116281">
                  <a:moveTo>
                    <a:pt x="509587" y="605642"/>
                  </a:moveTo>
                  <a:cubicBezTo>
                    <a:pt x="507608" y="604652"/>
                    <a:pt x="539982" y="624320"/>
                    <a:pt x="474053" y="606453"/>
                  </a:cubicBezTo>
                  <a:cubicBezTo>
                    <a:pt x="408124" y="588586"/>
                    <a:pt x="168019" y="570449"/>
                    <a:pt x="114013" y="498441"/>
                  </a:cubicBezTo>
                  <a:cubicBezTo>
                    <a:pt x="60007" y="426433"/>
                    <a:pt x="0" y="228411"/>
                    <a:pt x="150017" y="174405"/>
                  </a:cubicBezTo>
                  <a:cubicBezTo>
                    <a:pt x="300034" y="120399"/>
                    <a:pt x="744083" y="132400"/>
                    <a:pt x="1014113" y="174405"/>
                  </a:cubicBezTo>
                  <a:cubicBezTo>
                    <a:pt x="1284143" y="216410"/>
                    <a:pt x="1539588" y="336747"/>
                    <a:pt x="1770197" y="426433"/>
                  </a:cubicBezTo>
                  <a:lnTo>
                    <a:pt x="2397764" y="712519"/>
                  </a:lnTo>
                  <a:cubicBezTo>
                    <a:pt x="2647146" y="811480"/>
                    <a:pt x="2914341" y="965859"/>
                    <a:pt x="3193411" y="1033153"/>
                  </a:cubicBezTo>
                  <a:cubicBezTo>
                    <a:pt x="3472481" y="1100447"/>
                    <a:pt x="3785198" y="1116281"/>
                    <a:pt x="4072185" y="1116281"/>
                  </a:cubicBezTo>
                  <a:cubicBezTo>
                    <a:pt x="4359172" y="1116281"/>
                    <a:pt x="4677827" y="1092530"/>
                    <a:pt x="4915333" y="1033153"/>
                  </a:cubicBezTo>
                  <a:cubicBezTo>
                    <a:pt x="5152839" y="973776"/>
                    <a:pt x="5378471" y="872837"/>
                    <a:pt x="5497224" y="760021"/>
                  </a:cubicBezTo>
                  <a:cubicBezTo>
                    <a:pt x="5615977" y="647205"/>
                    <a:pt x="5604101" y="482930"/>
                    <a:pt x="5627852" y="356260"/>
                  </a:cubicBezTo>
                  <a:cubicBezTo>
                    <a:pt x="5651603" y="229590"/>
                    <a:pt x="5645665" y="114795"/>
                    <a:pt x="5639728" y="0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31" name="手繪多邊形 230"/>
            <p:cNvSpPr/>
            <p:nvPr/>
          </p:nvSpPr>
          <p:spPr>
            <a:xfrm>
              <a:off x="206750" y="1232756"/>
              <a:ext cx="5093383" cy="3096344"/>
            </a:xfrm>
            <a:custGeom>
              <a:avLst/>
              <a:gdLst>
                <a:gd name="connsiteX0" fmla="*/ 5087055 w 5087055"/>
                <a:gd name="connsiteY0" fmla="*/ 1126067 h 3115733"/>
                <a:gd name="connsiteX1" fmla="*/ 5070122 w 5087055"/>
                <a:gd name="connsiteY1" fmla="*/ 922867 h 3115733"/>
                <a:gd name="connsiteX2" fmla="*/ 5010855 w 5087055"/>
                <a:gd name="connsiteY2" fmla="*/ 635000 h 3115733"/>
                <a:gd name="connsiteX3" fmla="*/ 4875389 w 5087055"/>
                <a:gd name="connsiteY3" fmla="*/ 406400 h 3115733"/>
                <a:gd name="connsiteX4" fmla="*/ 4553655 w 5087055"/>
                <a:gd name="connsiteY4" fmla="*/ 211667 h 3115733"/>
                <a:gd name="connsiteX5" fmla="*/ 4155722 w 5087055"/>
                <a:gd name="connsiteY5" fmla="*/ 76200 h 3115733"/>
                <a:gd name="connsiteX6" fmla="*/ 3512255 w 5087055"/>
                <a:gd name="connsiteY6" fmla="*/ 8467 h 3115733"/>
                <a:gd name="connsiteX7" fmla="*/ 3097389 w 5087055"/>
                <a:gd name="connsiteY7" fmla="*/ 25400 h 3115733"/>
                <a:gd name="connsiteX8" fmla="*/ 2826455 w 5087055"/>
                <a:gd name="connsiteY8" fmla="*/ 135467 h 3115733"/>
                <a:gd name="connsiteX9" fmla="*/ 2614789 w 5087055"/>
                <a:gd name="connsiteY9" fmla="*/ 550333 h 3115733"/>
                <a:gd name="connsiteX10" fmla="*/ 2386189 w 5087055"/>
                <a:gd name="connsiteY10" fmla="*/ 1134533 h 3115733"/>
                <a:gd name="connsiteX11" fmla="*/ 2259189 w 5087055"/>
                <a:gd name="connsiteY11" fmla="*/ 1744133 h 3115733"/>
                <a:gd name="connsiteX12" fmla="*/ 1801989 w 5087055"/>
                <a:gd name="connsiteY12" fmla="*/ 1744133 h 3115733"/>
                <a:gd name="connsiteX13" fmla="*/ 997655 w 5087055"/>
                <a:gd name="connsiteY13" fmla="*/ 1634067 h 3115733"/>
                <a:gd name="connsiteX14" fmla="*/ 354189 w 5087055"/>
                <a:gd name="connsiteY14" fmla="*/ 1710267 h 3115733"/>
                <a:gd name="connsiteX15" fmla="*/ 49389 w 5087055"/>
                <a:gd name="connsiteY15" fmla="*/ 2023533 h 3115733"/>
                <a:gd name="connsiteX16" fmla="*/ 57855 w 5087055"/>
                <a:gd name="connsiteY16" fmla="*/ 2489200 h 3115733"/>
                <a:gd name="connsiteX17" fmla="*/ 345722 w 5087055"/>
                <a:gd name="connsiteY17" fmla="*/ 2853267 h 3115733"/>
                <a:gd name="connsiteX18" fmla="*/ 667455 w 5087055"/>
                <a:gd name="connsiteY18" fmla="*/ 3022600 h 3115733"/>
                <a:gd name="connsiteX19" fmla="*/ 946855 w 5087055"/>
                <a:gd name="connsiteY19" fmla="*/ 3115733 h 3115733"/>
                <a:gd name="connsiteX0" fmla="*/ 5087055 w 5087055"/>
                <a:gd name="connsiteY0" fmla="*/ 1126067 h 3115733"/>
                <a:gd name="connsiteX1" fmla="*/ 5070122 w 5087055"/>
                <a:gd name="connsiteY1" fmla="*/ 922867 h 3115733"/>
                <a:gd name="connsiteX2" fmla="*/ 5010855 w 5087055"/>
                <a:gd name="connsiteY2" fmla="*/ 635000 h 3115733"/>
                <a:gd name="connsiteX3" fmla="*/ 4875389 w 5087055"/>
                <a:gd name="connsiteY3" fmla="*/ 406400 h 3115733"/>
                <a:gd name="connsiteX4" fmla="*/ 4553655 w 5087055"/>
                <a:gd name="connsiteY4" fmla="*/ 211667 h 3115733"/>
                <a:gd name="connsiteX5" fmla="*/ 4155722 w 5087055"/>
                <a:gd name="connsiteY5" fmla="*/ 76200 h 3115733"/>
                <a:gd name="connsiteX6" fmla="*/ 3512255 w 5087055"/>
                <a:gd name="connsiteY6" fmla="*/ 8467 h 3115733"/>
                <a:gd name="connsiteX7" fmla="*/ 3097389 w 5087055"/>
                <a:gd name="connsiteY7" fmla="*/ 25400 h 3115733"/>
                <a:gd name="connsiteX8" fmla="*/ 2826455 w 5087055"/>
                <a:gd name="connsiteY8" fmla="*/ 135467 h 3115733"/>
                <a:gd name="connsiteX9" fmla="*/ 2522718 w 5087055"/>
                <a:gd name="connsiteY9" fmla="*/ 564220 h 3115733"/>
                <a:gd name="connsiteX10" fmla="*/ 2386189 w 5087055"/>
                <a:gd name="connsiteY10" fmla="*/ 1134533 h 3115733"/>
                <a:gd name="connsiteX11" fmla="*/ 2259189 w 5087055"/>
                <a:gd name="connsiteY11" fmla="*/ 1744133 h 3115733"/>
                <a:gd name="connsiteX12" fmla="*/ 1801989 w 5087055"/>
                <a:gd name="connsiteY12" fmla="*/ 1744133 h 3115733"/>
                <a:gd name="connsiteX13" fmla="*/ 997655 w 5087055"/>
                <a:gd name="connsiteY13" fmla="*/ 1634067 h 3115733"/>
                <a:gd name="connsiteX14" fmla="*/ 354189 w 5087055"/>
                <a:gd name="connsiteY14" fmla="*/ 1710267 h 3115733"/>
                <a:gd name="connsiteX15" fmla="*/ 49389 w 5087055"/>
                <a:gd name="connsiteY15" fmla="*/ 2023533 h 3115733"/>
                <a:gd name="connsiteX16" fmla="*/ 57855 w 5087055"/>
                <a:gd name="connsiteY16" fmla="*/ 2489200 h 3115733"/>
                <a:gd name="connsiteX17" fmla="*/ 345722 w 5087055"/>
                <a:gd name="connsiteY17" fmla="*/ 2853267 h 3115733"/>
                <a:gd name="connsiteX18" fmla="*/ 667455 w 5087055"/>
                <a:gd name="connsiteY18" fmla="*/ 3022600 h 3115733"/>
                <a:gd name="connsiteX19" fmla="*/ 946855 w 5087055"/>
                <a:gd name="connsiteY19" fmla="*/ 3115733 h 3115733"/>
                <a:gd name="connsiteX0" fmla="*/ 5087055 w 5087055"/>
                <a:gd name="connsiteY0" fmla="*/ 1159078 h 3148744"/>
                <a:gd name="connsiteX1" fmla="*/ 5070122 w 5087055"/>
                <a:gd name="connsiteY1" fmla="*/ 955878 h 3148744"/>
                <a:gd name="connsiteX2" fmla="*/ 5010855 w 5087055"/>
                <a:gd name="connsiteY2" fmla="*/ 668011 h 3148744"/>
                <a:gd name="connsiteX3" fmla="*/ 4875389 w 5087055"/>
                <a:gd name="connsiteY3" fmla="*/ 439411 h 3148744"/>
                <a:gd name="connsiteX4" fmla="*/ 4553655 w 5087055"/>
                <a:gd name="connsiteY4" fmla="*/ 244678 h 3148744"/>
                <a:gd name="connsiteX5" fmla="*/ 4155722 w 5087055"/>
                <a:gd name="connsiteY5" fmla="*/ 109211 h 3148744"/>
                <a:gd name="connsiteX6" fmla="*/ 3512255 w 5087055"/>
                <a:gd name="connsiteY6" fmla="*/ 41478 h 3148744"/>
                <a:gd name="connsiteX7" fmla="*/ 3134786 w 5087055"/>
                <a:gd name="connsiteY7" fmla="*/ 21167 h 3148744"/>
                <a:gd name="connsiteX8" fmla="*/ 2826455 w 5087055"/>
                <a:gd name="connsiteY8" fmla="*/ 168478 h 3148744"/>
                <a:gd name="connsiteX9" fmla="*/ 2522718 w 5087055"/>
                <a:gd name="connsiteY9" fmla="*/ 597231 h 3148744"/>
                <a:gd name="connsiteX10" fmla="*/ 2386189 w 5087055"/>
                <a:gd name="connsiteY10" fmla="*/ 1167544 h 3148744"/>
                <a:gd name="connsiteX11" fmla="*/ 2259189 w 5087055"/>
                <a:gd name="connsiteY11" fmla="*/ 1777144 h 3148744"/>
                <a:gd name="connsiteX12" fmla="*/ 1801989 w 5087055"/>
                <a:gd name="connsiteY12" fmla="*/ 1777144 h 3148744"/>
                <a:gd name="connsiteX13" fmla="*/ 997655 w 5087055"/>
                <a:gd name="connsiteY13" fmla="*/ 1667078 h 3148744"/>
                <a:gd name="connsiteX14" fmla="*/ 354189 w 5087055"/>
                <a:gd name="connsiteY14" fmla="*/ 1743278 h 3148744"/>
                <a:gd name="connsiteX15" fmla="*/ 49389 w 5087055"/>
                <a:gd name="connsiteY15" fmla="*/ 2056544 h 3148744"/>
                <a:gd name="connsiteX16" fmla="*/ 57855 w 5087055"/>
                <a:gd name="connsiteY16" fmla="*/ 2522211 h 3148744"/>
                <a:gd name="connsiteX17" fmla="*/ 345722 w 5087055"/>
                <a:gd name="connsiteY17" fmla="*/ 2886278 h 3148744"/>
                <a:gd name="connsiteX18" fmla="*/ 667455 w 5087055"/>
                <a:gd name="connsiteY18" fmla="*/ 3055611 h 3148744"/>
                <a:gd name="connsiteX19" fmla="*/ 946855 w 5087055"/>
                <a:gd name="connsiteY19" fmla="*/ 3148744 h 3148744"/>
                <a:gd name="connsiteX0" fmla="*/ 5087055 w 5087055"/>
                <a:gd name="connsiteY0" fmla="*/ 1162463 h 3152129"/>
                <a:gd name="connsiteX1" fmla="*/ 5070122 w 5087055"/>
                <a:gd name="connsiteY1" fmla="*/ 959263 h 3152129"/>
                <a:gd name="connsiteX2" fmla="*/ 5010855 w 5087055"/>
                <a:gd name="connsiteY2" fmla="*/ 671396 h 3152129"/>
                <a:gd name="connsiteX3" fmla="*/ 4875389 w 5087055"/>
                <a:gd name="connsiteY3" fmla="*/ 442796 h 3152129"/>
                <a:gd name="connsiteX4" fmla="*/ 4553655 w 5087055"/>
                <a:gd name="connsiteY4" fmla="*/ 248063 h 3152129"/>
                <a:gd name="connsiteX5" fmla="*/ 4155722 w 5087055"/>
                <a:gd name="connsiteY5" fmla="*/ 112596 h 3152129"/>
                <a:gd name="connsiteX6" fmla="*/ 3566834 w 5087055"/>
                <a:gd name="connsiteY6" fmla="*/ 24552 h 3152129"/>
                <a:gd name="connsiteX7" fmla="*/ 3134786 w 5087055"/>
                <a:gd name="connsiteY7" fmla="*/ 24552 h 3152129"/>
                <a:gd name="connsiteX8" fmla="*/ 2826455 w 5087055"/>
                <a:gd name="connsiteY8" fmla="*/ 171863 h 3152129"/>
                <a:gd name="connsiteX9" fmla="*/ 2522718 w 5087055"/>
                <a:gd name="connsiteY9" fmla="*/ 600616 h 3152129"/>
                <a:gd name="connsiteX10" fmla="*/ 2386189 w 5087055"/>
                <a:gd name="connsiteY10" fmla="*/ 1170929 h 3152129"/>
                <a:gd name="connsiteX11" fmla="*/ 2259189 w 5087055"/>
                <a:gd name="connsiteY11" fmla="*/ 1780529 h 3152129"/>
                <a:gd name="connsiteX12" fmla="*/ 1801989 w 5087055"/>
                <a:gd name="connsiteY12" fmla="*/ 1780529 h 3152129"/>
                <a:gd name="connsiteX13" fmla="*/ 997655 w 5087055"/>
                <a:gd name="connsiteY13" fmla="*/ 1670463 h 3152129"/>
                <a:gd name="connsiteX14" fmla="*/ 354189 w 5087055"/>
                <a:gd name="connsiteY14" fmla="*/ 1746663 h 3152129"/>
                <a:gd name="connsiteX15" fmla="*/ 49389 w 5087055"/>
                <a:gd name="connsiteY15" fmla="*/ 2059929 h 3152129"/>
                <a:gd name="connsiteX16" fmla="*/ 57855 w 5087055"/>
                <a:gd name="connsiteY16" fmla="*/ 2525596 h 3152129"/>
                <a:gd name="connsiteX17" fmla="*/ 345722 w 5087055"/>
                <a:gd name="connsiteY17" fmla="*/ 2889663 h 3152129"/>
                <a:gd name="connsiteX18" fmla="*/ 667455 w 5087055"/>
                <a:gd name="connsiteY18" fmla="*/ 3058996 h 3152129"/>
                <a:gd name="connsiteX19" fmla="*/ 946855 w 5087055"/>
                <a:gd name="connsiteY19" fmla="*/ 3152129 h 3152129"/>
                <a:gd name="connsiteX0" fmla="*/ 5087055 w 5087055"/>
                <a:gd name="connsiteY0" fmla="*/ 1162463 h 3152129"/>
                <a:gd name="connsiteX1" fmla="*/ 5070122 w 5087055"/>
                <a:gd name="connsiteY1" fmla="*/ 959263 h 3152129"/>
                <a:gd name="connsiteX2" fmla="*/ 5010855 w 5087055"/>
                <a:gd name="connsiteY2" fmla="*/ 671396 h 3152129"/>
                <a:gd name="connsiteX3" fmla="*/ 4875389 w 5087055"/>
                <a:gd name="connsiteY3" fmla="*/ 442796 h 3152129"/>
                <a:gd name="connsiteX4" fmla="*/ 4553655 w 5087055"/>
                <a:gd name="connsiteY4" fmla="*/ 248063 h 3152129"/>
                <a:gd name="connsiteX5" fmla="*/ 4214906 w 5087055"/>
                <a:gd name="connsiteY5" fmla="*/ 60557 h 3152129"/>
                <a:gd name="connsiteX6" fmla="*/ 3566834 w 5087055"/>
                <a:gd name="connsiteY6" fmla="*/ 24552 h 3152129"/>
                <a:gd name="connsiteX7" fmla="*/ 3134786 w 5087055"/>
                <a:gd name="connsiteY7" fmla="*/ 24552 h 3152129"/>
                <a:gd name="connsiteX8" fmla="*/ 2826455 w 5087055"/>
                <a:gd name="connsiteY8" fmla="*/ 171863 h 3152129"/>
                <a:gd name="connsiteX9" fmla="*/ 2522718 w 5087055"/>
                <a:gd name="connsiteY9" fmla="*/ 600616 h 3152129"/>
                <a:gd name="connsiteX10" fmla="*/ 2386189 w 5087055"/>
                <a:gd name="connsiteY10" fmla="*/ 1170929 h 3152129"/>
                <a:gd name="connsiteX11" fmla="*/ 2259189 w 5087055"/>
                <a:gd name="connsiteY11" fmla="*/ 1780529 h 3152129"/>
                <a:gd name="connsiteX12" fmla="*/ 1801989 w 5087055"/>
                <a:gd name="connsiteY12" fmla="*/ 1780529 h 3152129"/>
                <a:gd name="connsiteX13" fmla="*/ 997655 w 5087055"/>
                <a:gd name="connsiteY13" fmla="*/ 1670463 h 3152129"/>
                <a:gd name="connsiteX14" fmla="*/ 354189 w 5087055"/>
                <a:gd name="connsiteY14" fmla="*/ 1746663 h 3152129"/>
                <a:gd name="connsiteX15" fmla="*/ 49389 w 5087055"/>
                <a:gd name="connsiteY15" fmla="*/ 2059929 h 3152129"/>
                <a:gd name="connsiteX16" fmla="*/ 57855 w 5087055"/>
                <a:gd name="connsiteY16" fmla="*/ 2525596 h 3152129"/>
                <a:gd name="connsiteX17" fmla="*/ 345722 w 5087055"/>
                <a:gd name="connsiteY17" fmla="*/ 2889663 h 3152129"/>
                <a:gd name="connsiteX18" fmla="*/ 667455 w 5087055"/>
                <a:gd name="connsiteY18" fmla="*/ 3058996 h 3152129"/>
                <a:gd name="connsiteX19" fmla="*/ 946855 w 5087055"/>
                <a:gd name="connsiteY19" fmla="*/ 3152129 h 3152129"/>
                <a:gd name="connsiteX0" fmla="*/ 5087055 w 5087055"/>
                <a:gd name="connsiteY0" fmla="*/ 1162463 h 3152129"/>
                <a:gd name="connsiteX1" fmla="*/ 5070122 w 5087055"/>
                <a:gd name="connsiteY1" fmla="*/ 959263 h 3152129"/>
                <a:gd name="connsiteX2" fmla="*/ 5010855 w 5087055"/>
                <a:gd name="connsiteY2" fmla="*/ 671396 h 3152129"/>
                <a:gd name="connsiteX3" fmla="*/ 4875389 w 5087055"/>
                <a:gd name="connsiteY3" fmla="*/ 442796 h 3152129"/>
                <a:gd name="connsiteX4" fmla="*/ 4646954 w 5087055"/>
                <a:gd name="connsiteY4" fmla="*/ 276581 h 3152129"/>
                <a:gd name="connsiteX5" fmla="*/ 4214906 w 5087055"/>
                <a:gd name="connsiteY5" fmla="*/ 60557 h 3152129"/>
                <a:gd name="connsiteX6" fmla="*/ 3566834 w 5087055"/>
                <a:gd name="connsiteY6" fmla="*/ 24552 h 3152129"/>
                <a:gd name="connsiteX7" fmla="*/ 3134786 w 5087055"/>
                <a:gd name="connsiteY7" fmla="*/ 24552 h 3152129"/>
                <a:gd name="connsiteX8" fmla="*/ 2826455 w 5087055"/>
                <a:gd name="connsiteY8" fmla="*/ 171863 h 3152129"/>
                <a:gd name="connsiteX9" fmla="*/ 2522718 w 5087055"/>
                <a:gd name="connsiteY9" fmla="*/ 600616 h 3152129"/>
                <a:gd name="connsiteX10" fmla="*/ 2386189 w 5087055"/>
                <a:gd name="connsiteY10" fmla="*/ 1170929 h 3152129"/>
                <a:gd name="connsiteX11" fmla="*/ 2259189 w 5087055"/>
                <a:gd name="connsiteY11" fmla="*/ 1780529 h 3152129"/>
                <a:gd name="connsiteX12" fmla="*/ 1801989 w 5087055"/>
                <a:gd name="connsiteY12" fmla="*/ 1780529 h 3152129"/>
                <a:gd name="connsiteX13" fmla="*/ 997655 w 5087055"/>
                <a:gd name="connsiteY13" fmla="*/ 1670463 h 3152129"/>
                <a:gd name="connsiteX14" fmla="*/ 354189 w 5087055"/>
                <a:gd name="connsiteY14" fmla="*/ 1746663 h 3152129"/>
                <a:gd name="connsiteX15" fmla="*/ 49389 w 5087055"/>
                <a:gd name="connsiteY15" fmla="*/ 2059929 h 3152129"/>
                <a:gd name="connsiteX16" fmla="*/ 57855 w 5087055"/>
                <a:gd name="connsiteY16" fmla="*/ 2525596 h 3152129"/>
                <a:gd name="connsiteX17" fmla="*/ 345722 w 5087055"/>
                <a:gd name="connsiteY17" fmla="*/ 2889663 h 3152129"/>
                <a:gd name="connsiteX18" fmla="*/ 667455 w 5087055"/>
                <a:gd name="connsiteY18" fmla="*/ 3058996 h 3152129"/>
                <a:gd name="connsiteX19" fmla="*/ 946855 w 5087055"/>
                <a:gd name="connsiteY19" fmla="*/ 3152129 h 3152129"/>
                <a:gd name="connsiteX0" fmla="*/ 5093383 w 5093383"/>
                <a:gd name="connsiteY0" fmla="*/ 1162463 h 3152129"/>
                <a:gd name="connsiteX1" fmla="*/ 5076450 w 5093383"/>
                <a:gd name="connsiteY1" fmla="*/ 959263 h 3152129"/>
                <a:gd name="connsiteX2" fmla="*/ 5017183 w 5093383"/>
                <a:gd name="connsiteY2" fmla="*/ 671396 h 3152129"/>
                <a:gd name="connsiteX3" fmla="*/ 4881717 w 5093383"/>
                <a:gd name="connsiteY3" fmla="*/ 442796 h 3152129"/>
                <a:gd name="connsiteX4" fmla="*/ 4653282 w 5093383"/>
                <a:gd name="connsiteY4" fmla="*/ 276581 h 3152129"/>
                <a:gd name="connsiteX5" fmla="*/ 4221234 w 5093383"/>
                <a:gd name="connsiteY5" fmla="*/ 60557 h 3152129"/>
                <a:gd name="connsiteX6" fmla="*/ 3573162 w 5093383"/>
                <a:gd name="connsiteY6" fmla="*/ 24552 h 3152129"/>
                <a:gd name="connsiteX7" fmla="*/ 3141114 w 5093383"/>
                <a:gd name="connsiteY7" fmla="*/ 24552 h 3152129"/>
                <a:gd name="connsiteX8" fmla="*/ 2832783 w 5093383"/>
                <a:gd name="connsiteY8" fmla="*/ 171863 h 3152129"/>
                <a:gd name="connsiteX9" fmla="*/ 2529046 w 5093383"/>
                <a:gd name="connsiteY9" fmla="*/ 600616 h 3152129"/>
                <a:gd name="connsiteX10" fmla="*/ 2392517 w 5093383"/>
                <a:gd name="connsiteY10" fmla="*/ 1170929 h 3152129"/>
                <a:gd name="connsiteX11" fmla="*/ 2265517 w 5093383"/>
                <a:gd name="connsiteY11" fmla="*/ 1780529 h 3152129"/>
                <a:gd name="connsiteX12" fmla="*/ 1808317 w 5093383"/>
                <a:gd name="connsiteY12" fmla="*/ 1780529 h 3152129"/>
                <a:gd name="connsiteX13" fmla="*/ 1003983 w 5093383"/>
                <a:gd name="connsiteY13" fmla="*/ 1670463 h 3152129"/>
                <a:gd name="connsiteX14" fmla="*/ 360517 w 5093383"/>
                <a:gd name="connsiteY14" fmla="*/ 1746663 h 3152129"/>
                <a:gd name="connsiteX15" fmla="*/ 55717 w 5093383"/>
                <a:gd name="connsiteY15" fmla="*/ 2059929 h 3152129"/>
                <a:gd name="connsiteX16" fmla="*/ 64183 w 5093383"/>
                <a:gd name="connsiteY16" fmla="*/ 2525596 h 3152129"/>
                <a:gd name="connsiteX17" fmla="*/ 440814 w 5093383"/>
                <a:gd name="connsiteY17" fmla="*/ 2916324 h 3152129"/>
                <a:gd name="connsiteX18" fmla="*/ 673783 w 5093383"/>
                <a:gd name="connsiteY18" fmla="*/ 3058996 h 3152129"/>
                <a:gd name="connsiteX19" fmla="*/ 953183 w 5093383"/>
                <a:gd name="connsiteY19" fmla="*/ 3152129 h 3152129"/>
                <a:gd name="connsiteX0" fmla="*/ 5093383 w 5093383"/>
                <a:gd name="connsiteY0" fmla="*/ 1162463 h 3152129"/>
                <a:gd name="connsiteX1" fmla="*/ 5076450 w 5093383"/>
                <a:gd name="connsiteY1" fmla="*/ 959263 h 3152129"/>
                <a:gd name="connsiteX2" fmla="*/ 5017183 w 5093383"/>
                <a:gd name="connsiteY2" fmla="*/ 671396 h 3152129"/>
                <a:gd name="connsiteX3" fmla="*/ 4881717 w 5093383"/>
                <a:gd name="connsiteY3" fmla="*/ 442796 h 3152129"/>
                <a:gd name="connsiteX4" fmla="*/ 4653282 w 5093383"/>
                <a:gd name="connsiteY4" fmla="*/ 276581 h 3152129"/>
                <a:gd name="connsiteX5" fmla="*/ 4221234 w 5093383"/>
                <a:gd name="connsiteY5" fmla="*/ 60557 h 3152129"/>
                <a:gd name="connsiteX6" fmla="*/ 3573162 w 5093383"/>
                <a:gd name="connsiteY6" fmla="*/ 24552 h 3152129"/>
                <a:gd name="connsiteX7" fmla="*/ 3141114 w 5093383"/>
                <a:gd name="connsiteY7" fmla="*/ 24552 h 3152129"/>
                <a:gd name="connsiteX8" fmla="*/ 2832783 w 5093383"/>
                <a:gd name="connsiteY8" fmla="*/ 171863 h 3152129"/>
                <a:gd name="connsiteX9" fmla="*/ 2529046 w 5093383"/>
                <a:gd name="connsiteY9" fmla="*/ 600616 h 3152129"/>
                <a:gd name="connsiteX10" fmla="*/ 2392517 w 5093383"/>
                <a:gd name="connsiteY10" fmla="*/ 1170929 h 3152129"/>
                <a:gd name="connsiteX11" fmla="*/ 2265517 w 5093383"/>
                <a:gd name="connsiteY11" fmla="*/ 1780529 h 3152129"/>
                <a:gd name="connsiteX12" fmla="*/ 1808317 w 5093383"/>
                <a:gd name="connsiteY12" fmla="*/ 1780529 h 3152129"/>
                <a:gd name="connsiteX13" fmla="*/ 1003983 w 5093383"/>
                <a:gd name="connsiteY13" fmla="*/ 1670463 h 3152129"/>
                <a:gd name="connsiteX14" fmla="*/ 360517 w 5093383"/>
                <a:gd name="connsiteY14" fmla="*/ 1746663 h 3152129"/>
                <a:gd name="connsiteX15" fmla="*/ 55717 w 5093383"/>
                <a:gd name="connsiteY15" fmla="*/ 2059929 h 3152129"/>
                <a:gd name="connsiteX16" fmla="*/ 64183 w 5093383"/>
                <a:gd name="connsiteY16" fmla="*/ 2525596 h 3152129"/>
                <a:gd name="connsiteX17" fmla="*/ 440814 w 5093383"/>
                <a:gd name="connsiteY17" fmla="*/ 2916324 h 3152129"/>
                <a:gd name="connsiteX18" fmla="*/ 728846 w 5093383"/>
                <a:gd name="connsiteY18" fmla="*/ 3024336 h 3152129"/>
                <a:gd name="connsiteX19" fmla="*/ 953183 w 5093383"/>
                <a:gd name="connsiteY19" fmla="*/ 3152129 h 3152129"/>
                <a:gd name="connsiteX0" fmla="*/ 5093383 w 5093383"/>
                <a:gd name="connsiteY0" fmla="*/ 1162463 h 3096344"/>
                <a:gd name="connsiteX1" fmla="*/ 5076450 w 5093383"/>
                <a:gd name="connsiteY1" fmla="*/ 959263 h 3096344"/>
                <a:gd name="connsiteX2" fmla="*/ 5017183 w 5093383"/>
                <a:gd name="connsiteY2" fmla="*/ 671396 h 3096344"/>
                <a:gd name="connsiteX3" fmla="*/ 4881717 w 5093383"/>
                <a:gd name="connsiteY3" fmla="*/ 442796 h 3096344"/>
                <a:gd name="connsiteX4" fmla="*/ 4653282 w 5093383"/>
                <a:gd name="connsiteY4" fmla="*/ 276581 h 3096344"/>
                <a:gd name="connsiteX5" fmla="*/ 4221234 w 5093383"/>
                <a:gd name="connsiteY5" fmla="*/ 60557 h 3096344"/>
                <a:gd name="connsiteX6" fmla="*/ 3573162 w 5093383"/>
                <a:gd name="connsiteY6" fmla="*/ 24552 h 3096344"/>
                <a:gd name="connsiteX7" fmla="*/ 3141114 w 5093383"/>
                <a:gd name="connsiteY7" fmla="*/ 24552 h 3096344"/>
                <a:gd name="connsiteX8" fmla="*/ 2832783 w 5093383"/>
                <a:gd name="connsiteY8" fmla="*/ 171863 h 3096344"/>
                <a:gd name="connsiteX9" fmla="*/ 2529046 w 5093383"/>
                <a:gd name="connsiteY9" fmla="*/ 600616 h 3096344"/>
                <a:gd name="connsiteX10" fmla="*/ 2392517 w 5093383"/>
                <a:gd name="connsiteY10" fmla="*/ 1170929 h 3096344"/>
                <a:gd name="connsiteX11" fmla="*/ 2265517 w 5093383"/>
                <a:gd name="connsiteY11" fmla="*/ 1780529 h 3096344"/>
                <a:gd name="connsiteX12" fmla="*/ 1808317 w 5093383"/>
                <a:gd name="connsiteY12" fmla="*/ 1780529 h 3096344"/>
                <a:gd name="connsiteX13" fmla="*/ 1003983 w 5093383"/>
                <a:gd name="connsiteY13" fmla="*/ 1670463 h 3096344"/>
                <a:gd name="connsiteX14" fmla="*/ 360517 w 5093383"/>
                <a:gd name="connsiteY14" fmla="*/ 1746663 h 3096344"/>
                <a:gd name="connsiteX15" fmla="*/ 55717 w 5093383"/>
                <a:gd name="connsiteY15" fmla="*/ 2059929 h 3096344"/>
                <a:gd name="connsiteX16" fmla="*/ 64183 w 5093383"/>
                <a:gd name="connsiteY16" fmla="*/ 2525596 h 3096344"/>
                <a:gd name="connsiteX17" fmla="*/ 440814 w 5093383"/>
                <a:gd name="connsiteY17" fmla="*/ 2916324 h 3096344"/>
                <a:gd name="connsiteX18" fmla="*/ 728846 w 5093383"/>
                <a:gd name="connsiteY18" fmla="*/ 3024336 h 3096344"/>
                <a:gd name="connsiteX19" fmla="*/ 980874 w 5093383"/>
                <a:gd name="connsiteY19" fmla="*/ 3096344 h 309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93383" h="3096344">
                  <a:moveTo>
                    <a:pt x="5093383" y="1162463"/>
                  </a:moveTo>
                  <a:cubicBezTo>
                    <a:pt x="5091266" y="1101785"/>
                    <a:pt x="5089150" y="1041107"/>
                    <a:pt x="5076450" y="959263"/>
                  </a:cubicBezTo>
                  <a:cubicBezTo>
                    <a:pt x="5063750" y="877419"/>
                    <a:pt x="5049638" y="757474"/>
                    <a:pt x="5017183" y="671396"/>
                  </a:cubicBezTo>
                  <a:cubicBezTo>
                    <a:pt x="4984728" y="585318"/>
                    <a:pt x="4942367" y="508598"/>
                    <a:pt x="4881717" y="442796"/>
                  </a:cubicBezTo>
                  <a:cubicBezTo>
                    <a:pt x="4821067" y="376994"/>
                    <a:pt x="4763362" y="340287"/>
                    <a:pt x="4653282" y="276581"/>
                  </a:cubicBezTo>
                  <a:cubicBezTo>
                    <a:pt x="4543202" y="212875"/>
                    <a:pt x="4401254" y="102562"/>
                    <a:pt x="4221234" y="60557"/>
                  </a:cubicBezTo>
                  <a:cubicBezTo>
                    <a:pt x="4041214" y="18552"/>
                    <a:pt x="3753182" y="30553"/>
                    <a:pt x="3573162" y="24552"/>
                  </a:cubicBezTo>
                  <a:cubicBezTo>
                    <a:pt x="3393142" y="18551"/>
                    <a:pt x="3264510" y="0"/>
                    <a:pt x="3141114" y="24552"/>
                  </a:cubicBezTo>
                  <a:cubicBezTo>
                    <a:pt x="3017718" y="49104"/>
                    <a:pt x="2934794" y="75852"/>
                    <a:pt x="2832783" y="171863"/>
                  </a:cubicBezTo>
                  <a:cubicBezTo>
                    <a:pt x="2730772" y="267874"/>
                    <a:pt x="2602424" y="434105"/>
                    <a:pt x="2529046" y="600616"/>
                  </a:cubicBezTo>
                  <a:cubicBezTo>
                    <a:pt x="2455668" y="767127"/>
                    <a:pt x="2436438" y="974277"/>
                    <a:pt x="2392517" y="1170929"/>
                  </a:cubicBezTo>
                  <a:cubicBezTo>
                    <a:pt x="2348596" y="1367581"/>
                    <a:pt x="2362884" y="1678929"/>
                    <a:pt x="2265517" y="1780529"/>
                  </a:cubicBezTo>
                  <a:cubicBezTo>
                    <a:pt x="2168150" y="1882129"/>
                    <a:pt x="2018573" y="1798873"/>
                    <a:pt x="1808317" y="1780529"/>
                  </a:cubicBezTo>
                  <a:cubicBezTo>
                    <a:pt x="1598061" y="1762185"/>
                    <a:pt x="1245283" y="1676107"/>
                    <a:pt x="1003983" y="1670463"/>
                  </a:cubicBezTo>
                  <a:cubicBezTo>
                    <a:pt x="762683" y="1664819"/>
                    <a:pt x="518561" y="1681752"/>
                    <a:pt x="360517" y="1746663"/>
                  </a:cubicBezTo>
                  <a:cubicBezTo>
                    <a:pt x="202473" y="1811574"/>
                    <a:pt x="105106" y="1930107"/>
                    <a:pt x="55717" y="2059929"/>
                  </a:cubicBezTo>
                  <a:cubicBezTo>
                    <a:pt x="6328" y="2189751"/>
                    <a:pt x="0" y="2382864"/>
                    <a:pt x="64183" y="2525596"/>
                  </a:cubicBezTo>
                  <a:cubicBezTo>
                    <a:pt x="128366" y="2668329"/>
                    <a:pt x="330037" y="2833201"/>
                    <a:pt x="440814" y="2916324"/>
                  </a:cubicBezTo>
                  <a:cubicBezTo>
                    <a:pt x="551591" y="2999447"/>
                    <a:pt x="638836" y="2994333"/>
                    <a:pt x="728846" y="3024336"/>
                  </a:cubicBezTo>
                  <a:cubicBezTo>
                    <a:pt x="818856" y="3054339"/>
                    <a:pt x="891268" y="3071649"/>
                    <a:pt x="980874" y="3096344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24" name="群組 123"/>
            <p:cNvGrpSpPr/>
            <p:nvPr/>
          </p:nvGrpSpPr>
          <p:grpSpPr>
            <a:xfrm>
              <a:off x="5089482" y="2384884"/>
              <a:ext cx="1462738" cy="799200"/>
              <a:chOff x="5089482" y="2384884"/>
              <a:chExt cx="1462738" cy="799200"/>
            </a:xfrm>
          </p:grpSpPr>
          <p:grpSp>
            <p:nvGrpSpPr>
              <p:cNvPr id="25" name="群組 60"/>
              <p:cNvGrpSpPr/>
              <p:nvPr/>
            </p:nvGrpSpPr>
            <p:grpSpPr>
              <a:xfrm>
                <a:off x="5089482" y="2384884"/>
                <a:ext cx="392180" cy="799200"/>
                <a:chOff x="2937210" y="3609020"/>
                <a:chExt cx="1130734" cy="2304256"/>
              </a:xfrm>
            </p:grpSpPr>
            <p:grpSp>
              <p:nvGrpSpPr>
                <p:cNvPr id="26" name="群組 30"/>
                <p:cNvGrpSpPr/>
                <p:nvPr/>
              </p:nvGrpSpPr>
              <p:grpSpPr>
                <a:xfrm>
                  <a:off x="2937210" y="3609020"/>
                  <a:ext cx="1130734" cy="2304256"/>
                  <a:chOff x="2937210" y="3609020"/>
                  <a:chExt cx="1130734" cy="2304256"/>
                </a:xfrm>
              </p:grpSpPr>
              <p:sp>
                <p:nvSpPr>
                  <p:cNvPr id="104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2937210" y="3609020"/>
                    <a:ext cx="1130734" cy="2304256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571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29" name="Group 4"/>
                  <p:cNvGrpSpPr>
                    <a:grpSpLocks/>
                  </p:cNvGrpSpPr>
                  <p:nvPr/>
                </p:nvGrpSpPr>
                <p:grpSpPr bwMode="auto">
                  <a:xfrm>
                    <a:off x="3016433" y="3699383"/>
                    <a:ext cx="1008687" cy="2141603"/>
                    <a:chOff x="6861" y="4410"/>
                    <a:chExt cx="281" cy="711"/>
                  </a:xfrm>
                </p:grpSpPr>
                <p:sp>
                  <p:nvSpPr>
                    <p:cNvPr id="106" name="Freeform 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61" y="4410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107" name="Freeform 6"/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861" y="4716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cxnSp>
              <p:nvCxnSpPr>
                <p:cNvPr id="98" name="直線接點 97"/>
                <p:cNvCxnSpPr/>
                <p:nvPr/>
              </p:nvCxnSpPr>
              <p:spPr>
                <a:xfrm>
                  <a:off x="3089123" y="3945057"/>
                  <a:ext cx="869588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9" name="直線接點 98"/>
                <p:cNvCxnSpPr/>
                <p:nvPr/>
              </p:nvCxnSpPr>
              <p:spPr>
                <a:xfrm>
                  <a:off x="3043356" y="4041068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0" name="直線接點 99"/>
                <p:cNvCxnSpPr/>
                <p:nvPr/>
              </p:nvCxnSpPr>
              <p:spPr>
                <a:xfrm>
                  <a:off x="3043356" y="4137079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1" name="直線接點 100"/>
                <p:cNvCxnSpPr/>
                <p:nvPr/>
              </p:nvCxnSpPr>
              <p:spPr>
                <a:xfrm flipH="1">
                  <a:off x="3043356" y="5337212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" name="直線接點 101"/>
                <p:cNvCxnSpPr/>
                <p:nvPr/>
              </p:nvCxnSpPr>
              <p:spPr>
                <a:xfrm flipH="1">
                  <a:off x="3043356" y="5433223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3" name="直線接點 102"/>
                <p:cNvCxnSpPr/>
                <p:nvPr/>
              </p:nvCxnSpPr>
              <p:spPr>
                <a:xfrm flipH="1">
                  <a:off x="3043356" y="5529233"/>
                  <a:ext cx="915356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0" name="群組 38"/>
              <p:cNvGrpSpPr/>
              <p:nvPr/>
            </p:nvGrpSpPr>
            <p:grpSpPr>
              <a:xfrm>
                <a:off x="5619980" y="2384884"/>
                <a:ext cx="392180" cy="799200"/>
                <a:chOff x="4521386" y="3609020"/>
                <a:chExt cx="1130734" cy="2304256"/>
              </a:xfrm>
            </p:grpSpPr>
            <p:grpSp>
              <p:nvGrpSpPr>
                <p:cNvPr id="31" name="Group 8"/>
                <p:cNvGrpSpPr>
                  <a:grpSpLocks/>
                </p:cNvGrpSpPr>
                <p:nvPr/>
              </p:nvGrpSpPr>
              <p:grpSpPr bwMode="auto">
                <a:xfrm>
                  <a:off x="4521386" y="3609020"/>
                  <a:ext cx="1130734" cy="2304256"/>
                  <a:chOff x="2043" y="1320"/>
                  <a:chExt cx="315" cy="765"/>
                </a:xfrm>
              </p:grpSpPr>
              <p:sp>
                <p:nvSpPr>
                  <p:cNvPr id="93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2043" y="1320"/>
                    <a:ext cx="315" cy="765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571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32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2061" y="1350"/>
                    <a:ext cx="281" cy="711"/>
                    <a:chOff x="6861" y="4410"/>
                    <a:chExt cx="281" cy="711"/>
                  </a:xfrm>
                </p:grpSpPr>
                <p:sp>
                  <p:nvSpPr>
                    <p:cNvPr id="95" name="Freeform 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61" y="4410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96" name="Freeform 11"/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861" y="4716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cxnSp>
              <p:nvCxnSpPr>
                <p:cNvPr id="87" name="直線接點 86"/>
                <p:cNvCxnSpPr/>
                <p:nvPr/>
              </p:nvCxnSpPr>
              <p:spPr>
                <a:xfrm>
                  <a:off x="4645228" y="3945057"/>
                  <a:ext cx="869588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8" name="直線接點 87"/>
                <p:cNvCxnSpPr/>
                <p:nvPr/>
              </p:nvCxnSpPr>
              <p:spPr>
                <a:xfrm>
                  <a:off x="4599461" y="4041068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9" name="直線接點 88"/>
                <p:cNvCxnSpPr/>
                <p:nvPr/>
              </p:nvCxnSpPr>
              <p:spPr>
                <a:xfrm>
                  <a:off x="4599461" y="4137079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" name="直線接點 89"/>
                <p:cNvCxnSpPr/>
                <p:nvPr/>
              </p:nvCxnSpPr>
              <p:spPr>
                <a:xfrm flipH="1">
                  <a:off x="4599461" y="5337212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1" name="直線接點 90"/>
                <p:cNvCxnSpPr/>
                <p:nvPr/>
              </p:nvCxnSpPr>
              <p:spPr>
                <a:xfrm flipH="1">
                  <a:off x="4599461" y="5433223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2" name="直線接點 91"/>
                <p:cNvCxnSpPr/>
                <p:nvPr/>
              </p:nvCxnSpPr>
              <p:spPr>
                <a:xfrm flipH="1">
                  <a:off x="4645228" y="5529233"/>
                  <a:ext cx="915356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5" name="Oval 13"/>
              <p:cNvSpPr>
                <a:spLocks noChangeAspect="1" noChangeArrowheads="1"/>
              </p:cNvSpPr>
              <p:nvPr/>
            </p:nvSpPr>
            <p:spPr bwMode="auto">
              <a:xfrm flipV="1">
                <a:off x="5444199" y="2667934"/>
                <a:ext cx="217258" cy="228708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762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grpSp>
            <p:nvGrpSpPr>
              <p:cNvPr id="34" name="群組 38"/>
              <p:cNvGrpSpPr/>
              <p:nvPr/>
            </p:nvGrpSpPr>
            <p:grpSpPr>
              <a:xfrm>
                <a:off x="6160040" y="2384884"/>
                <a:ext cx="392180" cy="799200"/>
                <a:chOff x="4521386" y="3609020"/>
                <a:chExt cx="1130734" cy="2304256"/>
              </a:xfrm>
            </p:grpSpPr>
            <p:grpSp>
              <p:nvGrpSpPr>
                <p:cNvPr id="36" name="Group 8"/>
                <p:cNvGrpSpPr>
                  <a:grpSpLocks/>
                </p:cNvGrpSpPr>
                <p:nvPr/>
              </p:nvGrpSpPr>
              <p:grpSpPr bwMode="auto">
                <a:xfrm>
                  <a:off x="4521386" y="3609020"/>
                  <a:ext cx="1130734" cy="2304256"/>
                  <a:chOff x="2043" y="1320"/>
                  <a:chExt cx="315" cy="765"/>
                </a:xfrm>
              </p:grpSpPr>
              <p:sp>
                <p:nvSpPr>
                  <p:cNvPr id="117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2043" y="1320"/>
                    <a:ext cx="315" cy="765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571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44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2061" y="1350"/>
                    <a:ext cx="281" cy="711"/>
                    <a:chOff x="6861" y="4410"/>
                    <a:chExt cx="281" cy="711"/>
                  </a:xfrm>
                </p:grpSpPr>
                <p:sp>
                  <p:nvSpPr>
                    <p:cNvPr id="121" name="Freeform 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61" y="4410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122" name="Freeform 11"/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861" y="4716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cxnSp>
              <p:nvCxnSpPr>
                <p:cNvPr id="111" name="直線接點 110"/>
                <p:cNvCxnSpPr/>
                <p:nvPr/>
              </p:nvCxnSpPr>
              <p:spPr>
                <a:xfrm>
                  <a:off x="4645228" y="3945057"/>
                  <a:ext cx="869588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2" name="直線接點 111"/>
                <p:cNvCxnSpPr/>
                <p:nvPr/>
              </p:nvCxnSpPr>
              <p:spPr>
                <a:xfrm>
                  <a:off x="4599461" y="4041068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3" name="直線接點 112"/>
                <p:cNvCxnSpPr/>
                <p:nvPr/>
              </p:nvCxnSpPr>
              <p:spPr>
                <a:xfrm>
                  <a:off x="4599461" y="4137079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" name="直線接點 113"/>
                <p:cNvCxnSpPr/>
                <p:nvPr/>
              </p:nvCxnSpPr>
              <p:spPr>
                <a:xfrm flipH="1">
                  <a:off x="4599461" y="5337212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" name="直線接點 114"/>
                <p:cNvCxnSpPr/>
                <p:nvPr/>
              </p:nvCxnSpPr>
              <p:spPr>
                <a:xfrm flipH="1">
                  <a:off x="4599461" y="5433223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6" name="直線接點 115"/>
                <p:cNvCxnSpPr/>
                <p:nvPr/>
              </p:nvCxnSpPr>
              <p:spPr>
                <a:xfrm flipH="1">
                  <a:off x="4645228" y="5529233"/>
                  <a:ext cx="915356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23" name="Oval 13"/>
              <p:cNvSpPr>
                <a:spLocks noChangeAspect="1" noChangeArrowheads="1"/>
              </p:cNvSpPr>
              <p:nvPr/>
            </p:nvSpPr>
            <p:spPr bwMode="auto">
              <a:xfrm flipV="1">
                <a:off x="5974922" y="2672916"/>
                <a:ext cx="217258" cy="228708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762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</p:grpSp>
      <p:grpSp>
        <p:nvGrpSpPr>
          <p:cNvPr id="236" name="群組 235"/>
          <p:cNvGrpSpPr/>
          <p:nvPr/>
        </p:nvGrpSpPr>
        <p:grpSpPr>
          <a:xfrm>
            <a:off x="359532" y="3699880"/>
            <a:ext cx="8630588" cy="2681448"/>
            <a:chOff x="359532" y="3699880"/>
            <a:chExt cx="8630588" cy="2681448"/>
          </a:xfrm>
        </p:grpSpPr>
        <p:grpSp>
          <p:nvGrpSpPr>
            <p:cNvPr id="237" name="群組 23"/>
            <p:cNvGrpSpPr/>
            <p:nvPr/>
          </p:nvGrpSpPr>
          <p:grpSpPr>
            <a:xfrm>
              <a:off x="359532" y="4826295"/>
              <a:ext cx="8630588" cy="1135910"/>
              <a:chOff x="369904" y="3013170"/>
              <a:chExt cx="8630588" cy="1135910"/>
            </a:xfrm>
          </p:grpSpPr>
          <p:sp>
            <p:nvSpPr>
              <p:cNvPr id="597" name="Rectangle 3"/>
              <p:cNvSpPr>
                <a:spLocks noChangeArrowheads="1"/>
              </p:cNvSpPr>
              <p:nvPr/>
            </p:nvSpPr>
            <p:spPr bwMode="auto">
              <a:xfrm>
                <a:off x="503548" y="3099208"/>
                <a:ext cx="8496944" cy="941859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98" name="Arc 4"/>
              <p:cNvSpPr>
                <a:spLocks/>
              </p:cNvSpPr>
              <p:nvPr/>
            </p:nvSpPr>
            <p:spPr bwMode="auto">
              <a:xfrm rot="19516182">
                <a:off x="369904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99" name="Arc 4"/>
              <p:cNvSpPr>
                <a:spLocks/>
              </p:cNvSpPr>
              <p:nvPr/>
            </p:nvSpPr>
            <p:spPr bwMode="auto">
              <a:xfrm rot="19516182">
                <a:off x="1002307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00" name="Arc 4"/>
              <p:cNvSpPr>
                <a:spLocks/>
              </p:cNvSpPr>
              <p:nvPr/>
            </p:nvSpPr>
            <p:spPr bwMode="auto">
              <a:xfrm rot="19516182">
                <a:off x="1614375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01" name="Arc 4"/>
              <p:cNvSpPr>
                <a:spLocks/>
              </p:cNvSpPr>
              <p:nvPr/>
            </p:nvSpPr>
            <p:spPr bwMode="auto">
              <a:xfrm rot="19516182">
                <a:off x="6670604" y="3029387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02" name="Arc 4"/>
              <p:cNvSpPr>
                <a:spLocks/>
              </p:cNvSpPr>
              <p:nvPr/>
            </p:nvSpPr>
            <p:spPr bwMode="auto">
              <a:xfrm rot="19516182">
                <a:off x="7339011" y="3029387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03" name="Arc 4"/>
              <p:cNvSpPr>
                <a:spLocks/>
              </p:cNvSpPr>
              <p:nvPr/>
            </p:nvSpPr>
            <p:spPr bwMode="auto">
              <a:xfrm rot="19516182">
                <a:off x="7894741" y="3029387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04" name="Arc 4"/>
              <p:cNvSpPr>
                <a:spLocks/>
              </p:cNvSpPr>
              <p:nvPr/>
            </p:nvSpPr>
            <p:spPr bwMode="auto">
              <a:xfrm rot="19516182">
                <a:off x="6012159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05" name="Arc 4"/>
              <p:cNvSpPr>
                <a:spLocks/>
              </p:cNvSpPr>
              <p:nvPr/>
            </p:nvSpPr>
            <p:spPr bwMode="auto">
              <a:xfrm rot="19516182">
                <a:off x="2154435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06" name="Arc 4"/>
              <p:cNvSpPr>
                <a:spLocks/>
              </p:cNvSpPr>
              <p:nvPr/>
            </p:nvSpPr>
            <p:spPr bwMode="auto">
              <a:xfrm rot="19516182">
                <a:off x="5410464" y="3029388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  <p:grpSp>
          <p:nvGrpSpPr>
            <p:cNvPr id="238" name="群組 365"/>
            <p:cNvGrpSpPr/>
            <p:nvPr/>
          </p:nvGrpSpPr>
          <p:grpSpPr>
            <a:xfrm>
              <a:off x="1763688" y="4106217"/>
              <a:ext cx="3771122" cy="2275111"/>
              <a:chOff x="1763688" y="1729953"/>
              <a:chExt cx="3771122" cy="2275111"/>
            </a:xfrm>
          </p:grpSpPr>
          <p:cxnSp>
            <p:nvCxnSpPr>
              <p:cNvPr id="280" name="弧形接點 279"/>
              <p:cNvCxnSpPr/>
              <p:nvPr/>
            </p:nvCxnSpPr>
            <p:spPr>
              <a:xfrm rot="10800000">
                <a:off x="1799692" y="1729953"/>
                <a:ext cx="1476164" cy="1008112"/>
              </a:xfrm>
              <a:prstGeom prst="curvedConnector3">
                <a:avLst>
                  <a:gd name="adj1" fmla="val 21772"/>
                </a:avLst>
              </a:prstGeom>
              <a:ln w="57150">
                <a:solidFill>
                  <a:srgbClr val="FFCC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弧形接點 280"/>
              <p:cNvCxnSpPr/>
              <p:nvPr/>
            </p:nvCxnSpPr>
            <p:spPr>
              <a:xfrm rot="10800000">
                <a:off x="1763688" y="1981981"/>
                <a:ext cx="1476164" cy="1008112"/>
              </a:xfrm>
              <a:prstGeom prst="curvedConnector3">
                <a:avLst>
                  <a:gd name="adj1" fmla="val 25693"/>
                </a:avLst>
              </a:prstGeom>
              <a:ln w="57150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2" name="Rectangle 3"/>
              <p:cNvSpPr>
                <a:spLocks noChangeArrowheads="1"/>
              </p:cNvSpPr>
              <p:nvPr/>
            </p:nvSpPr>
            <p:spPr bwMode="auto">
              <a:xfrm>
                <a:off x="3275857" y="2558047"/>
                <a:ext cx="2240557" cy="1447017"/>
              </a:xfrm>
              <a:prstGeom prst="rect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76200">
                <a:solidFill>
                  <a:srgbClr val="0070C0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283" name="矩形 282"/>
              <p:cNvSpPr/>
              <p:nvPr/>
            </p:nvSpPr>
            <p:spPr>
              <a:xfrm>
                <a:off x="3491880" y="2606400"/>
                <a:ext cx="72008" cy="1353600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grpSp>
            <p:nvGrpSpPr>
              <p:cNvPr id="284" name="Group 4"/>
              <p:cNvGrpSpPr>
                <a:grpSpLocks noChangeAspect="1"/>
              </p:cNvGrpSpPr>
              <p:nvPr/>
            </p:nvGrpSpPr>
            <p:grpSpPr bwMode="auto">
              <a:xfrm rot="18973153">
                <a:off x="4813192" y="2527362"/>
                <a:ext cx="721618" cy="721618"/>
                <a:chOff x="4286" y="2523"/>
                <a:chExt cx="660" cy="660"/>
              </a:xfrm>
            </p:grpSpPr>
            <p:sp>
              <p:nvSpPr>
                <p:cNvPr id="442" name="AutoShape 3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4286" y="2523"/>
                  <a:ext cx="660" cy="6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443" name="Group 205"/>
                <p:cNvGrpSpPr>
                  <a:grpSpLocks/>
                </p:cNvGrpSpPr>
                <p:nvPr/>
              </p:nvGrpSpPr>
              <p:grpSpPr bwMode="auto">
                <a:xfrm>
                  <a:off x="4314" y="2535"/>
                  <a:ext cx="402" cy="402"/>
                  <a:chOff x="4314" y="2535"/>
                  <a:chExt cx="402" cy="402"/>
                </a:xfrm>
              </p:grpSpPr>
              <p:sp>
                <p:nvSpPr>
                  <p:cNvPr id="592" name="Freeform 198"/>
                  <p:cNvSpPr>
                    <a:spLocks/>
                  </p:cNvSpPr>
                  <p:nvPr/>
                </p:nvSpPr>
                <p:spPr bwMode="auto">
                  <a:xfrm>
                    <a:off x="4443" y="2535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3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1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7"/>
                      </a:cxn>
                      <a:cxn ang="0">
                        <a:pos x="596" y="29"/>
                      </a:cxn>
                      <a:cxn ang="0">
                        <a:pos x="590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3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1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7"/>
                        </a:lnTo>
                        <a:lnTo>
                          <a:pt x="596" y="29"/>
                        </a:lnTo>
                        <a:lnTo>
                          <a:pt x="590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93" name="Freeform 200"/>
                  <p:cNvSpPr>
                    <a:spLocks/>
                  </p:cNvSpPr>
                  <p:nvPr/>
                </p:nvSpPr>
                <p:spPr bwMode="auto">
                  <a:xfrm>
                    <a:off x="4445" y="2537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1"/>
                      </a:cxn>
                      <a:cxn ang="0">
                        <a:pos x="385" y="144"/>
                      </a:cxn>
                      <a:cxn ang="0">
                        <a:pos x="489" y="61"/>
                      </a:cxn>
                      <a:cxn ang="0">
                        <a:pos x="525" y="34"/>
                      </a:cxn>
                      <a:cxn ang="0">
                        <a:pos x="562" y="11"/>
                      </a:cxn>
                      <a:cxn ang="0">
                        <a:pos x="574" y="5"/>
                      </a:cxn>
                      <a:cxn ang="0">
                        <a:pos x="585" y="1"/>
                      </a:cxn>
                      <a:cxn ang="0">
                        <a:pos x="594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7" y="27"/>
                      </a:cxn>
                      <a:cxn ang="0">
                        <a:pos x="589" y="40"/>
                      </a:cxn>
                      <a:cxn ang="0">
                        <a:pos x="568" y="76"/>
                      </a:cxn>
                      <a:cxn ang="0">
                        <a:pos x="539" y="113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1"/>
                        </a:lnTo>
                        <a:lnTo>
                          <a:pt x="385" y="144"/>
                        </a:lnTo>
                        <a:lnTo>
                          <a:pt x="489" y="61"/>
                        </a:lnTo>
                        <a:lnTo>
                          <a:pt x="525" y="34"/>
                        </a:lnTo>
                        <a:lnTo>
                          <a:pt x="562" y="11"/>
                        </a:lnTo>
                        <a:lnTo>
                          <a:pt x="574" y="5"/>
                        </a:lnTo>
                        <a:lnTo>
                          <a:pt x="585" y="1"/>
                        </a:lnTo>
                        <a:lnTo>
                          <a:pt x="594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7" y="27"/>
                        </a:lnTo>
                        <a:lnTo>
                          <a:pt x="589" y="40"/>
                        </a:lnTo>
                        <a:lnTo>
                          <a:pt x="568" y="76"/>
                        </a:lnTo>
                        <a:lnTo>
                          <a:pt x="539" y="113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94" name="Freeform 202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95" name="Freeform 203"/>
                  <p:cNvSpPr>
                    <a:spLocks/>
                  </p:cNvSpPr>
                  <p:nvPr/>
                </p:nvSpPr>
                <p:spPr bwMode="auto">
                  <a:xfrm>
                    <a:off x="4314" y="273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1" y="285"/>
                      </a:cxn>
                      <a:cxn ang="0">
                        <a:pos x="144" y="386"/>
                      </a:cxn>
                      <a:cxn ang="0">
                        <a:pos x="62" y="489"/>
                      </a:cxn>
                      <a:cxn ang="0">
                        <a:pos x="34" y="526"/>
                      </a:cxn>
                      <a:cxn ang="0">
                        <a:pos x="11" y="562"/>
                      </a:cxn>
                      <a:cxn ang="0">
                        <a:pos x="5" y="575"/>
                      </a:cxn>
                      <a:cxn ang="0">
                        <a:pos x="1" y="586"/>
                      </a:cxn>
                      <a:cxn ang="0">
                        <a:pos x="0" y="595"/>
                      </a:cxn>
                      <a:cxn ang="0">
                        <a:pos x="2" y="599"/>
                      </a:cxn>
                      <a:cxn ang="0">
                        <a:pos x="8" y="602"/>
                      </a:cxn>
                      <a:cxn ang="0">
                        <a:pos x="15" y="601"/>
                      </a:cxn>
                      <a:cxn ang="0">
                        <a:pos x="27" y="597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6" y="369"/>
                      </a:cxn>
                      <a:cxn ang="0">
                        <a:pos x="316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1" y="285"/>
                        </a:lnTo>
                        <a:lnTo>
                          <a:pt x="144" y="386"/>
                        </a:lnTo>
                        <a:lnTo>
                          <a:pt x="62" y="489"/>
                        </a:lnTo>
                        <a:lnTo>
                          <a:pt x="34" y="526"/>
                        </a:lnTo>
                        <a:lnTo>
                          <a:pt x="11" y="562"/>
                        </a:lnTo>
                        <a:lnTo>
                          <a:pt x="5" y="575"/>
                        </a:lnTo>
                        <a:lnTo>
                          <a:pt x="1" y="586"/>
                        </a:lnTo>
                        <a:lnTo>
                          <a:pt x="0" y="595"/>
                        </a:lnTo>
                        <a:lnTo>
                          <a:pt x="2" y="599"/>
                        </a:lnTo>
                        <a:lnTo>
                          <a:pt x="8" y="602"/>
                        </a:lnTo>
                        <a:lnTo>
                          <a:pt x="15" y="601"/>
                        </a:lnTo>
                        <a:lnTo>
                          <a:pt x="27" y="597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6" y="369"/>
                        </a:lnTo>
                        <a:lnTo>
                          <a:pt x="316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96" name="Freeform 204"/>
                  <p:cNvSpPr>
                    <a:spLocks/>
                  </p:cNvSpPr>
                  <p:nvPr/>
                </p:nvSpPr>
                <p:spPr bwMode="auto">
                  <a:xfrm>
                    <a:off x="4515" y="2608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4" y="232"/>
                      </a:cxn>
                      <a:cxn ang="0">
                        <a:pos x="385" y="143"/>
                      </a:cxn>
                      <a:cxn ang="0">
                        <a:pos x="487" y="62"/>
                      </a:cxn>
                      <a:cxn ang="0">
                        <a:pos x="524" y="33"/>
                      </a:cxn>
                      <a:cxn ang="0">
                        <a:pos x="560" y="12"/>
                      </a:cxn>
                      <a:cxn ang="0">
                        <a:pos x="573" y="5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1" y="7"/>
                      </a:cxn>
                      <a:cxn ang="0">
                        <a:pos x="599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6" y="77"/>
                      </a:cxn>
                      <a:cxn ang="0">
                        <a:pos x="539" y="113"/>
                      </a:cxn>
                      <a:cxn ang="0">
                        <a:pos x="457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1" h="602">
                        <a:moveTo>
                          <a:pt x="0" y="493"/>
                        </a:moveTo>
                        <a:lnTo>
                          <a:pt x="284" y="232"/>
                        </a:lnTo>
                        <a:lnTo>
                          <a:pt x="385" y="143"/>
                        </a:lnTo>
                        <a:lnTo>
                          <a:pt x="487" y="62"/>
                        </a:lnTo>
                        <a:lnTo>
                          <a:pt x="524" y="33"/>
                        </a:lnTo>
                        <a:lnTo>
                          <a:pt x="560" y="12"/>
                        </a:lnTo>
                        <a:lnTo>
                          <a:pt x="573" y="5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1" y="7"/>
                        </a:lnTo>
                        <a:lnTo>
                          <a:pt x="599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6" y="77"/>
                        </a:lnTo>
                        <a:lnTo>
                          <a:pt x="539" y="113"/>
                        </a:lnTo>
                        <a:lnTo>
                          <a:pt x="457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grpSp>
              <p:nvGrpSpPr>
                <p:cNvPr id="444" name="Group 406"/>
                <p:cNvGrpSpPr>
                  <a:grpSpLocks/>
                </p:cNvGrpSpPr>
                <p:nvPr/>
              </p:nvGrpSpPr>
              <p:grpSpPr bwMode="auto">
                <a:xfrm>
                  <a:off x="4316" y="2539"/>
                  <a:ext cx="557" cy="552"/>
                  <a:chOff x="4316" y="2539"/>
                  <a:chExt cx="557" cy="552"/>
                </a:xfrm>
              </p:grpSpPr>
              <p:sp>
                <p:nvSpPr>
                  <p:cNvPr id="507" name="Freeform 206"/>
                  <p:cNvSpPr>
                    <a:spLocks/>
                  </p:cNvSpPr>
                  <p:nvPr/>
                </p:nvSpPr>
                <p:spPr bwMode="auto">
                  <a:xfrm>
                    <a:off x="4316" y="273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5"/>
                      </a:cxn>
                      <a:cxn ang="0">
                        <a:pos x="62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5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39" y="589"/>
                      </a:cxn>
                      <a:cxn ang="0">
                        <a:pos x="77" y="568"/>
                      </a:cxn>
                      <a:cxn ang="0">
                        <a:pos x="113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5"/>
                        </a:lnTo>
                        <a:lnTo>
                          <a:pt x="62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5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39" y="589"/>
                        </a:lnTo>
                        <a:lnTo>
                          <a:pt x="77" y="568"/>
                        </a:lnTo>
                        <a:lnTo>
                          <a:pt x="113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08" name="Freeform 207"/>
                  <p:cNvSpPr>
                    <a:spLocks/>
                  </p:cNvSpPr>
                  <p:nvPr/>
                </p:nvSpPr>
                <p:spPr bwMode="auto">
                  <a:xfrm>
                    <a:off x="4517" y="260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6" y="144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3"/>
                      </a:cxn>
                      <a:cxn ang="0">
                        <a:pos x="575" y="5"/>
                      </a:cxn>
                      <a:cxn ang="0">
                        <a:pos x="587" y="1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8"/>
                      </a:cxn>
                      <a:cxn ang="0">
                        <a:pos x="601" y="17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6" y="144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3"/>
                        </a:lnTo>
                        <a:lnTo>
                          <a:pt x="575" y="5"/>
                        </a:lnTo>
                        <a:lnTo>
                          <a:pt x="587" y="1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8"/>
                        </a:lnTo>
                        <a:lnTo>
                          <a:pt x="601" y="17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09" name="Freeform 208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10" name="Freeform 209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11" name="Freeform 210"/>
                  <p:cNvSpPr>
                    <a:spLocks/>
                  </p:cNvSpPr>
                  <p:nvPr/>
                </p:nvSpPr>
                <p:spPr bwMode="auto">
                  <a:xfrm>
                    <a:off x="4388" y="280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4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4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12" name="Freeform 211"/>
                  <p:cNvSpPr>
                    <a:spLocks/>
                  </p:cNvSpPr>
                  <p:nvPr/>
                </p:nvSpPr>
                <p:spPr bwMode="auto">
                  <a:xfrm>
                    <a:off x="4589" y="2678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2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1"/>
                      </a:cxn>
                      <a:cxn ang="0">
                        <a:pos x="595" y="0"/>
                      </a:cxn>
                      <a:cxn ang="0">
                        <a:pos x="600" y="3"/>
                      </a:cxn>
                      <a:cxn ang="0">
                        <a:pos x="600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1" y="112"/>
                      </a:cxn>
                      <a:cxn ang="0">
                        <a:pos x="458" y="216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2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1"/>
                        </a:lnTo>
                        <a:lnTo>
                          <a:pt x="595" y="0"/>
                        </a:lnTo>
                        <a:lnTo>
                          <a:pt x="600" y="3"/>
                        </a:lnTo>
                        <a:lnTo>
                          <a:pt x="600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1" y="112"/>
                        </a:lnTo>
                        <a:lnTo>
                          <a:pt x="458" y="216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13" name="Freeform 212"/>
                  <p:cNvSpPr>
                    <a:spLocks/>
                  </p:cNvSpPr>
                  <p:nvPr/>
                </p:nvSpPr>
                <p:spPr bwMode="auto">
                  <a:xfrm>
                    <a:off x="4390" y="280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4" y="524"/>
                      </a:cxn>
                      <a:cxn ang="0">
                        <a:pos x="13" y="561"/>
                      </a:cxn>
                      <a:cxn ang="0">
                        <a:pos x="5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7" y="600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7"/>
                      </a:cxn>
                      <a:cxn ang="0">
                        <a:pos x="113" y="538"/>
                      </a:cxn>
                      <a:cxn ang="0">
                        <a:pos x="216" y="458"/>
                      </a:cxn>
                      <a:cxn ang="0">
                        <a:pos x="318" y="368"/>
                      </a:cxn>
                      <a:cxn ang="0">
                        <a:pos x="318" y="368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4" y="524"/>
                        </a:lnTo>
                        <a:lnTo>
                          <a:pt x="13" y="561"/>
                        </a:lnTo>
                        <a:lnTo>
                          <a:pt x="5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7" y="600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7"/>
                        </a:lnTo>
                        <a:lnTo>
                          <a:pt x="113" y="538"/>
                        </a:lnTo>
                        <a:lnTo>
                          <a:pt x="216" y="458"/>
                        </a:lnTo>
                        <a:lnTo>
                          <a:pt x="318" y="368"/>
                        </a:lnTo>
                        <a:lnTo>
                          <a:pt x="318" y="368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14" name="Freeform 213"/>
                  <p:cNvSpPr>
                    <a:spLocks/>
                  </p:cNvSpPr>
                  <p:nvPr/>
                </p:nvSpPr>
                <p:spPr bwMode="auto">
                  <a:xfrm>
                    <a:off x="4591" y="2680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15" name="Freeform 214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16" name="Freeform 215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17" name="Freeform 216"/>
                  <p:cNvSpPr>
                    <a:spLocks/>
                  </p:cNvSpPr>
                  <p:nvPr/>
                </p:nvSpPr>
                <p:spPr bwMode="auto">
                  <a:xfrm>
                    <a:off x="4460" y="287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4"/>
                      </a:cxn>
                      <a:cxn ang="0">
                        <a:pos x="144" y="385"/>
                      </a:cxn>
                      <a:cxn ang="0">
                        <a:pos x="62" y="487"/>
                      </a:cxn>
                      <a:cxn ang="0">
                        <a:pos x="35" y="525"/>
                      </a:cxn>
                      <a:cxn ang="0">
                        <a:pos x="12" y="561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9" y="603"/>
                      </a:cxn>
                      <a:cxn ang="0">
                        <a:pos x="16" y="600"/>
                      </a:cxn>
                      <a:cxn ang="0">
                        <a:pos x="28" y="597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39"/>
                      </a:cxn>
                      <a:cxn ang="0">
                        <a:pos x="216" y="457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3">
                        <a:moveTo>
                          <a:pt x="494" y="0"/>
                        </a:moveTo>
                        <a:lnTo>
                          <a:pt x="232" y="284"/>
                        </a:lnTo>
                        <a:lnTo>
                          <a:pt x="144" y="385"/>
                        </a:lnTo>
                        <a:lnTo>
                          <a:pt x="62" y="487"/>
                        </a:lnTo>
                        <a:lnTo>
                          <a:pt x="35" y="525"/>
                        </a:lnTo>
                        <a:lnTo>
                          <a:pt x="12" y="561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9" y="603"/>
                        </a:lnTo>
                        <a:lnTo>
                          <a:pt x="16" y="600"/>
                        </a:lnTo>
                        <a:lnTo>
                          <a:pt x="28" y="597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39"/>
                        </a:lnTo>
                        <a:lnTo>
                          <a:pt x="216" y="457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18" name="Freeform 217"/>
                  <p:cNvSpPr>
                    <a:spLocks/>
                  </p:cNvSpPr>
                  <p:nvPr/>
                </p:nvSpPr>
                <p:spPr bwMode="auto">
                  <a:xfrm>
                    <a:off x="4661" y="275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19" name="Freeform 218"/>
                  <p:cNvSpPr>
                    <a:spLocks/>
                  </p:cNvSpPr>
                  <p:nvPr/>
                </p:nvSpPr>
                <p:spPr bwMode="auto">
                  <a:xfrm>
                    <a:off x="4462" y="288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4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4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20" name="Freeform 219"/>
                  <p:cNvSpPr>
                    <a:spLocks/>
                  </p:cNvSpPr>
                  <p:nvPr/>
                </p:nvSpPr>
                <p:spPr bwMode="auto">
                  <a:xfrm>
                    <a:off x="4663" y="2752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21" name="Freeform 220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22" name="Freeform 221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23" name="Freeform 223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24" name="Freeform 225"/>
                  <p:cNvSpPr>
                    <a:spLocks/>
                  </p:cNvSpPr>
                  <p:nvPr/>
                </p:nvSpPr>
                <p:spPr bwMode="auto">
                  <a:xfrm>
                    <a:off x="4448" y="2541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1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0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1" y="112"/>
                      </a:cxn>
                      <a:cxn ang="0">
                        <a:pos x="458" y="215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1"/>
                      </a:cxn>
                      <a:cxn ang="0">
                        <a:pos x="110" y="601"/>
                      </a:cxn>
                    </a:cxnLst>
                    <a:rect l="0" t="0" r="r" b="b"/>
                    <a:pathLst>
                      <a:path w="602" h="601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1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0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1" y="112"/>
                        </a:lnTo>
                        <a:lnTo>
                          <a:pt x="458" y="215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1"/>
                        </a:lnTo>
                        <a:lnTo>
                          <a:pt x="110" y="601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25" name="Freeform 227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26" name="Freeform 228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27" name="Freeform 229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28" name="Freeform 230"/>
                  <p:cNvSpPr>
                    <a:spLocks/>
                  </p:cNvSpPr>
                  <p:nvPr/>
                </p:nvSpPr>
                <p:spPr bwMode="auto">
                  <a:xfrm>
                    <a:off x="4319" y="2742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8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8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29" name="Freeform 231"/>
                  <p:cNvSpPr>
                    <a:spLocks/>
                  </p:cNvSpPr>
                  <p:nvPr/>
                </p:nvSpPr>
                <p:spPr bwMode="auto">
                  <a:xfrm>
                    <a:off x="4521" y="2613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3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2" y="12"/>
                      </a:cxn>
                      <a:cxn ang="0">
                        <a:pos x="573" y="4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3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2" y="12"/>
                        </a:lnTo>
                        <a:lnTo>
                          <a:pt x="573" y="4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30" name="Freeform 232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31" name="Freeform 233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32" name="Freeform 234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33" name="Freeform 235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34" name="Freeform 236"/>
                  <p:cNvSpPr>
                    <a:spLocks/>
                  </p:cNvSpPr>
                  <p:nvPr/>
                </p:nvSpPr>
                <p:spPr bwMode="auto">
                  <a:xfrm>
                    <a:off x="4393" y="2812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35" name="Freeform 237"/>
                  <p:cNvSpPr>
                    <a:spLocks/>
                  </p:cNvSpPr>
                  <p:nvPr/>
                </p:nvSpPr>
                <p:spPr bwMode="auto">
                  <a:xfrm>
                    <a:off x="4594" y="268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36" name="Freeform 238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37" name="Freeform 239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38" name="Freeform 240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39" name="Freeform 241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40" name="Freeform 242"/>
                  <p:cNvSpPr>
                    <a:spLocks/>
                  </p:cNvSpPr>
                  <p:nvPr/>
                </p:nvSpPr>
                <p:spPr bwMode="auto">
                  <a:xfrm>
                    <a:off x="4465" y="2885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2" y="562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2" y="562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41" name="Freeform 243"/>
                  <p:cNvSpPr>
                    <a:spLocks/>
                  </p:cNvSpPr>
                  <p:nvPr/>
                </p:nvSpPr>
                <p:spPr bwMode="auto">
                  <a:xfrm>
                    <a:off x="4667" y="2756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42" name="Freeform 244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43" name="Freeform 245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44" name="Freeform 247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45" name="Freeform 249"/>
                  <p:cNvSpPr>
                    <a:spLocks/>
                  </p:cNvSpPr>
                  <p:nvPr/>
                </p:nvSpPr>
                <p:spPr bwMode="auto">
                  <a:xfrm>
                    <a:off x="4448" y="2541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1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0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1" y="112"/>
                      </a:cxn>
                      <a:cxn ang="0">
                        <a:pos x="458" y="215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1"/>
                      </a:cxn>
                      <a:cxn ang="0">
                        <a:pos x="110" y="601"/>
                      </a:cxn>
                    </a:cxnLst>
                    <a:rect l="0" t="0" r="r" b="b"/>
                    <a:pathLst>
                      <a:path w="602" h="601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1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0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1" y="112"/>
                        </a:lnTo>
                        <a:lnTo>
                          <a:pt x="458" y="215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1"/>
                        </a:lnTo>
                        <a:lnTo>
                          <a:pt x="110" y="601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46" name="Freeform 251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47" name="Freeform 252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48" name="Freeform 253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49" name="Freeform 254"/>
                  <p:cNvSpPr>
                    <a:spLocks/>
                  </p:cNvSpPr>
                  <p:nvPr/>
                </p:nvSpPr>
                <p:spPr bwMode="auto">
                  <a:xfrm>
                    <a:off x="4319" y="2742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8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8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50" name="Freeform 255"/>
                  <p:cNvSpPr>
                    <a:spLocks/>
                  </p:cNvSpPr>
                  <p:nvPr/>
                </p:nvSpPr>
                <p:spPr bwMode="auto">
                  <a:xfrm>
                    <a:off x="4521" y="2613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3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2" y="12"/>
                      </a:cxn>
                      <a:cxn ang="0">
                        <a:pos x="573" y="4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3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2" y="12"/>
                        </a:lnTo>
                        <a:lnTo>
                          <a:pt x="573" y="4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51" name="Freeform 256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52" name="Freeform 257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53" name="Freeform 258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54" name="Freeform 259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55" name="Freeform 260"/>
                  <p:cNvSpPr>
                    <a:spLocks/>
                  </p:cNvSpPr>
                  <p:nvPr/>
                </p:nvSpPr>
                <p:spPr bwMode="auto">
                  <a:xfrm>
                    <a:off x="4393" y="2812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56" name="Freeform 261"/>
                  <p:cNvSpPr>
                    <a:spLocks/>
                  </p:cNvSpPr>
                  <p:nvPr/>
                </p:nvSpPr>
                <p:spPr bwMode="auto">
                  <a:xfrm>
                    <a:off x="4594" y="268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57" name="Freeform 262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58" name="Freeform 263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59" name="Freeform 264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60" name="Freeform 265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61" name="Freeform 266"/>
                  <p:cNvSpPr>
                    <a:spLocks/>
                  </p:cNvSpPr>
                  <p:nvPr/>
                </p:nvSpPr>
                <p:spPr bwMode="auto">
                  <a:xfrm>
                    <a:off x="4465" y="2885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2" y="562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2" y="562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62" name="Freeform 267"/>
                  <p:cNvSpPr>
                    <a:spLocks/>
                  </p:cNvSpPr>
                  <p:nvPr/>
                </p:nvSpPr>
                <p:spPr bwMode="auto">
                  <a:xfrm>
                    <a:off x="4667" y="2756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63" name="Freeform 268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64" name="Freeform 269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65" name="Freeform 271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66" name="Freeform 273"/>
                  <p:cNvSpPr>
                    <a:spLocks/>
                  </p:cNvSpPr>
                  <p:nvPr/>
                </p:nvSpPr>
                <p:spPr bwMode="auto">
                  <a:xfrm>
                    <a:off x="4452" y="254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67" name="Freeform 275"/>
                  <p:cNvSpPr>
                    <a:spLocks/>
                  </p:cNvSpPr>
                  <p:nvPr/>
                </p:nvSpPr>
                <p:spPr bwMode="auto">
                  <a:xfrm>
                    <a:off x="4454" y="254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68" name="Freeform 276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69" name="Freeform 277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70" name="Freeform 278"/>
                  <p:cNvSpPr>
                    <a:spLocks/>
                  </p:cNvSpPr>
                  <p:nvPr/>
                </p:nvSpPr>
                <p:spPr bwMode="auto">
                  <a:xfrm>
                    <a:off x="4323" y="274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4"/>
                      </a:cxn>
                      <a:cxn ang="0">
                        <a:pos x="62" y="488"/>
                      </a:cxn>
                      <a:cxn ang="0">
                        <a:pos x="33" y="524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4"/>
                        </a:lnTo>
                        <a:lnTo>
                          <a:pt x="62" y="488"/>
                        </a:lnTo>
                        <a:lnTo>
                          <a:pt x="33" y="524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71" name="Freeform 279"/>
                  <p:cNvSpPr>
                    <a:spLocks/>
                  </p:cNvSpPr>
                  <p:nvPr/>
                </p:nvSpPr>
                <p:spPr bwMode="auto">
                  <a:xfrm>
                    <a:off x="4524" y="261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7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7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72" name="Freeform 280"/>
                  <p:cNvSpPr>
                    <a:spLocks/>
                  </p:cNvSpPr>
                  <p:nvPr/>
                </p:nvSpPr>
                <p:spPr bwMode="auto">
                  <a:xfrm>
                    <a:off x="4325" y="274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2" y="284"/>
                      </a:cxn>
                      <a:cxn ang="0">
                        <a:pos x="142" y="385"/>
                      </a:cxn>
                      <a:cxn ang="0">
                        <a:pos x="62" y="489"/>
                      </a:cxn>
                      <a:cxn ang="0">
                        <a:pos x="33" y="525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7" y="602"/>
                      </a:cxn>
                      <a:cxn ang="0">
                        <a:pos x="16" y="601"/>
                      </a:cxn>
                      <a:cxn ang="0">
                        <a:pos x="27" y="597"/>
                      </a:cxn>
                      <a:cxn ang="0">
                        <a:pos x="39" y="589"/>
                      </a:cxn>
                      <a:cxn ang="0">
                        <a:pos x="76" y="568"/>
                      </a:cxn>
                      <a:cxn ang="0">
                        <a:pos x="112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2" y="284"/>
                        </a:lnTo>
                        <a:lnTo>
                          <a:pt x="142" y="385"/>
                        </a:lnTo>
                        <a:lnTo>
                          <a:pt x="62" y="489"/>
                        </a:lnTo>
                        <a:lnTo>
                          <a:pt x="33" y="525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7" y="602"/>
                        </a:lnTo>
                        <a:lnTo>
                          <a:pt x="16" y="601"/>
                        </a:lnTo>
                        <a:lnTo>
                          <a:pt x="27" y="597"/>
                        </a:lnTo>
                        <a:lnTo>
                          <a:pt x="39" y="589"/>
                        </a:lnTo>
                        <a:lnTo>
                          <a:pt x="76" y="568"/>
                        </a:lnTo>
                        <a:lnTo>
                          <a:pt x="112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73" name="Freeform 281"/>
                  <p:cNvSpPr>
                    <a:spLocks/>
                  </p:cNvSpPr>
                  <p:nvPr/>
                </p:nvSpPr>
                <p:spPr bwMode="auto">
                  <a:xfrm>
                    <a:off x="4526" y="261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5" y="35"/>
                      </a:cxn>
                      <a:cxn ang="0">
                        <a:pos x="561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7"/>
                      </a:cxn>
                      <a:cxn ang="0">
                        <a:pos x="596" y="27"/>
                      </a:cxn>
                      <a:cxn ang="0">
                        <a:pos x="590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5" y="35"/>
                        </a:lnTo>
                        <a:lnTo>
                          <a:pt x="561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7"/>
                        </a:lnTo>
                        <a:lnTo>
                          <a:pt x="596" y="27"/>
                        </a:lnTo>
                        <a:lnTo>
                          <a:pt x="590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74" name="Freeform 282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75" name="Freeform 283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76" name="Freeform 284"/>
                  <p:cNvSpPr>
                    <a:spLocks/>
                  </p:cNvSpPr>
                  <p:nvPr/>
                </p:nvSpPr>
                <p:spPr bwMode="auto">
                  <a:xfrm>
                    <a:off x="4397" y="2816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3" y="562"/>
                      </a:cxn>
                      <a:cxn ang="0">
                        <a:pos x="6" y="575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9" y="602"/>
                      </a:cxn>
                      <a:cxn ang="0">
                        <a:pos x="18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9" y="369"/>
                      </a:cxn>
                      <a:cxn ang="0">
                        <a:pos x="319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3" y="562"/>
                        </a:lnTo>
                        <a:lnTo>
                          <a:pt x="6" y="575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9" y="602"/>
                        </a:lnTo>
                        <a:lnTo>
                          <a:pt x="18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9" y="369"/>
                        </a:lnTo>
                        <a:lnTo>
                          <a:pt x="319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77" name="Freeform 285"/>
                  <p:cNvSpPr>
                    <a:spLocks/>
                  </p:cNvSpPr>
                  <p:nvPr/>
                </p:nvSpPr>
                <p:spPr bwMode="auto">
                  <a:xfrm>
                    <a:off x="4598" y="268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2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7"/>
                      </a:cxn>
                      <a:cxn ang="0">
                        <a:pos x="596" y="29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2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7"/>
                        </a:lnTo>
                        <a:lnTo>
                          <a:pt x="596" y="29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78" name="Freeform 286"/>
                  <p:cNvSpPr>
                    <a:spLocks/>
                  </p:cNvSpPr>
                  <p:nvPr/>
                </p:nvSpPr>
                <p:spPr bwMode="auto">
                  <a:xfrm>
                    <a:off x="4399" y="2818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2"/>
                      </a:cxn>
                      <a:cxn ang="0">
                        <a:pos x="6" y="575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7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8" y="369"/>
                      </a:cxn>
                      <a:cxn ang="0">
                        <a:pos x="318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2"/>
                        </a:lnTo>
                        <a:lnTo>
                          <a:pt x="6" y="575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7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8" y="369"/>
                        </a:lnTo>
                        <a:lnTo>
                          <a:pt x="318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79" name="Freeform 287"/>
                  <p:cNvSpPr>
                    <a:spLocks/>
                  </p:cNvSpPr>
                  <p:nvPr/>
                </p:nvSpPr>
                <p:spPr bwMode="auto">
                  <a:xfrm>
                    <a:off x="4600" y="268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1" y="13"/>
                      </a:cxn>
                      <a:cxn ang="0">
                        <a:pos x="574" y="5"/>
                      </a:cxn>
                      <a:cxn ang="0">
                        <a:pos x="586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1" y="13"/>
                        </a:lnTo>
                        <a:lnTo>
                          <a:pt x="574" y="5"/>
                        </a:lnTo>
                        <a:lnTo>
                          <a:pt x="586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80" name="Freeform 288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81" name="Freeform 289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82" name="Freeform 290"/>
                  <p:cNvSpPr>
                    <a:spLocks/>
                  </p:cNvSpPr>
                  <p:nvPr/>
                </p:nvSpPr>
                <p:spPr bwMode="auto">
                  <a:xfrm>
                    <a:off x="4469" y="288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2" y="286"/>
                      </a:cxn>
                      <a:cxn ang="0">
                        <a:pos x="142" y="386"/>
                      </a:cxn>
                      <a:cxn ang="0">
                        <a:pos x="62" y="489"/>
                      </a:cxn>
                      <a:cxn ang="0">
                        <a:pos x="33" y="526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7"/>
                      </a:cxn>
                      <a:cxn ang="0">
                        <a:pos x="0" y="595"/>
                      </a:cxn>
                      <a:cxn ang="0">
                        <a:pos x="3" y="600"/>
                      </a:cxn>
                      <a:cxn ang="0">
                        <a:pos x="7" y="602"/>
                      </a:cxn>
                      <a:cxn ang="0">
                        <a:pos x="16" y="601"/>
                      </a:cxn>
                      <a:cxn ang="0">
                        <a:pos x="27" y="597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2" y="541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2" y="286"/>
                        </a:lnTo>
                        <a:lnTo>
                          <a:pt x="142" y="386"/>
                        </a:lnTo>
                        <a:lnTo>
                          <a:pt x="62" y="489"/>
                        </a:lnTo>
                        <a:lnTo>
                          <a:pt x="33" y="526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7"/>
                        </a:lnTo>
                        <a:lnTo>
                          <a:pt x="0" y="595"/>
                        </a:lnTo>
                        <a:lnTo>
                          <a:pt x="3" y="600"/>
                        </a:lnTo>
                        <a:lnTo>
                          <a:pt x="7" y="602"/>
                        </a:lnTo>
                        <a:lnTo>
                          <a:pt x="16" y="601"/>
                        </a:lnTo>
                        <a:lnTo>
                          <a:pt x="27" y="597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2" y="541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83" name="Freeform 291"/>
                  <p:cNvSpPr>
                    <a:spLocks/>
                  </p:cNvSpPr>
                  <p:nvPr/>
                </p:nvSpPr>
                <p:spPr bwMode="auto">
                  <a:xfrm>
                    <a:off x="4670" y="275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5" y="232"/>
                      </a:cxn>
                      <a:cxn ang="0">
                        <a:pos x="386" y="143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2"/>
                      </a:cxn>
                      <a:cxn ang="0">
                        <a:pos x="575" y="5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6"/>
                      </a:cxn>
                      <a:cxn ang="0">
                        <a:pos x="596" y="28"/>
                      </a:cxn>
                      <a:cxn ang="0">
                        <a:pos x="590" y="41"/>
                      </a:cxn>
                      <a:cxn ang="0">
                        <a:pos x="567" y="77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5" y="232"/>
                        </a:lnTo>
                        <a:lnTo>
                          <a:pt x="386" y="143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2"/>
                        </a:lnTo>
                        <a:lnTo>
                          <a:pt x="575" y="5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6"/>
                        </a:lnTo>
                        <a:lnTo>
                          <a:pt x="596" y="28"/>
                        </a:lnTo>
                        <a:lnTo>
                          <a:pt x="590" y="41"/>
                        </a:lnTo>
                        <a:lnTo>
                          <a:pt x="567" y="77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84" name="Freeform 292"/>
                  <p:cNvSpPr>
                    <a:spLocks/>
                  </p:cNvSpPr>
                  <p:nvPr/>
                </p:nvSpPr>
                <p:spPr bwMode="auto">
                  <a:xfrm>
                    <a:off x="4471" y="289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1" y="285"/>
                      </a:cxn>
                      <a:cxn ang="0">
                        <a:pos x="142" y="386"/>
                      </a:cxn>
                      <a:cxn ang="0">
                        <a:pos x="61" y="488"/>
                      </a:cxn>
                      <a:cxn ang="0">
                        <a:pos x="33" y="526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6"/>
                      </a:cxn>
                      <a:cxn ang="0">
                        <a:pos x="0" y="595"/>
                      </a:cxn>
                      <a:cxn ang="0">
                        <a:pos x="2" y="599"/>
                      </a:cxn>
                      <a:cxn ang="0">
                        <a:pos x="7" y="602"/>
                      </a:cxn>
                      <a:cxn ang="0">
                        <a:pos x="15" y="601"/>
                      </a:cxn>
                      <a:cxn ang="0">
                        <a:pos x="27" y="596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6" y="369"/>
                      </a:cxn>
                      <a:cxn ang="0">
                        <a:pos x="316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1" y="285"/>
                        </a:lnTo>
                        <a:lnTo>
                          <a:pt x="142" y="386"/>
                        </a:lnTo>
                        <a:lnTo>
                          <a:pt x="61" y="488"/>
                        </a:lnTo>
                        <a:lnTo>
                          <a:pt x="33" y="526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6"/>
                        </a:lnTo>
                        <a:lnTo>
                          <a:pt x="0" y="595"/>
                        </a:lnTo>
                        <a:lnTo>
                          <a:pt x="2" y="599"/>
                        </a:lnTo>
                        <a:lnTo>
                          <a:pt x="7" y="602"/>
                        </a:lnTo>
                        <a:lnTo>
                          <a:pt x="15" y="601"/>
                        </a:lnTo>
                        <a:lnTo>
                          <a:pt x="27" y="596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6" y="369"/>
                        </a:lnTo>
                        <a:lnTo>
                          <a:pt x="316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85" name="Freeform 293"/>
                  <p:cNvSpPr>
                    <a:spLocks/>
                  </p:cNvSpPr>
                  <p:nvPr/>
                </p:nvSpPr>
                <p:spPr bwMode="auto">
                  <a:xfrm>
                    <a:off x="4672" y="276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5" y="232"/>
                      </a:cxn>
                      <a:cxn ang="0">
                        <a:pos x="386" y="143"/>
                      </a:cxn>
                      <a:cxn ang="0">
                        <a:pos x="488" y="62"/>
                      </a:cxn>
                      <a:cxn ang="0">
                        <a:pos x="525" y="33"/>
                      </a:cxn>
                      <a:cxn ang="0">
                        <a:pos x="561" y="12"/>
                      </a:cxn>
                      <a:cxn ang="0">
                        <a:pos x="574" y="4"/>
                      </a:cxn>
                      <a:cxn ang="0">
                        <a:pos x="586" y="2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0" y="16"/>
                      </a:cxn>
                      <a:cxn ang="0">
                        <a:pos x="596" y="28"/>
                      </a:cxn>
                      <a:cxn ang="0">
                        <a:pos x="590" y="40"/>
                      </a:cxn>
                      <a:cxn ang="0">
                        <a:pos x="567" y="77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5" y="232"/>
                        </a:lnTo>
                        <a:lnTo>
                          <a:pt x="386" y="143"/>
                        </a:lnTo>
                        <a:lnTo>
                          <a:pt x="488" y="62"/>
                        </a:lnTo>
                        <a:lnTo>
                          <a:pt x="525" y="33"/>
                        </a:lnTo>
                        <a:lnTo>
                          <a:pt x="561" y="12"/>
                        </a:lnTo>
                        <a:lnTo>
                          <a:pt x="574" y="4"/>
                        </a:lnTo>
                        <a:lnTo>
                          <a:pt x="586" y="2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0" y="16"/>
                        </a:lnTo>
                        <a:lnTo>
                          <a:pt x="596" y="28"/>
                        </a:lnTo>
                        <a:lnTo>
                          <a:pt x="590" y="40"/>
                        </a:lnTo>
                        <a:lnTo>
                          <a:pt x="567" y="77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86" name="Freeform 294"/>
                  <p:cNvSpPr>
                    <a:spLocks/>
                  </p:cNvSpPr>
                  <p:nvPr/>
                </p:nvSpPr>
                <p:spPr bwMode="auto">
                  <a:xfrm>
                    <a:off x="4433" y="2637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70" y="197"/>
                      </a:cxn>
                      <a:cxn ang="0">
                        <a:pos x="70" y="197"/>
                      </a:cxn>
                      <a:cxn ang="0">
                        <a:pos x="71" y="196"/>
                      </a:cxn>
                      <a:cxn ang="0">
                        <a:pos x="72" y="196"/>
                      </a:cxn>
                      <a:cxn ang="0">
                        <a:pos x="72" y="195"/>
                      </a:cxn>
                      <a:cxn ang="0">
                        <a:pos x="77" y="192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9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19" y="153"/>
                      </a:cxn>
                      <a:cxn ang="0">
                        <a:pos x="129" y="136"/>
                      </a:cxn>
                      <a:cxn ang="0">
                        <a:pos x="129" y="136"/>
                      </a:cxn>
                      <a:cxn ang="0">
                        <a:pos x="136" y="120"/>
                      </a:cxn>
                      <a:cxn ang="0">
                        <a:pos x="134" y="101"/>
                      </a:cxn>
                      <a:cxn ang="0">
                        <a:pos x="126" y="82"/>
                      </a:cxn>
                      <a:cxn ang="0">
                        <a:pos x="108" y="66"/>
                      </a:cxn>
                      <a:cxn ang="0">
                        <a:pos x="87" y="48"/>
                      </a:cxn>
                      <a:cxn ang="0">
                        <a:pos x="62" y="33"/>
                      </a:cxn>
                      <a:cxn ang="0">
                        <a:pos x="62" y="33"/>
                      </a:cxn>
                      <a:cxn ang="0">
                        <a:pos x="42" y="20"/>
                      </a:cxn>
                      <a:cxn ang="0">
                        <a:pos x="19" y="10"/>
                      </a:cxn>
                      <a:cxn ang="0">
                        <a:pos x="19" y="10"/>
                      </a:cxn>
                      <a:cxn ang="0">
                        <a:pos x="13" y="6"/>
                      </a:cxn>
                      <a:cxn ang="0">
                        <a:pos x="6" y="3"/>
                      </a:cxn>
                      <a:cxn ang="0">
                        <a:pos x="6" y="3"/>
                      </a:cxn>
                      <a:cxn ang="0">
                        <a:pos x="6" y="3"/>
                      </a:cxn>
                      <a:cxn ang="0">
                        <a:pos x="3" y="2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7">
                        <a:moveTo>
                          <a:pt x="70" y="197"/>
                        </a:moveTo>
                        <a:lnTo>
                          <a:pt x="70" y="197"/>
                        </a:lnTo>
                        <a:lnTo>
                          <a:pt x="71" y="196"/>
                        </a:lnTo>
                        <a:lnTo>
                          <a:pt x="72" y="196"/>
                        </a:lnTo>
                        <a:lnTo>
                          <a:pt x="72" y="195"/>
                        </a:lnTo>
                        <a:lnTo>
                          <a:pt x="77" y="192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9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19" y="153"/>
                        </a:lnTo>
                        <a:lnTo>
                          <a:pt x="129" y="136"/>
                        </a:lnTo>
                        <a:lnTo>
                          <a:pt x="129" y="136"/>
                        </a:lnTo>
                        <a:lnTo>
                          <a:pt x="136" y="120"/>
                        </a:lnTo>
                        <a:lnTo>
                          <a:pt x="134" y="101"/>
                        </a:lnTo>
                        <a:lnTo>
                          <a:pt x="126" y="82"/>
                        </a:lnTo>
                        <a:lnTo>
                          <a:pt x="108" y="66"/>
                        </a:lnTo>
                        <a:lnTo>
                          <a:pt x="87" y="48"/>
                        </a:lnTo>
                        <a:lnTo>
                          <a:pt x="62" y="33"/>
                        </a:lnTo>
                        <a:lnTo>
                          <a:pt x="62" y="33"/>
                        </a:lnTo>
                        <a:lnTo>
                          <a:pt x="42" y="20"/>
                        </a:lnTo>
                        <a:lnTo>
                          <a:pt x="19" y="10"/>
                        </a:lnTo>
                        <a:lnTo>
                          <a:pt x="19" y="10"/>
                        </a:lnTo>
                        <a:lnTo>
                          <a:pt x="13" y="6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87" name="Freeform 295"/>
                  <p:cNvSpPr>
                    <a:spLocks/>
                  </p:cNvSpPr>
                  <p:nvPr/>
                </p:nvSpPr>
                <p:spPr bwMode="auto">
                  <a:xfrm>
                    <a:off x="4432" y="2639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70" y="196"/>
                      </a:cxn>
                      <a:cxn ang="0">
                        <a:pos x="71" y="196"/>
                      </a:cxn>
                      <a:cxn ang="0">
                        <a:pos x="71" y="196"/>
                      </a:cxn>
                      <a:cxn ang="0">
                        <a:pos x="72" y="194"/>
                      </a:cxn>
                      <a:cxn ang="0">
                        <a:pos x="74" y="194"/>
                      </a:cxn>
                      <a:cxn ang="0">
                        <a:pos x="74" y="194"/>
                      </a:cxn>
                      <a:cxn ang="0">
                        <a:pos x="78" y="191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7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20" y="153"/>
                      </a:cxn>
                      <a:cxn ang="0">
                        <a:pos x="129" y="135"/>
                      </a:cxn>
                      <a:cxn ang="0">
                        <a:pos x="129" y="135"/>
                      </a:cxn>
                      <a:cxn ang="0">
                        <a:pos x="136" y="119"/>
                      </a:cxn>
                      <a:cxn ang="0">
                        <a:pos x="134" y="101"/>
                      </a:cxn>
                      <a:cxn ang="0">
                        <a:pos x="134" y="101"/>
                      </a:cxn>
                      <a:cxn ang="0">
                        <a:pos x="126" y="81"/>
                      </a:cxn>
                      <a:cxn ang="0">
                        <a:pos x="108" y="65"/>
                      </a:cxn>
                      <a:cxn ang="0">
                        <a:pos x="87" y="47"/>
                      </a:cxn>
                      <a:cxn ang="0">
                        <a:pos x="64" y="3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6">
                        <a:moveTo>
                          <a:pt x="70" y="196"/>
                        </a:moveTo>
                        <a:lnTo>
                          <a:pt x="71" y="196"/>
                        </a:lnTo>
                        <a:lnTo>
                          <a:pt x="71" y="196"/>
                        </a:lnTo>
                        <a:lnTo>
                          <a:pt x="72" y="194"/>
                        </a:lnTo>
                        <a:lnTo>
                          <a:pt x="74" y="194"/>
                        </a:lnTo>
                        <a:lnTo>
                          <a:pt x="74" y="194"/>
                        </a:lnTo>
                        <a:lnTo>
                          <a:pt x="78" y="191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7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20" y="153"/>
                        </a:lnTo>
                        <a:lnTo>
                          <a:pt x="129" y="135"/>
                        </a:lnTo>
                        <a:lnTo>
                          <a:pt x="129" y="135"/>
                        </a:lnTo>
                        <a:lnTo>
                          <a:pt x="136" y="119"/>
                        </a:lnTo>
                        <a:lnTo>
                          <a:pt x="134" y="101"/>
                        </a:lnTo>
                        <a:lnTo>
                          <a:pt x="134" y="101"/>
                        </a:lnTo>
                        <a:lnTo>
                          <a:pt x="126" y="81"/>
                        </a:lnTo>
                        <a:lnTo>
                          <a:pt x="108" y="65"/>
                        </a:lnTo>
                        <a:lnTo>
                          <a:pt x="87" y="47"/>
                        </a:lnTo>
                        <a:lnTo>
                          <a:pt x="64" y="3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88" name="Freeform 296"/>
                  <p:cNvSpPr>
                    <a:spLocks/>
                  </p:cNvSpPr>
                  <p:nvPr/>
                </p:nvSpPr>
                <p:spPr bwMode="auto">
                  <a:xfrm>
                    <a:off x="4422" y="2639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69" y="197"/>
                      </a:cxn>
                      <a:cxn ang="0">
                        <a:pos x="69" y="197"/>
                      </a:cxn>
                      <a:cxn ang="0">
                        <a:pos x="71" y="197"/>
                      </a:cxn>
                      <a:cxn ang="0">
                        <a:pos x="72" y="196"/>
                      </a:cxn>
                      <a:cxn ang="0">
                        <a:pos x="72" y="194"/>
                      </a:cxn>
                      <a:cxn ang="0">
                        <a:pos x="77" y="191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9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20" y="153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36" y="119"/>
                      </a:cxn>
                      <a:cxn ang="0">
                        <a:pos x="134" y="102"/>
                      </a:cxn>
                      <a:cxn ang="0">
                        <a:pos x="126" y="82"/>
                      </a:cxn>
                      <a:cxn ang="0">
                        <a:pos x="108" y="66"/>
                      </a:cxn>
                      <a:cxn ang="0">
                        <a:pos x="87" y="49"/>
                      </a:cxn>
                      <a:cxn ang="0">
                        <a:pos x="64" y="3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7">
                        <a:moveTo>
                          <a:pt x="69" y="197"/>
                        </a:moveTo>
                        <a:lnTo>
                          <a:pt x="69" y="197"/>
                        </a:lnTo>
                        <a:lnTo>
                          <a:pt x="71" y="197"/>
                        </a:lnTo>
                        <a:lnTo>
                          <a:pt x="72" y="196"/>
                        </a:lnTo>
                        <a:lnTo>
                          <a:pt x="72" y="194"/>
                        </a:lnTo>
                        <a:lnTo>
                          <a:pt x="77" y="191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9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20" y="153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36" y="119"/>
                        </a:lnTo>
                        <a:lnTo>
                          <a:pt x="134" y="102"/>
                        </a:lnTo>
                        <a:lnTo>
                          <a:pt x="126" y="82"/>
                        </a:lnTo>
                        <a:lnTo>
                          <a:pt x="108" y="66"/>
                        </a:lnTo>
                        <a:lnTo>
                          <a:pt x="87" y="49"/>
                        </a:lnTo>
                        <a:lnTo>
                          <a:pt x="64" y="3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89" name="Freeform 297"/>
                  <p:cNvSpPr>
                    <a:spLocks/>
                  </p:cNvSpPr>
                  <p:nvPr/>
                </p:nvSpPr>
                <p:spPr bwMode="auto">
                  <a:xfrm>
                    <a:off x="4689" y="2942"/>
                    <a:ext cx="49" cy="64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2"/>
                      </a:cxn>
                      <a:cxn ang="0">
                        <a:pos x="57" y="2"/>
                      </a:cxn>
                      <a:cxn ang="0">
                        <a:pos x="55" y="3"/>
                      </a:cxn>
                      <a:cxn ang="0">
                        <a:pos x="55" y="3"/>
                      </a:cxn>
                      <a:cxn ang="0">
                        <a:pos x="51" y="7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35" y="22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13" y="51"/>
                      </a:cxn>
                      <a:cxn ang="0">
                        <a:pos x="5" y="68"/>
                      </a:cxn>
                      <a:cxn ang="0">
                        <a:pos x="5" y="68"/>
                      </a:cxn>
                      <a:cxn ang="0">
                        <a:pos x="0" y="84"/>
                      </a:cxn>
                      <a:cxn ang="0">
                        <a:pos x="3" y="102"/>
                      </a:cxn>
                      <a:cxn ang="0">
                        <a:pos x="13" y="121"/>
                      </a:cxn>
                      <a:cxn ang="0">
                        <a:pos x="32" y="136"/>
                      </a:cxn>
                      <a:cxn ang="0">
                        <a:pos x="55" y="150"/>
                      </a:cxn>
                      <a:cxn ang="0">
                        <a:pos x="80" y="163"/>
                      </a:cxn>
                      <a:cxn ang="0">
                        <a:pos x="80" y="163"/>
                      </a:cxn>
                      <a:cxn ang="0">
                        <a:pos x="103" y="173"/>
                      </a:cxn>
                      <a:cxn ang="0">
                        <a:pos x="126" y="183"/>
                      </a:cxn>
                      <a:cxn ang="0">
                        <a:pos x="126" y="183"/>
                      </a:cxn>
                      <a:cxn ang="0">
                        <a:pos x="133" y="186"/>
                      </a:cxn>
                      <a:cxn ang="0">
                        <a:pos x="140" y="189"/>
                      </a:cxn>
                      <a:cxn ang="0">
                        <a:pos x="140" y="189"/>
                      </a:cxn>
                      <a:cxn ang="0">
                        <a:pos x="140" y="189"/>
                      </a:cxn>
                      <a:cxn ang="0">
                        <a:pos x="143" y="189"/>
                      </a:cxn>
                      <a:cxn ang="0">
                        <a:pos x="144" y="190"/>
                      </a:cxn>
                      <a:cxn ang="0">
                        <a:pos x="144" y="190"/>
                      </a:cxn>
                      <a:cxn ang="0">
                        <a:pos x="144" y="190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</a:cxnLst>
                    <a:rect l="0" t="0" r="r" b="b"/>
                    <a:pathLst>
                      <a:path w="146" h="190">
                        <a:moveTo>
                          <a:pt x="58" y="0"/>
                        </a:moveTo>
                        <a:lnTo>
                          <a:pt x="58" y="2"/>
                        </a:lnTo>
                        <a:lnTo>
                          <a:pt x="57" y="2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1" y="7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35" y="22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13" y="51"/>
                        </a:lnTo>
                        <a:lnTo>
                          <a:pt x="5" y="68"/>
                        </a:lnTo>
                        <a:lnTo>
                          <a:pt x="5" y="68"/>
                        </a:lnTo>
                        <a:lnTo>
                          <a:pt x="0" y="84"/>
                        </a:lnTo>
                        <a:lnTo>
                          <a:pt x="3" y="102"/>
                        </a:lnTo>
                        <a:lnTo>
                          <a:pt x="13" y="121"/>
                        </a:lnTo>
                        <a:lnTo>
                          <a:pt x="32" y="136"/>
                        </a:lnTo>
                        <a:lnTo>
                          <a:pt x="55" y="150"/>
                        </a:lnTo>
                        <a:lnTo>
                          <a:pt x="80" y="163"/>
                        </a:lnTo>
                        <a:lnTo>
                          <a:pt x="80" y="163"/>
                        </a:lnTo>
                        <a:lnTo>
                          <a:pt x="103" y="173"/>
                        </a:lnTo>
                        <a:lnTo>
                          <a:pt x="126" y="183"/>
                        </a:lnTo>
                        <a:lnTo>
                          <a:pt x="126" y="183"/>
                        </a:lnTo>
                        <a:lnTo>
                          <a:pt x="133" y="186"/>
                        </a:lnTo>
                        <a:lnTo>
                          <a:pt x="140" y="189"/>
                        </a:lnTo>
                        <a:lnTo>
                          <a:pt x="140" y="189"/>
                        </a:lnTo>
                        <a:lnTo>
                          <a:pt x="140" y="189"/>
                        </a:lnTo>
                        <a:lnTo>
                          <a:pt x="143" y="189"/>
                        </a:lnTo>
                        <a:lnTo>
                          <a:pt x="144" y="190"/>
                        </a:lnTo>
                        <a:lnTo>
                          <a:pt x="144" y="190"/>
                        </a:lnTo>
                        <a:lnTo>
                          <a:pt x="144" y="190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90" name="Freeform 298"/>
                  <p:cNvSpPr>
                    <a:spLocks/>
                  </p:cNvSpPr>
                  <p:nvPr/>
                </p:nvSpPr>
                <p:spPr bwMode="auto">
                  <a:xfrm>
                    <a:off x="4696" y="2940"/>
                    <a:ext cx="49" cy="63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1"/>
                      </a:cxn>
                      <a:cxn ang="0">
                        <a:pos x="58" y="1"/>
                      </a:cxn>
                      <a:cxn ang="0">
                        <a:pos x="56" y="1"/>
                      </a:cxn>
                      <a:cxn ang="0">
                        <a:pos x="55" y="3"/>
                      </a:cxn>
                      <a:cxn ang="0">
                        <a:pos x="55" y="3"/>
                      </a:cxn>
                      <a:cxn ang="0">
                        <a:pos x="50" y="6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35" y="22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13" y="49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0" y="83"/>
                      </a:cxn>
                      <a:cxn ang="0">
                        <a:pos x="3" y="102"/>
                      </a:cxn>
                      <a:cxn ang="0">
                        <a:pos x="3" y="102"/>
                      </a:cxn>
                      <a:cxn ang="0">
                        <a:pos x="14" y="121"/>
                      </a:cxn>
                      <a:cxn ang="0">
                        <a:pos x="32" y="134"/>
                      </a:cxn>
                      <a:cxn ang="0">
                        <a:pos x="56" y="150"/>
                      </a:cxn>
                      <a:cxn ang="0">
                        <a:pos x="81" y="163"/>
                      </a:cxn>
                      <a:cxn ang="0">
                        <a:pos x="147" y="190"/>
                      </a:cxn>
                      <a:cxn ang="0">
                        <a:pos x="147" y="190"/>
                      </a:cxn>
                    </a:cxnLst>
                    <a:rect l="0" t="0" r="r" b="b"/>
                    <a:pathLst>
                      <a:path w="147" h="190">
                        <a:moveTo>
                          <a:pt x="58" y="0"/>
                        </a:moveTo>
                        <a:lnTo>
                          <a:pt x="58" y="1"/>
                        </a:lnTo>
                        <a:lnTo>
                          <a:pt x="58" y="1"/>
                        </a:lnTo>
                        <a:lnTo>
                          <a:pt x="56" y="1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0" y="6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35" y="22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13" y="49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0" y="83"/>
                        </a:lnTo>
                        <a:lnTo>
                          <a:pt x="3" y="102"/>
                        </a:lnTo>
                        <a:lnTo>
                          <a:pt x="3" y="102"/>
                        </a:lnTo>
                        <a:lnTo>
                          <a:pt x="14" y="121"/>
                        </a:lnTo>
                        <a:lnTo>
                          <a:pt x="32" y="134"/>
                        </a:lnTo>
                        <a:lnTo>
                          <a:pt x="56" y="150"/>
                        </a:lnTo>
                        <a:lnTo>
                          <a:pt x="81" y="163"/>
                        </a:lnTo>
                        <a:lnTo>
                          <a:pt x="147" y="190"/>
                        </a:lnTo>
                        <a:lnTo>
                          <a:pt x="147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91" name="Freeform 299"/>
                  <p:cNvSpPr>
                    <a:spLocks/>
                  </p:cNvSpPr>
                  <p:nvPr/>
                </p:nvSpPr>
                <p:spPr bwMode="auto">
                  <a:xfrm>
                    <a:off x="4700" y="2940"/>
                    <a:ext cx="48" cy="63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0"/>
                      </a:cxn>
                      <a:cxn ang="0">
                        <a:pos x="58" y="1"/>
                      </a:cxn>
                      <a:cxn ang="0">
                        <a:pos x="56" y="1"/>
                      </a:cxn>
                      <a:cxn ang="0">
                        <a:pos x="55" y="2"/>
                      </a:cxn>
                      <a:cxn ang="0">
                        <a:pos x="51" y="5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35" y="21"/>
                      </a:cxn>
                      <a:cxn ang="0">
                        <a:pos x="25" y="34"/>
                      </a:cxn>
                      <a:cxn ang="0">
                        <a:pos x="25" y="34"/>
                      </a:cxn>
                      <a:cxn ang="0">
                        <a:pos x="13" y="48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0" y="83"/>
                      </a:cxn>
                      <a:cxn ang="0">
                        <a:pos x="3" y="100"/>
                      </a:cxn>
                      <a:cxn ang="0">
                        <a:pos x="15" y="119"/>
                      </a:cxn>
                      <a:cxn ang="0">
                        <a:pos x="32" y="133"/>
                      </a:cxn>
                      <a:cxn ang="0">
                        <a:pos x="56" y="149"/>
                      </a:cxn>
                      <a:cxn ang="0">
                        <a:pos x="81" y="162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</a:cxnLst>
                    <a:rect l="0" t="0" r="r" b="b"/>
                    <a:pathLst>
                      <a:path w="146" h="190">
                        <a:moveTo>
                          <a:pt x="58" y="0"/>
                        </a:moveTo>
                        <a:lnTo>
                          <a:pt x="58" y="0"/>
                        </a:lnTo>
                        <a:lnTo>
                          <a:pt x="58" y="1"/>
                        </a:lnTo>
                        <a:lnTo>
                          <a:pt x="56" y="1"/>
                        </a:lnTo>
                        <a:lnTo>
                          <a:pt x="55" y="2"/>
                        </a:lnTo>
                        <a:lnTo>
                          <a:pt x="51" y="5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35" y="21"/>
                        </a:lnTo>
                        <a:lnTo>
                          <a:pt x="25" y="34"/>
                        </a:lnTo>
                        <a:lnTo>
                          <a:pt x="25" y="34"/>
                        </a:lnTo>
                        <a:lnTo>
                          <a:pt x="13" y="48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0" y="83"/>
                        </a:lnTo>
                        <a:lnTo>
                          <a:pt x="3" y="100"/>
                        </a:lnTo>
                        <a:lnTo>
                          <a:pt x="15" y="119"/>
                        </a:lnTo>
                        <a:lnTo>
                          <a:pt x="32" y="133"/>
                        </a:lnTo>
                        <a:lnTo>
                          <a:pt x="56" y="149"/>
                        </a:lnTo>
                        <a:lnTo>
                          <a:pt x="81" y="162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sp>
              <p:nvSpPr>
                <p:cNvPr id="445" name="Freeform 430"/>
                <p:cNvSpPr>
                  <a:spLocks/>
                </p:cNvSpPr>
                <p:nvPr/>
              </p:nvSpPr>
              <p:spPr bwMode="auto">
                <a:xfrm>
                  <a:off x="4448" y="252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1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1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46" name="Freeform 432"/>
                <p:cNvSpPr>
                  <a:spLocks/>
                </p:cNvSpPr>
                <p:nvPr/>
              </p:nvSpPr>
              <p:spPr bwMode="auto">
                <a:xfrm>
                  <a:off x="4450" y="252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3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1" y="12"/>
                    </a:cxn>
                    <a:cxn ang="0">
                      <a:pos x="573" y="6"/>
                    </a:cxn>
                    <a:cxn ang="0">
                      <a:pos x="584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7" y="77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3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1" y="12"/>
                      </a:lnTo>
                      <a:lnTo>
                        <a:pt x="573" y="6"/>
                      </a:lnTo>
                      <a:lnTo>
                        <a:pt x="584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7" y="77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47" name="Freeform 433"/>
                <p:cNvSpPr>
                  <a:spLocks/>
                </p:cNvSpPr>
                <p:nvPr/>
              </p:nvSpPr>
              <p:spPr bwMode="auto">
                <a:xfrm>
                  <a:off x="4319" y="272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48" name="Freeform 434"/>
                <p:cNvSpPr>
                  <a:spLocks/>
                </p:cNvSpPr>
                <p:nvPr/>
              </p:nvSpPr>
              <p:spPr bwMode="auto">
                <a:xfrm>
                  <a:off x="4520" y="259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7" y="62"/>
                    </a:cxn>
                    <a:cxn ang="0">
                      <a:pos x="525" y="33"/>
                    </a:cxn>
                    <a:cxn ang="0">
                      <a:pos x="561" y="12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1" y="7"/>
                    </a:cxn>
                    <a:cxn ang="0">
                      <a:pos x="600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6" y="76"/>
                    </a:cxn>
                    <a:cxn ang="0">
                      <a:pos x="539" y="112"/>
                    </a:cxn>
                    <a:cxn ang="0">
                      <a:pos x="457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1" h="602">
                      <a:moveTo>
                        <a:pt x="0" y="493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7" y="62"/>
                      </a:lnTo>
                      <a:lnTo>
                        <a:pt x="525" y="33"/>
                      </a:lnTo>
                      <a:lnTo>
                        <a:pt x="561" y="12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1" y="7"/>
                      </a:lnTo>
                      <a:lnTo>
                        <a:pt x="600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6" y="76"/>
                      </a:lnTo>
                      <a:lnTo>
                        <a:pt x="539" y="112"/>
                      </a:lnTo>
                      <a:lnTo>
                        <a:pt x="457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49" name="Freeform 435"/>
                <p:cNvSpPr>
                  <a:spLocks/>
                </p:cNvSpPr>
                <p:nvPr/>
              </p:nvSpPr>
              <p:spPr bwMode="auto">
                <a:xfrm>
                  <a:off x="4321" y="272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4"/>
                    </a:cxn>
                    <a:cxn ang="0">
                      <a:pos x="142" y="384"/>
                    </a:cxn>
                    <a:cxn ang="0">
                      <a:pos x="62" y="488"/>
                    </a:cxn>
                    <a:cxn ang="0">
                      <a:pos x="33" y="524"/>
                    </a:cxn>
                    <a:cxn ang="0">
                      <a:pos x="11" y="562"/>
                    </a:cxn>
                    <a:cxn ang="0">
                      <a:pos x="4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4"/>
                      </a:lnTo>
                      <a:lnTo>
                        <a:pt x="142" y="384"/>
                      </a:lnTo>
                      <a:lnTo>
                        <a:pt x="62" y="488"/>
                      </a:lnTo>
                      <a:lnTo>
                        <a:pt x="33" y="524"/>
                      </a:lnTo>
                      <a:lnTo>
                        <a:pt x="11" y="562"/>
                      </a:lnTo>
                      <a:lnTo>
                        <a:pt x="4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0" name="Freeform 436"/>
                <p:cNvSpPr>
                  <a:spLocks/>
                </p:cNvSpPr>
                <p:nvPr/>
              </p:nvSpPr>
              <p:spPr bwMode="auto">
                <a:xfrm>
                  <a:off x="4522" y="259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9"/>
                    </a:cxn>
                    <a:cxn ang="0">
                      <a:pos x="368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9"/>
                      </a:lnTo>
                      <a:lnTo>
                        <a:pt x="368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1" name="Freeform 437"/>
                <p:cNvSpPr>
                  <a:spLocks/>
                </p:cNvSpPr>
                <p:nvPr/>
              </p:nvSpPr>
              <p:spPr bwMode="auto">
                <a:xfrm>
                  <a:off x="4393" y="279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2" name="Freeform 438"/>
                <p:cNvSpPr>
                  <a:spLocks/>
                </p:cNvSpPr>
                <p:nvPr/>
              </p:nvSpPr>
              <p:spPr bwMode="auto">
                <a:xfrm>
                  <a:off x="4594" y="2668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3" name="Freeform 439"/>
                <p:cNvSpPr>
                  <a:spLocks/>
                </p:cNvSpPr>
                <p:nvPr/>
              </p:nvSpPr>
              <p:spPr bwMode="auto">
                <a:xfrm>
                  <a:off x="4394" y="279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0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7"/>
                    </a:cxn>
                    <a:cxn ang="0">
                      <a:pos x="114" y="538"/>
                    </a:cxn>
                    <a:cxn ang="0">
                      <a:pos x="216" y="458"/>
                    </a:cxn>
                    <a:cxn ang="0">
                      <a:pos x="318" y="368"/>
                    </a:cxn>
                    <a:cxn ang="0">
                      <a:pos x="318" y="368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0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7"/>
                      </a:lnTo>
                      <a:lnTo>
                        <a:pt x="114" y="538"/>
                      </a:lnTo>
                      <a:lnTo>
                        <a:pt x="216" y="458"/>
                      </a:lnTo>
                      <a:lnTo>
                        <a:pt x="318" y="368"/>
                      </a:lnTo>
                      <a:lnTo>
                        <a:pt x="318" y="368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4" name="Freeform 440"/>
                <p:cNvSpPr>
                  <a:spLocks/>
                </p:cNvSpPr>
                <p:nvPr/>
              </p:nvSpPr>
              <p:spPr bwMode="auto">
                <a:xfrm>
                  <a:off x="4596" y="2670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4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4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5" name="Freeform 441"/>
                <p:cNvSpPr>
                  <a:spLocks/>
                </p:cNvSpPr>
                <p:nvPr/>
              </p:nvSpPr>
              <p:spPr bwMode="auto">
                <a:xfrm>
                  <a:off x="4465" y="286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5"/>
                    </a:cxn>
                    <a:cxn ang="0">
                      <a:pos x="62" y="487"/>
                    </a:cxn>
                    <a:cxn ang="0">
                      <a:pos x="34" y="525"/>
                    </a:cxn>
                    <a:cxn ang="0">
                      <a:pos x="11" y="561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8" y="601"/>
                    </a:cxn>
                    <a:cxn ang="0">
                      <a:pos x="16" y="599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6"/>
                    </a:cxn>
                    <a:cxn ang="0">
                      <a:pos x="114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1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5"/>
                      </a:lnTo>
                      <a:lnTo>
                        <a:pt x="62" y="487"/>
                      </a:lnTo>
                      <a:lnTo>
                        <a:pt x="34" y="525"/>
                      </a:lnTo>
                      <a:lnTo>
                        <a:pt x="11" y="561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8" y="601"/>
                      </a:lnTo>
                      <a:lnTo>
                        <a:pt x="16" y="599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6"/>
                      </a:lnTo>
                      <a:lnTo>
                        <a:pt x="114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6" name="Freeform 442"/>
                <p:cNvSpPr>
                  <a:spLocks/>
                </p:cNvSpPr>
                <p:nvPr/>
              </p:nvSpPr>
              <p:spPr bwMode="auto">
                <a:xfrm>
                  <a:off x="4666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4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4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7" name="Freeform 443"/>
                <p:cNvSpPr>
                  <a:spLocks/>
                </p:cNvSpPr>
                <p:nvPr/>
              </p:nvSpPr>
              <p:spPr bwMode="auto">
                <a:xfrm>
                  <a:off x="4467" y="287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1" y="283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2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68"/>
                    </a:cxn>
                    <a:cxn ang="0">
                      <a:pos x="316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1" y="283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2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68"/>
                      </a:lnTo>
                      <a:lnTo>
                        <a:pt x="316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8" name="Freeform 444"/>
                <p:cNvSpPr>
                  <a:spLocks/>
                </p:cNvSpPr>
                <p:nvPr/>
              </p:nvSpPr>
              <p:spPr bwMode="auto">
                <a:xfrm>
                  <a:off x="4668" y="2742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38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8" y="316"/>
                    </a:cxn>
                    <a:cxn ang="0">
                      <a:pos x="368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38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8" y="316"/>
                      </a:lnTo>
                      <a:lnTo>
                        <a:pt x="368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9" name="Freeform 446"/>
                <p:cNvSpPr>
                  <a:spLocks/>
                </p:cNvSpPr>
                <p:nvPr/>
              </p:nvSpPr>
              <p:spPr bwMode="auto">
                <a:xfrm>
                  <a:off x="4451" y="252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9" y="62"/>
                    </a:cxn>
                    <a:cxn ang="0">
                      <a:pos x="525" y="35"/>
                    </a:cxn>
                    <a:cxn ang="0">
                      <a:pos x="562" y="12"/>
                    </a:cxn>
                    <a:cxn ang="0">
                      <a:pos x="574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3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9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3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9" y="62"/>
                      </a:lnTo>
                      <a:lnTo>
                        <a:pt x="525" y="35"/>
                      </a:lnTo>
                      <a:lnTo>
                        <a:pt x="562" y="12"/>
                      </a:lnTo>
                      <a:lnTo>
                        <a:pt x="574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3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9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60" name="Freeform 448"/>
                <p:cNvSpPr>
                  <a:spLocks/>
                </p:cNvSpPr>
                <p:nvPr/>
              </p:nvSpPr>
              <p:spPr bwMode="auto">
                <a:xfrm>
                  <a:off x="4453" y="25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8"/>
                    </a:cxn>
                    <a:cxn ang="0">
                      <a:pos x="596" y="29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9"/>
                    </a:cxn>
                    <a:cxn ang="0">
                      <a:pos x="370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8"/>
                      </a:lnTo>
                      <a:lnTo>
                        <a:pt x="596" y="29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61" name="Freeform 449"/>
                <p:cNvSpPr>
                  <a:spLocks/>
                </p:cNvSpPr>
                <p:nvPr/>
              </p:nvSpPr>
              <p:spPr bwMode="auto">
                <a:xfrm>
                  <a:off x="4323" y="27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4" y="524"/>
                    </a:cxn>
                    <a:cxn ang="0">
                      <a:pos x="12" y="561"/>
                    </a:cxn>
                    <a:cxn ang="0">
                      <a:pos x="5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7"/>
                    </a:cxn>
                    <a:cxn ang="0">
                      <a:pos x="113" y="538"/>
                    </a:cxn>
                    <a:cxn ang="0">
                      <a:pos x="217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4" y="524"/>
                      </a:lnTo>
                      <a:lnTo>
                        <a:pt x="12" y="561"/>
                      </a:lnTo>
                      <a:lnTo>
                        <a:pt x="5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7"/>
                      </a:lnTo>
                      <a:lnTo>
                        <a:pt x="113" y="538"/>
                      </a:lnTo>
                      <a:lnTo>
                        <a:pt x="217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62" name="Freeform 450"/>
                <p:cNvSpPr>
                  <a:spLocks/>
                </p:cNvSpPr>
                <p:nvPr/>
              </p:nvSpPr>
              <p:spPr bwMode="auto">
                <a:xfrm>
                  <a:off x="4524" y="260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63" name="Freeform 451"/>
                <p:cNvSpPr>
                  <a:spLocks/>
                </p:cNvSpPr>
                <p:nvPr/>
              </p:nvSpPr>
              <p:spPr bwMode="auto">
                <a:xfrm>
                  <a:off x="4324" y="273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64" name="Freeform 452"/>
                <p:cNvSpPr>
                  <a:spLocks/>
                </p:cNvSpPr>
                <p:nvPr/>
              </p:nvSpPr>
              <p:spPr bwMode="auto">
                <a:xfrm>
                  <a:off x="4525" y="260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9" y="62"/>
                    </a:cxn>
                    <a:cxn ang="0">
                      <a:pos x="525" y="33"/>
                    </a:cxn>
                    <a:cxn ang="0">
                      <a:pos x="562" y="11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9" y="62"/>
                      </a:lnTo>
                      <a:lnTo>
                        <a:pt x="525" y="33"/>
                      </a:lnTo>
                      <a:lnTo>
                        <a:pt x="562" y="11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65" name="Freeform 453"/>
                <p:cNvSpPr>
                  <a:spLocks/>
                </p:cNvSpPr>
                <p:nvPr/>
              </p:nvSpPr>
              <p:spPr bwMode="auto">
                <a:xfrm>
                  <a:off x="4396" y="280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4" y="525"/>
                    </a:cxn>
                    <a:cxn ang="0">
                      <a:pos x="13" y="562"/>
                    </a:cxn>
                    <a:cxn ang="0">
                      <a:pos x="6" y="574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4" y="525"/>
                      </a:lnTo>
                      <a:lnTo>
                        <a:pt x="13" y="562"/>
                      </a:lnTo>
                      <a:lnTo>
                        <a:pt x="6" y="574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66" name="Freeform 454"/>
                <p:cNvSpPr>
                  <a:spLocks/>
                </p:cNvSpPr>
                <p:nvPr/>
              </p:nvSpPr>
              <p:spPr bwMode="auto">
                <a:xfrm>
                  <a:off x="4597" y="267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67" name="Freeform 455"/>
                <p:cNvSpPr>
                  <a:spLocks/>
                </p:cNvSpPr>
                <p:nvPr/>
              </p:nvSpPr>
              <p:spPr bwMode="auto">
                <a:xfrm>
                  <a:off x="4398" y="280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68" name="Freeform 456"/>
                <p:cNvSpPr>
                  <a:spLocks/>
                </p:cNvSpPr>
                <p:nvPr/>
              </p:nvSpPr>
              <p:spPr bwMode="auto">
                <a:xfrm>
                  <a:off x="4599" y="267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69" name="Freeform 457"/>
                <p:cNvSpPr>
                  <a:spLocks/>
                </p:cNvSpPr>
                <p:nvPr/>
              </p:nvSpPr>
              <p:spPr bwMode="auto">
                <a:xfrm>
                  <a:off x="4469" y="2873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70" name="Freeform 458"/>
                <p:cNvSpPr>
                  <a:spLocks/>
                </p:cNvSpPr>
                <p:nvPr/>
              </p:nvSpPr>
              <p:spPr bwMode="auto">
                <a:xfrm>
                  <a:off x="4669" y="27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39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39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71" name="Freeform 459"/>
                <p:cNvSpPr>
                  <a:spLocks/>
                </p:cNvSpPr>
                <p:nvPr/>
              </p:nvSpPr>
              <p:spPr bwMode="auto">
                <a:xfrm>
                  <a:off x="4470" y="287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1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599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1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599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72" name="Freeform 460"/>
                <p:cNvSpPr>
                  <a:spLocks/>
                </p:cNvSpPr>
                <p:nvPr/>
              </p:nvSpPr>
              <p:spPr bwMode="auto">
                <a:xfrm>
                  <a:off x="4671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2" y="11"/>
                    </a:cxn>
                    <a:cxn ang="0">
                      <a:pos x="573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2" y="11"/>
                      </a:lnTo>
                      <a:lnTo>
                        <a:pt x="573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73" name="Freeform 462"/>
                <p:cNvSpPr>
                  <a:spLocks/>
                </p:cNvSpPr>
                <p:nvPr/>
              </p:nvSpPr>
              <p:spPr bwMode="auto">
                <a:xfrm>
                  <a:off x="4451" y="252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9" y="62"/>
                    </a:cxn>
                    <a:cxn ang="0">
                      <a:pos x="525" y="35"/>
                    </a:cxn>
                    <a:cxn ang="0">
                      <a:pos x="562" y="12"/>
                    </a:cxn>
                    <a:cxn ang="0">
                      <a:pos x="574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3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9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3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9" y="62"/>
                      </a:lnTo>
                      <a:lnTo>
                        <a:pt x="525" y="35"/>
                      </a:lnTo>
                      <a:lnTo>
                        <a:pt x="562" y="12"/>
                      </a:lnTo>
                      <a:lnTo>
                        <a:pt x="574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3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9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74" name="Freeform 464"/>
                <p:cNvSpPr>
                  <a:spLocks/>
                </p:cNvSpPr>
                <p:nvPr/>
              </p:nvSpPr>
              <p:spPr bwMode="auto">
                <a:xfrm>
                  <a:off x="4453" y="25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8"/>
                    </a:cxn>
                    <a:cxn ang="0">
                      <a:pos x="596" y="29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9"/>
                    </a:cxn>
                    <a:cxn ang="0">
                      <a:pos x="370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8"/>
                      </a:lnTo>
                      <a:lnTo>
                        <a:pt x="596" y="29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75" name="Freeform 465"/>
                <p:cNvSpPr>
                  <a:spLocks/>
                </p:cNvSpPr>
                <p:nvPr/>
              </p:nvSpPr>
              <p:spPr bwMode="auto">
                <a:xfrm>
                  <a:off x="4323" y="27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4" y="524"/>
                    </a:cxn>
                    <a:cxn ang="0">
                      <a:pos x="12" y="561"/>
                    </a:cxn>
                    <a:cxn ang="0">
                      <a:pos x="5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7"/>
                    </a:cxn>
                    <a:cxn ang="0">
                      <a:pos x="113" y="538"/>
                    </a:cxn>
                    <a:cxn ang="0">
                      <a:pos x="217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4" y="524"/>
                      </a:lnTo>
                      <a:lnTo>
                        <a:pt x="12" y="561"/>
                      </a:lnTo>
                      <a:lnTo>
                        <a:pt x="5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7"/>
                      </a:lnTo>
                      <a:lnTo>
                        <a:pt x="113" y="538"/>
                      </a:lnTo>
                      <a:lnTo>
                        <a:pt x="217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76" name="Freeform 466"/>
                <p:cNvSpPr>
                  <a:spLocks/>
                </p:cNvSpPr>
                <p:nvPr/>
              </p:nvSpPr>
              <p:spPr bwMode="auto">
                <a:xfrm>
                  <a:off x="4524" y="260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77" name="Freeform 467"/>
                <p:cNvSpPr>
                  <a:spLocks/>
                </p:cNvSpPr>
                <p:nvPr/>
              </p:nvSpPr>
              <p:spPr bwMode="auto">
                <a:xfrm>
                  <a:off x="4324" y="273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78" name="Freeform 468"/>
                <p:cNvSpPr>
                  <a:spLocks/>
                </p:cNvSpPr>
                <p:nvPr/>
              </p:nvSpPr>
              <p:spPr bwMode="auto">
                <a:xfrm>
                  <a:off x="4525" y="260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9" y="62"/>
                    </a:cxn>
                    <a:cxn ang="0">
                      <a:pos x="525" y="33"/>
                    </a:cxn>
                    <a:cxn ang="0">
                      <a:pos x="562" y="11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9" y="62"/>
                      </a:lnTo>
                      <a:lnTo>
                        <a:pt x="525" y="33"/>
                      </a:lnTo>
                      <a:lnTo>
                        <a:pt x="562" y="11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79" name="Freeform 469"/>
                <p:cNvSpPr>
                  <a:spLocks/>
                </p:cNvSpPr>
                <p:nvPr/>
              </p:nvSpPr>
              <p:spPr bwMode="auto">
                <a:xfrm>
                  <a:off x="4396" y="280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4" y="525"/>
                    </a:cxn>
                    <a:cxn ang="0">
                      <a:pos x="13" y="562"/>
                    </a:cxn>
                    <a:cxn ang="0">
                      <a:pos x="6" y="574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4" y="525"/>
                      </a:lnTo>
                      <a:lnTo>
                        <a:pt x="13" y="562"/>
                      </a:lnTo>
                      <a:lnTo>
                        <a:pt x="6" y="574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80" name="Freeform 470"/>
                <p:cNvSpPr>
                  <a:spLocks/>
                </p:cNvSpPr>
                <p:nvPr/>
              </p:nvSpPr>
              <p:spPr bwMode="auto">
                <a:xfrm>
                  <a:off x="4597" y="267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81" name="Freeform 471"/>
                <p:cNvSpPr>
                  <a:spLocks/>
                </p:cNvSpPr>
                <p:nvPr/>
              </p:nvSpPr>
              <p:spPr bwMode="auto">
                <a:xfrm>
                  <a:off x="4398" y="280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82" name="Freeform 472"/>
                <p:cNvSpPr>
                  <a:spLocks/>
                </p:cNvSpPr>
                <p:nvPr/>
              </p:nvSpPr>
              <p:spPr bwMode="auto">
                <a:xfrm>
                  <a:off x="4599" y="267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83" name="Freeform 473"/>
                <p:cNvSpPr>
                  <a:spLocks/>
                </p:cNvSpPr>
                <p:nvPr/>
              </p:nvSpPr>
              <p:spPr bwMode="auto">
                <a:xfrm>
                  <a:off x="4469" y="2873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84" name="Freeform 474"/>
                <p:cNvSpPr>
                  <a:spLocks/>
                </p:cNvSpPr>
                <p:nvPr/>
              </p:nvSpPr>
              <p:spPr bwMode="auto">
                <a:xfrm>
                  <a:off x="4669" y="27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39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39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85" name="Freeform 475"/>
                <p:cNvSpPr>
                  <a:spLocks/>
                </p:cNvSpPr>
                <p:nvPr/>
              </p:nvSpPr>
              <p:spPr bwMode="auto">
                <a:xfrm>
                  <a:off x="4470" y="287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1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599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1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599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86" name="Freeform 476"/>
                <p:cNvSpPr>
                  <a:spLocks/>
                </p:cNvSpPr>
                <p:nvPr/>
              </p:nvSpPr>
              <p:spPr bwMode="auto">
                <a:xfrm>
                  <a:off x="4671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2" y="11"/>
                    </a:cxn>
                    <a:cxn ang="0">
                      <a:pos x="573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2" y="11"/>
                      </a:lnTo>
                      <a:lnTo>
                        <a:pt x="573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87" name="Freeform 478"/>
                <p:cNvSpPr>
                  <a:spLocks/>
                </p:cNvSpPr>
                <p:nvPr/>
              </p:nvSpPr>
              <p:spPr bwMode="auto">
                <a:xfrm>
                  <a:off x="4455" y="253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9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8"/>
                    </a:cxn>
                    <a:cxn ang="0">
                      <a:pos x="370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9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8"/>
                      </a:lnTo>
                      <a:lnTo>
                        <a:pt x="370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88" name="Freeform 480"/>
                <p:cNvSpPr>
                  <a:spLocks/>
                </p:cNvSpPr>
                <p:nvPr/>
              </p:nvSpPr>
              <p:spPr bwMode="auto">
                <a:xfrm>
                  <a:off x="4457" y="253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89" name="Freeform 481"/>
                <p:cNvSpPr>
                  <a:spLocks/>
                </p:cNvSpPr>
                <p:nvPr/>
              </p:nvSpPr>
              <p:spPr bwMode="auto">
                <a:xfrm>
                  <a:off x="4326" y="273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1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5"/>
                    </a:cxn>
                    <a:cxn ang="0">
                      <a:pos x="11" y="561"/>
                    </a:cxn>
                    <a:cxn ang="0">
                      <a:pos x="5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2" y="599"/>
                    </a:cxn>
                    <a:cxn ang="0">
                      <a:pos x="8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1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5"/>
                      </a:lnTo>
                      <a:lnTo>
                        <a:pt x="11" y="561"/>
                      </a:lnTo>
                      <a:lnTo>
                        <a:pt x="5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2" y="599"/>
                      </a:lnTo>
                      <a:lnTo>
                        <a:pt x="8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90" name="Freeform 482"/>
                <p:cNvSpPr>
                  <a:spLocks/>
                </p:cNvSpPr>
                <p:nvPr/>
              </p:nvSpPr>
              <p:spPr bwMode="auto">
                <a:xfrm>
                  <a:off x="4527" y="260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2" y="11"/>
                    </a:cxn>
                    <a:cxn ang="0">
                      <a:pos x="573" y="4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7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2" y="11"/>
                      </a:lnTo>
                      <a:lnTo>
                        <a:pt x="573" y="4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7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91" name="Freeform 483"/>
                <p:cNvSpPr>
                  <a:spLocks/>
                </p:cNvSpPr>
                <p:nvPr/>
              </p:nvSpPr>
              <p:spPr bwMode="auto">
                <a:xfrm>
                  <a:off x="4328" y="273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5"/>
                    </a:cxn>
                    <a:cxn ang="0">
                      <a:pos x="62" y="489"/>
                    </a:cxn>
                    <a:cxn ang="0">
                      <a:pos x="33" y="525"/>
                    </a:cxn>
                    <a:cxn ang="0">
                      <a:pos x="12" y="562"/>
                    </a:cxn>
                    <a:cxn ang="0">
                      <a:pos x="5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89"/>
                    </a:cxn>
                    <a:cxn ang="0">
                      <a:pos x="77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5"/>
                      </a:lnTo>
                      <a:lnTo>
                        <a:pt x="62" y="489"/>
                      </a:lnTo>
                      <a:lnTo>
                        <a:pt x="33" y="525"/>
                      </a:lnTo>
                      <a:lnTo>
                        <a:pt x="12" y="562"/>
                      </a:lnTo>
                      <a:lnTo>
                        <a:pt x="5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89"/>
                      </a:lnTo>
                      <a:lnTo>
                        <a:pt x="77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92" name="Freeform 484"/>
                <p:cNvSpPr>
                  <a:spLocks/>
                </p:cNvSpPr>
                <p:nvPr/>
              </p:nvSpPr>
              <p:spPr bwMode="auto">
                <a:xfrm>
                  <a:off x="4529" y="260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6" y="144"/>
                    </a:cxn>
                    <a:cxn ang="0">
                      <a:pos x="489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7" y="1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6" y="144"/>
                      </a:lnTo>
                      <a:lnTo>
                        <a:pt x="489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7" y="1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93" name="Freeform 485"/>
                <p:cNvSpPr>
                  <a:spLocks/>
                </p:cNvSpPr>
                <p:nvPr/>
              </p:nvSpPr>
              <p:spPr bwMode="auto">
                <a:xfrm>
                  <a:off x="4400" y="280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6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4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600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1"/>
                    </a:cxn>
                    <a:cxn ang="0">
                      <a:pos x="317" y="371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6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4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600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1"/>
                      </a:lnTo>
                      <a:lnTo>
                        <a:pt x="317" y="371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94" name="Freeform 486"/>
                <p:cNvSpPr>
                  <a:spLocks/>
                </p:cNvSpPr>
                <p:nvPr/>
              </p:nvSpPr>
              <p:spPr bwMode="auto">
                <a:xfrm>
                  <a:off x="4601" y="267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95" name="Freeform 487"/>
                <p:cNvSpPr>
                  <a:spLocks/>
                </p:cNvSpPr>
                <p:nvPr/>
              </p:nvSpPr>
              <p:spPr bwMode="auto">
                <a:xfrm>
                  <a:off x="4402" y="280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3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7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3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7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96" name="Freeform 488"/>
                <p:cNvSpPr>
                  <a:spLocks/>
                </p:cNvSpPr>
                <p:nvPr/>
              </p:nvSpPr>
              <p:spPr bwMode="auto">
                <a:xfrm>
                  <a:off x="4603" y="267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97" name="Freeform 489"/>
                <p:cNvSpPr>
                  <a:spLocks/>
                </p:cNvSpPr>
                <p:nvPr/>
              </p:nvSpPr>
              <p:spPr bwMode="auto">
                <a:xfrm>
                  <a:off x="4472" y="287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4"/>
                    </a:cxn>
                    <a:cxn ang="0">
                      <a:pos x="62" y="487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599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6"/>
                    </a:cxn>
                    <a:cxn ang="0">
                      <a:pos x="114" y="539"/>
                    </a:cxn>
                    <a:cxn ang="0">
                      <a:pos x="216" y="456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4"/>
                      </a:lnTo>
                      <a:lnTo>
                        <a:pt x="62" y="487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599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6"/>
                      </a:lnTo>
                      <a:lnTo>
                        <a:pt x="114" y="539"/>
                      </a:lnTo>
                      <a:lnTo>
                        <a:pt x="216" y="456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98" name="Freeform 490"/>
                <p:cNvSpPr>
                  <a:spLocks/>
                </p:cNvSpPr>
                <p:nvPr/>
              </p:nvSpPr>
              <p:spPr bwMode="auto">
                <a:xfrm>
                  <a:off x="4673" y="274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7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7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99" name="Freeform 491"/>
                <p:cNvSpPr>
                  <a:spLocks/>
                </p:cNvSpPr>
                <p:nvPr/>
              </p:nvSpPr>
              <p:spPr bwMode="auto">
                <a:xfrm>
                  <a:off x="4474" y="287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00" name="Freeform 492"/>
                <p:cNvSpPr>
                  <a:spLocks/>
                </p:cNvSpPr>
                <p:nvPr/>
              </p:nvSpPr>
              <p:spPr bwMode="auto">
                <a:xfrm>
                  <a:off x="4675" y="274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5" y="232"/>
                    </a:cxn>
                    <a:cxn ang="0">
                      <a:pos x="386" y="143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5" y="232"/>
                      </a:lnTo>
                      <a:lnTo>
                        <a:pt x="386" y="143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01" name="Freeform 493"/>
                <p:cNvSpPr>
                  <a:spLocks/>
                </p:cNvSpPr>
                <p:nvPr/>
              </p:nvSpPr>
              <p:spPr bwMode="auto">
                <a:xfrm>
                  <a:off x="4445" y="2627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0" y="196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6" y="191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93" y="179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18" y="153"/>
                    </a:cxn>
                    <a:cxn ang="0">
                      <a:pos x="128" y="135"/>
                    </a:cxn>
                    <a:cxn ang="0">
                      <a:pos x="128" y="135"/>
                    </a:cxn>
                    <a:cxn ang="0">
                      <a:pos x="135" y="119"/>
                    </a:cxn>
                    <a:cxn ang="0">
                      <a:pos x="134" y="101"/>
                    </a:cxn>
                    <a:cxn ang="0">
                      <a:pos x="125" y="82"/>
                    </a:cxn>
                    <a:cxn ang="0">
                      <a:pos x="108" y="66"/>
                    </a:cxn>
                    <a:cxn ang="0">
                      <a:pos x="86" y="47"/>
                    </a:cxn>
                    <a:cxn ang="0">
                      <a:pos x="62" y="33"/>
                    </a:cxn>
                    <a:cxn ang="0">
                      <a:pos x="62" y="33"/>
                    </a:cxn>
                    <a:cxn ang="0">
                      <a:pos x="42" y="20"/>
                    </a:cxn>
                    <a:cxn ang="0">
                      <a:pos x="19" y="9"/>
                    </a:cxn>
                    <a:cxn ang="0">
                      <a:pos x="19" y="9"/>
                    </a:cxn>
                    <a:cxn ang="0">
                      <a:pos x="13" y="6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3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0" y="196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6" y="191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93" y="179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18" y="153"/>
                      </a:lnTo>
                      <a:lnTo>
                        <a:pt x="128" y="135"/>
                      </a:lnTo>
                      <a:lnTo>
                        <a:pt x="128" y="135"/>
                      </a:lnTo>
                      <a:lnTo>
                        <a:pt x="135" y="119"/>
                      </a:lnTo>
                      <a:lnTo>
                        <a:pt x="134" y="101"/>
                      </a:lnTo>
                      <a:lnTo>
                        <a:pt x="125" y="82"/>
                      </a:lnTo>
                      <a:lnTo>
                        <a:pt x="108" y="66"/>
                      </a:lnTo>
                      <a:lnTo>
                        <a:pt x="86" y="47"/>
                      </a:lnTo>
                      <a:lnTo>
                        <a:pt x="62" y="33"/>
                      </a:lnTo>
                      <a:lnTo>
                        <a:pt x="62" y="33"/>
                      </a:lnTo>
                      <a:lnTo>
                        <a:pt x="42" y="20"/>
                      </a:lnTo>
                      <a:lnTo>
                        <a:pt x="19" y="9"/>
                      </a:lnTo>
                      <a:lnTo>
                        <a:pt x="19" y="9"/>
                      </a:lnTo>
                      <a:lnTo>
                        <a:pt x="13" y="6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02" name="Freeform 494"/>
                <p:cNvSpPr>
                  <a:spLocks/>
                </p:cNvSpPr>
                <p:nvPr/>
              </p:nvSpPr>
              <p:spPr bwMode="auto">
                <a:xfrm>
                  <a:off x="4430" y="262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6"/>
                    </a:cxn>
                    <a:cxn ang="0">
                      <a:pos x="70" y="196"/>
                    </a:cxn>
                    <a:cxn ang="0">
                      <a:pos x="70" y="196"/>
                    </a:cxn>
                    <a:cxn ang="0">
                      <a:pos x="72" y="194"/>
                    </a:cxn>
                    <a:cxn ang="0">
                      <a:pos x="73" y="194"/>
                    </a:cxn>
                    <a:cxn ang="0">
                      <a:pos x="73" y="194"/>
                    </a:cxn>
                    <a:cxn ang="0">
                      <a:pos x="78" y="191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93" y="177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19" y="152"/>
                    </a:cxn>
                    <a:cxn ang="0">
                      <a:pos x="128" y="135"/>
                    </a:cxn>
                    <a:cxn ang="0">
                      <a:pos x="128" y="135"/>
                    </a:cxn>
                    <a:cxn ang="0">
                      <a:pos x="135" y="119"/>
                    </a:cxn>
                    <a:cxn ang="0">
                      <a:pos x="134" y="100"/>
                    </a:cxn>
                    <a:cxn ang="0">
                      <a:pos x="134" y="100"/>
                    </a:cxn>
                    <a:cxn ang="0">
                      <a:pos x="125" y="80"/>
                    </a:cxn>
                    <a:cxn ang="0">
                      <a:pos x="108" y="64"/>
                    </a:cxn>
                    <a:cxn ang="0">
                      <a:pos x="86" y="47"/>
                    </a:cxn>
                    <a:cxn ang="0">
                      <a:pos x="63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6">
                      <a:moveTo>
                        <a:pt x="69" y="196"/>
                      </a:moveTo>
                      <a:lnTo>
                        <a:pt x="70" y="196"/>
                      </a:lnTo>
                      <a:lnTo>
                        <a:pt x="70" y="196"/>
                      </a:lnTo>
                      <a:lnTo>
                        <a:pt x="72" y="194"/>
                      </a:lnTo>
                      <a:lnTo>
                        <a:pt x="73" y="194"/>
                      </a:lnTo>
                      <a:lnTo>
                        <a:pt x="73" y="194"/>
                      </a:lnTo>
                      <a:lnTo>
                        <a:pt x="78" y="191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93" y="177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19" y="152"/>
                      </a:lnTo>
                      <a:lnTo>
                        <a:pt x="128" y="135"/>
                      </a:lnTo>
                      <a:lnTo>
                        <a:pt x="128" y="135"/>
                      </a:lnTo>
                      <a:lnTo>
                        <a:pt x="135" y="119"/>
                      </a:lnTo>
                      <a:lnTo>
                        <a:pt x="134" y="100"/>
                      </a:lnTo>
                      <a:lnTo>
                        <a:pt x="134" y="100"/>
                      </a:lnTo>
                      <a:lnTo>
                        <a:pt x="125" y="80"/>
                      </a:lnTo>
                      <a:lnTo>
                        <a:pt x="108" y="64"/>
                      </a:lnTo>
                      <a:lnTo>
                        <a:pt x="86" y="47"/>
                      </a:lnTo>
                      <a:lnTo>
                        <a:pt x="63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03" name="Freeform 495"/>
                <p:cNvSpPr>
                  <a:spLocks/>
                </p:cNvSpPr>
                <p:nvPr/>
              </p:nvSpPr>
              <p:spPr bwMode="auto">
                <a:xfrm>
                  <a:off x="4434" y="262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0" y="197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6" y="191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93" y="178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19" y="152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35" y="119"/>
                    </a:cxn>
                    <a:cxn ang="0">
                      <a:pos x="134" y="102"/>
                    </a:cxn>
                    <a:cxn ang="0">
                      <a:pos x="125" y="82"/>
                    </a:cxn>
                    <a:cxn ang="0">
                      <a:pos x="108" y="66"/>
                    </a:cxn>
                    <a:cxn ang="0">
                      <a:pos x="86" y="49"/>
                    </a:cxn>
                    <a:cxn ang="0">
                      <a:pos x="63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0" y="197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6" y="191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93" y="178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19" y="152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35" y="119"/>
                      </a:lnTo>
                      <a:lnTo>
                        <a:pt x="134" y="102"/>
                      </a:lnTo>
                      <a:lnTo>
                        <a:pt x="125" y="82"/>
                      </a:lnTo>
                      <a:lnTo>
                        <a:pt x="108" y="66"/>
                      </a:lnTo>
                      <a:lnTo>
                        <a:pt x="86" y="49"/>
                      </a:lnTo>
                      <a:lnTo>
                        <a:pt x="63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04" name="Freeform 496"/>
                <p:cNvSpPr>
                  <a:spLocks/>
                </p:cNvSpPr>
                <p:nvPr/>
              </p:nvSpPr>
              <p:spPr bwMode="auto">
                <a:xfrm>
                  <a:off x="4694" y="2932"/>
                  <a:ext cx="48" cy="64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7" y="1"/>
                    </a:cxn>
                    <a:cxn ang="0">
                      <a:pos x="56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0" y="7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34" y="22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13" y="49"/>
                    </a:cxn>
                    <a:cxn ang="0">
                      <a:pos x="4" y="68"/>
                    </a:cxn>
                    <a:cxn ang="0">
                      <a:pos x="4" y="68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13" y="121"/>
                    </a:cxn>
                    <a:cxn ang="0">
                      <a:pos x="32" y="135"/>
                    </a:cxn>
                    <a:cxn ang="0">
                      <a:pos x="55" y="150"/>
                    </a:cxn>
                    <a:cxn ang="0">
                      <a:pos x="79" y="163"/>
                    </a:cxn>
                    <a:cxn ang="0">
                      <a:pos x="79" y="163"/>
                    </a:cxn>
                    <a:cxn ang="0">
                      <a:pos x="102" y="173"/>
                    </a:cxn>
                    <a:cxn ang="0">
                      <a:pos x="125" y="183"/>
                    </a:cxn>
                    <a:cxn ang="0">
                      <a:pos x="125" y="183"/>
                    </a:cxn>
                    <a:cxn ang="0">
                      <a:pos x="132" y="186"/>
                    </a:cxn>
                    <a:cxn ang="0">
                      <a:pos x="140" y="187"/>
                    </a:cxn>
                    <a:cxn ang="0">
                      <a:pos x="140" y="187"/>
                    </a:cxn>
                    <a:cxn ang="0">
                      <a:pos x="140" y="187"/>
                    </a:cxn>
                    <a:cxn ang="0">
                      <a:pos x="142" y="189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5" y="190"/>
                    </a:cxn>
                    <a:cxn ang="0">
                      <a:pos x="145" y="190"/>
                    </a:cxn>
                    <a:cxn ang="0">
                      <a:pos x="145" y="190"/>
                    </a:cxn>
                  </a:cxnLst>
                  <a:rect l="0" t="0" r="r" b="b"/>
                  <a:pathLst>
                    <a:path w="145" h="190">
                      <a:moveTo>
                        <a:pt x="57" y="0"/>
                      </a:moveTo>
                      <a:lnTo>
                        <a:pt x="57" y="1"/>
                      </a:lnTo>
                      <a:lnTo>
                        <a:pt x="56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0" y="7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34" y="22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13" y="49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13" y="121"/>
                      </a:lnTo>
                      <a:lnTo>
                        <a:pt x="32" y="135"/>
                      </a:lnTo>
                      <a:lnTo>
                        <a:pt x="55" y="150"/>
                      </a:lnTo>
                      <a:lnTo>
                        <a:pt x="79" y="163"/>
                      </a:lnTo>
                      <a:lnTo>
                        <a:pt x="79" y="163"/>
                      </a:lnTo>
                      <a:lnTo>
                        <a:pt x="102" y="173"/>
                      </a:lnTo>
                      <a:lnTo>
                        <a:pt x="125" y="183"/>
                      </a:lnTo>
                      <a:lnTo>
                        <a:pt x="125" y="183"/>
                      </a:lnTo>
                      <a:lnTo>
                        <a:pt x="132" y="186"/>
                      </a:lnTo>
                      <a:lnTo>
                        <a:pt x="140" y="187"/>
                      </a:lnTo>
                      <a:lnTo>
                        <a:pt x="140" y="187"/>
                      </a:lnTo>
                      <a:lnTo>
                        <a:pt x="140" y="187"/>
                      </a:lnTo>
                      <a:lnTo>
                        <a:pt x="142" y="189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05" name="Freeform 497"/>
                <p:cNvSpPr>
                  <a:spLocks/>
                </p:cNvSpPr>
                <p:nvPr/>
              </p:nvSpPr>
              <p:spPr bwMode="auto">
                <a:xfrm>
                  <a:off x="4701" y="2930"/>
                  <a:ext cx="49" cy="63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58" y="1"/>
                    </a:cxn>
                    <a:cxn ang="0">
                      <a:pos x="57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1" y="5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35" y="21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13" y="49"/>
                    </a:cxn>
                    <a:cxn ang="0">
                      <a:pos x="5" y="66"/>
                    </a:cxn>
                    <a:cxn ang="0">
                      <a:pos x="5" y="66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3" y="102"/>
                    </a:cxn>
                    <a:cxn ang="0">
                      <a:pos x="15" y="121"/>
                    </a:cxn>
                    <a:cxn ang="0">
                      <a:pos x="32" y="134"/>
                    </a:cxn>
                    <a:cxn ang="0">
                      <a:pos x="57" y="150"/>
                    </a:cxn>
                    <a:cxn ang="0">
                      <a:pos x="81" y="162"/>
                    </a:cxn>
                    <a:cxn ang="0">
                      <a:pos x="147" y="190"/>
                    </a:cxn>
                    <a:cxn ang="0">
                      <a:pos x="147" y="190"/>
                    </a:cxn>
                  </a:cxnLst>
                  <a:rect l="0" t="0" r="r" b="b"/>
                  <a:pathLst>
                    <a:path w="147" h="190">
                      <a:moveTo>
                        <a:pt x="58" y="0"/>
                      </a:moveTo>
                      <a:lnTo>
                        <a:pt x="58" y="0"/>
                      </a:lnTo>
                      <a:lnTo>
                        <a:pt x="58" y="1"/>
                      </a:lnTo>
                      <a:lnTo>
                        <a:pt x="57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1" y="5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35" y="21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13" y="49"/>
                      </a:lnTo>
                      <a:lnTo>
                        <a:pt x="5" y="66"/>
                      </a:lnTo>
                      <a:lnTo>
                        <a:pt x="5" y="66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15" y="121"/>
                      </a:lnTo>
                      <a:lnTo>
                        <a:pt x="32" y="134"/>
                      </a:lnTo>
                      <a:lnTo>
                        <a:pt x="57" y="150"/>
                      </a:lnTo>
                      <a:lnTo>
                        <a:pt x="81" y="162"/>
                      </a:lnTo>
                      <a:lnTo>
                        <a:pt x="147" y="190"/>
                      </a:lnTo>
                      <a:lnTo>
                        <a:pt x="147" y="190"/>
                      </a:lnTo>
                    </a:path>
                  </a:pathLst>
                </a:custGeom>
                <a:noFill/>
                <a:ln w="11113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06" name="Freeform 498"/>
                <p:cNvSpPr>
                  <a:spLocks/>
                </p:cNvSpPr>
                <p:nvPr/>
              </p:nvSpPr>
              <p:spPr bwMode="auto">
                <a:xfrm>
                  <a:off x="4705" y="2929"/>
                  <a:ext cx="48" cy="63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6" y="2"/>
                    </a:cxn>
                    <a:cxn ang="0">
                      <a:pos x="54" y="3"/>
                    </a:cxn>
                    <a:cxn ang="0">
                      <a:pos x="50" y="6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34" y="22"/>
                    </a:cxn>
                    <a:cxn ang="0">
                      <a:pos x="24" y="33"/>
                    </a:cxn>
                    <a:cxn ang="0">
                      <a:pos x="24" y="33"/>
                    </a:cxn>
                    <a:cxn ang="0">
                      <a:pos x="12" y="49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0" y="84"/>
                    </a:cxn>
                    <a:cxn ang="0">
                      <a:pos x="2" y="101"/>
                    </a:cxn>
                    <a:cxn ang="0">
                      <a:pos x="14" y="120"/>
                    </a:cxn>
                    <a:cxn ang="0">
                      <a:pos x="31" y="134"/>
                    </a:cxn>
                    <a:cxn ang="0">
                      <a:pos x="56" y="150"/>
                    </a:cxn>
                    <a:cxn ang="0">
                      <a:pos x="80" y="163"/>
                    </a:cxn>
                    <a:cxn ang="0">
                      <a:pos x="145" y="189"/>
                    </a:cxn>
                    <a:cxn ang="0">
                      <a:pos x="145" y="189"/>
                    </a:cxn>
                  </a:cxnLst>
                  <a:rect l="0" t="0" r="r" b="b"/>
                  <a:pathLst>
                    <a:path w="145" h="189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6" y="2"/>
                      </a:lnTo>
                      <a:lnTo>
                        <a:pt x="54" y="3"/>
                      </a:lnTo>
                      <a:lnTo>
                        <a:pt x="50" y="6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34" y="22"/>
                      </a:lnTo>
                      <a:lnTo>
                        <a:pt x="24" y="33"/>
                      </a:lnTo>
                      <a:lnTo>
                        <a:pt x="24" y="33"/>
                      </a:lnTo>
                      <a:lnTo>
                        <a:pt x="12" y="49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0" y="84"/>
                      </a:lnTo>
                      <a:lnTo>
                        <a:pt x="2" y="101"/>
                      </a:lnTo>
                      <a:lnTo>
                        <a:pt x="14" y="120"/>
                      </a:lnTo>
                      <a:lnTo>
                        <a:pt x="31" y="134"/>
                      </a:lnTo>
                      <a:lnTo>
                        <a:pt x="56" y="150"/>
                      </a:lnTo>
                      <a:lnTo>
                        <a:pt x="80" y="163"/>
                      </a:lnTo>
                      <a:lnTo>
                        <a:pt x="145" y="189"/>
                      </a:lnTo>
                      <a:lnTo>
                        <a:pt x="145" y="189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grpSp>
            <p:nvGrpSpPr>
              <p:cNvPr id="285" name="Group 4"/>
              <p:cNvGrpSpPr>
                <a:grpSpLocks noChangeAspect="1"/>
              </p:cNvGrpSpPr>
              <p:nvPr/>
            </p:nvGrpSpPr>
            <p:grpSpPr bwMode="auto">
              <a:xfrm rot="18973153">
                <a:off x="3521025" y="3242121"/>
                <a:ext cx="721618" cy="721618"/>
                <a:chOff x="4286" y="2523"/>
                <a:chExt cx="660" cy="660"/>
              </a:xfrm>
            </p:grpSpPr>
            <p:sp>
              <p:nvSpPr>
                <p:cNvPr id="287" name="AutoShape 3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4286" y="2523"/>
                  <a:ext cx="660" cy="6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288" name="Group 205"/>
                <p:cNvGrpSpPr>
                  <a:grpSpLocks/>
                </p:cNvGrpSpPr>
                <p:nvPr/>
              </p:nvGrpSpPr>
              <p:grpSpPr bwMode="auto">
                <a:xfrm>
                  <a:off x="4314" y="2535"/>
                  <a:ext cx="402" cy="402"/>
                  <a:chOff x="4314" y="2535"/>
                  <a:chExt cx="402" cy="402"/>
                </a:xfrm>
              </p:grpSpPr>
              <p:sp>
                <p:nvSpPr>
                  <p:cNvPr id="437" name="Freeform 198"/>
                  <p:cNvSpPr>
                    <a:spLocks/>
                  </p:cNvSpPr>
                  <p:nvPr/>
                </p:nvSpPr>
                <p:spPr bwMode="auto">
                  <a:xfrm>
                    <a:off x="4443" y="2535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3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1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7"/>
                      </a:cxn>
                      <a:cxn ang="0">
                        <a:pos x="596" y="29"/>
                      </a:cxn>
                      <a:cxn ang="0">
                        <a:pos x="590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3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1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7"/>
                        </a:lnTo>
                        <a:lnTo>
                          <a:pt x="596" y="29"/>
                        </a:lnTo>
                        <a:lnTo>
                          <a:pt x="590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8" name="Freeform 200"/>
                  <p:cNvSpPr>
                    <a:spLocks/>
                  </p:cNvSpPr>
                  <p:nvPr/>
                </p:nvSpPr>
                <p:spPr bwMode="auto">
                  <a:xfrm>
                    <a:off x="4445" y="2537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1"/>
                      </a:cxn>
                      <a:cxn ang="0">
                        <a:pos x="385" y="144"/>
                      </a:cxn>
                      <a:cxn ang="0">
                        <a:pos x="489" y="61"/>
                      </a:cxn>
                      <a:cxn ang="0">
                        <a:pos x="525" y="34"/>
                      </a:cxn>
                      <a:cxn ang="0">
                        <a:pos x="562" y="11"/>
                      </a:cxn>
                      <a:cxn ang="0">
                        <a:pos x="574" y="5"/>
                      </a:cxn>
                      <a:cxn ang="0">
                        <a:pos x="585" y="1"/>
                      </a:cxn>
                      <a:cxn ang="0">
                        <a:pos x="594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7" y="27"/>
                      </a:cxn>
                      <a:cxn ang="0">
                        <a:pos x="589" y="40"/>
                      </a:cxn>
                      <a:cxn ang="0">
                        <a:pos x="568" y="76"/>
                      </a:cxn>
                      <a:cxn ang="0">
                        <a:pos x="539" y="113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1"/>
                        </a:lnTo>
                        <a:lnTo>
                          <a:pt x="385" y="144"/>
                        </a:lnTo>
                        <a:lnTo>
                          <a:pt x="489" y="61"/>
                        </a:lnTo>
                        <a:lnTo>
                          <a:pt x="525" y="34"/>
                        </a:lnTo>
                        <a:lnTo>
                          <a:pt x="562" y="11"/>
                        </a:lnTo>
                        <a:lnTo>
                          <a:pt x="574" y="5"/>
                        </a:lnTo>
                        <a:lnTo>
                          <a:pt x="585" y="1"/>
                        </a:lnTo>
                        <a:lnTo>
                          <a:pt x="594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7" y="27"/>
                        </a:lnTo>
                        <a:lnTo>
                          <a:pt x="589" y="40"/>
                        </a:lnTo>
                        <a:lnTo>
                          <a:pt x="568" y="76"/>
                        </a:lnTo>
                        <a:lnTo>
                          <a:pt x="539" y="113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9" name="Freeform 202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40" name="Freeform 203"/>
                  <p:cNvSpPr>
                    <a:spLocks/>
                  </p:cNvSpPr>
                  <p:nvPr/>
                </p:nvSpPr>
                <p:spPr bwMode="auto">
                  <a:xfrm>
                    <a:off x="4314" y="273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1" y="285"/>
                      </a:cxn>
                      <a:cxn ang="0">
                        <a:pos x="144" y="386"/>
                      </a:cxn>
                      <a:cxn ang="0">
                        <a:pos x="62" y="489"/>
                      </a:cxn>
                      <a:cxn ang="0">
                        <a:pos x="34" y="526"/>
                      </a:cxn>
                      <a:cxn ang="0">
                        <a:pos x="11" y="562"/>
                      </a:cxn>
                      <a:cxn ang="0">
                        <a:pos x="5" y="575"/>
                      </a:cxn>
                      <a:cxn ang="0">
                        <a:pos x="1" y="586"/>
                      </a:cxn>
                      <a:cxn ang="0">
                        <a:pos x="0" y="595"/>
                      </a:cxn>
                      <a:cxn ang="0">
                        <a:pos x="2" y="599"/>
                      </a:cxn>
                      <a:cxn ang="0">
                        <a:pos x="8" y="602"/>
                      </a:cxn>
                      <a:cxn ang="0">
                        <a:pos x="15" y="601"/>
                      </a:cxn>
                      <a:cxn ang="0">
                        <a:pos x="27" y="597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6" y="369"/>
                      </a:cxn>
                      <a:cxn ang="0">
                        <a:pos x="316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1" y="285"/>
                        </a:lnTo>
                        <a:lnTo>
                          <a:pt x="144" y="386"/>
                        </a:lnTo>
                        <a:lnTo>
                          <a:pt x="62" y="489"/>
                        </a:lnTo>
                        <a:lnTo>
                          <a:pt x="34" y="526"/>
                        </a:lnTo>
                        <a:lnTo>
                          <a:pt x="11" y="562"/>
                        </a:lnTo>
                        <a:lnTo>
                          <a:pt x="5" y="575"/>
                        </a:lnTo>
                        <a:lnTo>
                          <a:pt x="1" y="586"/>
                        </a:lnTo>
                        <a:lnTo>
                          <a:pt x="0" y="595"/>
                        </a:lnTo>
                        <a:lnTo>
                          <a:pt x="2" y="599"/>
                        </a:lnTo>
                        <a:lnTo>
                          <a:pt x="8" y="602"/>
                        </a:lnTo>
                        <a:lnTo>
                          <a:pt x="15" y="601"/>
                        </a:lnTo>
                        <a:lnTo>
                          <a:pt x="27" y="597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6" y="369"/>
                        </a:lnTo>
                        <a:lnTo>
                          <a:pt x="316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41" name="Freeform 204"/>
                  <p:cNvSpPr>
                    <a:spLocks/>
                  </p:cNvSpPr>
                  <p:nvPr/>
                </p:nvSpPr>
                <p:spPr bwMode="auto">
                  <a:xfrm>
                    <a:off x="4515" y="2608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4" y="232"/>
                      </a:cxn>
                      <a:cxn ang="0">
                        <a:pos x="385" y="143"/>
                      </a:cxn>
                      <a:cxn ang="0">
                        <a:pos x="487" y="62"/>
                      </a:cxn>
                      <a:cxn ang="0">
                        <a:pos x="524" y="33"/>
                      </a:cxn>
                      <a:cxn ang="0">
                        <a:pos x="560" y="12"/>
                      </a:cxn>
                      <a:cxn ang="0">
                        <a:pos x="573" y="5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1" y="7"/>
                      </a:cxn>
                      <a:cxn ang="0">
                        <a:pos x="599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6" y="77"/>
                      </a:cxn>
                      <a:cxn ang="0">
                        <a:pos x="539" y="113"/>
                      </a:cxn>
                      <a:cxn ang="0">
                        <a:pos x="457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1" h="602">
                        <a:moveTo>
                          <a:pt x="0" y="493"/>
                        </a:moveTo>
                        <a:lnTo>
                          <a:pt x="284" y="232"/>
                        </a:lnTo>
                        <a:lnTo>
                          <a:pt x="385" y="143"/>
                        </a:lnTo>
                        <a:lnTo>
                          <a:pt x="487" y="62"/>
                        </a:lnTo>
                        <a:lnTo>
                          <a:pt x="524" y="33"/>
                        </a:lnTo>
                        <a:lnTo>
                          <a:pt x="560" y="12"/>
                        </a:lnTo>
                        <a:lnTo>
                          <a:pt x="573" y="5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1" y="7"/>
                        </a:lnTo>
                        <a:lnTo>
                          <a:pt x="599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6" y="77"/>
                        </a:lnTo>
                        <a:lnTo>
                          <a:pt x="539" y="113"/>
                        </a:lnTo>
                        <a:lnTo>
                          <a:pt x="457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grpSp>
              <p:nvGrpSpPr>
                <p:cNvPr id="289" name="Group 406"/>
                <p:cNvGrpSpPr>
                  <a:grpSpLocks/>
                </p:cNvGrpSpPr>
                <p:nvPr/>
              </p:nvGrpSpPr>
              <p:grpSpPr bwMode="auto">
                <a:xfrm>
                  <a:off x="4316" y="2539"/>
                  <a:ext cx="557" cy="552"/>
                  <a:chOff x="4316" y="2539"/>
                  <a:chExt cx="557" cy="552"/>
                </a:xfrm>
              </p:grpSpPr>
              <p:sp>
                <p:nvSpPr>
                  <p:cNvPr id="352" name="Freeform 206"/>
                  <p:cNvSpPr>
                    <a:spLocks/>
                  </p:cNvSpPr>
                  <p:nvPr/>
                </p:nvSpPr>
                <p:spPr bwMode="auto">
                  <a:xfrm>
                    <a:off x="4316" y="273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5"/>
                      </a:cxn>
                      <a:cxn ang="0">
                        <a:pos x="62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5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39" y="589"/>
                      </a:cxn>
                      <a:cxn ang="0">
                        <a:pos x="77" y="568"/>
                      </a:cxn>
                      <a:cxn ang="0">
                        <a:pos x="113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5"/>
                        </a:lnTo>
                        <a:lnTo>
                          <a:pt x="62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5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39" y="589"/>
                        </a:lnTo>
                        <a:lnTo>
                          <a:pt x="77" y="568"/>
                        </a:lnTo>
                        <a:lnTo>
                          <a:pt x="113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53" name="Freeform 207"/>
                  <p:cNvSpPr>
                    <a:spLocks/>
                  </p:cNvSpPr>
                  <p:nvPr/>
                </p:nvSpPr>
                <p:spPr bwMode="auto">
                  <a:xfrm>
                    <a:off x="4517" y="260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6" y="144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3"/>
                      </a:cxn>
                      <a:cxn ang="0">
                        <a:pos x="575" y="5"/>
                      </a:cxn>
                      <a:cxn ang="0">
                        <a:pos x="587" y="1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8"/>
                      </a:cxn>
                      <a:cxn ang="0">
                        <a:pos x="601" y="17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6" y="144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3"/>
                        </a:lnTo>
                        <a:lnTo>
                          <a:pt x="575" y="5"/>
                        </a:lnTo>
                        <a:lnTo>
                          <a:pt x="587" y="1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8"/>
                        </a:lnTo>
                        <a:lnTo>
                          <a:pt x="601" y="17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54" name="Freeform 208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55" name="Freeform 209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56" name="Freeform 210"/>
                  <p:cNvSpPr>
                    <a:spLocks/>
                  </p:cNvSpPr>
                  <p:nvPr/>
                </p:nvSpPr>
                <p:spPr bwMode="auto">
                  <a:xfrm>
                    <a:off x="4388" y="280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4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4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57" name="Freeform 211"/>
                  <p:cNvSpPr>
                    <a:spLocks/>
                  </p:cNvSpPr>
                  <p:nvPr/>
                </p:nvSpPr>
                <p:spPr bwMode="auto">
                  <a:xfrm>
                    <a:off x="4589" y="2678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2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1"/>
                      </a:cxn>
                      <a:cxn ang="0">
                        <a:pos x="595" y="0"/>
                      </a:cxn>
                      <a:cxn ang="0">
                        <a:pos x="600" y="3"/>
                      </a:cxn>
                      <a:cxn ang="0">
                        <a:pos x="600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1" y="112"/>
                      </a:cxn>
                      <a:cxn ang="0">
                        <a:pos x="458" y="216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2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1"/>
                        </a:lnTo>
                        <a:lnTo>
                          <a:pt x="595" y="0"/>
                        </a:lnTo>
                        <a:lnTo>
                          <a:pt x="600" y="3"/>
                        </a:lnTo>
                        <a:lnTo>
                          <a:pt x="600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1" y="112"/>
                        </a:lnTo>
                        <a:lnTo>
                          <a:pt x="458" y="216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58" name="Freeform 212"/>
                  <p:cNvSpPr>
                    <a:spLocks/>
                  </p:cNvSpPr>
                  <p:nvPr/>
                </p:nvSpPr>
                <p:spPr bwMode="auto">
                  <a:xfrm>
                    <a:off x="4390" y="280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4" y="524"/>
                      </a:cxn>
                      <a:cxn ang="0">
                        <a:pos x="13" y="561"/>
                      </a:cxn>
                      <a:cxn ang="0">
                        <a:pos x="5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7" y="600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7"/>
                      </a:cxn>
                      <a:cxn ang="0">
                        <a:pos x="113" y="538"/>
                      </a:cxn>
                      <a:cxn ang="0">
                        <a:pos x="216" y="458"/>
                      </a:cxn>
                      <a:cxn ang="0">
                        <a:pos x="318" y="368"/>
                      </a:cxn>
                      <a:cxn ang="0">
                        <a:pos x="318" y="368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4" y="524"/>
                        </a:lnTo>
                        <a:lnTo>
                          <a:pt x="13" y="561"/>
                        </a:lnTo>
                        <a:lnTo>
                          <a:pt x="5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7" y="600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7"/>
                        </a:lnTo>
                        <a:lnTo>
                          <a:pt x="113" y="538"/>
                        </a:lnTo>
                        <a:lnTo>
                          <a:pt x="216" y="458"/>
                        </a:lnTo>
                        <a:lnTo>
                          <a:pt x="318" y="368"/>
                        </a:lnTo>
                        <a:lnTo>
                          <a:pt x="318" y="368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59" name="Freeform 213"/>
                  <p:cNvSpPr>
                    <a:spLocks/>
                  </p:cNvSpPr>
                  <p:nvPr/>
                </p:nvSpPr>
                <p:spPr bwMode="auto">
                  <a:xfrm>
                    <a:off x="4591" y="2680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0" name="Freeform 214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1" name="Freeform 215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2" name="Freeform 216"/>
                  <p:cNvSpPr>
                    <a:spLocks/>
                  </p:cNvSpPr>
                  <p:nvPr/>
                </p:nvSpPr>
                <p:spPr bwMode="auto">
                  <a:xfrm>
                    <a:off x="4460" y="287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4"/>
                      </a:cxn>
                      <a:cxn ang="0">
                        <a:pos x="144" y="385"/>
                      </a:cxn>
                      <a:cxn ang="0">
                        <a:pos x="62" y="487"/>
                      </a:cxn>
                      <a:cxn ang="0">
                        <a:pos x="35" y="525"/>
                      </a:cxn>
                      <a:cxn ang="0">
                        <a:pos x="12" y="561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9" y="603"/>
                      </a:cxn>
                      <a:cxn ang="0">
                        <a:pos x="16" y="600"/>
                      </a:cxn>
                      <a:cxn ang="0">
                        <a:pos x="28" y="597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39"/>
                      </a:cxn>
                      <a:cxn ang="0">
                        <a:pos x="216" y="457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3">
                        <a:moveTo>
                          <a:pt x="494" y="0"/>
                        </a:moveTo>
                        <a:lnTo>
                          <a:pt x="232" y="284"/>
                        </a:lnTo>
                        <a:lnTo>
                          <a:pt x="144" y="385"/>
                        </a:lnTo>
                        <a:lnTo>
                          <a:pt x="62" y="487"/>
                        </a:lnTo>
                        <a:lnTo>
                          <a:pt x="35" y="525"/>
                        </a:lnTo>
                        <a:lnTo>
                          <a:pt x="12" y="561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9" y="603"/>
                        </a:lnTo>
                        <a:lnTo>
                          <a:pt x="16" y="600"/>
                        </a:lnTo>
                        <a:lnTo>
                          <a:pt x="28" y="597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39"/>
                        </a:lnTo>
                        <a:lnTo>
                          <a:pt x="216" y="457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3" name="Freeform 217"/>
                  <p:cNvSpPr>
                    <a:spLocks/>
                  </p:cNvSpPr>
                  <p:nvPr/>
                </p:nvSpPr>
                <p:spPr bwMode="auto">
                  <a:xfrm>
                    <a:off x="4661" y="275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4" name="Freeform 218"/>
                  <p:cNvSpPr>
                    <a:spLocks/>
                  </p:cNvSpPr>
                  <p:nvPr/>
                </p:nvSpPr>
                <p:spPr bwMode="auto">
                  <a:xfrm>
                    <a:off x="4462" y="288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4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4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5" name="Freeform 219"/>
                  <p:cNvSpPr>
                    <a:spLocks/>
                  </p:cNvSpPr>
                  <p:nvPr/>
                </p:nvSpPr>
                <p:spPr bwMode="auto">
                  <a:xfrm>
                    <a:off x="4663" y="2752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6" name="Freeform 220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7" name="Freeform 221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8" name="Freeform 223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9" name="Freeform 225"/>
                  <p:cNvSpPr>
                    <a:spLocks/>
                  </p:cNvSpPr>
                  <p:nvPr/>
                </p:nvSpPr>
                <p:spPr bwMode="auto">
                  <a:xfrm>
                    <a:off x="4448" y="2541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1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0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1" y="112"/>
                      </a:cxn>
                      <a:cxn ang="0">
                        <a:pos x="458" y="215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1"/>
                      </a:cxn>
                      <a:cxn ang="0">
                        <a:pos x="110" y="601"/>
                      </a:cxn>
                    </a:cxnLst>
                    <a:rect l="0" t="0" r="r" b="b"/>
                    <a:pathLst>
                      <a:path w="602" h="601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1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0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1" y="112"/>
                        </a:lnTo>
                        <a:lnTo>
                          <a:pt x="458" y="215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1"/>
                        </a:lnTo>
                        <a:lnTo>
                          <a:pt x="110" y="601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0" name="Freeform 227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1" name="Freeform 228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2" name="Freeform 229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3" name="Freeform 230"/>
                  <p:cNvSpPr>
                    <a:spLocks/>
                  </p:cNvSpPr>
                  <p:nvPr/>
                </p:nvSpPr>
                <p:spPr bwMode="auto">
                  <a:xfrm>
                    <a:off x="4319" y="2742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8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8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4" name="Freeform 231"/>
                  <p:cNvSpPr>
                    <a:spLocks/>
                  </p:cNvSpPr>
                  <p:nvPr/>
                </p:nvSpPr>
                <p:spPr bwMode="auto">
                  <a:xfrm>
                    <a:off x="4521" y="2613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3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2" y="12"/>
                      </a:cxn>
                      <a:cxn ang="0">
                        <a:pos x="573" y="4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3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2" y="12"/>
                        </a:lnTo>
                        <a:lnTo>
                          <a:pt x="573" y="4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5" name="Freeform 232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6" name="Freeform 233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7" name="Freeform 234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8" name="Freeform 235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9" name="Freeform 236"/>
                  <p:cNvSpPr>
                    <a:spLocks/>
                  </p:cNvSpPr>
                  <p:nvPr/>
                </p:nvSpPr>
                <p:spPr bwMode="auto">
                  <a:xfrm>
                    <a:off x="4393" y="2812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0" name="Freeform 237"/>
                  <p:cNvSpPr>
                    <a:spLocks/>
                  </p:cNvSpPr>
                  <p:nvPr/>
                </p:nvSpPr>
                <p:spPr bwMode="auto">
                  <a:xfrm>
                    <a:off x="4594" y="268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1" name="Freeform 238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2" name="Freeform 239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3" name="Freeform 240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4" name="Freeform 241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5" name="Freeform 242"/>
                  <p:cNvSpPr>
                    <a:spLocks/>
                  </p:cNvSpPr>
                  <p:nvPr/>
                </p:nvSpPr>
                <p:spPr bwMode="auto">
                  <a:xfrm>
                    <a:off x="4465" y="2885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2" y="562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2" y="562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6" name="Freeform 243"/>
                  <p:cNvSpPr>
                    <a:spLocks/>
                  </p:cNvSpPr>
                  <p:nvPr/>
                </p:nvSpPr>
                <p:spPr bwMode="auto">
                  <a:xfrm>
                    <a:off x="4667" y="2756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7" name="Freeform 244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8" name="Freeform 245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9" name="Freeform 247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0" name="Freeform 249"/>
                  <p:cNvSpPr>
                    <a:spLocks/>
                  </p:cNvSpPr>
                  <p:nvPr/>
                </p:nvSpPr>
                <p:spPr bwMode="auto">
                  <a:xfrm>
                    <a:off x="4448" y="2541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1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0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1" y="112"/>
                      </a:cxn>
                      <a:cxn ang="0">
                        <a:pos x="458" y="215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1"/>
                      </a:cxn>
                      <a:cxn ang="0">
                        <a:pos x="110" y="601"/>
                      </a:cxn>
                    </a:cxnLst>
                    <a:rect l="0" t="0" r="r" b="b"/>
                    <a:pathLst>
                      <a:path w="602" h="601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1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0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1" y="112"/>
                        </a:lnTo>
                        <a:lnTo>
                          <a:pt x="458" y="215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1"/>
                        </a:lnTo>
                        <a:lnTo>
                          <a:pt x="110" y="601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1" name="Freeform 251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2" name="Freeform 252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3" name="Freeform 253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4" name="Freeform 254"/>
                  <p:cNvSpPr>
                    <a:spLocks/>
                  </p:cNvSpPr>
                  <p:nvPr/>
                </p:nvSpPr>
                <p:spPr bwMode="auto">
                  <a:xfrm>
                    <a:off x="4319" y="2742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8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8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5" name="Freeform 255"/>
                  <p:cNvSpPr>
                    <a:spLocks/>
                  </p:cNvSpPr>
                  <p:nvPr/>
                </p:nvSpPr>
                <p:spPr bwMode="auto">
                  <a:xfrm>
                    <a:off x="4521" y="2613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3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2" y="12"/>
                      </a:cxn>
                      <a:cxn ang="0">
                        <a:pos x="573" y="4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3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2" y="12"/>
                        </a:lnTo>
                        <a:lnTo>
                          <a:pt x="573" y="4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6" name="Freeform 256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7" name="Freeform 257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8" name="Freeform 258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9" name="Freeform 259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0" name="Freeform 260"/>
                  <p:cNvSpPr>
                    <a:spLocks/>
                  </p:cNvSpPr>
                  <p:nvPr/>
                </p:nvSpPr>
                <p:spPr bwMode="auto">
                  <a:xfrm>
                    <a:off x="4393" y="2812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1" name="Freeform 261"/>
                  <p:cNvSpPr>
                    <a:spLocks/>
                  </p:cNvSpPr>
                  <p:nvPr/>
                </p:nvSpPr>
                <p:spPr bwMode="auto">
                  <a:xfrm>
                    <a:off x="4594" y="268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2" name="Freeform 262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3" name="Freeform 263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4" name="Freeform 264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5" name="Freeform 265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6" name="Freeform 266"/>
                  <p:cNvSpPr>
                    <a:spLocks/>
                  </p:cNvSpPr>
                  <p:nvPr/>
                </p:nvSpPr>
                <p:spPr bwMode="auto">
                  <a:xfrm>
                    <a:off x="4465" y="2885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2" y="562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2" y="562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7" name="Freeform 267"/>
                  <p:cNvSpPr>
                    <a:spLocks/>
                  </p:cNvSpPr>
                  <p:nvPr/>
                </p:nvSpPr>
                <p:spPr bwMode="auto">
                  <a:xfrm>
                    <a:off x="4667" y="2756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8" name="Freeform 268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9" name="Freeform 269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0" name="Freeform 271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1" name="Freeform 273"/>
                  <p:cNvSpPr>
                    <a:spLocks/>
                  </p:cNvSpPr>
                  <p:nvPr/>
                </p:nvSpPr>
                <p:spPr bwMode="auto">
                  <a:xfrm>
                    <a:off x="4452" y="254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2" name="Freeform 275"/>
                  <p:cNvSpPr>
                    <a:spLocks/>
                  </p:cNvSpPr>
                  <p:nvPr/>
                </p:nvSpPr>
                <p:spPr bwMode="auto">
                  <a:xfrm>
                    <a:off x="4454" y="254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3" name="Freeform 276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4" name="Freeform 277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5" name="Freeform 278"/>
                  <p:cNvSpPr>
                    <a:spLocks/>
                  </p:cNvSpPr>
                  <p:nvPr/>
                </p:nvSpPr>
                <p:spPr bwMode="auto">
                  <a:xfrm>
                    <a:off x="4323" y="274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4"/>
                      </a:cxn>
                      <a:cxn ang="0">
                        <a:pos x="62" y="488"/>
                      </a:cxn>
                      <a:cxn ang="0">
                        <a:pos x="33" y="524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4"/>
                        </a:lnTo>
                        <a:lnTo>
                          <a:pt x="62" y="488"/>
                        </a:lnTo>
                        <a:lnTo>
                          <a:pt x="33" y="524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6" name="Freeform 279"/>
                  <p:cNvSpPr>
                    <a:spLocks/>
                  </p:cNvSpPr>
                  <p:nvPr/>
                </p:nvSpPr>
                <p:spPr bwMode="auto">
                  <a:xfrm>
                    <a:off x="4524" y="261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7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7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7" name="Freeform 280"/>
                  <p:cNvSpPr>
                    <a:spLocks/>
                  </p:cNvSpPr>
                  <p:nvPr/>
                </p:nvSpPr>
                <p:spPr bwMode="auto">
                  <a:xfrm>
                    <a:off x="4325" y="274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2" y="284"/>
                      </a:cxn>
                      <a:cxn ang="0">
                        <a:pos x="142" y="385"/>
                      </a:cxn>
                      <a:cxn ang="0">
                        <a:pos x="62" y="489"/>
                      </a:cxn>
                      <a:cxn ang="0">
                        <a:pos x="33" y="525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7" y="602"/>
                      </a:cxn>
                      <a:cxn ang="0">
                        <a:pos x="16" y="601"/>
                      </a:cxn>
                      <a:cxn ang="0">
                        <a:pos x="27" y="597"/>
                      </a:cxn>
                      <a:cxn ang="0">
                        <a:pos x="39" y="589"/>
                      </a:cxn>
                      <a:cxn ang="0">
                        <a:pos x="76" y="568"/>
                      </a:cxn>
                      <a:cxn ang="0">
                        <a:pos x="112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2" y="284"/>
                        </a:lnTo>
                        <a:lnTo>
                          <a:pt x="142" y="385"/>
                        </a:lnTo>
                        <a:lnTo>
                          <a:pt x="62" y="489"/>
                        </a:lnTo>
                        <a:lnTo>
                          <a:pt x="33" y="525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7" y="602"/>
                        </a:lnTo>
                        <a:lnTo>
                          <a:pt x="16" y="601"/>
                        </a:lnTo>
                        <a:lnTo>
                          <a:pt x="27" y="597"/>
                        </a:lnTo>
                        <a:lnTo>
                          <a:pt x="39" y="589"/>
                        </a:lnTo>
                        <a:lnTo>
                          <a:pt x="76" y="568"/>
                        </a:lnTo>
                        <a:lnTo>
                          <a:pt x="112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8" name="Freeform 281"/>
                  <p:cNvSpPr>
                    <a:spLocks/>
                  </p:cNvSpPr>
                  <p:nvPr/>
                </p:nvSpPr>
                <p:spPr bwMode="auto">
                  <a:xfrm>
                    <a:off x="4526" y="261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5" y="35"/>
                      </a:cxn>
                      <a:cxn ang="0">
                        <a:pos x="561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7"/>
                      </a:cxn>
                      <a:cxn ang="0">
                        <a:pos x="596" y="27"/>
                      </a:cxn>
                      <a:cxn ang="0">
                        <a:pos x="590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5" y="35"/>
                        </a:lnTo>
                        <a:lnTo>
                          <a:pt x="561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7"/>
                        </a:lnTo>
                        <a:lnTo>
                          <a:pt x="596" y="27"/>
                        </a:lnTo>
                        <a:lnTo>
                          <a:pt x="590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9" name="Freeform 282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0" name="Freeform 283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1" name="Freeform 284"/>
                  <p:cNvSpPr>
                    <a:spLocks/>
                  </p:cNvSpPr>
                  <p:nvPr/>
                </p:nvSpPr>
                <p:spPr bwMode="auto">
                  <a:xfrm>
                    <a:off x="4397" y="2816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3" y="562"/>
                      </a:cxn>
                      <a:cxn ang="0">
                        <a:pos x="6" y="575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9" y="602"/>
                      </a:cxn>
                      <a:cxn ang="0">
                        <a:pos x="18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9" y="369"/>
                      </a:cxn>
                      <a:cxn ang="0">
                        <a:pos x="319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3" y="562"/>
                        </a:lnTo>
                        <a:lnTo>
                          <a:pt x="6" y="575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9" y="602"/>
                        </a:lnTo>
                        <a:lnTo>
                          <a:pt x="18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9" y="369"/>
                        </a:lnTo>
                        <a:lnTo>
                          <a:pt x="319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2" name="Freeform 285"/>
                  <p:cNvSpPr>
                    <a:spLocks/>
                  </p:cNvSpPr>
                  <p:nvPr/>
                </p:nvSpPr>
                <p:spPr bwMode="auto">
                  <a:xfrm>
                    <a:off x="4598" y="268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2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7"/>
                      </a:cxn>
                      <a:cxn ang="0">
                        <a:pos x="596" y="29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2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7"/>
                        </a:lnTo>
                        <a:lnTo>
                          <a:pt x="596" y="29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3" name="Freeform 286"/>
                  <p:cNvSpPr>
                    <a:spLocks/>
                  </p:cNvSpPr>
                  <p:nvPr/>
                </p:nvSpPr>
                <p:spPr bwMode="auto">
                  <a:xfrm>
                    <a:off x="4399" y="2818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2"/>
                      </a:cxn>
                      <a:cxn ang="0">
                        <a:pos x="6" y="575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7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8" y="369"/>
                      </a:cxn>
                      <a:cxn ang="0">
                        <a:pos x="318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2"/>
                        </a:lnTo>
                        <a:lnTo>
                          <a:pt x="6" y="575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7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8" y="369"/>
                        </a:lnTo>
                        <a:lnTo>
                          <a:pt x="318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4" name="Freeform 287"/>
                  <p:cNvSpPr>
                    <a:spLocks/>
                  </p:cNvSpPr>
                  <p:nvPr/>
                </p:nvSpPr>
                <p:spPr bwMode="auto">
                  <a:xfrm>
                    <a:off x="4600" y="268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1" y="13"/>
                      </a:cxn>
                      <a:cxn ang="0">
                        <a:pos x="574" y="5"/>
                      </a:cxn>
                      <a:cxn ang="0">
                        <a:pos x="586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1" y="13"/>
                        </a:lnTo>
                        <a:lnTo>
                          <a:pt x="574" y="5"/>
                        </a:lnTo>
                        <a:lnTo>
                          <a:pt x="586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5" name="Freeform 288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6" name="Freeform 289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7" name="Freeform 290"/>
                  <p:cNvSpPr>
                    <a:spLocks/>
                  </p:cNvSpPr>
                  <p:nvPr/>
                </p:nvSpPr>
                <p:spPr bwMode="auto">
                  <a:xfrm>
                    <a:off x="4469" y="288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2" y="286"/>
                      </a:cxn>
                      <a:cxn ang="0">
                        <a:pos x="142" y="386"/>
                      </a:cxn>
                      <a:cxn ang="0">
                        <a:pos x="62" y="489"/>
                      </a:cxn>
                      <a:cxn ang="0">
                        <a:pos x="33" y="526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7"/>
                      </a:cxn>
                      <a:cxn ang="0">
                        <a:pos x="0" y="595"/>
                      </a:cxn>
                      <a:cxn ang="0">
                        <a:pos x="3" y="600"/>
                      </a:cxn>
                      <a:cxn ang="0">
                        <a:pos x="7" y="602"/>
                      </a:cxn>
                      <a:cxn ang="0">
                        <a:pos x="16" y="601"/>
                      </a:cxn>
                      <a:cxn ang="0">
                        <a:pos x="27" y="597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2" y="541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2" y="286"/>
                        </a:lnTo>
                        <a:lnTo>
                          <a:pt x="142" y="386"/>
                        </a:lnTo>
                        <a:lnTo>
                          <a:pt x="62" y="489"/>
                        </a:lnTo>
                        <a:lnTo>
                          <a:pt x="33" y="526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7"/>
                        </a:lnTo>
                        <a:lnTo>
                          <a:pt x="0" y="595"/>
                        </a:lnTo>
                        <a:lnTo>
                          <a:pt x="3" y="600"/>
                        </a:lnTo>
                        <a:lnTo>
                          <a:pt x="7" y="602"/>
                        </a:lnTo>
                        <a:lnTo>
                          <a:pt x="16" y="601"/>
                        </a:lnTo>
                        <a:lnTo>
                          <a:pt x="27" y="597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2" y="541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8" name="Freeform 291"/>
                  <p:cNvSpPr>
                    <a:spLocks/>
                  </p:cNvSpPr>
                  <p:nvPr/>
                </p:nvSpPr>
                <p:spPr bwMode="auto">
                  <a:xfrm>
                    <a:off x="4670" y="275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5" y="232"/>
                      </a:cxn>
                      <a:cxn ang="0">
                        <a:pos x="386" y="143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2"/>
                      </a:cxn>
                      <a:cxn ang="0">
                        <a:pos x="575" y="5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6"/>
                      </a:cxn>
                      <a:cxn ang="0">
                        <a:pos x="596" y="28"/>
                      </a:cxn>
                      <a:cxn ang="0">
                        <a:pos x="590" y="41"/>
                      </a:cxn>
                      <a:cxn ang="0">
                        <a:pos x="567" y="77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5" y="232"/>
                        </a:lnTo>
                        <a:lnTo>
                          <a:pt x="386" y="143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2"/>
                        </a:lnTo>
                        <a:lnTo>
                          <a:pt x="575" y="5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6"/>
                        </a:lnTo>
                        <a:lnTo>
                          <a:pt x="596" y="28"/>
                        </a:lnTo>
                        <a:lnTo>
                          <a:pt x="590" y="41"/>
                        </a:lnTo>
                        <a:lnTo>
                          <a:pt x="567" y="77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9" name="Freeform 292"/>
                  <p:cNvSpPr>
                    <a:spLocks/>
                  </p:cNvSpPr>
                  <p:nvPr/>
                </p:nvSpPr>
                <p:spPr bwMode="auto">
                  <a:xfrm>
                    <a:off x="4471" y="289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1" y="285"/>
                      </a:cxn>
                      <a:cxn ang="0">
                        <a:pos x="142" y="386"/>
                      </a:cxn>
                      <a:cxn ang="0">
                        <a:pos x="61" y="488"/>
                      </a:cxn>
                      <a:cxn ang="0">
                        <a:pos x="33" y="526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6"/>
                      </a:cxn>
                      <a:cxn ang="0">
                        <a:pos x="0" y="595"/>
                      </a:cxn>
                      <a:cxn ang="0">
                        <a:pos x="2" y="599"/>
                      </a:cxn>
                      <a:cxn ang="0">
                        <a:pos x="7" y="602"/>
                      </a:cxn>
                      <a:cxn ang="0">
                        <a:pos x="15" y="601"/>
                      </a:cxn>
                      <a:cxn ang="0">
                        <a:pos x="27" y="596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6" y="369"/>
                      </a:cxn>
                      <a:cxn ang="0">
                        <a:pos x="316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1" y="285"/>
                        </a:lnTo>
                        <a:lnTo>
                          <a:pt x="142" y="386"/>
                        </a:lnTo>
                        <a:lnTo>
                          <a:pt x="61" y="488"/>
                        </a:lnTo>
                        <a:lnTo>
                          <a:pt x="33" y="526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6"/>
                        </a:lnTo>
                        <a:lnTo>
                          <a:pt x="0" y="595"/>
                        </a:lnTo>
                        <a:lnTo>
                          <a:pt x="2" y="599"/>
                        </a:lnTo>
                        <a:lnTo>
                          <a:pt x="7" y="602"/>
                        </a:lnTo>
                        <a:lnTo>
                          <a:pt x="15" y="601"/>
                        </a:lnTo>
                        <a:lnTo>
                          <a:pt x="27" y="596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6" y="369"/>
                        </a:lnTo>
                        <a:lnTo>
                          <a:pt x="316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0" name="Freeform 293"/>
                  <p:cNvSpPr>
                    <a:spLocks/>
                  </p:cNvSpPr>
                  <p:nvPr/>
                </p:nvSpPr>
                <p:spPr bwMode="auto">
                  <a:xfrm>
                    <a:off x="4672" y="276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5" y="232"/>
                      </a:cxn>
                      <a:cxn ang="0">
                        <a:pos x="386" y="143"/>
                      </a:cxn>
                      <a:cxn ang="0">
                        <a:pos x="488" y="62"/>
                      </a:cxn>
                      <a:cxn ang="0">
                        <a:pos x="525" y="33"/>
                      </a:cxn>
                      <a:cxn ang="0">
                        <a:pos x="561" y="12"/>
                      </a:cxn>
                      <a:cxn ang="0">
                        <a:pos x="574" y="4"/>
                      </a:cxn>
                      <a:cxn ang="0">
                        <a:pos x="586" y="2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0" y="16"/>
                      </a:cxn>
                      <a:cxn ang="0">
                        <a:pos x="596" y="28"/>
                      </a:cxn>
                      <a:cxn ang="0">
                        <a:pos x="590" y="40"/>
                      </a:cxn>
                      <a:cxn ang="0">
                        <a:pos x="567" y="77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5" y="232"/>
                        </a:lnTo>
                        <a:lnTo>
                          <a:pt x="386" y="143"/>
                        </a:lnTo>
                        <a:lnTo>
                          <a:pt x="488" y="62"/>
                        </a:lnTo>
                        <a:lnTo>
                          <a:pt x="525" y="33"/>
                        </a:lnTo>
                        <a:lnTo>
                          <a:pt x="561" y="12"/>
                        </a:lnTo>
                        <a:lnTo>
                          <a:pt x="574" y="4"/>
                        </a:lnTo>
                        <a:lnTo>
                          <a:pt x="586" y="2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0" y="16"/>
                        </a:lnTo>
                        <a:lnTo>
                          <a:pt x="596" y="28"/>
                        </a:lnTo>
                        <a:lnTo>
                          <a:pt x="590" y="40"/>
                        </a:lnTo>
                        <a:lnTo>
                          <a:pt x="567" y="77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1" name="Freeform 294"/>
                  <p:cNvSpPr>
                    <a:spLocks/>
                  </p:cNvSpPr>
                  <p:nvPr/>
                </p:nvSpPr>
                <p:spPr bwMode="auto">
                  <a:xfrm>
                    <a:off x="4433" y="2637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70" y="197"/>
                      </a:cxn>
                      <a:cxn ang="0">
                        <a:pos x="70" y="197"/>
                      </a:cxn>
                      <a:cxn ang="0">
                        <a:pos x="71" y="196"/>
                      </a:cxn>
                      <a:cxn ang="0">
                        <a:pos x="72" y="196"/>
                      </a:cxn>
                      <a:cxn ang="0">
                        <a:pos x="72" y="195"/>
                      </a:cxn>
                      <a:cxn ang="0">
                        <a:pos x="77" y="192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9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19" y="153"/>
                      </a:cxn>
                      <a:cxn ang="0">
                        <a:pos x="129" y="136"/>
                      </a:cxn>
                      <a:cxn ang="0">
                        <a:pos x="129" y="136"/>
                      </a:cxn>
                      <a:cxn ang="0">
                        <a:pos x="136" y="120"/>
                      </a:cxn>
                      <a:cxn ang="0">
                        <a:pos x="134" y="101"/>
                      </a:cxn>
                      <a:cxn ang="0">
                        <a:pos x="126" y="82"/>
                      </a:cxn>
                      <a:cxn ang="0">
                        <a:pos x="108" y="66"/>
                      </a:cxn>
                      <a:cxn ang="0">
                        <a:pos x="87" y="48"/>
                      </a:cxn>
                      <a:cxn ang="0">
                        <a:pos x="62" y="33"/>
                      </a:cxn>
                      <a:cxn ang="0">
                        <a:pos x="62" y="33"/>
                      </a:cxn>
                      <a:cxn ang="0">
                        <a:pos x="42" y="20"/>
                      </a:cxn>
                      <a:cxn ang="0">
                        <a:pos x="19" y="10"/>
                      </a:cxn>
                      <a:cxn ang="0">
                        <a:pos x="19" y="10"/>
                      </a:cxn>
                      <a:cxn ang="0">
                        <a:pos x="13" y="6"/>
                      </a:cxn>
                      <a:cxn ang="0">
                        <a:pos x="6" y="3"/>
                      </a:cxn>
                      <a:cxn ang="0">
                        <a:pos x="6" y="3"/>
                      </a:cxn>
                      <a:cxn ang="0">
                        <a:pos x="6" y="3"/>
                      </a:cxn>
                      <a:cxn ang="0">
                        <a:pos x="3" y="2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7">
                        <a:moveTo>
                          <a:pt x="70" y="197"/>
                        </a:moveTo>
                        <a:lnTo>
                          <a:pt x="70" y="197"/>
                        </a:lnTo>
                        <a:lnTo>
                          <a:pt x="71" y="196"/>
                        </a:lnTo>
                        <a:lnTo>
                          <a:pt x="72" y="196"/>
                        </a:lnTo>
                        <a:lnTo>
                          <a:pt x="72" y="195"/>
                        </a:lnTo>
                        <a:lnTo>
                          <a:pt x="77" y="192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9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19" y="153"/>
                        </a:lnTo>
                        <a:lnTo>
                          <a:pt x="129" y="136"/>
                        </a:lnTo>
                        <a:lnTo>
                          <a:pt x="129" y="136"/>
                        </a:lnTo>
                        <a:lnTo>
                          <a:pt x="136" y="120"/>
                        </a:lnTo>
                        <a:lnTo>
                          <a:pt x="134" y="101"/>
                        </a:lnTo>
                        <a:lnTo>
                          <a:pt x="126" y="82"/>
                        </a:lnTo>
                        <a:lnTo>
                          <a:pt x="108" y="66"/>
                        </a:lnTo>
                        <a:lnTo>
                          <a:pt x="87" y="48"/>
                        </a:lnTo>
                        <a:lnTo>
                          <a:pt x="62" y="33"/>
                        </a:lnTo>
                        <a:lnTo>
                          <a:pt x="62" y="33"/>
                        </a:lnTo>
                        <a:lnTo>
                          <a:pt x="42" y="20"/>
                        </a:lnTo>
                        <a:lnTo>
                          <a:pt x="19" y="10"/>
                        </a:lnTo>
                        <a:lnTo>
                          <a:pt x="19" y="10"/>
                        </a:lnTo>
                        <a:lnTo>
                          <a:pt x="13" y="6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2" name="Freeform 295"/>
                  <p:cNvSpPr>
                    <a:spLocks/>
                  </p:cNvSpPr>
                  <p:nvPr/>
                </p:nvSpPr>
                <p:spPr bwMode="auto">
                  <a:xfrm>
                    <a:off x="4432" y="2639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70" y="196"/>
                      </a:cxn>
                      <a:cxn ang="0">
                        <a:pos x="71" y="196"/>
                      </a:cxn>
                      <a:cxn ang="0">
                        <a:pos x="71" y="196"/>
                      </a:cxn>
                      <a:cxn ang="0">
                        <a:pos x="72" y="194"/>
                      </a:cxn>
                      <a:cxn ang="0">
                        <a:pos x="74" y="194"/>
                      </a:cxn>
                      <a:cxn ang="0">
                        <a:pos x="74" y="194"/>
                      </a:cxn>
                      <a:cxn ang="0">
                        <a:pos x="78" y="191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7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20" y="153"/>
                      </a:cxn>
                      <a:cxn ang="0">
                        <a:pos x="129" y="135"/>
                      </a:cxn>
                      <a:cxn ang="0">
                        <a:pos x="129" y="135"/>
                      </a:cxn>
                      <a:cxn ang="0">
                        <a:pos x="136" y="119"/>
                      </a:cxn>
                      <a:cxn ang="0">
                        <a:pos x="134" y="101"/>
                      </a:cxn>
                      <a:cxn ang="0">
                        <a:pos x="134" y="101"/>
                      </a:cxn>
                      <a:cxn ang="0">
                        <a:pos x="126" y="81"/>
                      </a:cxn>
                      <a:cxn ang="0">
                        <a:pos x="108" y="65"/>
                      </a:cxn>
                      <a:cxn ang="0">
                        <a:pos x="87" y="47"/>
                      </a:cxn>
                      <a:cxn ang="0">
                        <a:pos x="64" y="3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6">
                        <a:moveTo>
                          <a:pt x="70" y="196"/>
                        </a:moveTo>
                        <a:lnTo>
                          <a:pt x="71" y="196"/>
                        </a:lnTo>
                        <a:lnTo>
                          <a:pt x="71" y="196"/>
                        </a:lnTo>
                        <a:lnTo>
                          <a:pt x="72" y="194"/>
                        </a:lnTo>
                        <a:lnTo>
                          <a:pt x="74" y="194"/>
                        </a:lnTo>
                        <a:lnTo>
                          <a:pt x="74" y="194"/>
                        </a:lnTo>
                        <a:lnTo>
                          <a:pt x="78" y="191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7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20" y="153"/>
                        </a:lnTo>
                        <a:lnTo>
                          <a:pt x="129" y="135"/>
                        </a:lnTo>
                        <a:lnTo>
                          <a:pt x="129" y="135"/>
                        </a:lnTo>
                        <a:lnTo>
                          <a:pt x="136" y="119"/>
                        </a:lnTo>
                        <a:lnTo>
                          <a:pt x="134" y="101"/>
                        </a:lnTo>
                        <a:lnTo>
                          <a:pt x="134" y="101"/>
                        </a:lnTo>
                        <a:lnTo>
                          <a:pt x="126" y="81"/>
                        </a:lnTo>
                        <a:lnTo>
                          <a:pt x="108" y="65"/>
                        </a:lnTo>
                        <a:lnTo>
                          <a:pt x="87" y="47"/>
                        </a:lnTo>
                        <a:lnTo>
                          <a:pt x="64" y="3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3" name="Freeform 296"/>
                  <p:cNvSpPr>
                    <a:spLocks/>
                  </p:cNvSpPr>
                  <p:nvPr/>
                </p:nvSpPr>
                <p:spPr bwMode="auto">
                  <a:xfrm>
                    <a:off x="4422" y="2639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69" y="197"/>
                      </a:cxn>
                      <a:cxn ang="0">
                        <a:pos x="69" y="197"/>
                      </a:cxn>
                      <a:cxn ang="0">
                        <a:pos x="71" y="197"/>
                      </a:cxn>
                      <a:cxn ang="0">
                        <a:pos x="72" y="196"/>
                      </a:cxn>
                      <a:cxn ang="0">
                        <a:pos x="72" y="194"/>
                      </a:cxn>
                      <a:cxn ang="0">
                        <a:pos x="77" y="191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9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20" y="153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36" y="119"/>
                      </a:cxn>
                      <a:cxn ang="0">
                        <a:pos x="134" y="102"/>
                      </a:cxn>
                      <a:cxn ang="0">
                        <a:pos x="126" y="82"/>
                      </a:cxn>
                      <a:cxn ang="0">
                        <a:pos x="108" y="66"/>
                      </a:cxn>
                      <a:cxn ang="0">
                        <a:pos x="87" y="49"/>
                      </a:cxn>
                      <a:cxn ang="0">
                        <a:pos x="64" y="3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7">
                        <a:moveTo>
                          <a:pt x="69" y="197"/>
                        </a:moveTo>
                        <a:lnTo>
                          <a:pt x="69" y="197"/>
                        </a:lnTo>
                        <a:lnTo>
                          <a:pt x="71" y="197"/>
                        </a:lnTo>
                        <a:lnTo>
                          <a:pt x="72" y="196"/>
                        </a:lnTo>
                        <a:lnTo>
                          <a:pt x="72" y="194"/>
                        </a:lnTo>
                        <a:lnTo>
                          <a:pt x="77" y="191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9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20" y="153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36" y="119"/>
                        </a:lnTo>
                        <a:lnTo>
                          <a:pt x="134" y="102"/>
                        </a:lnTo>
                        <a:lnTo>
                          <a:pt x="126" y="82"/>
                        </a:lnTo>
                        <a:lnTo>
                          <a:pt x="108" y="66"/>
                        </a:lnTo>
                        <a:lnTo>
                          <a:pt x="87" y="49"/>
                        </a:lnTo>
                        <a:lnTo>
                          <a:pt x="64" y="3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4" name="Freeform 297"/>
                  <p:cNvSpPr>
                    <a:spLocks/>
                  </p:cNvSpPr>
                  <p:nvPr/>
                </p:nvSpPr>
                <p:spPr bwMode="auto">
                  <a:xfrm>
                    <a:off x="4689" y="2942"/>
                    <a:ext cx="49" cy="64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2"/>
                      </a:cxn>
                      <a:cxn ang="0">
                        <a:pos x="57" y="2"/>
                      </a:cxn>
                      <a:cxn ang="0">
                        <a:pos x="55" y="3"/>
                      </a:cxn>
                      <a:cxn ang="0">
                        <a:pos x="55" y="3"/>
                      </a:cxn>
                      <a:cxn ang="0">
                        <a:pos x="51" y="7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35" y="22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13" y="51"/>
                      </a:cxn>
                      <a:cxn ang="0">
                        <a:pos x="5" y="68"/>
                      </a:cxn>
                      <a:cxn ang="0">
                        <a:pos x="5" y="68"/>
                      </a:cxn>
                      <a:cxn ang="0">
                        <a:pos x="0" y="84"/>
                      </a:cxn>
                      <a:cxn ang="0">
                        <a:pos x="3" y="102"/>
                      </a:cxn>
                      <a:cxn ang="0">
                        <a:pos x="13" y="121"/>
                      </a:cxn>
                      <a:cxn ang="0">
                        <a:pos x="32" y="136"/>
                      </a:cxn>
                      <a:cxn ang="0">
                        <a:pos x="55" y="150"/>
                      </a:cxn>
                      <a:cxn ang="0">
                        <a:pos x="80" y="163"/>
                      </a:cxn>
                      <a:cxn ang="0">
                        <a:pos x="80" y="163"/>
                      </a:cxn>
                      <a:cxn ang="0">
                        <a:pos x="103" y="173"/>
                      </a:cxn>
                      <a:cxn ang="0">
                        <a:pos x="126" y="183"/>
                      </a:cxn>
                      <a:cxn ang="0">
                        <a:pos x="126" y="183"/>
                      </a:cxn>
                      <a:cxn ang="0">
                        <a:pos x="133" y="186"/>
                      </a:cxn>
                      <a:cxn ang="0">
                        <a:pos x="140" y="189"/>
                      </a:cxn>
                      <a:cxn ang="0">
                        <a:pos x="140" y="189"/>
                      </a:cxn>
                      <a:cxn ang="0">
                        <a:pos x="140" y="189"/>
                      </a:cxn>
                      <a:cxn ang="0">
                        <a:pos x="143" y="189"/>
                      </a:cxn>
                      <a:cxn ang="0">
                        <a:pos x="144" y="190"/>
                      </a:cxn>
                      <a:cxn ang="0">
                        <a:pos x="144" y="190"/>
                      </a:cxn>
                      <a:cxn ang="0">
                        <a:pos x="144" y="190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</a:cxnLst>
                    <a:rect l="0" t="0" r="r" b="b"/>
                    <a:pathLst>
                      <a:path w="146" h="190">
                        <a:moveTo>
                          <a:pt x="58" y="0"/>
                        </a:moveTo>
                        <a:lnTo>
                          <a:pt x="58" y="2"/>
                        </a:lnTo>
                        <a:lnTo>
                          <a:pt x="57" y="2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1" y="7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35" y="22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13" y="51"/>
                        </a:lnTo>
                        <a:lnTo>
                          <a:pt x="5" y="68"/>
                        </a:lnTo>
                        <a:lnTo>
                          <a:pt x="5" y="68"/>
                        </a:lnTo>
                        <a:lnTo>
                          <a:pt x="0" y="84"/>
                        </a:lnTo>
                        <a:lnTo>
                          <a:pt x="3" y="102"/>
                        </a:lnTo>
                        <a:lnTo>
                          <a:pt x="13" y="121"/>
                        </a:lnTo>
                        <a:lnTo>
                          <a:pt x="32" y="136"/>
                        </a:lnTo>
                        <a:lnTo>
                          <a:pt x="55" y="150"/>
                        </a:lnTo>
                        <a:lnTo>
                          <a:pt x="80" y="163"/>
                        </a:lnTo>
                        <a:lnTo>
                          <a:pt x="80" y="163"/>
                        </a:lnTo>
                        <a:lnTo>
                          <a:pt x="103" y="173"/>
                        </a:lnTo>
                        <a:lnTo>
                          <a:pt x="126" y="183"/>
                        </a:lnTo>
                        <a:lnTo>
                          <a:pt x="126" y="183"/>
                        </a:lnTo>
                        <a:lnTo>
                          <a:pt x="133" y="186"/>
                        </a:lnTo>
                        <a:lnTo>
                          <a:pt x="140" y="189"/>
                        </a:lnTo>
                        <a:lnTo>
                          <a:pt x="140" y="189"/>
                        </a:lnTo>
                        <a:lnTo>
                          <a:pt x="140" y="189"/>
                        </a:lnTo>
                        <a:lnTo>
                          <a:pt x="143" y="189"/>
                        </a:lnTo>
                        <a:lnTo>
                          <a:pt x="144" y="190"/>
                        </a:lnTo>
                        <a:lnTo>
                          <a:pt x="144" y="190"/>
                        </a:lnTo>
                        <a:lnTo>
                          <a:pt x="144" y="190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5" name="Freeform 298"/>
                  <p:cNvSpPr>
                    <a:spLocks/>
                  </p:cNvSpPr>
                  <p:nvPr/>
                </p:nvSpPr>
                <p:spPr bwMode="auto">
                  <a:xfrm>
                    <a:off x="4696" y="2940"/>
                    <a:ext cx="49" cy="63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1"/>
                      </a:cxn>
                      <a:cxn ang="0">
                        <a:pos x="58" y="1"/>
                      </a:cxn>
                      <a:cxn ang="0">
                        <a:pos x="56" y="1"/>
                      </a:cxn>
                      <a:cxn ang="0">
                        <a:pos x="55" y="3"/>
                      </a:cxn>
                      <a:cxn ang="0">
                        <a:pos x="55" y="3"/>
                      </a:cxn>
                      <a:cxn ang="0">
                        <a:pos x="50" y="6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35" y="22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13" y="49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0" y="83"/>
                      </a:cxn>
                      <a:cxn ang="0">
                        <a:pos x="3" y="102"/>
                      </a:cxn>
                      <a:cxn ang="0">
                        <a:pos x="3" y="102"/>
                      </a:cxn>
                      <a:cxn ang="0">
                        <a:pos x="14" y="121"/>
                      </a:cxn>
                      <a:cxn ang="0">
                        <a:pos x="32" y="134"/>
                      </a:cxn>
                      <a:cxn ang="0">
                        <a:pos x="56" y="150"/>
                      </a:cxn>
                      <a:cxn ang="0">
                        <a:pos x="81" y="163"/>
                      </a:cxn>
                      <a:cxn ang="0">
                        <a:pos x="147" y="190"/>
                      </a:cxn>
                      <a:cxn ang="0">
                        <a:pos x="147" y="190"/>
                      </a:cxn>
                    </a:cxnLst>
                    <a:rect l="0" t="0" r="r" b="b"/>
                    <a:pathLst>
                      <a:path w="147" h="190">
                        <a:moveTo>
                          <a:pt x="58" y="0"/>
                        </a:moveTo>
                        <a:lnTo>
                          <a:pt x="58" y="1"/>
                        </a:lnTo>
                        <a:lnTo>
                          <a:pt x="58" y="1"/>
                        </a:lnTo>
                        <a:lnTo>
                          <a:pt x="56" y="1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0" y="6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35" y="22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13" y="49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0" y="83"/>
                        </a:lnTo>
                        <a:lnTo>
                          <a:pt x="3" y="102"/>
                        </a:lnTo>
                        <a:lnTo>
                          <a:pt x="3" y="102"/>
                        </a:lnTo>
                        <a:lnTo>
                          <a:pt x="14" y="121"/>
                        </a:lnTo>
                        <a:lnTo>
                          <a:pt x="32" y="134"/>
                        </a:lnTo>
                        <a:lnTo>
                          <a:pt x="56" y="150"/>
                        </a:lnTo>
                        <a:lnTo>
                          <a:pt x="81" y="163"/>
                        </a:lnTo>
                        <a:lnTo>
                          <a:pt x="147" y="190"/>
                        </a:lnTo>
                        <a:lnTo>
                          <a:pt x="147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6" name="Freeform 299"/>
                  <p:cNvSpPr>
                    <a:spLocks/>
                  </p:cNvSpPr>
                  <p:nvPr/>
                </p:nvSpPr>
                <p:spPr bwMode="auto">
                  <a:xfrm>
                    <a:off x="4700" y="2940"/>
                    <a:ext cx="48" cy="63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0"/>
                      </a:cxn>
                      <a:cxn ang="0">
                        <a:pos x="58" y="1"/>
                      </a:cxn>
                      <a:cxn ang="0">
                        <a:pos x="56" y="1"/>
                      </a:cxn>
                      <a:cxn ang="0">
                        <a:pos x="55" y="2"/>
                      </a:cxn>
                      <a:cxn ang="0">
                        <a:pos x="51" y="5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35" y="21"/>
                      </a:cxn>
                      <a:cxn ang="0">
                        <a:pos x="25" y="34"/>
                      </a:cxn>
                      <a:cxn ang="0">
                        <a:pos x="25" y="34"/>
                      </a:cxn>
                      <a:cxn ang="0">
                        <a:pos x="13" y="48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0" y="83"/>
                      </a:cxn>
                      <a:cxn ang="0">
                        <a:pos x="3" y="100"/>
                      </a:cxn>
                      <a:cxn ang="0">
                        <a:pos x="15" y="119"/>
                      </a:cxn>
                      <a:cxn ang="0">
                        <a:pos x="32" y="133"/>
                      </a:cxn>
                      <a:cxn ang="0">
                        <a:pos x="56" y="149"/>
                      </a:cxn>
                      <a:cxn ang="0">
                        <a:pos x="81" y="162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</a:cxnLst>
                    <a:rect l="0" t="0" r="r" b="b"/>
                    <a:pathLst>
                      <a:path w="146" h="190">
                        <a:moveTo>
                          <a:pt x="58" y="0"/>
                        </a:moveTo>
                        <a:lnTo>
                          <a:pt x="58" y="0"/>
                        </a:lnTo>
                        <a:lnTo>
                          <a:pt x="58" y="1"/>
                        </a:lnTo>
                        <a:lnTo>
                          <a:pt x="56" y="1"/>
                        </a:lnTo>
                        <a:lnTo>
                          <a:pt x="55" y="2"/>
                        </a:lnTo>
                        <a:lnTo>
                          <a:pt x="51" y="5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35" y="21"/>
                        </a:lnTo>
                        <a:lnTo>
                          <a:pt x="25" y="34"/>
                        </a:lnTo>
                        <a:lnTo>
                          <a:pt x="25" y="34"/>
                        </a:lnTo>
                        <a:lnTo>
                          <a:pt x="13" y="48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0" y="83"/>
                        </a:lnTo>
                        <a:lnTo>
                          <a:pt x="3" y="100"/>
                        </a:lnTo>
                        <a:lnTo>
                          <a:pt x="15" y="119"/>
                        </a:lnTo>
                        <a:lnTo>
                          <a:pt x="32" y="133"/>
                        </a:lnTo>
                        <a:lnTo>
                          <a:pt x="56" y="149"/>
                        </a:lnTo>
                        <a:lnTo>
                          <a:pt x="81" y="162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sp>
              <p:nvSpPr>
                <p:cNvPr id="290" name="Freeform 430"/>
                <p:cNvSpPr>
                  <a:spLocks/>
                </p:cNvSpPr>
                <p:nvPr/>
              </p:nvSpPr>
              <p:spPr bwMode="auto">
                <a:xfrm>
                  <a:off x="4448" y="252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1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1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1" name="Freeform 432"/>
                <p:cNvSpPr>
                  <a:spLocks/>
                </p:cNvSpPr>
                <p:nvPr/>
              </p:nvSpPr>
              <p:spPr bwMode="auto">
                <a:xfrm>
                  <a:off x="4450" y="252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3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1" y="12"/>
                    </a:cxn>
                    <a:cxn ang="0">
                      <a:pos x="573" y="6"/>
                    </a:cxn>
                    <a:cxn ang="0">
                      <a:pos x="584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7" y="77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3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1" y="12"/>
                      </a:lnTo>
                      <a:lnTo>
                        <a:pt x="573" y="6"/>
                      </a:lnTo>
                      <a:lnTo>
                        <a:pt x="584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7" y="77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2" name="Freeform 433"/>
                <p:cNvSpPr>
                  <a:spLocks/>
                </p:cNvSpPr>
                <p:nvPr/>
              </p:nvSpPr>
              <p:spPr bwMode="auto">
                <a:xfrm>
                  <a:off x="4319" y="272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3" name="Freeform 434"/>
                <p:cNvSpPr>
                  <a:spLocks/>
                </p:cNvSpPr>
                <p:nvPr/>
              </p:nvSpPr>
              <p:spPr bwMode="auto">
                <a:xfrm>
                  <a:off x="4520" y="259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7" y="62"/>
                    </a:cxn>
                    <a:cxn ang="0">
                      <a:pos x="525" y="33"/>
                    </a:cxn>
                    <a:cxn ang="0">
                      <a:pos x="561" y="12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1" y="7"/>
                    </a:cxn>
                    <a:cxn ang="0">
                      <a:pos x="600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6" y="76"/>
                    </a:cxn>
                    <a:cxn ang="0">
                      <a:pos x="539" y="112"/>
                    </a:cxn>
                    <a:cxn ang="0">
                      <a:pos x="457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1" h="602">
                      <a:moveTo>
                        <a:pt x="0" y="493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7" y="62"/>
                      </a:lnTo>
                      <a:lnTo>
                        <a:pt x="525" y="33"/>
                      </a:lnTo>
                      <a:lnTo>
                        <a:pt x="561" y="12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1" y="7"/>
                      </a:lnTo>
                      <a:lnTo>
                        <a:pt x="600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6" y="76"/>
                      </a:lnTo>
                      <a:lnTo>
                        <a:pt x="539" y="112"/>
                      </a:lnTo>
                      <a:lnTo>
                        <a:pt x="457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4" name="Freeform 435"/>
                <p:cNvSpPr>
                  <a:spLocks/>
                </p:cNvSpPr>
                <p:nvPr/>
              </p:nvSpPr>
              <p:spPr bwMode="auto">
                <a:xfrm>
                  <a:off x="4321" y="272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4"/>
                    </a:cxn>
                    <a:cxn ang="0">
                      <a:pos x="142" y="384"/>
                    </a:cxn>
                    <a:cxn ang="0">
                      <a:pos x="62" y="488"/>
                    </a:cxn>
                    <a:cxn ang="0">
                      <a:pos x="33" y="524"/>
                    </a:cxn>
                    <a:cxn ang="0">
                      <a:pos x="11" y="562"/>
                    </a:cxn>
                    <a:cxn ang="0">
                      <a:pos x="4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4"/>
                      </a:lnTo>
                      <a:lnTo>
                        <a:pt x="142" y="384"/>
                      </a:lnTo>
                      <a:lnTo>
                        <a:pt x="62" y="488"/>
                      </a:lnTo>
                      <a:lnTo>
                        <a:pt x="33" y="524"/>
                      </a:lnTo>
                      <a:lnTo>
                        <a:pt x="11" y="562"/>
                      </a:lnTo>
                      <a:lnTo>
                        <a:pt x="4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5" name="Freeform 436"/>
                <p:cNvSpPr>
                  <a:spLocks/>
                </p:cNvSpPr>
                <p:nvPr/>
              </p:nvSpPr>
              <p:spPr bwMode="auto">
                <a:xfrm>
                  <a:off x="4522" y="259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9"/>
                    </a:cxn>
                    <a:cxn ang="0">
                      <a:pos x="368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9"/>
                      </a:lnTo>
                      <a:lnTo>
                        <a:pt x="368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6" name="Freeform 437"/>
                <p:cNvSpPr>
                  <a:spLocks/>
                </p:cNvSpPr>
                <p:nvPr/>
              </p:nvSpPr>
              <p:spPr bwMode="auto">
                <a:xfrm>
                  <a:off x="4393" y="279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7" name="Freeform 438"/>
                <p:cNvSpPr>
                  <a:spLocks/>
                </p:cNvSpPr>
                <p:nvPr/>
              </p:nvSpPr>
              <p:spPr bwMode="auto">
                <a:xfrm>
                  <a:off x="4594" y="2668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8" name="Freeform 439"/>
                <p:cNvSpPr>
                  <a:spLocks/>
                </p:cNvSpPr>
                <p:nvPr/>
              </p:nvSpPr>
              <p:spPr bwMode="auto">
                <a:xfrm>
                  <a:off x="4394" y="279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0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7"/>
                    </a:cxn>
                    <a:cxn ang="0">
                      <a:pos x="114" y="538"/>
                    </a:cxn>
                    <a:cxn ang="0">
                      <a:pos x="216" y="458"/>
                    </a:cxn>
                    <a:cxn ang="0">
                      <a:pos x="318" y="368"/>
                    </a:cxn>
                    <a:cxn ang="0">
                      <a:pos x="318" y="368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0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7"/>
                      </a:lnTo>
                      <a:lnTo>
                        <a:pt x="114" y="538"/>
                      </a:lnTo>
                      <a:lnTo>
                        <a:pt x="216" y="458"/>
                      </a:lnTo>
                      <a:lnTo>
                        <a:pt x="318" y="368"/>
                      </a:lnTo>
                      <a:lnTo>
                        <a:pt x="318" y="368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9" name="Freeform 440"/>
                <p:cNvSpPr>
                  <a:spLocks/>
                </p:cNvSpPr>
                <p:nvPr/>
              </p:nvSpPr>
              <p:spPr bwMode="auto">
                <a:xfrm>
                  <a:off x="4596" y="2670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4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4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0" name="Freeform 441"/>
                <p:cNvSpPr>
                  <a:spLocks/>
                </p:cNvSpPr>
                <p:nvPr/>
              </p:nvSpPr>
              <p:spPr bwMode="auto">
                <a:xfrm>
                  <a:off x="4465" y="286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5"/>
                    </a:cxn>
                    <a:cxn ang="0">
                      <a:pos x="62" y="487"/>
                    </a:cxn>
                    <a:cxn ang="0">
                      <a:pos x="34" y="525"/>
                    </a:cxn>
                    <a:cxn ang="0">
                      <a:pos x="11" y="561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8" y="601"/>
                    </a:cxn>
                    <a:cxn ang="0">
                      <a:pos x="16" y="599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6"/>
                    </a:cxn>
                    <a:cxn ang="0">
                      <a:pos x="114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1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5"/>
                      </a:lnTo>
                      <a:lnTo>
                        <a:pt x="62" y="487"/>
                      </a:lnTo>
                      <a:lnTo>
                        <a:pt x="34" y="525"/>
                      </a:lnTo>
                      <a:lnTo>
                        <a:pt x="11" y="561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8" y="601"/>
                      </a:lnTo>
                      <a:lnTo>
                        <a:pt x="16" y="599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6"/>
                      </a:lnTo>
                      <a:lnTo>
                        <a:pt x="114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1" name="Freeform 442"/>
                <p:cNvSpPr>
                  <a:spLocks/>
                </p:cNvSpPr>
                <p:nvPr/>
              </p:nvSpPr>
              <p:spPr bwMode="auto">
                <a:xfrm>
                  <a:off x="4666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4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4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2" name="Freeform 443"/>
                <p:cNvSpPr>
                  <a:spLocks/>
                </p:cNvSpPr>
                <p:nvPr/>
              </p:nvSpPr>
              <p:spPr bwMode="auto">
                <a:xfrm>
                  <a:off x="4467" y="287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1" y="283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2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68"/>
                    </a:cxn>
                    <a:cxn ang="0">
                      <a:pos x="316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1" y="283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2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68"/>
                      </a:lnTo>
                      <a:lnTo>
                        <a:pt x="316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3" name="Freeform 444"/>
                <p:cNvSpPr>
                  <a:spLocks/>
                </p:cNvSpPr>
                <p:nvPr/>
              </p:nvSpPr>
              <p:spPr bwMode="auto">
                <a:xfrm>
                  <a:off x="4668" y="2742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38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8" y="316"/>
                    </a:cxn>
                    <a:cxn ang="0">
                      <a:pos x="368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38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8" y="316"/>
                      </a:lnTo>
                      <a:lnTo>
                        <a:pt x="368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4" name="Freeform 446"/>
                <p:cNvSpPr>
                  <a:spLocks/>
                </p:cNvSpPr>
                <p:nvPr/>
              </p:nvSpPr>
              <p:spPr bwMode="auto">
                <a:xfrm>
                  <a:off x="4451" y="252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9" y="62"/>
                    </a:cxn>
                    <a:cxn ang="0">
                      <a:pos x="525" y="35"/>
                    </a:cxn>
                    <a:cxn ang="0">
                      <a:pos x="562" y="12"/>
                    </a:cxn>
                    <a:cxn ang="0">
                      <a:pos x="574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3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9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3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9" y="62"/>
                      </a:lnTo>
                      <a:lnTo>
                        <a:pt x="525" y="35"/>
                      </a:lnTo>
                      <a:lnTo>
                        <a:pt x="562" y="12"/>
                      </a:lnTo>
                      <a:lnTo>
                        <a:pt x="574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3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9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5" name="Freeform 448"/>
                <p:cNvSpPr>
                  <a:spLocks/>
                </p:cNvSpPr>
                <p:nvPr/>
              </p:nvSpPr>
              <p:spPr bwMode="auto">
                <a:xfrm>
                  <a:off x="4453" y="25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8"/>
                    </a:cxn>
                    <a:cxn ang="0">
                      <a:pos x="596" y="29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9"/>
                    </a:cxn>
                    <a:cxn ang="0">
                      <a:pos x="370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8"/>
                      </a:lnTo>
                      <a:lnTo>
                        <a:pt x="596" y="29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6" name="Freeform 449"/>
                <p:cNvSpPr>
                  <a:spLocks/>
                </p:cNvSpPr>
                <p:nvPr/>
              </p:nvSpPr>
              <p:spPr bwMode="auto">
                <a:xfrm>
                  <a:off x="4323" y="27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4" y="524"/>
                    </a:cxn>
                    <a:cxn ang="0">
                      <a:pos x="12" y="561"/>
                    </a:cxn>
                    <a:cxn ang="0">
                      <a:pos x="5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7"/>
                    </a:cxn>
                    <a:cxn ang="0">
                      <a:pos x="113" y="538"/>
                    </a:cxn>
                    <a:cxn ang="0">
                      <a:pos x="217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4" y="524"/>
                      </a:lnTo>
                      <a:lnTo>
                        <a:pt x="12" y="561"/>
                      </a:lnTo>
                      <a:lnTo>
                        <a:pt x="5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7"/>
                      </a:lnTo>
                      <a:lnTo>
                        <a:pt x="113" y="538"/>
                      </a:lnTo>
                      <a:lnTo>
                        <a:pt x="217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7" name="Freeform 450"/>
                <p:cNvSpPr>
                  <a:spLocks/>
                </p:cNvSpPr>
                <p:nvPr/>
              </p:nvSpPr>
              <p:spPr bwMode="auto">
                <a:xfrm>
                  <a:off x="4524" y="260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8" name="Freeform 451"/>
                <p:cNvSpPr>
                  <a:spLocks/>
                </p:cNvSpPr>
                <p:nvPr/>
              </p:nvSpPr>
              <p:spPr bwMode="auto">
                <a:xfrm>
                  <a:off x="4324" y="273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9" name="Freeform 452"/>
                <p:cNvSpPr>
                  <a:spLocks/>
                </p:cNvSpPr>
                <p:nvPr/>
              </p:nvSpPr>
              <p:spPr bwMode="auto">
                <a:xfrm>
                  <a:off x="4525" y="260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9" y="62"/>
                    </a:cxn>
                    <a:cxn ang="0">
                      <a:pos x="525" y="33"/>
                    </a:cxn>
                    <a:cxn ang="0">
                      <a:pos x="562" y="11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9" y="62"/>
                      </a:lnTo>
                      <a:lnTo>
                        <a:pt x="525" y="33"/>
                      </a:lnTo>
                      <a:lnTo>
                        <a:pt x="562" y="11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0" name="Freeform 453"/>
                <p:cNvSpPr>
                  <a:spLocks/>
                </p:cNvSpPr>
                <p:nvPr/>
              </p:nvSpPr>
              <p:spPr bwMode="auto">
                <a:xfrm>
                  <a:off x="4396" y="280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4" y="525"/>
                    </a:cxn>
                    <a:cxn ang="0">
                      <a:pos x="13" y="562"/>
                    </a:cxn>
                    <a:cxn ang="0">
                      <a:pos x="6" y="574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4" y="525"/>
                      </a:lnTo>
                      <a:lnTo>
                        <a:pt x="13" y="562"/>
                      </a:lnTo>
                      <a:lnTo>
                        <a:pt x="6" y="574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1" name="Freeform 454"/>
                <p:cNvSpPr>
                  <a:spLocks/>
                </p:cNvSpPr>
                <p:nvPr/>
              </p:nvSpPr>
              <p:spPr bwMode="auto">
                <a:xfrm>
                  <a:off x="4597" y="267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2" name="Freeform 455"/>
                <p:cNvSpPr>
                  <a:spLocks/>
                </p:cNvSpPr>
                <p:nvPr/>
              </p:nvSpPr>
              <p:spPr bwMode="auto">
                <a:xfrm>
                  <a:off x="4398" y="280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3" name="Freeform 456"/>
                <p:cNvSpPr>
                  <a:spLocks/>
                </p:cNvSpPr>
                <p:nvPr/>
              </p:nvSpPr>
              <p:spPr bwMode="auto">
                <a:xfrm>
                  <a:off x="4599" y="267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4" name="Freeform 457"/>
                <p:cNvSpPr>
                  <a:spLocks/>
                </p:cNvSpPr>
                <p:nvPr/>
              </p:nvSpPr>
              <p:spPr bwMode="auto">
                <a:xfrm>
                  <a:off x="4469" y="2873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5" name="Freeform 458"/>
                <p:cNvSpPr>
                  <a:spLocks/>
                </p:cNvSpPr>
                <p:nvPr/>
              </p:nvSpPr>
              <p:spPr bwMode="auto">
                <a:xfrm>
                  <a:off x="4669" y="27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39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39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6" name="Freeform 459"/>
                <p:cNvSpPr>
                  <a:spLocks/>
                </p:cNvSpPr>
                <p:nvPr/>
              </p:nvSpPr>
              <p:spPr bwMode="auto">
                <a:xfrm>
                  <a:off x="4470" y="287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1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599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1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599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7" name="Freeform 460"/>
                <p:cNvSpPr>
                  <a:spLocks/>
                </p:cNvSpPr>
                <p:nvPr/>
              </p:nvSpPr>
              <p:spPr bwMode="auto">
                <a:xfrm>
                  <a:off x="4671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2" y="11"/>
                    </a:cxn>
                    <a:cxn ang="0">
                      <a:pos x="573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2" y="11"/>
                      </a:lnTo>
                      <a:lnTo>
                        <a:pt x="573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8" name="Freeform 462"/>
                <p:cNvSpPr>
                  <a:spLocks/>
                </p:cNvSpPr>
                <p:nvPr/>
              </p:nvSpPr>
              <p:spPr bwMode="auto">
                <a:xfrm>
                  <a:off x="4451" y="252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9" y="62"/>
                    </a:cxn>
                    <a:cxn ang="0">
                      <a:pos x="525" y="35"/>
                    </a:cxn>
                    <a:cxn ang="0">
                      <a:pos x="562" y="12"/>
                    </a:cxn>
                    <a:cxn ang="0">
                      <a:pos x="574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3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9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3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9" y="62"/>
                      </a:lnTo>
                      <a:lnTo>
                        <a:pt x="525" y="35"/>
                      </a:lnTo>
                      <a:lnTo>
                        <a:pt x="562" y="12"/>
                      </a:lnTo>
                      <a:lnTo>
                        <a:pt x="574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3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9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9" name="Freeform 464"/>
                <p:cNvSpPr>
                  <a:spLocks/>
                </p:cNvSpPr>
                <p:nvPr/>
              </p:nvSpPr>
              <p:spPr bwMode="auto">
                <a:xfrm>
                  <a:off x="4453" y="25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8"/>
                    </a:cxn>
                    <a:cxn ang="0">
                      <a:pos x="596" y="29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9"/>
                    </a:cxn>
                    <a:cxn ang="0">
                      <a:pos x="370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8"/>
                      </a:lnTo>
                      <a:lnTo>
                        <a:pt x="596" y="29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0" name="Freeform 465"/>
                <p:cNvSpPr>
                  <a:spLocks/>
                </p:cNvSpPr>
                <p:nvPr/>
              </p:nvSpPr>
              <p:spPr bwMode="auto">
                <a:xfrm>
                  <a:off x="4323" y="27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4" y="524"/>
                    </a:cxn>
                    <a:cxn ang="0">
                      <a:pos x="12" y="561"/>
                    </a:cxn>
                    <a:cxn ang="0">
                      <a:pos x="5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7"/>
                    </a:cxn>
                    <a:cxn ang="0">
                      <a:pos x="113" y="538"/>
                    </a:cxn>
                    <a:cxn ang="0">
                      <a:pos x="217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4" y="524"/>
                      </a:lnTo>
                      <a:lnTo>
                        <a:pt x="12" y="561"/>
                      </a:lnTo>
                      <a:lnTo>
                        <a:pt x="5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7"/>
                      </a:lnTo>
                      <a:lnTo>
                        <a:pt x="113" y="538"/>
                      </a:lnTo>
                      <a:lnTo>
                        <a:pt x="217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1" name="Freeform 466"/>
                <p:cNvSpPr>
                  <a:spLocks/>
                </p:cNvSpPr>
                <p:nvPr/>
              </p:nvSpPr>
              <p:spPr bwMode="auto">
                <a:xfrm>
                  <a:off x="4524" y="260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2" name="Freeform 467"/>
                <p:cNvSpPr>
                  <a:spLocks/>
                </p:cNvSpPr>
                <p:nvPr/>
              </p:nvSpPr>
              <p:spPr bwMode="auto">
                <a:xfrm>
                  <a:off x="4324" y="273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3" name="Freeform 468"/>
                <p:cNvSpPr>
                  <a:spLocks/>
                </p:cNvSpPr>
                <p:nvPr/>
              </p:nvSpPr>
              <p:spPr bwMode="auto">
                <a:xfrm>
                  <a:off x="4525" y="260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9" y="62"/>
                    </a:cxn>
                    <a:cxn ang="0">
                      <a:pos x="525" y="33"/>
                    </a:cxn>
                    <a:cxn ang="0">
                      <a:pos x="562" y="11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9" y="62"/>
                      </a:lnTo>
                      <a:lnTo>
                        <a:pt x="525" y="33"/>
                      </a:lnTo>
                      <a:lnTo>
                        <a:pt x="562" y="11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4" name="Freeform 469"/>
                <p:cNvSpPr>
                  <a:spLocks/>
                </p:cNvSpPr>
                <p:nvPr/>
              </p:nvSpPr>
              <p:spPr bwMode="auto">
                <a:xfrm>
                  <a:off x="4396" y="280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4" y="525"/>
                    </a:cxn>
                    <a:cxn ang="0">
                      <a:pos x="13" y="562"/>
                    </a:cxn>
                    <a:cxn ang="0">
                      <a:pos x="6" y="574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4" y="525"/>
                      </a:lnTo>
                      <a:lnTo>
                        <a:pt x="13" y="562"/>
                      </a:lnTo>
                      <a:lnTo>
                        <a:pt x="6" y="574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5" name="Freeform 470"/>
                <p:cNvSpPr>
                  <a:spLocks/>
                </p:cNvSpPr>
                <p:nvPr/>
              </p:nvSpPr>
              <p:spPr bwMode="auto">
                <a:xfrm>
                  <a:off x="4597" y="267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6" name="Freeform 471"/>
                <p:cNvSpPr>
                  <a:spLocks/>
                </p:cNvSpPr>
                <p:nvPr/>
              </p:nvSpPr>
              <p:spPr bwMode="auto">
                <a:xfrm>
                  <a:off x="4398" y="280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7" name="Freeform 472"/>
                <p:cNvSpPr>
                  <a:spLocks/>
                </p:cNvSpPr>
                <p:nvPr/>
              </p:nvSpPr>
              <p:spPr bwMode="auto">
                <a:xfrm>
                  <a:off x="4599" y="267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8" name="Freeform 473"/>
                <p:cNvSpPr>
                  <a:spLocks/>
                </p:cNvSpPr>
                <p:nvPr/>
              </p:nvSpPr>
              <p:spPr bwMode="auto">
                <a:xfrm>
                  <a:off x="4469" y="2873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9" name="Freeform 474"/>
                <p:cNvSpPr>
                  <a:spLocks/>
                </p:cNvSpPr>
                <p:nvPr/>
              </p:nvSpPr>
              <p:spPr bwMode="auto">
                <a:xfrm>
                  <a:off x="4669" y="27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39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39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0" name="Freeform 475"/>
                <p:cNvSpPr>
                  <a:spLocks/>
                </p:cNvSpPr>
                <p:nvPr/>
              </p:nvSpPr>
              <p:spPr bwMode="auto">
                <a:xfrm>
                  <a:off x="4470" y="287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1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599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1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599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1" name="Freeform 476"/>
                <p:cNvSpPr>
                  <a:spLocks/>
                </p:cNvSpPr>
                <p:nvPr/>
              </p:nvSpPr>
              <p:spPr bwMode="auto">
                <a:xfrm>
                  <a:off x="4671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2" y="11"/>
                    </a:cxn>
                    <a:cxn ang="0">
                      <a:pos x="573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2" y="11"/>
                      </a:lnTo>
                      <a:lnTo>
                        <a:pt x="573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2" name="Freeform 478"/>
                <p:cNvSpPr>
                  <a:spLocks/>
                </p:cNvSpPr>
                <p:nvPr/>
              </p:nvSpPr>
              <p:spPr bwMode="auto">
                <a:xfrm>
                  <a:off x="4455" y="253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9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8"/>
                    </a:cxn>
                    <a:cxn ang="0">
                      <a:pos x="370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9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8"/>
                      </a:lnTo>
                      <a:lnTo>
                        <a:pt x="370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3" name="Freeform 480"/>
                <p:cNvSpPr>
                  <a:spLocks/>
                </p:cNvSpPr>
                <p:nvPr/>
              </p:nvSpPr>
              <p:spPr bwMode="auto">
                <a:xfrm>
                  <a:off x="4457" y="253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4" name="Freeform 481"/>
                <p:cNvSpPr>
                  <a:spLocks/>
                </p:cNvSpPr>
                <p:nvPr/>
              </p:nvSpPr>
              <p:spPr bwMode="auto">
                <a:xfrm>
                  <a:off x="4326" y="273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1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5"/>
                    </a:cxn>
                    <a:cxn ang="0">
                      <a:pos x="11" y="561"/>
                    </a:cxn>
                    <a:cxn ang="0">
                      <a:pos x="5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2" y="599"/>
                    </a:cxn>
                    <a:cxn ang="0">
                      <a:pos x="8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1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5"/>
                      </a:lnTo>
                      <a:lnTo>
                        <a:pt x="11" y="561"/>
                      </a:lnTo>
                      <a:lnTo>
                        <a:pt x="5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2" y="599"/>
                      </a:lnTo>
                      <a:lnTo>
                        <a:pt x="8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5" name="Freeform 482"/>
                <p:cNvSpPr>
                  <a:spLocks/>
                </p:cNvSpPr>
                <p:nvPr/>
              </p:nvSpPr>
              <p:spPr bwMode="auto">
                <a:xfrm>
                  <a:off x="4527" y="260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2" y="11"/>
                    </a:cxn>
                    <a:cxn ang="0">
                      <a:pos x="573" y="4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7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2" y="11"/>
                      </a:lnTo>
                      <a:lnTo>
                        <a:pt x="573" y="4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7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6" name="Freeform 483"/>
                <p:cNvSpPr>
                  <a:spLocks/>
                </p:cNvSpPr>
                <p:nvPr/>
              </p:nvSpPr>
              <p:spPr bwMode="auto">
                <a:xfrm>
                  <a:off x="4328" y="273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5"/>
                    </a:cxn>
                    <a:cxn ang="0">
                      <a:pos x="62" y="489"/>
                    </a:cxn>
                    <a:cxn ang="0">
                      <a:pos x="33" y="525"/>
                    </a:cxn>
                    <a:cxn ang="0">
                      <a:pos x="12" y="562"/>
                    </a:cxn>
                    <a:cxn ang="0">
                      <a:pos x="5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89"/>
                    </a:cxn>
                    <a:cxn ang="0">
                      <a:pos x="77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5"/>
                      </a:lnTo>
                      <a:lnTo>
                        <a:pt x="62" y="489"/>
                      </a:lnTo>
                      <a:lnTo>
                        <a:pt x="33" y="525"/>
                      </a:lnTo>
                      <a:lnTo>
                        <a:pt x="12" y="562"/>
                      </a:lnTo>
                      <a:lnTo>
                        <a:pt x="5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89"/>
                      </a:lnTo>
                      <a:lnTo>
                        <a:pt x="77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7" name="Freeform 484"/>
                <p:cNvSpPr>
                  <a:spLocks/>
                </p:cNvSpPr>
                <p:nvPr/>
              </p:nvSpPr>
              <p:spPr bwMode="auto">
                <a:xfrm>
                  <a:off x="4529" y="260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6" y="144"/>
                    </a:cxn>
                    <a:cxn ang="0">
                      <a:pos x="489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7" y="1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6" y="144"/>
                      </a:lnTo>
                      <a:lnTo>
                        <a:pt x="489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7" y="1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8" name="Freeform 485"/>
                <p:cNvSpPr>
                  <a:spLocks/>
                </p:cNvSpPr>
                <p:nvPr/>
              </p:nvSpPr>
              <p:spPr bwMode="auto">
                <a:xfrm>
                  <a:off x="4400" y="280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6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4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600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1"/>
                    </a:cxn>
                    <a:cxn ang="0">
                      <a:pos x="317" y="371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6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4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600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1"/>
                      </a:lnTo>
                      <a:lnTo>
                        <a:pt x="317" y="371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9" name="Freeform 486"/>
                <p:cNvSpPr>
                  <a:spLocks/>
                </p:cNvSpPr>
                <p:nvPr/>
              </p:nvSpPr>
              <p:spPr bwMode="auto">
                <a:xfrm>
                  <a:off x="4601" y="267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0" name="Freeform 487"/>
                <p:cNvSpPr>
                  <a:spLocks/>
                </p:cNvSpPr>
                <p:nvPr/>
              </p:nvSpPr>
              <p:spPr bwMode="auto">
                <a:xfrm>
                  <a:off x="4402" y="280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3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7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3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7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1" name="Freeform 488"/>
                <p:cNvSpPr>
                  <a:spLocks/>
                </p:cNvSpPr>
                <p:nvPr/>
              </p:nvSpPr>
              <p:spPr bwMode="auto">
                <a:xfrm>
                  <a:off x="4603" y="267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2" name="Freeform 489"/>
                <p:cNvSpPr>
                  <a:spLocks/>
                </p:cNvSpPr>
                <p:nvPr/>
              </p:nvSpPr>
              <p:spPr bwMode="auto">
                <a:xfrm>
                  <a:off x="4472" y="287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4"/>
                    </a:cxn>
                    <a:cxn ang="0">
                      <a:pos x="62" y="487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599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6"/>
                    </a:cxn>
                    <a:cxn ang="0">
                      <a:pos x="114" y="539"/>
                    </a:cxn>
                    <a:cxn ang="0">
                      <a:pos x="216" y="456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4"/>
                      </a:lnTo>
                      <a:lnTo>
                        <a:pt x="62" y="487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599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6"/>
                      </a:lnTo>
                      <a:lnTo>
                        <a:pt x="114" y="539"/>
                      </a:lnTo>
                      <a:lnTo>
                        <a:pt x="216" y="456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3" name="Freeform 490"/>
                <p:cNvSpPr>
                  <a:spLocks/>
                </p:cNvSpPr>
                <p:nvPr/>
              </p:nvSpPr>
              <p:spPr bwMode="auto">
                <a:xfrm>
                  <a:off x="4673" y="274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7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7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4" name="Freeform 491"/>
                <p:cNvSpPr>
                  <a:spLocks/>
                </p:cNvSpPr>
                <p:nvPr/>
              </p:nvSpPr>
              <p:spPr bwMode="auto">
                <a:xfrm>
                  <a:off x="4474" y="287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5" name="Freeform 492"/>
                <p:cNvSpPr>
                  <a:spLocks/>
                </p:cNvSpPr>
                <p:nvPr/>
              </p:nvSpPr>
              <p:spPr bwMode="auto">
                <a:xfrm>
                  <a:off x="4675" y="274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5" y="232"/>
                    </a:cxn>
                    <a:cxn ang="0">
                      <a:pos x="386" y="143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5" y="232"/>
                      </a:lnTo>
                      <a:lnTo>
                        <a:pt x="386" y="143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6" name="Freeform 493"/>
                <p:cNvSpPr>
                  <a:spLocks/>
                </p:cNvSpPr>
                <p:nvPr/>
              </p:nvSpPr>
              <p:spPr bwMode="auto">
                <a:xfrm>
                  <a:off x="4445" y="2627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0" y="196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6" y="191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93" y="179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18" y="153"/>
                    </a:cxn>
                    <a:cxn ang="0">
                      <a:pos x="128" y="135"/>
                    </a:cxn>
                    <a:cxn ang="0">
                      <a:pos x="128" y="135"/>
                    </a:cxn>
                    <a:cxn ang="0">
                      <a:pos x="135" y="119"/>
                    </a:cxn>
                    <a:cxn ang="0">
                      <a:pos x="134" y="101"/>
                    </a:cxn>
                    <a:cxn ang="0">
                      <a:pos x="125" y="82"/>
                    </a:cxn>
                    <a:cxn ang="0">
                      <a:pos x="108" y="66"/>
                    </a:cxn>
                    <a:cxn ang="0">
                      <a:pos x="86" y="47"/>
                    </a:cxn>
                    <a:cxn ang="0">
                      <a:pos x="62" y="33"/>
                    </a:cxn>
                    <a:cxn ang="0">
                      <a:pos x="62" y="33"/>
                    </a:cxn>
                    <a:cxn ang="0">
                      <a:pos x="42" y="20"/>
                    </a:cxn>
                    <a:cxn ang="0">
                      <a:pos x="19" y="9"/>
                    </a:cxn>
                    <a:cxn ang="0">
                      <a:pos x="19" y="9"/>
                    </a:cxn>
                    <a:cxn ang="0">
                      <a:pos x="13" y="6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3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0" y="196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6" y="191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93" y="179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18" y="153"/>
                      </a:lnTo>
                      <a:lnTo>
                        <a:pt x="128" y="135"/>
                      </a:lnTo>
                      <a:lnTo>
                        <a:pt x="128" y="135"/>
                      </a:lnTo>
                      <a:lnTo>
                        <a:pt x="135" y="119"/>
                      </a:lnTo>
                      <a:lnTo>
                        <a:pt x="134" y="101"/>
                      </a:lnTo>
                      <a:lnTo>
                        <a:pt x="125" y="82"/>
                      </a:lnTo>
                      <a:lnTo>
                        <a:pt x="108" y="66"/>
                      </a:lnTo>
                      <a:lnTo>
                        <a:pt x="86" y="47"/>
                      </a:lnTo>
                      <a:lnTo>
                        <a:pt x="62" y="33"/>
                      </a:lnTo>
                      <a:lnTo>
                        <a:pt x="62" y="33"/>
                      </a:lnTo>
                      <a:lnTo>
                        <a:pt x="42" y="20"/>
                      </a:lnTo>
                      <a:lnTo>
                        <a:pt x="19" y="9"/>
                      </a:lnTo>
                      <a:lnTo>
                        <a:pt x="19" y="9"/>
                      </a:lnTo>
                      <a:lnTo>
                        <a:pt x="13" y="6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7" name="Freeform 494"/>
                <p:cNvSpPr>
                  <a:spLocks/>
                </p:cNvSpPr>
                <p:nvPr/>
              </p:nvSpPr>
              <p:spPr bwMode="auto">
                <a:xfrm>
                  <a:off x="4430" y="262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6"/>
                    </a:cxn>
                    <a:cxn ang="0">
                      <a:pos x="70" y="196"/>
                    </a:cxn>
                    <a:cxn ang="0">
                      <a:pos x="70" y="196"/>
                    </a:cxn>
                    <a:cxn ang="0">
                      <a:pos x="72" y="194"/>
                    </a:cxn>
                    <a:cxn ang="0">
                      <a:pos x="73" y="194"/>
                    </a:cxn>
                    <a:cxn ang="0">
                      <a:pos x="73" y="194"/>
                    </a:cxn>
                    <a:cxn ang="0">
                      <a:pos x="78" y="191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93" y="177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19" y="152"/>
                    </a:cxn>
                    <a:cxn ang="0">
                      <a:pos x="128" y="135"/>
                    </a:cxn>
                    <a:cxn ang="0">
                      <a:pos x="128" y="135"/>
                    </a:cxn>
                    <a:cxn ang="0">
                      <a:pos x="135" y="119"/>
                    </a:cxn>
                    <a:cxn ang="0">
                      <a:pos x="134" y="100"/>
                    </a:cxn>
                    <a:cxn ang="0">
                      <a:pos x="134" y="100"/>
                    </a:cxn>
                    <a:cxn ang="0">
                      <a:pos x="125" y="80"/>
                    </a:cxn>
                    <a:cxn ang="0">
                      <a:pos x="108" y="64"/>
                    </a:cxn>
                    <a:cxn ang="0">
                      <a:pos x="86" y="47"/>
                    </a:cxn>
                    <a:cxn ang="0">
                      <a:pos x="63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6">
                      <a:moveTo>
                        <a:pt x="69" y="196"/>
                      </a:moveTo>
                      <a:lnTo>
                        <a:pt x="70" y="196"/>
                      </a:lnTo>
                      <a:lnTo>
                        <a:pt x="70" y="196"/>
                      </a:lnTo>
                      <a:lnTo>
                        <a:pt x="72" y="194"/>
                      </a:lnTo>
                      <a:lnTo>
                        <a:pt x="73" y="194"/>
                      </a:lnTo>
                      <a:lnTo>
                        <a:pt x="73" y="194"/>
                      </a:lnTo>
                      <a:lnTo>
                        <a:pt x="78" y="191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93" y="177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19" y="152"/>
                      </a:lnTo>
                      <a:lnTo>
                        <a:pt x="128" y="135"/>
                      </a:lnTo>
                      <a:lnTo>
                        <a:pt x="128" y="135"/>
                      </a:lnTo>
                      <a:lnTo>
                        <a:pt x="135" y="119"/>
                      </a:lnTo>
                      <a:lnTo>
                        <a:pt x="134" y="100"/>
                      </a:lnTo>
                      <a:lnTo>
                        <a:pt x="134" y="100"/>
                      </a:lnTo>
                      <a:lnTo>
                        <a:pt x="125" y="80"/>
                      </a:lnTo>
                      <a:lnTo>
                        <a:pt x="108" y="64"/>
                      </a:lnTo>
                      <a:lnTo>
                        <a:pt x="86" y="47"/>
                      </a:lnTo>
                      <a:lnTo>
                        <a:pt x="63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8" name="Freeform 495"/>
                <p:cNvSpPr>
                  <a:spLocks/>
                </p:cNvSpPr>
                <p:nvPr/>
              </p:nvSpPr>
              <p:spPr bwMode="auto">
                <a:xfrm>
                  <a:off x="4434" y="262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0" y="197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6" y="191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93" y="178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19" y="152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35" y="119"/>
                    </a:cxn>
                    <a:cxn ang="0">
                      <a:pos x="134" y="102"/>
                    </a:cxn>
                    <a:cxn ang="0">
                      <a:pos x="125" y="82"/>
                    </a:cxn>
                    <a:cxn ang="0">
                      <a:pos x="108" y="66"/>
                    </a:cxn>
                    <a:cxn ang="0">
                      <a:pos x="86" y="49"/>
                    </a:cxn>
                    <a:cxn ang="0">
                      <a:pos x="63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0" y="197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6" y="191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93" y="178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19" y="152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35" y="119"/>
                      </a:lnTo>
                      <a:lnTo>
                        <a:pt x="134" y="102"/>
                      </a:lnTo>
                      <a:lnTo>
                        <a:pt x="125" y="82"/>
                      </a:lnTo>
                      <a:lnTo>
                        <a:pt x="108" y="66"/>
                      </a:lnTo>
                      <a:lnTo>
                        <a:pt x="86" y="49"/>
                      </a:lnTo>
                      <a:lnTo>
                        <a:pt x="63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9" name="Freeform 496"/>
                <p:cNvSpPr>
                  <a:spLocks/>
                </p:cNvSpPr>
                <p:nvPr/>
              </p:nvSpPr>
              <p:spPr bwMode="auto">
                <a:xfrm>
                  <a:off x="4694" y="2932"/>
                  <a:ext cx="48" cy="64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7" y="1"/>
                    </a:cxn>
                    <a:cxn ang="0">
                      <a:pos x="56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0" y="7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34" y="22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13" y="49"/>
                    </a:cxn>
                    <a:cxn ang="0">
                      <a:pos x="4" y="68"/>
                    </a:cxn>
                    <a:cxn ang="0">
                      <a:pos x="4" y="68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13" y="121"/>
                    </a:cxn>
                    <a:cxn ang="0">
                      <a:pos x="32" y="135"/>
                    </a:cxn>
                    <a:cxn ang="0">
                      <a:pos x="55" y="150"/>
                    </a:cxn>
                    <a:cxn ang="0">
                      <a:pos x="79" y="163"/>
                    </a:cxn>
                    <a:cxn ang="0">
                      <a:pos x="79" y="163"/>
                    </a:cxn>
                    <a:cxn ang="0">
                      <a:pos x="102" y="173"/>
                    </a:cxn>
                    <a:cxn ang="0">
                      <a:pos x="125" y="183"/>
                    </a:cxn>
                    <a:cxn ang="0">
                      <a:pos x="125" y="183"/>
                    </a:cxn>
                    <a:cxn ang="0">
                      <a:pos x="132" y="186"/>
                    </a:cxn>
                    <a:cxn ang="0">
                      <a:pos x="140" y="187"/>
                    </a:cxn>
                    <a:cxn ang="0">
                      <a:pos x="140" y="187"/>
                    </a:cxn>
                    <a:cxn ang="0">
                      <a:pos x="140" y="187"/>
                    </a:cxn>
                    <a:cxn ang="0">
                      <a:pos x="142" y="189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5" y="190"/>
                    </a:cxn>
                    <a:cxn ang="0">
                      <a:pos x="145" y="190"/>
                    </a:cxn>
                    <a:cxn ang="0">
                      <a:pos x="145" y="190"/>
                    </a:cxn>
                  </a:cxnLst>
                  <a:rect l="0" t="0" r="r" b="b"/>
                  <a:pathLst>
                    <a:path w="145" h="190">
                      <a:moveTo>
                        <a:pt x="57" y="0"/>
                      </a:moveTo>
                      <a:lnTo>
                        <a:pt x="57" y="1"/>
                      </a:lnTo>
                      <a:lnTo>
                        <a:pt x="56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0" y="7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34" y="22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13" y="49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13" y="121"/>
                      </a:lnTo>
                      <a:lnTo>
                        <a:pt x="32" y="135"/>
                      </a:lnTo>
                      <a:lnTo>
                        <a:pt x="55" y="150"/>
                      </a:lnTo>
                      <a:lnTo>
                        <a:pt x="79" y="163"/>
                      </a:lnTo>
                      <a:lnTo>
                        <a:pt x="79" y="163"/>
                      </a:lnTo>
                      <a:lnTo>
                        <a:pt x="102" y="173"/>
                      </a:lnTo>
                      <a:lnTo>
                        <a:pt x="125" y="183"/>
                      </a:lnTo>
                      <a:lnTo>
                        <a:pt x="125" y="183"/>
                      </a:lnTo>
                      <a:lnTo>
                        <a:pt x="132" y="186"/>
                      </a:lnTo>
                      <a:lnTo>
                        <a:pt x="140" y="187"/>
                      </a:lnTo>
                      <a:lnTo>
                        <a:pt x="140" y="187"/>
                      </a:lnTo>
                      <a:lnTo>
                        <a:pt x="140" y="187"/>
                      </a:lnTo>
                      <a:lnTo>
                        <a:pt x="142" y="189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50" name="Freeform 497"/>
                <p:cNvSpPr>
                  <a:spLocks/>
                </p:cNvSpPr>
                <p:nvPr/>
              </p:nvSpPr>
              <p:spPr bwMode="auto">
                <a:xfrm>
                  <a:off x="4701" y="2930"/>
                  <a:ext cx="49" cy="63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58" y="1"/>
                    </a:cxn>
                    <a:cxn ang="0">
                      <a:pos x="57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1" y="5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35" y="21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13" y="49"/>
                    </a:cxn>
                    <a:cxn ang="0">
                      <a:pos x="5" y="66"/>
                    </a:cxn>
                    <a:cxn ang="0">
                      <a:pos x="5" y="66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3" y="102"/>
                    </a:cxn>
                    <a:cxn ang="0">
                      <a:pos x="15" y="121"/>
                    </a:cxn>
                    <a:cxn ang="0">
                      <a:pos x="32" y="134"/>
                    </a:cxn>
                    <a:cxn ang="0">
                      <a:pos x="57" y="150"/>
                    </a:cxn>
                    <a:cxn ang="0">
                      <a:pos x="81" y="162"/>
                    </a:cxn>
                    <a:cxn ang="0">
                      <a:pos x="147" y="190"/>
                    </a:cxn>
                    <a:cxn ang="0">
                      <a:pos x="147" y="190"/>
                    </a:cxn>
                  </a:cxnLst>
                  <a:rect l="0" t="0" r="r" b="b"/>
                  <a:pathLst>
                    <a:path w="147" h="190">
                      <a:moveTo>
                        <a:pt x="58" y="0"/>
                      </a:moveTo>
                      <a:lnTo>
                        <a:pt x="58" y="0"/>
                      </a:lnTo>
                      <a:lnTo>
                        <a:pt x="58" y="1"/>
                      </a:lnTo>
                      <a:lnTo>
                        <a:pt x="57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1" y="5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35" y="21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13" y="49"/>
                      </a:lnTo>
                      <a:lnTo>
                        <a:pt x="5" y="66"/>
                      </a:lnTo>
                      <a:lnTo>
                        <a:pt x="5" y="66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15" y="121"/>
                      </a:lnTo>
                      <a:lnTo>
                        <a:pt x="32" y="134"/>
                      </a:lnTo>
                      <a:lnTo>
                        <a:pt x="57" y="150"/>
                      </a:lnTo>
                      <a:lnTo>
                        <a:pt x="81" y="162"/>
                      </a:lnTo>
                      <a:lnTo>
                        <a:pt x="147" y="190"/>
                      </a:lnTo>
                      <a:lnTo>
                        <a:pt x="147" y="190"/>
                      </a:lnTo>
                    </a:path>
                  </a:pathLst>
                </a:custGeom>
                <a:noFill/>
                <a:ln w="11113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51" name="Freeform 498"/>
                <p:cNvSpPr>
                  <a:spLocks/>
                </p:cNvSpPr>
                <p:nvPr/>
              </p:nvSpPr>
              <p:spPr bwMode="auto">
                <a:xfrm>
                  <a:off x="4705" y="2929"/>
                  <a:ext cx="48" cy="63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6" y="2"/>
                    </a:cxn>
                    <a:cxn ang="0">
                      <a:pos x="54" y="3"/>
                    </a:cxn>
                    <a:cxn ang="0">
                      <a:pos x="50" y="6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34" y="22"/>
                    </a:cxn>
                    <a:cxn ang="0">
                      <a:pos x="24" y="33"/>
                    </a:cxn>
                    <a:cxn ang="0">
                      <a:pos x="24" y="33"/>
                    </a:cxn>
                    <a:cxn ang="0">
                      <a:pos x="12" y="49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0" y="84"/>
                    </a:cxn>
                    <a:cxn ang="0">
                      <a:pos x="2" y="101"/>
                    </a:cxn>
                    <a:cxn ang="0">
                      <a:pos x="14" y="120"/>
                    </a:cxn>
                    <a:cxn ang="0">
                      <a:pos x="31" y="134"/>
                    </a:cxn>
                    <a:cxn ang="0">
                      <a:pos x="56" y="150"/>
                    </a:cxn>
                    <a:cxn ang="0">
                      <a:pos x="80" y="163"/>
                    </a:cxn>
                    <a:cxn ang="0">
                      <a:pos x="145" y="189"/>
                    </a:cxn>
                    <a:cxn ang="0">
                      <a:pos x="145" y="189"/>
                    </a:cxn>
                  </a:cxnLst>
                  <a:rect l="0" t="0" r="r" b="b"/>
                  <a:pathLst>
                    <a:path w="145" h="189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6" y="2"/>
                      </a:lnTo>
                      <a:lnTo>
                        <a:pt x="54" y="3"/>
                      </a:lnTo>
                      <a:lnTo>
                        <a:pt x="50" y="6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34" y="22"/>
                      </a:lnTo>
                      <a:lnTo>
                        <a:pt x="24" y="33"/>
                      </a:lnTo>
                      <a:lnTo>
                        <a:pt x="24" y="33"/>
                      </a:lnTo>
                      <a:lnTo>
                        <a:pt x="12" y="49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0" y="84"/>
                      </a:lnTo>
                      <a:lnTo>
                        <a:pt x="2" y="101"/>
                      </a:lnTo>
                      <a:lnTo>
                        <a:pt x="14" y="120"/>
                      </a:lnTo>
                      <a:lnTo>
                        <a:pt x="31" y="134"/>
                      </a:lnTo>
                      <a:lnTo>
                        <a:pt x="56" y="150"/>
                      </a:lnTo>
                      <a:lnTo>
                        <a:pt x="80" y="163"/>
                      </a:lnTo>
                      <a:lnTo>
                        <a:pt x="145" y="189"/>
                      </a:lnTo>
                      <a:lnTo>
                        <a:pt x="145" y="189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sp>
            <p:nvSpPr>
              <p:cNvPr id="286" name="矩形 285"/>
              <p:cNvSpPr/>
              <p:nvPr/>
            </p:nvSpPr>
            <p:spPr>
              <a:xfrm>
                <a:off x="5400092" y="2606400"/>
                <a:ext cx="72008" cy="1353600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244" name="群組 345"/>
            <p:cNvGrpSpPr/>
            <p:nvPr/>
          </p:nvGrpSpPr>
          <p:grpSpPr>
            <a:xfrm>
              <a:off x="4067944" y="5727935"/>
              <a:ext cx="1332148" cy="444442"/>
              <a:chOff x="3743908" y="3212976"/>
              <a:chExt cx="1728192" cy="444442"/>
            </a:xfrm>
          </p:grpSpPr>
          <p:grpSp>
            <p:nvGrpSpPr>
              <p:cNvPr id="276" name="群組 10"/>
              <p:cNvGrpSpPr>
                <a:grpSpLocks noChangeAspect="1"/>
              </p:cNvGrpSpPr>
              <p:nvPr/>
            </p:nvGrpSpPr>
            <p:grpSpPr>
              <a:xfrm flipH="1">
                <a:off x="3743908" y="3212976"/>
                <a:ext cx="1728192" cy="444442"/>
                <a:chOff x="3245848" y="3962502"/>
                <a:chExt cx="4356477" cy="1014670"/>
              </a:xfrm>
            </p:grpSpPr>
            <p:sp>
              <p:nvSpPr>
                <p:cNvPr id="278" name="Rectangle 232"/>
                <p:cNvSpPr>
                  <a:spLocks noChangeArrowheads="1"/>
                </p:cNvSpPr>
                <p:nvPr/>
              </p:nvSpPr>
              <p:spPr bwMode="auto">
                <a:xfrm rot="5400000">
                  <a:off x="5114773" y="2489619"/>
                  <a:ext cx="1014670" cy="3960435"/>
                </a:xfrm>
                <a:prstGeom prst="rect">
                  <a:avLst/>
                </a:prstGeom>
                <a:solidFill>
                  <a:srgbClr val="FF6600"/>
                </a:solidFill>
                <a:ln w="38100">
                  <a:solidFill>
                    <a:srgbClr val="0000FF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79" name="Rectangle 232"/>
                <p:cNvSpPr>
                  <a:spLocks noChangeArrowheads="1"/>
                </p:cNvSpPr>
                <p:nvPr/>
              </p:nvSpPr>
              <p:spPr bwMode="auto">
                <a:xfrm rot="5400000">
                  <a:off x="3173840" y="4293096"/>
                  <a:ext cx="540060" cy="396043"/>
                </a:xfrm>
                <a:prstGeom prst="rect">
                  <a:avLst/>
                </a:prstGeom>
                <a:solidFill>
                  <a:srgbClr val="FF6600"/>
                </a:solidFill>
                <a:ln w="38100">
                  <a:solidFill>
                    <a:srgbClr val="0000FF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sp>
            <p:nvSpPr>
              <p:cNvPr id="277" name="Text Box 234"/>
              <p:cNvSpPr txBox="1">
                <a:spLocks noChangeArrowheads="1"/>
              </p:cNvSpPr>
              <p:nvPr/>
            </p:nvSpPr>
            <p:spPr bwMode="auto">
              <a:xfrm>
                <a:off x="4107738" y="3212976"/>
                <a:ext cx="896310" cy="3960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lvl="0" indent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tabLst/>
                </a:pPr>
                <a:r>
                  <a:rPr kumimoji="1" lang="en-US" altLang="zh-TW" sz="2000" dirty="0">
                    <a:solidFill>
                      <a:srgbClr val="FFFF00"/>
                    </a:solidFill>
                    <a:latin typeface="標楷體" pitchFamily="65" charset="-120"/>
                    <a:ea typeface="標楷體" pitchFamily="65" charset="-120"/>
                    <a:cs typeface="新細明體" pitchFamily="18" charset="-120"/>
                  </a:rPr>
                  <a:t>1.5</a:t>
                </a:r>
                <a:r>
                  <a:rPr kumimoji="1" lang="en-US" altLang="zh-TW" sz="2000" b="0" i="0" u="none" strike="noStrike" cap="none" normalizeH="0" baseline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latin typeface="標楷體" pitchFamily="65" charset="-120"/>
                    <a:ea typeface="標楷體" pitchFamily="65" charset="-120"/>
                    <a:cs typeface="新細明體" pitchFamily="18" charset="-120"/>
                  </a:rPr>
                  <a:t>V</a:t>
                </a:r>
                <a:endParaRPr kumimoji="1" lang="zh-TW" altLang="zh-TW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新細明體" pitchFamily="18" charset="-120"/>
                  <a:cs typeface="新細明體" pitchFamily="18" charset="-120"/>
                </a:endParaRPr>
              </a:p>
            </p:txBody>
          </p:sp>
        </p:grpSp>
        <p:grpSp>
          <p:nvGrpSpPr>
            <p:cNvPr id="245" name="群組 355"/>
            <p:cNvGrpSpPr/>
            <p:nvPr/>
          </p:nvGrpSpPr>
          <p:grpSpPr>
            <a:xfrm flipH="1">
              <a:off x="3599892" y="5049180"/>
              <a:ext cx="1332148" cy="444442"/>
              <a:chOff x="3743908" y="3212976"/>
              <a:chExt cx="1728192" cy="444442"/>
            </a:xfrm>
          </p:grpSpPr>
          <p:grpSp>
            <p:nvGrpSpPr>
              <p:cNvPr id="272" name="群組 10"/>
              <p:cNvGrpSpPr>
                <a:grpSpLocks noChangeAspect="1"/>
              </p:cNvGrpSpPr>
              <p:nvPr/>
            </p:nvGrpSpPr>
            <p:grpSpPr>
              <a:xfrm flipH="1">
                <a:off x="3743908" y="3212976"/>
                <a:ext cx="1728192" cy="444442"/>
                <a:chOff x="3245848" y="3962502"/>
                <a:chExt cx="4356477" cy="1014670"/>
              </a:xfrm>
            </p:grpSpPr>
            <p:sp>
              <p:nvSpPr>
                <p:cNvPr id="274" name="Rectangle 232"/>
                <p:cNvSpPr>
                  <a:spLocks noChangeArrowheads="1"/>
                </p:cNvSpPr>
                <p:nvPr/>
              </p:nvSpPr>
              <p:spPr bwMode="auto">
                <a:xfrm rot="5400000">
                  <a:off x="5114773" y="2489619"/>
                  <a:ext cx="1014670" cy="3960435"/>
                </a:xfrm>
                <a:prstGeom prst="rect">
                  <a:avLst/>
                </a:prstGeom>
                <a:solidFill>
                  <a:srgbClr val="FF6600"/>
                </a:solidFill>
                <a:ln w="38100">
                  <a:solidFill>
                    <a:srgbClr val="0000FF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75" name="Rectangle 232"/>
                <p:cNvSpPr>
                  <a:spLocks noChangeArrowheads="1"/>
                </p:cNvSpPr>
                <p:nvPr/>
              </p:nvSpPr>
              <p:spPr bwMode="auto">
                <a:xfrm rot="5400000">
                  <a:off x="3173840" y="4293096"/>
                  <a:ext cx="540060" cy="396043"/>
                </a:xfrm>
                <a:prstGeom prst="rect">
                  <a:avLst/>
                </a:prstGeom>
                <a:solidFill>
                  <a:srgbClr val="FF6600"/>
                </a:solidFill>
                <a:ln w="38100">
                  <a:solidFill>
                    <a:srgbClr val="0000FF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sp>
            <p:nvSpPr>
              <p:cNvPr id="273" name="Text Box 234"/>
              <p:cNvSpPr txBox="1">
                <a:spLocks noChangeArrowheads="1"/>
              </p:cNvSpPr>
              <p:nvPr/>
            </p:nvSpPr>
            <p:spPr bwMode="auto">
              <a:xfrm>
                <a:off x="4107738" y="3212976"/>
                <a:ext cx="896310" cy="3960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lvl="0" indent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tabLst/>
                </a:pPr>
                <a:r>
                  <a:rPr kumimoji="1" lang="en-US" altLang="zh-TW" sz="2000" dirty="0">
                    <a:solidFill>
                      <a:srgbClr val="FFFF00"/>
                    </a:solidFill>
                    <a:latin typeface="標楷體" pitchFamily="65" charset="-120"/>
                    <a:ea typeface="標楷體" pitchFamily="65" charset="-120"/>
                    <a:cs typeface="新細明體" pitchFamily="18" charset="-120"/>
                  </a:rPr>
                  <a:t>1.5</a:t>
                </a:r>
                <a:r>
                  <a:rPr kumimoji="1" lang="en-US" altLang="zh-TW" sz="2000" b="0" i="0" u="none" strike="noStrike" cap="none" normalizeH="0" baseline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latin typeface="標楷體" pitchFamily="65" charset="-120"/>
                    <a:ea typeface="標楷體" pitchFamily="65" charset="-120"/>
                    <a:cs typeface="新細明體" pitchFamily="18" charset="-120"/>
                  </a:rPr>
                  <a:t>V</a:t>
                </a:r>
                <a:endParaRPr kumimoji="1" lang="zh-TW" altLang="zh-TW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新細明體" pitchFamily="18" charset="-120"/>
                  <a:cs typeface="新細明體" pitchFamily="18" charset="-120"/>
                </a:endParaRPr>
              </a:p>
            </p:txBody>
          </p:sp>
        </p:grpSp>
        <p:grpSp>
          <p:nvGrpSpPr>
            <p:cNvPr id="246" name="群組 61"/>
            <p:cNvGrpSpPr>
              <a:grpSpLocks noChangeAspect="1"/>
            </p:cNvGrpSpPr>
            <p:nvPr/>
          </p:nvGrpSpPr>
          <p:grpSpPr>
            <a:xfrm rot="5917909">
              <a:off x="1160313" y="3754929"/>
              <a:ext cx="909753" cy="799656"/>
              <a:chOff x="2937210" y="3609020"/>
              <a:chExt cx="2621508" cy="2304256"/>
            </a:xfrm>
          </p:grpSpPr>
          <p:grpSp>
            <p:nvGrpSpPr>
              <p:cNvPr id="247" name="群組 60"/>
              <p:cNvGrpSpPr/>
              <p:nvPr/>
            </p:nvGrpSpPr>
            <p:grpSpPr>
              <a:xfrm>
                <a:off x="2937210" y="3609020"/>
                <a:ext cx="1130734" cy="2304256"/>
                <a:chOff x="2937210" y="3609020"/>
                <a:chExt cx="1130734" cy="2304256"/>
              </a:xfrm>
            </p:grpSpPr>
            <p:grpSp>
              <p:nvGrpSpPr>
                <p:cNvPr id="261" name="群組 30"/>
                <p:cNvGrpSpPr/>
                <p:nvPr/>
              </p:nvGrpSpPr>
              <p:grpSpPr>
                <a:xfrm>
                  <a:off x="2937210" y="3609020"/>
                  <a:ext cx="1130734" cy="2304256"/>
                  <a:chOff x="2937210" y="3609020"/>
                  <a:chExt cx="1130734" cy="2304256"/>
                </a:xfrm>
              </p:grpSpPr>
              <p:sp>
                <p:nvSpPr>
                  <p:cNvPr id="268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2937210" y="3609020"/>
                    <a:ext cx="1130734" cy="2304256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571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269" name="Group 4"/>
                  <p:cNvGrpSpPr>
                    <a:grpSpLocks/>
                  </p:cNvGrpSpPr>
                  <p:nvPr/>
                </p:nvGrpSpPr>
                <p:grpSpPr bwMode="auto">
                  <a:xfrm>
                    <a:off x="3016433" y="3699383"/>
                    <a:ext cx="1008687" cy="2141603"/>
                    <a:chOff x="6861" y="4410"/>
                    <a:chExt cx="281" cy="711"/>
                  </a:xfrm>
                </p:grpSpPr>
                <p:sp>
                  <p:nvSpPr>
                    <p:cNvPr id="270" name="Freeform 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61" y="4410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271" name="Freeform 6"/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861" y="4716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cxnSp>
              <p:nvCxnSpPr>
                <p:cNvPr id="262" name="直線接點 261"/>
                <p:cNvCxnSpPr/>
                <p:nvPr/>
              </p:nvCxnSpPr>
              <p:spPr>
                <a:xfrm>
                  <a:off x="3089123" y="3945057"/>
                  <a:ext cx="869588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3" name="直線接點 262"/>
                <p:cNvCxnSpPr/>
                <p:nvPr/>
              </p:nvCxnSpPr>
              <p:spPr>
                <a:xfrm>
                  <a:off x="3043356" y="4041068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4" name="直線接點 263"/>
                <p:cNvCxnSpPr/>
                <p:nvPr/>
              </p:nvCxnSpPr>
              <p:spPr>
                <a:xfrm>
                  <a:off x="3043354" y="4137079"/>
                  <a:ext cx="961125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" name="直線接點 264"/>
                <p:cNvCxnSpPr/>
                <p:nvPr/>
              </p:nvCxnSpPr>
              <p:spPr>
                <a:xfrm flipH="1">
                  <a:off x="3043355" y="5337212"/>
                  <a:ext cx="961125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" name="直線接點 265"/>
                <p:cNvCxnSpPr/>
                <p:nvPr/>
              </p:nvCxnSpPr>
              <p:spPr>
                <a:xfrm flipH="1">
                  <a:off x="3043357" y="5433223"/>
                  <a:ext cx="961125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7" name="直線接點 266"/>
                <p:cNvCxnSpPr/>
                <p:nvPr/>
              </p:nvCxnSpPr>
              <p:spPr>
                <a:xfrm flipH="1">
                  <a:off x="3043355" y="5529234"/>
                  <a:ext cx="915357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48" name="群組 38"/>
              <p:cNvGrpSpPr/>
              <p:nvPr/>
            </p:nvGrpSpPr>
            <p:grpSpPr>
              <a:xfrm>
                <a:off x="4427984" y="3609020"/>
                <a:ext cx="1130734" cy="2304256"/>
                <a:chOff x="4521386" y="3609020"/>
                <a:chExt cx="1130734" cy="2304256"/>
              </a:xfrm>
            </p:grpSpPr>
            <p:grpSp>
              <p:nvGrpSpPr>
                <p:cNvPr id="250" name="Group 8"/>
                <p:cNvGrpSpPr>
                  <a:grpSpLocks/>
                </p:cNvGrpSpPr>
                <p:nvPr/>
              </p:nvGrpSpPr>
              <p:grpSpPr bwMode="auto">
                <a:xfrm>
                  <a:off x="4521386" y="3609020"/>
                  <a:ext cx="1130734" cy="2304256"/>
                  <a:chOff x="2043" y="1320"/>
                  <a:chExt cx="315" cy="765"/>
                </a:xfrm>
              </p:grpSpPr>
              <p:sp>
                <p:nvSpPr>
                  <p:cNvPr id="257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2043" y="1320"/>
                    <a:ext cx="315" cy="765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571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258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2061" y="1350"/>
                    <a:ext cx="281" cy="711"/>
                    <a:chOff x="6861" y="4410"/>
                    <a:chExt cx="281" cy="711"/>
                  </a:xfrm>
                </p:grpSpPr>
                <p:sp>
                  <p:nvSpPr>
                    <p:cNvPr id="259" name="Freeform 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61" y="4410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260" name="Freeform 11"/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861" y="4716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cxnSp>
              <p:nvCxnSpPr>
                <p:cNvPr id="251" name="直線接點 250"/>
                <p:cNvCxnSpPr/>
                <p:nvPr/>
              </p:nvCxnSpPr>
              <p:spPr>
                <a:xfrm>
                  <a:off x="4645228" y="3945057"/>
                  <a:ext cx="869588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2" name="直線接點 251"/>
                <p:cNvCxnSpPr/>
                <p:nvPr/>
              </p:nvCxnSpPr>
              <p:spPr>
                <a:xfrm>
                  <a:off x="4599461" y="4041068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" name="直線接點 252"/>
                <p:cNvCxnSpPr/>
                <p:nvPr/>
              </p:nvCxnSpPr>
              <p:spPr>
                <a:xfrm>
                  <a:off x="4599461" y="4137079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" name="直線接點 253"/>
                <p:cNvCxnSpPr/>
                <p:nvPr/>
              </p:nvCxnSpPr>
              <p:spPr>
                <a:xfrm flipH="1">
                  <a:off x="4599461" y="5337212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5" name="直線接點 254"/>
                <p:cNvCxnSpPr/>
                <p:nvPr/>
              </p:nvCxnSpPr>
              <p:spPr>
                <a:xfrm flipH="1">
                  <a:off x="4599461" y="5433223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直線接點 255"/>
                <p:cNvCxnSpPr/>
                <p:nvPr/>
              </p:nvCxnSpPr>
              <p:spPr>
                <a:xfrm flipH="1">
                  <a:off x="4645228" y="5529233"/>
                  <a:ext cx="915356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49" name="Oval 13"/>
              <p:cNvSpPr>
                <a:spLocks noChangeAspect="1" noChangeArrowheads="1"/>
              </p:cNvSpPr>
              <p:nvPr/>
            </p:nvSpPr>
            <p:spPr bwMode="auto">
              <a:xfrm flipV="1">
                <a:off x="3959932" y="4425111"/>
                <a:ext cx="626400" cy="659413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762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232028" y="157999"/>
            <a:ext cx="2558853" cy="1143000"/>
          </a:xfrm>
        </p:spPr>
        <p:txBody>
          <a:bodyPr/>
          <a:lstStyle/>
          <a:p>
            <a:r>
              <a:rPr lang="en-US" altLang="zh-TW" dirty="0">
                <a:latin typeface="Adobe Gothic Std B" pitchFamily="34" charset="-128"/>
                <a:ea typeface="Adobe Gothic Std B" pitchFamily="34" charset="-128"/>
              </a:rPr>
              <a:t>STEP</a:t>
            </a:r>
            <a:r>
              <a:rPr lang="zh-TW" altLang="en-US" dirty="0">
                <a:latin typeface="Adobe Gothic Std B" pitchFamily="34" charset="-128"/>
              </a:rPr>
              <a:t> </a:t>
            </a:r>
            <a:r>
              <a:rPr lang="en-US" altLang="zh-TW" dirty="0">
                <a:latin typeface="Adobe Gothic Std B" pitchFamily="34" charset="-128"/>
              </a:rPr>
              <a:t>16</a:t>
            </a:r>
            <a:endParaRPr lang="zh-TW" altLang="en-US" dirty="0">
              <a:latin typeface="Adobe Gothic Std B" pitchFamily="34" charset="-128"/>
            </a:endParaRPr>
          </a:p>
        </p:txBody>
      </p:sp>
      <p:grpSp>
        <p:nvGrpSpPr>
          <p:cNvPr id="3" name="群組 242"/>
          <p:cNvGrpSpPr/>
          <p:nvPr/>
        </p:nvGrpSpPr>
        <p:grpSpPr>
          <a:xfrm>
            <a:off x="59266" y="1058333"/>
            <a:ext cx="8581186" cy="3395134"/>
            <a:chOff x="59266" y="1058333"/>
            <a:chExt cx="8581186" cy="3395134"/>
          </a:xfrm>
        </p:grpSpPr>
        <p:sp>
          <p:nvSpPr>
            <p:cNvPr id="190" name="手繪多邊形 189"/>
            <p:cNvSpPr/>
            <p:nvPr/>
          </p:nvSpPr>
          <p:spPr>
            <a:xfrm>
              <a:off x="839612" y="3176972"/>
              <a:ext cx="6534855" cy="1276495"/>
            </a:xfrm>
            <a:custGeom>
              <a:avLst/>
              <a:gdLst>
                <a:gd name="connsiteX0" fmla="*/ 6534855 w 6534855"/>
                <a:gd name="connsiteY0" fmla="*/ 0 h 1227667"/>
                <a:gd name="connsiteX1" fmla="*/ 6509455 w 6534855"/>
                <a:gd name="connsiteY1" fmla="*/ 279400 h 1227667"/>
                <a:gd name="connsiteX2" fmla="*/ 6407855 w 6534855"/>
                <a:gd name="connsiteY2" fmla="*/ 592667 h 1227667"/>
                <a:gd name="connsiteX3" fmla="*/ 6086121 w 6534855"/>
                <a:gd name="connsiteY3" fmla="*/ 889000 h 1227667"/>
                <a:gd name="connsiteX4" fmla="*/ 5628921 w 6534855"/>
                <a:gd name="connsiteY4" fmla="*/ 1016000 h 1227667"/>
                <a:gd name="connsiteX5" fmla="*/ 4892321 w 6534855"/>
                <a:gd name="connsiteY5" fmla="*/ 1151467 h 1227667"/>
                <a:gd name="connsiteX6" fmla="*/ 3774721 w 6534855"/>
                <a:gd name="connsiteY6" fmla="*/ 1219200 h 1227667"/>
                <a:gd name="connsiteX7" fmla="*/ 2928055 w 6534855"/>
                <a:gd name="connsiteY7" fmla="*/ 1100667 h 1227667"/>
                <a:gd name="connsiteX8" fmla="*/ 2140655 w 6534855"/>
                <a:gd name="connsiteY8" fmla="*/ 762000 h 1227667"/>
                <a:gd name="connsiteX9" fmla="*/ 1336321 w 6534855"/>
                <a:gd name="connsiteY9" fmla="*/ 381000 h 1227667"/>
                <a:gd name="connsiteX10" fmla="*/ 743655 w 6534855"/>
                <a:gd name="connsiteY10" fmla="*/ 237067 h 1227667"/>
                <a:gd name="connsiteX11" fmla="*/ 294921 w 6534855"/>
                <a:gd name="connsiteY11" fmla="*/ 220133 h 1227667"/>
                <a:gd name="connsiteX12" fmla="*/ 32455 w 6534855"/>
                <a:gd name="connsiteY12" fmla="*/ 279400 h 1227667"/>
                <a:gd name="connsiteX13" fmla="*/ 100188 w 6534855"/>
                <a:gd name="connsiteY13" fmla="*/ 423333 h 1227667"/>
                <a:gd name="connsiteX14" fmla="*/ 294921 w 6534855"/>
                <a:gd name="connsiteY14" fmla="*/ 457200 h 1227667"/>
                <a:gd name="connsiteX15" fmla="*/ 421921 w 6534855"/>
                <a:gd name="connsiteY15" fmla="*/ 474133 h 122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534855" h="1227667">
                  <a:moveTo>
                    <a:pt x="6534855" y="0"/>
                  </a:moveTo>
                  <a:cubicBezTo>
                    <a:pt x="6532738" y="90311"/>
                    <a:pt x="6530622" y="180622"/>
                    <a:pt x="6509455" y="279400"/>
                  </a:cubicBezTo>
                  <a:cubicBezTo>
                    <a:pt x="6488288" y="378178"/>
                    <a:pt x="6478411" y="491067"/>
                    <a:pt x="6407855" y="592667"/>
                  </a:cubicBezTo>
                  <a:cubicBezTo>
                    <a:pt x="6337299" y="694267"/>
                    <a:pt x="6215943" y="818445"/>
                    <a:pt x="6086121" y="889000"/>
                  </a:cubicBezTo>
                  <a:cubicBezTo>
                    <a:pt x="5956299" y="959555"/>
                    <a:pt x="5827888" y="972256"/>
                    <a:pt x="5628921" y="1016000"/>
                  </a:cubicBezTo>
                  <a:cubicBezTo>
                    <a:pt x="5429954" y="1059745"/>
                    <a:pt x="5201354" y="1117600"/>
                    <a:pt x="4892321" y="1151467"/>
                  </a:cubicBezTo>
                  <a:cubicBezTo>
                    <a:pt x="4583288" y="1185334"/>
                    <a:pt x="4102098" y="1227667"/>
                    <a:pt x="3774721" y="1219200"/>
                  </a:cubicBezTo>
                  <a:cubicBezTo>
                    <a:pt x="3447344" y="1210733"/>
                    <a:pt x="3200399" y="1176867"/>
                    <a:pt x="2928055" y="1100667"/>
                  </a:cubicBezTo>
                  <a:cubicBezTo>
                    <a:pt x="2655711" y="1024467"/>
                    <a:pt x="2405944" y="881945"/>
                    <a:pt x="2140655" y="762000"/>
                  </a:cubicBezTo>
                  <a:cubicBezTo>
                    <a:pt x="1875366" y="642056"/>
                    <a:pt x="1569154" y="468489"/>
                    <a:pt x="1336321" y="381000"/>
                  </a:cubicBezTo>
                  <a:cubicBezTo>
                    <a:pt x="1103488" y="293511"/>
                    <a:pt x="917222" y="263878"/>
                    <a:pt x="743655" y="237067"/>
                  </a:cubicBezTo>
                  <a:cubicBezTo>
                    <a:pt x="570088" y="210256"/>
                    <a:pt x="413454" y="213078"/>
                    <a:pt x="294921" y="220133"/>
                  </a:cubicBezTo>
                  <a:cubicBezTo>
                    <a:pt x="176388" y="227188"/>
                    <a:pt x="64910" y="245533"/>
                    <a:pt x="32455" y="279400"/>
                  </a:cubicBezTo>
                  <a:cubicBezTo>
                    <a:pt x="0" y="313267"/>
                    <a:pt x="56444" y="393700"/>
                    <a:pt x="100188" y="423333"/>
                  </a:cubicBezTo>
                  <a:cubicBezTo>
                    <a:pt x="143932" y="452966"/>
                    <a:pt x="241299" y="448733"/>
                    <a:pt x="294921" y="457200"/>
                  </a:cubicBezTo>
                  <a:cubicBezTo>
                    <a:pt x="348543" y="465667"/>
                    <a:pt x="385232" y="469900"/>
                    <a:pt x="421921" y="474133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35" name="手繪多邊形 234"/>
            <p:cNvSpPr/>
            <p:nvPr/>
          </p:nvSpPr>
          <p:spPr>
            <a:xfrm>
              <a:off x="59266" y="1058333"/>
              <a:ext cx="8398934" cy="3388783"/>
            </a:xfrm>
            <a:custGeom>
              <a:avLst/>
              <a:gdLst>
                <a:gd name="connsiteX0" fmla="*/ 8356601 w 8398934"/>
                <a:gd name="connsiteY0" fmla="*/ 1320800 h 3399367"/>
                <a:gd name="connsiteX1" fmla="*/ 8373534 w 8398934"/>
                <a:gd name="connsiteY1" fmla="*/ 863600 h 3399367"/>
                <a:gd name="connsiteX2" fmla="*/ 8204201 w 8398934"/>
                <a:gd name="connsiteY2" fmla="*/ 304800 h 3399367"/>
                <a:gd name="connsiteX3" fmla="*/ 7662334 w 8398934"/>
                <a:gd name="connsiteY3" fmla="*/ 59267 h 3399367"/>
                <a:gd name="connsiteX4" fmla="*/ 6434667 w 8398934"/>
                <a:gd name="connsiteY4" fmla="*/ 8467 h 3399367"/>
                <a:gd name="connsiteX5" fmla="*/ 5173134 w 8398934"/>
                <a:gd name="connsiteY5" fmla="*/ 8467 h 3399367"/>
                <a:gd name="connsiteX6" fmla="*/ 3471334 w 8398934"/>
                <a:gd name="connsiteY6" fmla="*/ 25400 h 3399367"/>
                <a:gd name="connsiteX7" fmla="*/ 2895601 w 8398934"/>
                <a:gd name="connsiteY7" fmla="*/ 135467 h 3399367"/>
                <a:gd name="connsiteX8" fmla="*/ 2540001 w 8398934"/>
                <a:gd name="connsiteY8" fmla="*/ 660400 h 3399367"/>
                <a:gd name="connsiteX9" fmla="*/ 2421467 w 8398934"/>
                <a:gd name="connsiteY9" fmla="*/ 1253067 h 3399367"/>
                <a:gd name="connsiteX10" fmla="*/ 2345267 w 8398934"/>
                <a:gd name="connsiteY10" fmla="*/ 1693334 h 3399367"/>
                <a:gd name="connsiteX11" fmla="*/ 2243667 w 8398934"/>
                <a:gd name="connsiteY11" fmla="*/ 1879600 h 3399367"/>
                <a:gd name="connsiteX12" fmla="*/ 1905001 w 8398934"/>
                <a:gd name="connsiteY12" fmla="*/ 1837267 h 3399367"/>
                <a:gd name="connsiteX13" fmla="*/ 1380067 w 8398934"/>
                <a:gd name="connsiteY13" fmla="*/ 1735667 h 3399367"/>
                <a:gd name="connsiteX14" fmla="*/ 863601 w 8398934"/>
                <a:gd name="connsiteY14" fmla="*/ 1701800 h 3399367"/>
                <a:gd name="connsiteX15" fmla="*/ 313267 w 8398934"/>
                <a:gd name="connsiteY15" fmla="*/ 1811867 h 3399367"/>
                <a:gd name="connsiteX16" fmla="*/ 42334 w 8398934"/>
                <a:gd name="connsiteY16" fmla="*/ 2184400 h 3399367"/>
                <a:gd name="connsiteX17" fmla="*/ 59267 w 8398934"/>
                <a:gd name="connsiteY17" fmla="*/ 2726267 h 3399367"/>
                <a:gd name="connsiteX18" fmla="*/ 397934 w 8398934"/>
                <a:gd name="connsiteY18" fmla="*/ 3132667 h 3399367"/>
                <a:gd name="connsiteX19" fmla="*/ 804334 w 8398934"/>
                <a:gd name="connsiteY19" fmla="*/ 3302000 h 3399367"/>
                <a:gd name="connsiteX20" fmla="*/ 1007534 w 8398934"/>
                <a:gd name="connsiteY20" fmla="*/ 3386667 h 3399367"/>
                <a:gd name="connsiteX21" fmla="*/ 1100667 w 8398934"/>
                <a:gd name="connsiteY21" fmla="*/ 3378200 h 3399367"/>
                <a:gd name="connsiteX0" fmla="*/ 8356601 w 8398934"/>
                <a:gd name="connsiteY0" fmla="*/ 1320800 h 3388783"/>
                <a:gd name="connsiteX1" fmla="*/ 8373534 w 8398934"/>
                <a:gd name="connsiteY1" fmla="*/ 863600 h 3388783"/>
                <a:gd name="connsiteX2" fmla="*/ 8204201 w 8398934"/>
                <a:gd name="connsiteY2" fmla="*/ 304800 h 3388783"/>
                <a:gd name="connsiteX3" fmla="*/ 7662334 w 8398934"/>
                <a:gd name="connsiteY3" fmla="*/ 59267 h 3388783"/>
                <a:gd name="connsiteX4" fmla="*/ 6434667 w 8398934"/>
                <a:gd name="connsiteY4" fmla="*/ 8467 h 3388783"/>
                <a:gd name="connsiteX5" fmla="*/ 5173134 w 8398934"/>
                <a:gd name="connsiteY5" fmla="*/ 8467 h 3388783"/>
                <a:gd name="connsiteX6" fmla="*/ 3471334 w 8398934"/>
                <a:gd name="connsiteY6" fmla="*/ 25400 h 3388783"/>
                <a:gd name="connsiteX7" fmla="*/ 2895601 w 8398934"/>
                <a:gd name="connsiteY7" fmla="*/ 135467 h 3388783"/>
                <a:gd name="connsiteX8" fmla="*/ 2540001 w 8398934"/>
                <a:gd name="connsiteY8" fmla="*/ 660400 h 3388783"/>
                <a:gd name="connsiteX9" fmla="*/ 2421467 w 8398934"/>
                <a:gd name="connsiteY9" fmla="*/ 1253067 h 3388783"/>
                <a:gd name="connsiteX10" fmla="*/ 2345267 w 8398934"/>
                <a:gd name="connsiteY10" fmla="*/ 1693334 h 3388783"/>
                <a:gd name="connsiteX11" fmla="*/ 2243667 w 8398934"/>
                <a:gd name="connsiteY11" fmla="*/ 1879600 h 3388783"/>
                <a:gd name="connsiteX12" fmla="*/ 1905001 w 8398934"/>
                <a:gd name="connsiteY12" fmla="*/ 1837267 h 3388783"/>
                <a:gd name="connsiteX13" fmla="*/ 1380067 w 8398934"/>
                <a:gd name="connsiteY13" fmla="*/ 1735667 h 3388783"/>
                <a:gd name="connsiteX14" fmla="*/ 863601 w 8398934"/>
                <a:gd name="connsiteY14" fmla="*/ 1701800 h 3388783"/>
                <a:gd name="connsiteX15" fmla="*/ 313267 w 8398934"/>
                <a:gd name="connsiteY15" fmla="*/ 1811867 h 3388783"/>
                <a:gd name="connsiteX16" fmla="*/ 42334 w 8398934"/>
                <a:gd name="connsiteY16" fmla="*/ 2184400 h 3388783"/>
                <a:gd name="connsiteX17" fmla="*/ 59267 w 8398934"/>
                <a:gd name="connsiteY17" fmla="*/ 2726267 h 3388783"/>
                <a:gd name="connsiteX18" fmla="*/ 397934 w 8398934"/>
                <a:gd name="connsiteY18" fmla="*/ 3132667 h 3388783"/>
                <a:gd name="connsiteX19" fmla="*/ 804334 w 8398934"/>
                <a:gd name="connsiteY19" fmla="*/ 3302000 h 3388783"/>
                <a:gd name="connsiteX20" fmla="*/ 1056350 w 8398934"/>
                <a:gd name="connsiteY20" fmla="*/ 3342775 h 3388783"/>
                <a:gd name="connsiteX21" fmla="*/ 1100667 w 8398934"/>
                <a:gd name="connsiteY21" fmla="*/ 3378200 h 3388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398934" h="3388783">
                  <a:moveTo>
                    <a:pt x="8356601" y="1320800"/>
                  </a:moveTo>
                  <a:cubicBezTo>
                    <a:pt x="8377767" y="1176866"/>
                    <a:pt x="8398934" y="1032933"/>
                    <a:pt x="8373534" y="863600"/>
                  </a:cubicBezTo>
                  <a:cubicBezTo>
                    <a:pt x="8348134" y="694267"/>
                    <a:pt x="8322734" y="438855"/>
                    <a:pt x="8204201" y="304800"/>
                  </a:cubicBezTo>
                  <a:cubicBezTo>
                    <a:pt x="8085668" y="170745"/>
                    <a:pt x="7957256" y="108656"/>
                    <a:pt x="7662334" y="59267"/>
                  </a:cubicBezTo>
                  <a:cubicBezTo>
                    <a:pt x="7367412" y="9878"/>
                    <a:pt x="6849534" y="16934"/>
                    <a:pt x="6434667" y="8467"/>
                  </a:cubicBezTo>
                  <a:cubicBezTo>
                    <a:pt x="6019800" y="0"/>
                    <a:pt x="5173134" y="8467"/>
                    <a:pt x="5173134" y="8467"/>
                  </a:cubicBezTo>
                  <a:lnTo>
                    <a:pt x="3471334" y="25400"/>
                  </a:lnTo>
                  <a:cubicBezTo>
                    <a:pt x="3091745" y="46567"/>
                    <a:pt x="3050823" y="29634"/>
                    <a:pt x="2895601" y="135467"/>
                  </a:cubicBezTo>
                  <a:cubicBezTo>
                    <a:pt x="2740379" y="241300"/>
                    <a:pt x="2619023" y="474133"/>
                    <a:pt x="2540001" y="660400"/>
                  </a:cubicBezTo>
                  <a:cubicBezTo>
                    <a:pt x="2460979" y="846667"/>
                    <a:pt x="2453923" y="1080911"/>
                    <a:pt x="2421467" y="1253067"/>
                  </a:cubicBezTo>
                  <a:cubicBezTo>
                    <a:pt x="2389011" y="1425223"/>
                    <a:pt x="2374900" y="1588912"/>
                    <a:pt x="2345267" y="1693334"/>
                  </a:cubicBezTo>
                  <a:cubicBezTo>
                    <a:pt x="2315634" y="1797756"/>
                    <a:pt x="2317045" y="1855611"/>
                    <a:pt x="2243667" y="1879600"/>
                  </a:cubicBezTo>
                  <a:cubicBezTo>
                    <a:pt x="2170289" y="1903589"/>
                    <a:pt x="2048934" y="1861256"/>
                    <a:pt x="1905001" y="1837267"/>
                  </a:cubicBezTo>
                  <a:cubicBezTo>
                    <a:pt x="1761068" y="1813278"/>
                    <a:pt x="1553634" y="1758245"/>
                    <a:pt x="1380067" y="1735667"/>
                  </a:cubicBezTo>
                  <a:cubicBezTo>
                    <a:pt x="1206500" y="1713089"/>
                    <a:pt x="1041401" y="1689100"/>
                    <a:pt x="863601" y="1701800"/>
                  </a:cubicBezTo>
                  <a:cubicBezTo>
                    <a:pt x="685801" y="1714500"/>
                    <a:pt x="450145" y="1731434"/>
                    <a:pt x="313267" y="1811867"/>
                  </a:cubicBezTo>
                  <a:cubicBezTo>
                    <a:pt x="176389" y="1892300"/>
                    <a:pt x="84667" y="2032000"/>
                    <a:pt x="42334" y="2184400"/>
                  </a:cubicBezTo>
                  <a:cubicBezTo>
                    <a:pt x="1" y="2336800"/>
                    <a:pt x="0" y="2568223"/>
                    <a:pt x="59267" y="2726267"/>
                  </a:cubicBezTo>
                  <a:cubicBezTo>
                    <a:pt x="118534" y="2884311"/>
                    <a:pt x="273756" y="3036712"/>
                    <a:pt x="397934" y="3132667"/>
                  </a:cubicBezTo>
                  <a:cubicBezTo>
                    <a:pt x="522112" y="3228623"/>
                    <a:pt x="804334" y="3302000"/>
                    <a:pt x="804334" y="3302000"/>
                  </a:cubicBezTo>
                  <a:cubicBezTo>
                    <a:pt x="905934" y="3344333"/>
                    <a:pt x="1006961" y="3330075"/>
                    <a:pt x="1056350" y="3342775"/>
                  </a:cubicBezTo>
                  <a:cubicBezTo>
                    <a:pt x="1105739" y="3355475"/>
                    <a:pt x="1078795" y="3388783"/>
                    <a:pt x="1100667" y="337820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4" name="群組 229"/>
            <p:cNvGrpSpPr>
              <a:grpSpLocks noChangeAspect="1"/>
            </p:cNvGrpSpPr>
            <p:nvPr/>
          </p:nvGrpSpPr>
          <p:grpSpPr>
            <a:xfrm>
              <a:off x="7333293" y="1376884"/>
              <a:ext cx="623083" cy="1008000"/>
              <a:chOff x="3059831" y="1304764"/>
              <a:chExt cx="932503" cy="1508569"/>
            </a:xfrm>
          </p:grpSpPr>
          <p:sp>
            <p:nvSpPr>
              <p:cNvPr id="232" name="AutoShape 241"/>
              <p:cNvSpPr>
                <a:spLocks noChangeArrowheads="1"/>
              </p:cNvSpPr>
              <p:nvPr/>
            </p:nvSpPr>
            <p:spPr bwMode="auto">
              <a:xfrm rot="5400000" flipH="1">
                <a:off x="3022027" y="1342568"/>
                <a:ext cx="1008112" cy="932503"/>
              </a:xfrm>
              <a:prstGeom prst="flowChartDelay">
                <a:avLst/>
              </a:prstGeom>
              <a:solidFill>
                <a:srgbClr val="99FF33"/>
              </a:solidFill>
              <a:ln w="571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233" name="Rectangle 242"/>
              <p:cNvSpPr>
                <a:spLocks noChangeArrowheads="1"/>
              </p:cNvSpPr>
              <p:nvPr/>
            </p:nvSpPr>
            <p:spPr bwMode="auto">
              <a:xfrm flipH="1" flipV="1">
                <a:off x="3582372" y="1664805"/>
                <a:ext cx="248264" cy="504057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571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234" name="Rectangle 243"/>
              <p:cNvSpPr>
                <a:spLocks noChangeArrowheads="1"/>
              </p:cNvSpPr>
              <p:nvPr/>
            </p:nvSpPr>
            <p:spPr bwMode="auto">
              <a:xfrm flipH="1">
                <a:off x="3293857" y="1790818"/>
                <a:ext cx="126015" cy="378042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571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cxnSp>
            <p:nvCxnSpPr>
              <p:cNvPr id="239" name="直線接點 238"/>
              <p:cNvCxnSpPr/>
              <p:nvPr/>
            </p:nvCxnSpPr>
            <p:spPr>
              <a:xfrm>
                <a:off x="3830682" y="1880828"/>
                <a:ext cx="1" cy="932505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" name="直線接點 239"/>
              <p:cNvCxnSpPr/>
              <p:nvPr/>
            </p:nvCxnSpPr>
            <p:spPr>
              <a:xfrm>
                <a:off x="3293858" y="1762015"/>
                <a:ext cx="0" cy="1033315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" name="群組 138"/>
            <p:cNvGrpSpPr/>
            <p:nvPr/>
          </p:nvGrpSpPr>
          <p:grpSpPr>
            <a:xfrm>
              <a:off x="7177714" y="2384884"/>
              <a:ext cx="1462738" cy="1122080"/>
              <a:chOff x="5089482" y="2384884"/>
              <a:chExt cx="1462738" cy="1122080"/>
            </a:xfrm>
          </p:grpSpPr>
          <p:grpSp>
            <p:nvGrpSpPr>
              <p:cNvPr id="6" name="群組 123"/>
              <p:cNvGrpSpPr/>
              <p:nvPr/>
            </p:nvGrpSpPr>
            <p:grpSpPr>
              <a:xfrm>
                <a:off x="5089482" y="2384884"/>
                <a:ext cx="1462738" cy="799200"/>
                <a:chOff x="5089482" y="2384884"/>
                <a:chExt cx="1462738" cy="799200"/>
              </a:xfrm>
            </p:grpSpPr>
            <p:grpSp>
              <p:nvGrpSpPr>
                <p:cNvPr id="7" name="群組 60"/>
                <p:cNvGrpSpPr/>
                <p:nvPr/>
              </p:nvGrpSpPr>
              <p:grpSpPr>
                <a:xfrm>
                  <a:off x="5089482" y="2384884"/>
                  <a:ext cx="392180" cy="799200"/>
                  <a:chOff x="2937210" y="3609020"/>
                  <a:chExt cx="1130734" cy="2304256"/>
                </a:xfrm>
              </p:grpSpPr>
              <p:grpSp>
                <p:nvGrpSpPr>
                  <p:cNvPr id="8" name="群組 30"/>
                  <p:cNvGrpSpPr/>
                  <p:nvPr/>
                </p:nvGrpSpPr>
                <p:grpSpPr>
                  <a:xfrm>
                    <a:off x="2937210" y="3609020"/>
                    <a:ext cx="1130734" cy="2304256"/>
                    <a:chOff x="2937210" y="3609020"/>
                    <a:chExt cx="1130734" cy="2304256"/>
                  </a:xfrm>
                </p:grpSpPr>
                <p:sp>
                  <p:nvSpPr>
                    <p:cNvPr id="185" name="Rectangle 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37210" y="3609020"/>
                      <a:ext cx="1130734" cy="2304256"/>
                    </a:xfrm>
                    <a:prstGeom prst="rect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571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grpSp>
                  <p:nvGrpSpPr>
                    <p:cNvPr id="9" name="Group 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16433" y="3699383"/>
                      <a:ext cx="1008687" cy="2141603"/>
                      <a:chOff x="6861" y="4410"/>
                      <a:chExt cx="281" cy="711"/>
                    </a:xfrm>
                  </p:grpSpPr>
                  <p:sp>
                    <p:nvSpPr>
                      <p:cNvPr id="187" name="Freeform 5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6861" y="4410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  <p:sp>
                    <p:nvSpPr>
                      <p:cNvPr id="188" name="Freeform 6"/>
                      <p:cNvSpPr>
                        <a:spLocks noChangeAspect="1"/>
                      </p:cNvSpPr>
                      <p:nvPr/>
                    </p:nvSpPr>
                    <p:spPr bwMode="auto">
                      <a:xfrm flipV="1">
                        <a:off x="6861" y="4716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</p:grpSp>
              </p:grpSp>
              <p:cxnSp>
                <p:nvCxnSpPr>
                  <p:cNvPr id="179" name="直線接點 178"/>
                  <p:cNvCxnSpPr/>
                  <p:nvPr/>
                </p:nvCxnSpPr>
                <p:spPr>
                  <a:xfrm>
                    <a:off x="3089123" y="3945057"/>
                    <a:ext cx="869588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0" name="直線接點 179"/>
                  <p:cNvCxnSpPr/>
                  <p:nvPr/>
                </p:nvCxnSpPr>
                <p:spPr>
                  <a:xfrm>
                    <a:off x="3043356" y="4041068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1" name="直線接點 180"/>
                  <p:cNvCxnSpPr/>
                  <p:nvPr/>
                </p:nvCxnSpPr>
                <p:spPr>
                  <a:xfrm>
                    <a:off x="3043356" y="4137079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2" name="直線接點 181"/>
                  <p:cNvCxnSpPr/>
                  <p:nvPr/>
                </p:nvCxnSpPr>
                <p:spPr>
                  <a:xfrm flipH="1">
                    <a:off x="3043356" y="5337212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3" name="直線接點 182"/>
                  <p:cNvCxnSpPr/>
                  <p:nvPr/>
                </p:nvCxnSpPr>
                <p:spPr>
                  <a:xfrm flipH="1">
                    <a:off x="3043356" y="5433223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4" name="直線接點 183"/>
                  <p:cNvCxnSpPr/>
                  <p:nvPr/>
                </p:nvCxnSpPr>
                <p:spPr>
                  <a:xfrm flipH="1">
                    <a:off x="3043356" y="5529233"/>
                    <a:ext cx="915356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0" name="群組 38"/>
                <p:cNvGrpSpPr/>
                <p:nvPr/>
              </p:nvGrpSpPr>
              <p:grpSpPr>
                <a:xfrm>
                  <a:off x="5619980" y="2384884"/>
                  <a:ext cx="392180" cy="799200"/>
                  <a:chOff x="4521386" y="3609020"/>
                  <a:chExt cx="1130734" cy="2304256"/>
                </a:xfrm>
              </p:grpSpPr>
              <p:grpSp>
                <p:nvGrpSpPr>
                  <p:cNvPr id="11" name="Group 8"/>
                  <p:cNvGrpSpPr>
                    <a:grpSpLocks/>
                  </p:cNvGrpSpPr>
                  <p:nvPr/>
                </p:nvGrpSpPr>
                <p:grpSpPr bwMode="auto">
                  <a:xfrm>
                    <a:off x="4521386" y="3609020"/>
                    <a:ext cx="1130734" cy="2304256"/>
                    <a:chOff x="2043" y="1320"/>
                    <a:chExt cx="315" cy="765"/>
                  </a:xfrm>
                </p:grpSpPr>
                <p:sp>
                  <p:nvSpPr>
                    <p:cNvPr id="174" name="Rectangle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3" y="1320"/>
                      <a:ext cx="315" cy="765"/>
                    </a:xfrm>
                    <a:prstGeom prst="rect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571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grpSp>
                  <p:nvGrpSpPr>
                    <p:cNvPr id="12" name="Group 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061" y="1350"/>
                      <a:ext cx="281" cy="711"/>
                      <a:chOff x="6861" y="4410"/>
                      <a:chExt cx="281" cy="711"/>
                    </a:xfrm>
                  </p:grpSpPr>
                  <p:sp>
                    <p:nvSpPr>
                      <p:cNvPr id="176" name="Freeform 10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6861" y="4410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  <p:sp>
                    <p:nvSpPr>
                      <p:cNvPr id="177" name="Freeform 11"/>
                      <p:cNvSpPr>
                        <a:spLocks noChangeAspect="1"/>
                      </p:cNvSpPr>
                      <p:nvPr/>
                    </p:nvSpPr>
                    <p:spPr bwMode="auto">
                      <a:xfrm flipV="1">
                        <a:off x="6861" y="4716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</p:grpSp>
              </p:grpSp>
              <p:cxnSp>
                <p:nvCxnSpPr>
                  <p:cNvPr id="168" name="直線接點 167"/>
                  <p:cNvCxnSpPr/>
                  <p:nvPr/>
                </p:nvCxnSpPr>
                <p:spPr>
                  <a:xfrm>
                    <a:off x="4645228" y="3945057"/>
                    <a:ext cx="869588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9" name="直線接點 168"/>
                  <p:cNvCxnSpPr/>
                  <p:nvPr/>
                </p:nvCxnSpPr>
                <p:spPr>
                  <a:xfrm>
                    <a:off x="4599461" y="4041068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" name="直線接點 169"/>
                  <p:cNvCxnSpPr/>
                  <p:nvPr/>
                </p:nvCxnSpPr>
                <p:spPr>
                  <a:xfrm>
                    <a:off x="4599461" y="4137079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" name="直線接點 170"/>
                  <p:cNvCxnSpPr/>
                  <p:nvPr/>
                </p:nvCxnSpPr>
                <p:spPr>
                  <a:xfrm flipH="1">
                    <a:off x="4599461" y="5337212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2" name="直線接點 171"/>
                  <p:cNvCxnSpPr/>
                  <p:nvPr/>
                </p:nvCxnSpPr>
                <p:spPr>
                  <a:xfrm flipH="1">
                    <a:off x="4599461" y="5433223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3" name="直線接點 172"/>
                  <p:cNvCxnSpPr/>
                  <p:nvPr/>
                </p:nvCxnSpPr>
                <p:spPr>
                  <a:xfrm flipH="1">
                    <a:off x="4645228" y="5529233"/>
                    <a:ext cx="915356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3" name="Oval 13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444199" y="2667934"/>
                  <a:ext cx="217258" cy="22870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 w="762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13" name="群組 38"/>
                <p:cNvGrpSpPr/>
                <p:nvPr/>
              </p:nvGrpSpPr>
              <p:grpSpPr>
                <a:xfrm>
                  <a:off x="6160040" y="2384884"/>
                  <a:ext cx="392180" cy="799200"/>
                  <a:chOff x="4521386" y="3609020"/>
                  <a:chExt cx="1130734" cy="2304256"/>
                </a:xfrm>
              </p:grpSpPr>
              <p:grpSp>
                <p:nvGrpSpPr>
                  <p:cNvPr id="14" name="Group 8"/>
                  <p:cNvGrpSpPr>
                    <a:grpSpLocks/>
                  </p:cNvGrpSpPr>
                  <p:nvPr/>
                </p:nvGrpSpPr>
                <p:grpSpPr bwMode="auto">
                  <a:xfrm>
                    <a:off x="4521386" y="3609020"/>
                    <a:ext cx="1130734" cy="2304256"/>
                    <a:chOff x="2043" y="1320"/>
                    <a:chExt cx="315" cy="765"/>
                  </a:xfrm>
                </p:grpSpPr>
                <p:sp>
                  <p:nvSpPr>
                    <p:cNvPr id="163" name="Rectangle 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3" y="1320"/>
                      <a:ext cx="315" cy="765"/>
                    </a:xfrm>
                    <a:prstGeom prst="rect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571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grpSp>
                  <p:nvGrpSpPr>
                    <p:cNvPr id="15" name="Group 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061" y="1350"/>
                      <a:ext cx="281" cy="711"/>
                      <a:chOff x="6861" y="4410"/>
                      <a:chExt cx="281" cy="711"/>
                    </a:xfrm>
                  </p:grpSpPr>
                  <p:sp>
                    <p:nvSpPr>
                      <p:cNvPr id="165" name="Freeform 10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6861" y="4410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  <p:sp>
                    <p:nvSpPr>
                      <p:cNvPr id="166" name="Freeform 11"/>
                      <p:cNvSpPr>
                        <a:spLocks noChangeAspect="1"/>
                      </p:cNvSpPr>
                      <p:nvPr/>
                    </p:nvSpPr>
                    <p:spPr bwMode="auto">
                      <a:xfrm flipV="1">
                        <a:off x="6861" y="4716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</p:grpSp>
              </p:grpSp>
              <p:cxnSp>
                <p:nvCxnSpPr>
                  <p:cNvPr id="157" name="直線接點 156"/>
                  <p:cNvCxnSpPr/>
                  <p:nvPr/>
                </p:nvCxnSpPr>
                <p:spPr>
                  <a:xfrm>
                    <a:off x="4645228" y="3945057"/>
                    <a:ext cx="869588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8" name="直線接點 157"/>
                  <p:cNvCxnSpPr/>
                  <p:nvPr/>
                </p:nvCxnSpPr>
                <p:spPr>
                  <a:xfrm>
                    <a:off x="4599461" y="4041068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" name="直線接點 158"/>
                  <p:cNvCxnSpPr/>
                  <p:nvPr/>
                </p:nvCxnSpPr>
                <p:spPr>
                  <a:xfrm>
                    <a:off x="4599461" y="4137079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" name="直線接點 159"/>
                  <p:cNvCxnSpPr/>
                  <p:nvPr/>
                </p:nvCxnSpPr>
                <p:spPr>
                  <a:xfrm flipH="1">
                    <a:off x="4599461" y="5337212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" name="直線接點 160"/>
                  <p:cNvCxnSpPr/>
                  <p:nvPr/>
                </p:nvCxnSpPr>
                <p:spPr>
                  <a:xfrm flipH="1">
                    <a:off x="4599461" y="5433223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" name="直線接點 161"/>
                  <p:cNvCxnSpPr/>
                  <p:nvPr/>
                </p:nvCxnSpPr>
                <p:spPr>
                  <a:xfrm flipH="1">
                    <a:off x="4645228" y="5529233"/>
                    <a:ext cx="915356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5" name="Oval 13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974922" y="2672916"/>
                  <a:ext cx="217258" cy="22870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 w="762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grpSp>
            <p:nvGrpSpPr>
              <p:cNvPr id="16" name="群組 124"/>
              <p:cNvGrpSpPr>
                <a:grpSpLocks noChangeAspect="1"/>
              </p:cNvGrpSpPr>
              <p:nvPr/>
            </p:nvGrpSpPr>
            <p:grpSpPr>
              <a:xfrm>
                <a:off x="5760132" y="3212976"/>
                <a:ext cx="704530" cy="293988"/>
                <a:chOff x="4139953" y="5672902"/>
                <a:chExt cx="1670050" cy="696883"/>
              </a:xfrm>
            </p:grpSpPr>
            <p:sp>
              <p:nvSpPr>
                <p:cNvPr id="144" name="Freeform 41"/>
                <p:cNvSpPr>
                  <a:spLocks/>
                </p:cNvSpPr>
                <p:nvPr/>
              </p:nvSpPr>
              <p:spPr bwMode="auto">
                <a:xfrm rot="10800000">
                  <a:off x="4139953" y="5672902"/>
                  <a:ext cx="1670050" cy="565020"/>
                </a:xfrm>
                <a:custGeom>
                  <a:avLst/>
                  <a:gdLst/>
                  <a:ahLst/>
                  <a:cxnLst>
                    <a:cxn ang="0">
                      <a:pos x="0" y="1396"/>
                    </a:cxn>
                    <a:cxn ang="0">
                      <a:pos x="0" y="383"/>
                    </a:cxn>
                    <a:cxn ang="0">
                      <a:pos x="2" y="345"/>
                    </a:cxn>
                    <a:cxn ang="0">
                      <a:pos x="18" y="270"/>
                    </a:cxn>
                    <a:cxn ang="0">
                      <a:pos x="46" y="200"/>
                    </a:cxn>
                    <a:cxn ang="0">
                      <a:pos x="88" y="140"/>
                    </a:cxn>
                    <a:cxn ang="0">
                      <a:pos x="140" y="88"/>
                    </a:cxn>
                    <a:cxn ang="0">
                      <a:pos x="200" y="46"/>
                    </a:cxn>
                    <a:cxn ang="0">
                      <a:pos x="270" y="18"/>
                    </a:cxn>
                    <a:cxn ang="0">
                      <a:pos x="343" y="2"/>
                    </a:cxn>
                    <a:cxn ang="0">
                      <a:pos x="383" y="0"/>
                    </a:cxn>
                    <a:cxn ang="0">
                      <a:pos x="2775" y="0"/>
                    </a:cxn>
                    <a:cxn ang="0">
                      <a:pos x="2814" y="2"/>
                    </a:cxn>
                    <a:cxn ang="0">
                      <a:pos x="2889" y="18"/>
                    </a:cxn>
                    <a:cxn ang="0">
                      <a:pos x="2956" y="46"/>
                    </a:cxn>
                    <a:cxn ang="0">
                      <a:pos x="3018" y="88"/>
                    </a:cxn>
                    <a:cxn ang="0">
                      <a:pos x="3070" y="140"/>
                    </a:cxn>
                    <a:cxn ang="0">
                      <a:pos x="3110" y="200"/>
                    </a:cxn>
                    <a:cxn ang="0">
                      <a:pos x="3139" y="270"/>
                    </a:cxn>
                    <a:cxn ang="0">
                      <a:pos x="3155" y="345"/>
                    </a:cxn>
                    <a:cxn ang="0">
                      <a:pos x="3156" y="383"/>
                    </a:cxn>
                    <a:cxn ang="0">
                      <a:pos x="3156" y="1396"/>
                    </a:cxn>
                    <a:cxn ang="0">
                      <a:pos x="3099" y="1452"/>
                    </a:cxn>
                    <a:cxn ang="0">
                      <a:pos x="3099" y="435"/>
                    </a:cxn>
                    <a:cxn ang="0">
                      <a:pos x="3097" y="396"/>
                    </a:cxn>
                    <a:cxn ang="0">
                      <a:pos x="3083" y="321"/>
                    </a:cxn>
                    <a:cxn ang="0">
                      <a:pos x="3054" y="252"/>
                    </a:cxn>
                    <a:cxn ang="0">
                      <a:pos x="3014" y="192"/>
                    </a:cxn>
                    <a:cxn ang="0">
                      <a:pos x="2964" y="140"/>
                    </a:cxn>
                    <a:cxn ang="0">
                      <a:pos x="2904" y="98"/>
                    </a:cxn>
                    <a:cxn ang="0">
                      <a:pos x="2837" y="69"/>
                    </a:cxn>
                    <a:cxn ang="0">
                      <a:pos x="2765" y="54"/>
                    </a:cxn>
                    <a:cxn ang="0">
                      <a:pos x="2726" y="52"/>
                    </a:cxn>
                    <a:cxn ang="0">
                      <a:pos x="431" y="52"/>
                    </a:cxn>
                    <a:cxn ang="0">
                      <a:pos x="392" y="54"/>
                    </a:cxn>
                    <a:cxn ang="0">
                      <a:pos x="320" y="69"/>
                    </a:cxn>
                    <a:cxn ang="0">
                      <a:pos x="252" y="98"/>
                    </a:cxn>
                    <a:cxn ang="0">
                      <a:pos x="193" y="140"/>
                    </a:cxn>
                    <a:cxn ang="0">
                      <a:pos x="143" y="192"/>
                    </a:cxn>
                    <a:cxn ang="0">
                      <a:pos x="103" y="252"/>
                    </a:cxn>
                    <a:cxn ang="0">
                      <a:pos x="74" y="321"/>
                    </a:cxn>
                    <a:cxn ang="0">
                      <a:pos x="59" y="396"/>
                    </a:cxn>
                    <a:cxn ang="0">
                      <a:pos x="58" y="435"/>
                    </a:cxn>
                    <a:cxn ang="0">
                      <a:pos x="58" y="1452"/>
                    </a:cxn>
                    <a:cxn ang="0">
                      <a:pos x="0" y="1396"/>
                    </a:cxn>
                  </a:cxnLst>
                  <a:rect l="0" t="0" r="r" b="b"/>
                  <a:pathLst>
                    <a:path w="3156" h="1452">
                      <a:moveTo>
                        <a:pt x="0" y="1396"/>
                      </a:moveTo>
                      <a:lnTo>
                        <a:pt x="0" y="383"/>
                      </a:lnTo>
                      <a:lnTo>
                        <a:pt x="2" y="345"/>
                      </a:lnTo>
                      <a:lnTo>
                        <a:pt x="18" y="270"/>
                      </a:lnTo>
                      <a:lnTo>
                        <a:pt x="46" y="200"/>
                      </a:lnTo>
                      <a:lnTo>
                        <a:pt x="88" y="140"/>
                      </a:lnTo>
                      <a:lnTo>
                        <a:pt x="140" y="88"/>
                      </a:lnTo>
                      <a:lnTo>
                        <a:pt x="200" y="46"/>
                      </a:lnTo>
                      <a:lnTo>
                        <a:pt x="270" y="18"/>
                      </a:lnTo>
                      <a:lnTo>
                        <a:pt x="343" y="2"/>
                      </a:lnTo>
                      <a:lnTo>
                        <a:pt x="383" y="0"/>
                      </a:lnTo>
                      <a:lnTo>
                        <a:pt x="2775" y="0"/>
                      </a:lnTo>
                      <a:lnTo>
                        <a:pt x="2814" y="2"/>
                      </a:lnTo>
                      <a:lnTo>
                        <a:pt x="2889" y="18"/>
                      </a:lnTo>
                      <a:lnTo>
                        <a:pt x="2956" y="46"/>
                      </a:lnTo>
                      <a:lnTo>
                        <a:pt x="3018" y="88"/>
                      </a:lnTo>
                      <a:lnTo>
                        <a:pt x="3070" y="140"/>
                      </a:lnTo>
                      <a:lnTo>
                        <a:pt x="3110" y="200"/>
                      </a:lnTo>
                      <a:lnTo>
                        <a:pt x="3139" y="270"/>
                      </a:lnTo>
                      <a:lnTo>
                        <a:pt x="3155" y="345"/>
                      </a:lnTo>
                      <a:lnTo>
                        <a:pt x="3156" y="383"/>
                      </a:lnTo>
                      <a:lnTo>
                        <a:pt x="3156" y="1396"/>
                      </a:lnTo>
                      <a:lnTo>
                        <a:pt x="3099" y="1452"/>
                      </a:lnTo>
                      <a:lnTo>
                        <a:pt x="3099" y="435"/>
                      </a:lnTo>
                      <a:lnTo>
                        <a:pt x="3097" y="396"/>
                      </a:lnTo>
                      <a:lnTo>
                        <a:pt x="3083" y="321"/>
                      </a:lnTo>
                      <a:lnTo>
                        <a:pt x="3054" y="252"/>
                      </a:lnTo>
                      <a:lnTo>
                        <a:pt x="3014" y="192"/>
                      </a:lnTo>
                      <a:lnTo>
                        <a:pt x="2964" y="140"/>
                      </a:lnTo>
                      <a:lnTo>
                        <a:pt x="2904" y="98"/>
                      </a:lnTo>
                      <a:lnTo>
                        <a:pt x="2837" y="69"/>
                      </a:lnTo>
                      <a:lnTo>
                        <a:pt x="2765" y="54"/>
                      </a:lnTo>
                      <a:lnTo>
                        <a:pt x="2726" y="52"/>
                      </a:lnTo>
                      <a:lnTo>
                        <a:pt x="431" y="52"/>
                      </a:lnTo>
                      <a:lnTo>
                        <a:pt x="392" y="54"/>
                      </a:lnTo>
                      <a:lnTo>
                        <a:pt x="320" y="69"/>
                      </a:lnTo>
                      <a:lnTo>
                        <a:pt x="252" y="98"/>
                      </a:lnTo>
                      <a:lnTo>
                        <a:pt x="193" y="140"/>
                      </a:lnTo>
                      <a:lnTo>
                        <a:pt x="143" y="192"/>
                      </a:lnTo>
                      <a:lnTo>
                        <a:pt x="103" y="252"/>
                      </a:lnTo>
                      <a:lnTo>
                        <a:pt x="74" y="321"/>
                      </a:lnTo>
                      <a:lnTo>
                        <a:pt x="59" y="396"/>
                      </a:lnTo>
                      <a:lnTo>
                        <a:pt x="58" y="435"/>
                      </a:lnTo>
                      <a:lnTo>
                        <a:pt x="58" y="1452"/>
                      </a:lnTo>
                      <a:lnTo>
                        <a:pt x="0" y="1396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19050">
                  <a:solidFill>
                    <a:srgbClr val="80808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17" name="群組 113"/>
                <p:cNvGrpSpPr>
                  <a:grpSpLocks noChangeAspect="1"/>
                </p:cNvGrpSpPr>
                <p:nvPr/>
              </p:nvGrpSpPr>
              <p:grpSpPr>
                <a:xfrm>
                  <a:off x="4391980" y="6057292"/>
                  <a:ext cx="1177889" cy="312493"/>
                  <a:chOff x="4520953" y="6104839"/>
                  <a:chExt cx="906463" cy="240484"/>
                </a:xfrm>
              </p:grpSpPr>
              <p:sp>
                <p:nvSpPr>
                  <p:cNvPr id="146" name="Freeform 42"/>
                  <p:cNvSpPr>
                    <a:spLocks noChangeAspect="1"/>
                  </p:cNvSpPr>
                  <p:nvPr/>
                </p:nvSpPr>
                <p:spPr bwMode="auto">
                  <a:xfrm rot="10800000">
                    <a:off x="4520953" y="6104839"/>
                    <a:ext cx="906463" cy="240484"/>
                  </a:xfrm>
                  <a:custGeom>
                    <a:avLst/>
                    <a:gdLst/>
                    <a:ahLst/>
                    <a:cxnLst>
                      <a:cxn ang="0">
                        <a:pos x="1195" y="65"/>
                      </a:cxn>
                      <a:cxn ang="0">
                        <a:pos x="1239" y="55"/>
                      </a:cxn>
                      <a:cxn ang="0">
                        <a:pos x="1287" y="27"/>
                      </a:cxn>
                      <a:cxn ang="0">
                        <a:pos x="1336" y="6"/>
                      </a:cxn>
                      <a:cxn ang="0">
                        <a:pos x="1393" y="0"/>
                      </a:cxn>
                      <a:cxn ang="0">
                        <a:pos x="1461" y="14"/>
                      </a:cxn>
                      <a:cxn ang="0">
                        <a:pos x="1500" y="40"/>
                      </a:cxn>
                      <a:cxn ang="0">
                        <a:pos x="1545" y="104"/>
                      </a:cxn>
                      <a:cxn ang="0">
                        <a:pos x="1573" y="182"/>
                      </a:cxn>
                      <a:cxn ang="0">
                        <a:pos x="1605" y="242"/>
                      </a:cxn>
                      <a:cxn ang="0">
                        <a:pos x="1640" y="272"/>
                      </a:cxn>
                      <a:cxn ang="0">
                        <a:pos x="1713" y="292"/>
                      </a:cxn>
                      <a:cxn ang="0">
                        <a:pos x="1686" y="328"/>
                      </a:cxn>
                      <a:cxn ang="0">
                        <a:pos x="1621" y="359"/>
                      </a:cxn>
                      <a:cxn ang="0">
                        <a:pos x="1582" y="415"/>
                      </a:cxn>
                      <a:cxn ang="0">
                        <a:pos x="1559" y="475"/>
                      </a:cxn>
                      <a:cxn ang="0">
                        <a:pos x="1517" y="556"/>
                      </a:cxn>
                      <a:cxn ang="0">
                        <a:pos x="1461" y="602"/>
                      </a:cxn>
                      <a:cxn ang="0">
                        <a:pos x="1393" y="617"/>
                      </a:cxn>
                      <a:cxn ang="0">
                        <a:pos x="1320" y="605"/>
                      </a:cxn>
                      <a:cxn ang="0">
                        <a:pos x="1262" y="572"/>
                      </a:cxn>
                      <a:cxn ang="0">
                        <a:pos x="1219" y="556"/>
                      </a:cxn>
                      <a:cxn ang="0">
                        <a:pos x="1169" y="550"/>
                      </a:cxn>
                      <a:cxn ang="0">
                        <a:pos x="517" y="552"/>
                      </a:cxn>
                      <a:cxn ang="0">
                        <a:pos x="472" y="562"/>
                      </a:cxn>
                      <a:cxn ang="0">
                        <a:pos x="424" y="588"/>
                      </a:cxn>
                      <a:cxn ang="0">
                        <a:pos x="358" y="615"/>
                      </a:cxn>
                      <a:cxn ang="0">
                        <a:pos x="295" y="614"/>
                      </a:cxn>
                      <a:cxn ang="0">
                        <a:pos x="230" y="591"/>
                      </a:cxn>
                      <a:cxn ang="0">
                        <a:pos x="180" y="534"/>
                      </a:cxn>
                      <a:cxn ang="0">
                        <a:pos x="151" y="475"/>
                      </a:cxn>
                      <a:cxn ang="0">
                        <a:pos x="129" y="415"/>
                      </a:cxn>
                      <a:cxn ang="0">
                        <a:pos x="92" y="359"/>
                      </a:cxn>
                      <a:cxn ang="0">
                        <a:pos x="29" y="328"/>
                      </a:cxn>
                      <a:cxn ang="0">
                        <a:pos x="0" y="292"/>
                      </a:cxn>
                      <a:cxn ang="0">
                        <a:pos x="73" y="272"/>
                      </a:cxn>
                      <a:cxn ang="0">
                        <a:pos x="108" y="242"/>
                      </a:cxn>
                      <a:cxn ang="0">
                        <a:pos x="139" y="182"/>
                      </a:cxn>
                      <a:cxn ang="0">
                        <a:pos x="168" y="104"/>
                      </a:cxn>
                      <a:cxn ang="0">
                        <a:pos x="211" y="40"/>
                      </a:cxn>
                      <a:cxn ang="0">
                        <a:pos x="252" y="14"/>
                      </a:cxn>
                      <a:cxn ang="0">
                        <a:pos x="319" y="0"/>
                      </a:cxn>
                      <a:cxn ang="0">
                        <a:pos x="377" y="6"/>
                      </a:cxn>
                      <a:cxn ang="0">
                        <a:pos x="424" y="27"/>
                      </a:cxn>
                      <a:cxn ang="0">
                        <a:pos x="472" y="55"/>
                      </a:cxn>
                      <a:cxn ang="0">
                        <a:pos x="517" y="65"/>
                      </a:cxn>
                      <a:cxn ang="0">
                        <a:pos x="1169" y="66"/>
                      </a:cxn>
                    </a:cxnLst>
                    <a:rect l="0" t="0" r="r" b="b"/>
                    <a:pathLst>
                      <a:path w="1713" h="617">
                        <a:moveTo>
                          <a:pt x="1169" y="66"/>
                        </a:moveTo>
                        <a:lnTo>
                          <a:pt x="1195" y="65"/>
                        </a:lnTo>
                        <a:lnTo>
                          <a:pt x="1219" y="62"/>
                        </a:lnTo>
                        <a:lnTo>
                          <a:pt x="1239" y="55"/>
                        </a:lnTo>
                        <a:lnTo>
                          <a:pt x="1262" y="46"/>
                        </a:lnTo>
                        <a:lnTo>
                          <a:pt x="1287" y="27"/>
                        </a:lnTo>
                        <a:lnTo>
                          <a:pt x="1320" y="12"/>
                        </a:lnTo>
                        <a:lnTo>
                          <a:pt x="1336" y="6"/>
                        </a:lnTo>
                        <a:lnTo>
                          <a:pt x="1373" y="0"/>
                        </a:lnTo>
                        <a:lnTo>
                          <a:pt x="1393" y="0"/>
                        </a:lnTo>
                        <a:lnTo>
                          <a:pt x="1416" y="3"/>
                        </a:lnTo>
                        <a:lnTo>
                          <a:pt x="1461" y="14"/>
                        </a:lnTo>
                        <a:lnTo>
                          <a:pt x="1483" y="27"/>
                        </a:lnTo>
                        <a:lnTo>
                          <a:pt x="1500" y="40"/>
                        </a:lnTo>
                        <a:lnTo>
                          <a:pt x="1532" y="82"/>
                        </a:lnTo>
                        <a:lnTo>
                          <a:pt x="1545" y="104"/>
                        </a:lnTo>
                        <a:lnTo>
                          <a:pt x="1559" y="143"/>
                        </a:lnTo>
                        <a:lnTo>
                          <a:pt x="1573" y="182"/>
                        </a:lnTo>
                        <a:lnTo>
                          <a:pt x="1582" y="202"/>
                        </a:lnTo>
                        <a:lnTo>
                          <a:pt x="1605" y="242"/>
                        </a:lnTo>
                        <a:lnTo>
                          <a:pt x="1621" y="259"/>
                        </a:lnTo>
                        <a:lnTo>
                          <a:pt x="1640" y="272"/>
                        </a:lnTo>
                        <a:lnTo>
                          <a:pt x="1686" y="288"/>
                        </a:lnTo>
                        <a:lnTo>
                          <a:pt x="1713" y="292"/>
                        </a:lnTo>
                        <a:lnTo>
                          <a:pt x="1713" y="326"/>
                        </a:lnTo>
                        <a:lnTo>
                          <a:pt x="1686" y="328"/>
                        </a:lnTo>
                        <a:lnTo>
                          <a:pt x="1640" y="346"/>
                        </a:lnTo>
                        <a:lnTo>
                          <a:pt x="1621" y="359"/>
                        </a:lnTo>
                        <a:lnTo>
                          <a:pt x="1605" y="373"/>
                        </a:lnTo>
                        <a:lnTo>
                          <a:pt x="1582" y="415"/>
                        </a:lnTo>
                        <a:lnTo>
                          <a:pt x="1573" y="436"/>
                        </a:lnTo>
                        <a:lnTo>
                          <a:pt x="1559" y="475"/>
                        </a:lnTo>
                        <a:lnTo>
                          <a:pt x="1545" y="514"/>
                        </a:lnTo>
                        <a:lnTo>
                          <a:pt x="1517" y="556"/>
                        </a:lnTo>
                        <a:lnTo>
                          <a:pt x="1483" y="591"/>
                        </a:lnTo>
                        <a:lnTo>
                          <a:pt x="1461" y="602"/>
                        </a:lnTo>
                        <a:lnTo>
                          <a:pt x="1416" y="614"/>
                        </a:lnTo>
                        <a:lnTo>
                          <a:pt x="1393" y="617"/>
                        </a:lnTo>
                        <a:lnTo>
                          <a:pt x="1353" y="615"/>
                        </a:lnTo>
                        <a:lnTo>
                          <a:pt x="1320" y="605"/>
                        </a:lnTo>
                        <a:lnTo>
                          <a:pt x="1287" y="588"/>
                        </a:lnTo>
                        <a:lnTo>
                          <a:pt x="1262" y="572"/>
                        </a:lnTo>
                        <a:lnTo>
                          <a:pt x="1239" y="562"/>
                        </a:lnTo>
                        <a:lnTo>
                          <a:pt x="1219" y="556"/>
                        </a:lnTo>
                        <a:lnTo>
                          <a:pt x="1195" y="552"/>
                        </a:lnTo>
                        <a:lnTo>
                          <a:pt x="1169" y="550"/>
                        </a:lnTo>
                        <a:lnTo>
                          <a:pt x="544" y="550"/>
                        </a:lnTo>
                        <a:lnTo>
                          <a:pt x="517" y="552"/>
                        </a:lnTo>
                        <a:lnTo>
                          <a:pt x="494" y="556"/>
                        </a:lnTo>
                        <a:lnTo>
                          <a:pt x="472" y="562"/>
                        </a:lnTo>
                        <a:lnTo>
                          <a:pt x="450" y="572"/>
                        </a:lnTo>
                        <a:lnTo>
                          <a:pt x="424" y="588"/>
                        </a:lnTo>
                        <a:lnTo>
                          <a:pt x="394" y="605"/>
                        </a:lnTo>
                        <a:lnTo>
                          <a:pt x="358" y="615"/>
                        </a:lnTo>
                        <a:lnTo>
                          <a:pt x="319" y="617"/>
                        </a:lnTo>
                        <a:lnTo>
                          <a:pt x="295" y="614"/>
                        </a:lnTo>
                        <a:lnTo>
                          <a:pt x="252" y="602"/>
                        </a:lnTo>
                        <a:lnTo>
                          <a:pt x="230" y="591"/>
                        </a:lnTo>
                        <a:lnTo>
                          <a:pt x="211" y="575"/>
                        </a:lnTo>
                        <a:lnTo>
                          <a:pt x="180" y="534"/>
                        </a:lnTo>
                        <a:lnTo>
                          <a:pt x="168" y="514"/>
                        </a:lnTo>
                        <a:lnTo>
                          <a:pt x="151" y="475"/>
                        </a:lnTo>
                        <a:lnTo>
                          <a:pt x="139" y="436"/>
                        </a:lnTo>
                        <a:lnTo>
                          <a:pt x="129" y="415"/>
                        </a:lnTo>
                        <a:lnTo>
                          <a:pt x="108" y="373"/>
                        </a:lnTo>
                        <a:lnTo>
                          <a:pt x="92" y="359"/>
                        </a:lnTo>
                        <a:lnTo>
                          <a:pt x="73" y="346"/>
                        </a:lnTo>
                        <a:lnTo>
                          <a:pt x="29" y="328"/>
                        </a:lnTo>
                        <a:lnTo>
                          <a:pt x="0" y="326"/>
                        </a:lnTo>
                        <a:lnTo>
                          <a:pt x="0" y="292"/>
                        </a:lnTo>
                        <a:lnTo>
                          <a:pt x="29" y="288"/>
                        </a:lnTo>
                        <a:lnTo>
                          <a:pt x="73" y="272"/>
                        </a:lnTo>
                        <a:lnTo>
                          <a:pt x="92" y="259"/>
                        </a:lnTo>
                        <a:lnTo>
                          <a:pt x="108" y="242"/>
                        </a:lnTo>
                        <a:lnTo>
                          <a:pt x="129" y="202"/>
                        </a:lnTo>
                        <a:lnTo>
                          <a:pt x="139" y="182"/>
                        </a:lnTo>
                        <a:lnTo>
                          <a:pt x="151" y="143"/>
                        </a:lnTo>
                        <a:lnTo>
                          <a:pt x="168" y="104"/>
                        </a:lnTo>
                        <a:lnTo>
                          <a:pt x="180" y="82"/>
                        </a:lnTo>
                        <a:lnTo>
                          <a:pt x="211" y="40"/>
                        </a:lnTo>
                        <a:lnTo>
                          <a:pt x="230" y="27"/>
                        </a:lnTo>
                        <a:lnTo>
                          <a:pt x="252" y="14"/>
                        </a:lnTo>
                        <a:lnTo>
                          <a:pt x="295" y="3"/>
                        </a:lnTo>
                        <a:lnTo>
                          <a:pt x="319" y="0"/>
                        </a:lnTo>
                        <a:lnTo>
                          <a:pt x="340" y="0"/>
                        </a:lnTo>
                        <a:lnTo>
                          <a:pt x="377" y="6"/>
                        </a:lnTo>
                        <a:lnTo>
                          <a:pt x="394" y="12"/>
                        </a:lnTo>
                        <a:lnTo>
                          <a:pt x="424" y="27"/>
                        </a:lnTo>
                        <a:lnTo>
                          <a:pt x="450" y="46"/>
                        </a:lnTo>
                        <a:lnTo>
                          <a:pt x="472" y="55"/>
                        </a:lnTo>
                        <a:lnTo>
                          <a:pt x="494" y="62"/>
                        </a:lnTo>
                        <a:lnTo>
                          <a:pt x="517" y="65"/>
                        </a:lnTo>
                        <a:lnTo>
                          <a:pt x="544" y="66"/>
                        </a:lnTo>
                        <a:lnTo>
                          <a:pt x="1169" y="66"/>
                        </a:lnTo>
                        <a:close/>
                      </a:path>
                    </a:pathLst>
                  </a:custGeom>
                  <a:solidFill>
                    <a:srgbClr val="FFCC66"/>
                  </a:solidFill>
                  <a:ln w="9525">
                    <a:solidFill>
                      <a:srgbClr val="FFBA2F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47" name="Freeform 45"/>
                  <p:cNvSpPr>
                    <a:spLocks/>
                  </p:cNvSpPr>
                  <p:nvPr/>
                </p:nvSpPr>
                <p:spPr bwMode="auto">
                  <a:xfrm rot="10800000">
                    <a:off x="5054353" y="6131689"/>
                    <a:ext cx="39688" cy="189118"/>
                  </a:xfrm>
                  <a:custGeom>
                    <a:avLst/>
                    <a:gdLst/>
                    <a:ahLst/>
                    <a:cxnLst>
                      <a:cxn ang="0">
                        <a:pos x="6" y="0"/>
                      </a:cxn>
                      <a:cxn ang="0">
                        <a:pos x="2" y="108"/>
                      </a:cxn>
                      <a:cxn ang="0">
                        <a:pos x="0" y="228"/>
                      </a:cxn>
                      <a:cxn ang="0">
                        <a:pos x="2" y="352"/>
                      </a:cxn>
                      <a:cxn ang="0">
                        <a:pos x="6" y="486"/>
                      </a:cxn>
                      <a:cxn ang="0">
                        <a:pos x="75" y="486"/>
                      </a:cxn>
                      <a:cxn ang="0">
                        <a:pos x="69" y="352"/>
                      </a:cxn>
                      <a:cxn ang="0">
                        <a:pos x="69" y="228"/>
                      </a:cxn>
                      <a:cxn ang="0">
                        <a:pos x="69" y="108"/>
                      </a:cxn>
                      <a:cxn ang="0">
                        <a:pos x="74" y="0"/>
                      </a:cxn>
                      <a:cxn ang="0">
                        <a:pos x="6" y="0"/>
                      </a:cxn>
                    </a:cxnLst>
                    <a:rect l="0" t="0" r="r" b="b"/>
                    <a:pathLst>
                      <a:path w="75" h="486">
                        <a:moveTo>
                          <a:pt x="6" y="0"/>
                        </a:moveTo>
                        <a:lnTo>
                          <a:pt x="2" y="108"/>
                        </a:lnTo>
                        <a:lnTo>
                          <a:pt x="0" y="228"/>
                        </a:lnTo>
                        <a:lnTo>
                          <a:pt x="2" y="352"/>
                        </a:lnTo>
                        <a:lnTo>
                          <a:pt x="6" y="486"/>
                        </a:lnTo>
                        <a:lnTo>
                          <a:pt x="75" y="486"/>
                        </a:lnTo>
                        <a:lnTo>
                          <a:pt x="69" y="352"/>
                        </a:lnTo>
                        <a:lnTo>
                          <a:pt x="69" y="228"/>
                        </a:lnTo>
                        <a:lnTo>
                          <a:pt x="69" y="108"/>
                        </a:lnTo>
                        <a:lnTo>
                          <a:pt x="74" y="0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A2692A"/>
                  </a:solidFill>
                  <a:ln w="9525">
                    <a:solidFill>
                      <a:srgbClr val="A2692A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48" name="Freeform 46"/>
                  <p:cNvSpPr>
                    <a:spLocks/>
                  </p:cNvSpPr>
                  <p:nvPr/>
                </p:nvSpPr>
                <p:spPr bwMode="auto">
                  <a:xfrm rot="10800000">
                    <a:off x="4984503" y="6131689"/>
                    <a:ext cx="39688" cy="189118"/>
                  </a:xfrm>
                  <a:custGeom>
                    <a:avLst/>
                    <a:gdLst/>
                    <a:ahLst/>
                    <a:cxnLst>
                      <a:cxn ang="0">
                        <a:pos x="6" y="0"/>
                      </a:cxn>
                      <a:cxn ang="0">
                        <a:pos x="0" y="108"/>
                      </a:cxn>
                      <a:cxn ang="0">
                        <a:pos x="0" y="228"/>
                      </a:cxn>
                      <a:cxn ang="0">
                        <a:pos x="1" y="352"/>
                      </a:cxn>
                      <a:cxn ang="0">
                        <a:pos x="6" y="486"/>
                      </a:cxn>
                      <a:cxn ang="0">
                        <a:pos x="75" y="486"/>
                      </a:cxn>
                      <a:cxn ang="0">
                        <a:pos x="69" y="352"/>
                      </a:cxn>
                      <a:cxn ang="0">
                        <a:pos x="69" y="228"/>
                      </a:cxn>
                      <a:cxn ang="0">
                        <a:pos x="69" y="108"/>
                      </a:cxn>
                      <a:cxn ang="0">
                        <a:pos x="73" y="0"/>
                      </a:cxn>
                      <a:cxn ang="0">
                        <a:pos x="6" y="0"/>
                      </a:cxn>
                    </a:cxnLst>
                    <a:rect l="0" t="0" r="r" b="b"/>
                    <a:pathLst>
                      <a:path w="75" h="486">
                        <a:moveTo>
                          <a:pt x="6" y="0"/>
                        </a:moveTo>
                        <a:lnTo>
                          <a:pt x="0" y="108"/>
                        </a:lnTo>
                        <a:lnTo>
                          <a:pt x="0" y="228"/>
                        </a:lnTo>
                        <a:lnTo>
                          <a:pt x="1" y="352"/>
                        </a:lnTo>
                        <a:lnTo>
                          <a:pt x="6" y="486"/>
                        </a:lnTo>
                        <a:lnTo>
                          <a:pt x="75" y="486"/>
                        </a:lnTo>
                        <a:lnTo>
                          <a:pt x="69" y="352"/>
                        </a:lnTo>
                        <a:lnTo>
                          <a:pt x="69" y="228"/>
                        </a:lnTo>
                        <a:lnTo>
                          <a:pt x="69" y="108"/>
                        </a:lnTo>
                        <a:lnTo>
                          <a:pt x="73" y="0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49" name="Freeform 48"/>
                  <p:cNvSpPr>
                    <a:spLocks/>
                  </p:cNvSpPr>
                  <p:nvPr/>
                </p:nvSpPr>
                <p:spPr bwMode="auto">
                  <a:xfrm rot="10800000">
                    <a:off x="4836866" y="6131689"/>
                    <a:ext cx="39688" cy="189118"/>
                  </a:xfrm>
                  <a:custGeom>
                    <a:avLst/>
                    <a:gdLst/>
                    <a:ahLst/>
                    <a:cxnLst>
                      <a:cxn ang="0">
                        <a:pos x="71" y="0"/>
                      </a:cxn>
                      <a:cxn ang="0">
                        <a:pos x="74" y="108"/>
                      </a:cxn>
                      <a:cxn ang="0">
                        <a:pos x="75" y="228"/>
                      </a:cxn>
                      <a:cxn ang="0">
                        <a:pos x="74" y="352"/>
                      </a:cxn>
                      <a:cxn ang="0">
                        <a:pos x="69" y="486"/>
                      </a:cxn>
                      <a:cxn ang="0">
                        <a:pos x="0" y="486"/>
                      </a:cxn>
                      <a:cxn ang="0">
                        <a:pos x="5" y="352"/>
                      </a:cxn>
                      <a:cxn ang="0">
                        <a:pos x="6" y="228"/>
                      </a:cxn>
                      <a:cxn ang="0">
                        <a:pos x="5" y="108"/>
                      </a:cxn>
                      <a:cxn ang="0">
                        <a:pos x="2" y="0"/>
                      </a:cxn>
                      <a:cxn ang="0">
                        <a:pos x="71" y="0"/>
                      </a:cxn>
                    </a:cxnLst>
                    <a:rect l="0" t="0" r="r" b="b"/>
                    <a:pathLst>
                      <a:path w="75" h="486">
                        <a:moveTo>
                          <a:pt x="71" y="0"/>
                        </a:moveTo>
                        <a:lnTo>
                          <a:pt x="74" y="108"/>
                        </a:lnTo>
                        <a:lnTo>
                          <a:pt x="75" y="228"/>
                        </a:lnTo>
                        <a:lnTo>
                          <a:pt x="74" y="352"/>
                        </a:lnTo>
                        <a:lnTo>
                          <a:pt x="69" y="486"/>
                        </a:lnTo>
                        <a:lnTo>
                          <a:pt x="0" y="486"/>
                        </a:lnTo>
                        <a:lnTo>
                          <a:pt x="5" y="352"/>
                        </a:lnTo>
                        <a:lnTo>
                          <a:pt x="6" y="228"/>
                        </a:lnTo>
                        <a:lnTo>
                          <a:pt x="5" y="108"/>
                        </a:lnTo>
                        <a:lnTo>
                          <a:pt x="2" y="0"/>
                        </a:lnTo>
                        <a:lnTo>
                          <a:pt x="71" y="0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50" name="Freeform 49"/>
                  <p:cNvSpPr>
                    <a:spLocks/>
                  </p:cNvSpPr>
                  <p:nvPr/>
                </p:nvSpPr>
                <p:spPr bwMode="auto">
                  <a:xfrm rot="10800000">
                    <a:off x="4909891" y="6131689"/>
                    <a:ext cx="39688" cy="189118"/>
                  </a:xfrm>
                  <a:custGeom>
                    <a:avLst/>
                    <a:gdLst/>
                    <a:ahLst/>
                    <a:cxnLst>
                      <a:cxn ang="0">
                        <a:pos x="69" y="0"/>
                      </a:cxn>
                      <a:cxn ang="0">
                        <a:pos x="74" y="108"/>
                      </a:cxn>
                      <a:cxn ang="0">
                        <a:pos x="75" y="228"/>
                      </a:cxn>
                      <a:cxn ang="0">
                        <a:pos x="74" y="352"/>
                      </a:cxn>
                      <a:cxn ang="0">
                        <a:pos x="69" y="486"/>
                      </a:cxn>
                      <a:cxn ang="0">
                        <a:pos x="0" y="486"/>
                      </a:cxn>
                      <a:cxn ang="0">
                        <a:pos x="4" y="352"/>
                      </a:cxn>
                      <a:cxn ang="0">
                        <a:pos x="6" y="228"/>
                      </a:cxn>
                      <a:cxn ang="0">
                        <a:pos x="4" y="108"/>
                      </a:cxn>
                      <a:cxn ang="0">
                        <a:pos x="0" y="0"/>
                      </a:cxn>
                      <a:cxn ang="0">
                        <a:pos x="69" y="0"/>
                      </a:cxn>
                    </a:cxnLst>
                    <a:rect l="0" t="0" r="r" b="b"/>
                    <a:pathLst>
                      <a:path w="75" h="486">
                        <a:moveTo>
                          <a:pt x="69" y="0"/>
                        </a:moveTo>
                        <a:lnTo>
                          <a:pt x="74" y="108"/>
                        </a:lnTo>
                        <a:lnTo>
                          <a:pt x="75" y="228"/>
                        </a:lnTo>
                        <a:lnTo>
                          <a:pt x="74" y="352"/>
                        </a:lnTo>
                        <a:lnTo>
                          <a:pt x="69" y="486"/>
                        </a:lnTo>
                        <a:lnTo>
                          <a:pt x="0" y="486"/>
                        </a:lnTo>
                        <a:lnTo>
                          <a:pt x="4" y="352"/>
                        </a:lnTo>
                        <a:lnTo>
                          <a:pt x="6" y="228"/>
                        </a:lnTo>
                        <a:lnTo>
                          <a:pt x="4" y="108"/>
                        </a:lnTo>
                        <a:lnTo>
                          <a:pt x="0" y="0"/>
                        </a:lnTo>
                        <a:lnTo>
                          <a:pt x="69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</p:grpSp>
        </p:grpSp>
      </p:grpSp>
      <p:grpSp>
        <p:nvGrpSpPr>
          <p:cNvPr id="18" name="群組 240"/>
          <p:cNvGrpSpPr/>
          <p:nvPr/>
        </p:nvGrpSpPr>
        <p:grpSpPr>
          <a:xfrm>
            <a:off x="371547" y="1376772"/>
            <a:ext cx="3526264" cy="2831161"/>
            <a:chOff x="371547" y="1376772"/>
            <a:chExt cx="3526264" cy="2831161"/>
          </a:xfrm>
        </p:grpSpPr>
        <p:grpSp>
          <p:nvGrpSpPr>
            <p:cNvPr id="19" name="群組 89"/>
            <p:cNvGrpSpPr>
              <a:grpSpLocks noChangeAspect="1"/>
            </p:cNvGrpSpPr>
            <p:nvPr/>
          </p:nvGrpSpPr>
          <p:grpSpPr>
            <a:xfrm>
              <a:off x="3119166" y="1376772"/>
              <a:ext cx="632205" cy="1008112"/>
              <a:chOff x="3707904" y="1484783"/>
              <a:chExt cx="1332147" cy="2124237"/>
            </a:xfrm>
          </p:grpSpPr>
          <p:sp>
            <p:nvSpPr>
              <p:cNvPr id="194" name="AutoShape 241"/>
              <p:cNvSpPr>
                <a:spLocks noChangeArrowheads="1"/>
              </p:cNvSpPr>
              <p:nvPr/>
            </p:nvSpPr>
            <p:spPr bwMode="auto">
              <a:xfrm rot="5400000" flipH="1">
                <a:off x="3653898" y="1538789"/>
                <a:ext cx="1440160" cy="1332147"/>
              </a:xfrm>
              <a:prstGeom prst="flowChartDelay">
                <a:avLst/>
              </a:prstGeom>
              <a:solidFill>
                <a:srgbClr val="0000FF"/>
              </a:solidFill>
              <a:ln w="571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95" name="Rectangle 242"/>
              <p:cNvSpPr>
                <a:spLocks noChangeArrowheads="1"/>
              </p:cNvSpPr>
              <p:nvPr/>
            </p:nvSpPr>
            <p:spPr bwMode="auto">
              <a:xfrm flipH="1">
                <a:off x="3959930" y="1916832"/>
                <a:ext cx="354663" cy="72008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571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96" name="Rectangle 243"/>
              <p:cNvSpPr>
                <a:spLocks noChangeArrowheads="1"/>
              </p:cNvSpPr>
              <p:nvPr/>
            </p:nvSpPr>
            <p:spPr bwMode="auto">
              <a:xfrm flipH="1">
                <a:off x="4571999" y="2096852"/>
                <a:ext cx="180021" cy="54006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571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cxnSp>
            <p:nvCxnSpPr>
              <p:cNvPr id="197" name="直線接點 196"/>
              <p:cNvCxnSpPr>
                <a:stCxn id="195" idx="3"/>
              </p:cNvCxnSpPr>
              <p:nvPr/>
            </p:nvCxnSpPr>
            <p:spPr>
              <a:xfrm>
                <a:off x="3959930" y="2276872"/>
                <a:ext cx="2" cy="1332148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8" name="直線接點 197"/>
              <p:cNvCxnSpPr/>
              <p:nvPr/>
            </p:nvCxnSpPr>
            <p:spPr>
              <a:xfrm>
                <a:off x="4752020" y="2132856"/>
                <a:ext cx="0" cy="1476164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8" name="手繪多邊形 227"/>
            <p:cNvSpPr/>
            <p:nvPr/>
          </p:nvSpPr>
          <p:spPr>
            <a:xfrm>
              <a:off x="598583" y="3140968"/>
              <a:ext cx="3121446" cy="790218"/>
            </a:xfrm>
            <a:custGeom>
              <a:avLst/>
              <a:gdLst>
                <a:gd name="connsiteX0" fmla="*/ 3114101 w 3121446"/>
                <a:gd name="connsiteY0" fmla="*/ 44067 h 758328"/>
                <a:gd name="connsiteX1" fmla="*/ 3092068 w 3121446"/>
                <a:gd name="connsiteY1" fmla="*/ 319489 h 758328"/>
                <a:gd name="connsiteX2" fmla="*/ 2937831 w 3121446"/>
                <a:gd name="connsiteY2" fmla="*/ 605928 h 758328"/>
                <a:gd name="connsiteX3" fmla="*/ 2673427 w 3121446"/>
                <a:gd name="connsiteY3" fmla="*/ 661012 h 758328"/>
                <a:gd name="connsiteX4" fmla="*/ 2023431 w 3121446"/>
                <a:gd name="connsiteY4" fmla="*/ 330506 h 758328"/>
                <a:gd name="connsiteX5" fmla="*/ 1395470 w 3121446"/>
                <a:gd name="connsiteY5" fmla="*/ 110169 h 758328"/>
                <a:gd name="connsiteX6" fmla="*/ 789542 w 3121446"/>
                <a:gd name="connsiteY6" fmla="*/ 11017 h 758328"/>
                <a:gd name="connsiteX7" fmla="*/ 271750 w 3121446"/>
                <a:gd name="connsiteY7" fmla="*/ 44067 h 758328"/>
                <a:gd name="connsiteX8" fmla="*/ 29378 w 3121446"/>
                <a:gd name="connsiteY8" fmla="*/ 198303 h 758328"/>
                <a:gd name="connsiteX9" fmla="*/ 95480 w 3121446"/>
                <a:gd name="connsiteY9" fmla="*/ 561860 h 758328"/>
                <a:gd name="connsiteX10" fmla="*/ 293783 w 3121446"/>
                <a:gd name="connsiteY10" fmla="*/ 683046 h 758328"/>
                <a:gd name="connsiteX11" fmla="*/ 536154 w 3121446"/>
                <a:gd name="connsiteY11" fmla="*/ 749147 h 758328"/>
                <a:gd name="connsiteX12" fmla="*/ 635306 w 3121446"/>
                <a:gd name="connsiteY12" fmla="*/ 738130 h 75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21446" h="758328">
                  <a:moveTo>
                    <a:pt x="3114101" y="44067"/>
                  </a:moveTo>
                  <a:cubicBezTo>
                    <a:pt x="3117773" y="134956"/>
                    <a:pt x="3121446" y="225846"/>
                    <a:pt x="3092068" y="319489"/>
                  </a:cubicBezTo>
                  <a:cubicBezTo>
                    <a:pt x="3062690" y="413132"/>
                    <a:pt x="3007604" y="549008"/>
                    <a:pt x="2937831" y="605928"/>
                  </a:cubicBezTo>
                  <a:cubicBezTo>
                    <a:pt x="2868058" y="662848"/>
                    <a:pt x="2825827" y="706916"/>
                    <a:pt x="2673427" y="661012"/>
                  </a:cubicBezTo>
                  <a:cubicBezTo>
                    <a:pt x="2521027" y="615108"/>
                    <a:pt x="2236424" y="422313"/>
                    <a:pt x="2023431" y="330506"/>
                  </a:cubicBezTo>
                  <a:cubicBezTo>
                    <a:pt x="1810438" y="238699"/>
                    <a:pt x="1601118" y="163417"/>
                    <a:pt x="1395470" y="110169"/>
                  </a:cubicBezTo>
                  <a:cubicBezTo>
                    <a:pt x="1189822" y="56921"/>
                    <a:pt x="976829" y="22034"/>
                    <a:pt x="789542" y="11017"/>
                  </a:cubicBezTo>
                  <a:cubicBezTo>
                    <a:pt x="602255" y="0"/>
                    <a:pt x="398444" y="12853"/>
                    <a:pt x="271750" y="44067"/>
                  </a:cubicBezTo>
                  <a:cubicBezTo>
                    <a:pt x="145056" y="75281"/>
                    <a:pt x="58756" y="112004"/>
                    <a:pt x="29378" y="198303"/>
                  </a:cubicBezTo>
                  <a:cubicBezTo>
                    <a:pt x="0" y="284602"/>
                    <a:pt x="51412" y="481069"/>
                    <a:pt x="95480" y="561860"/>
                  </a:cubicBezTo>
                  <a:cubicBezTo>
                    <a:pt x="139548" y="642651"/>
                    <a:pt x="220337" y="651832"/>
                    <a:pt x="293783" y="683046"/>
                  </a:cubicBezTo>
                  <a:cubicBezTo>
                    <a:pt x="367229" y="714261"/>
                    <a:pt x="479234" y="739966"/>
                    <a:pt x="536154" y="749147"/>
                  </a:cubicBezTo>
                  <a:cubicBezTo>
                    <a:pt x="593074" y="758328"/>
                    <a:pt x="614190" y="748229"/>
                    <a:pt x="635306" y="738130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29" name="手繪多邊形 228"/>
            <p:cNvSpPr/>
            <p:nvPr/>
          </p:nvSpPr>
          <p:spPr>
            <a:xfrm>
              <a:off x="371547" y="3024011"/>
              <a:ext cx="2855664" cy="1183922"/>
            </a:xfrm>
            <a:custGeom>
              <a:avLst/>
              <a:gdLst>
                <a:gd name="connsiteX0" fmla="*/ 2775655 w 2795411"/>
                <a:gd name="connsiteY0" fmla="*/ 184856 h 1183922"/>
                <a:gd name="connsiteX1" fmla="*/ 2784122 w 2795411"/>
                <a:gd name="connsiteY1" fmla="*/ 320322 h 1183922"/>
                <a:gd name="connsiteX2" fmla="*/ 2707922 w 2795411"/>
                <a:gd name="connsiteY2" fmla="*/ 523522 h 1183922"/>
                <a:gd name="connsiteX3" fmla="*/ 2403122 w 2795411"/>
                <a:gd name="connsiteY3" fmla="*/ 455789 h 1183922"/>
                <a:gd name="connsiteX4" fmla="*/ 2005189 w 2795411"/>
                <a:gd name="connsiteY4" fmla="*/ 201789 h 1183922"/>
                <a:gd name="connsiteX5" fmla="*/ 1463322 w 2795411"/>
                <a:gd name="connsiteY5" fmla="*/ 91722 h 1183922"/>
                <a:gd name="connsiteX6" fmla="*/ 989189 w 2795411"/>
                <a:gd name="connsiteY6" fmla="*/ 15522 h 1183922"/>
                <a:gd name="connsiteX7" fmla="*/ 506589 w 2795411"/>
                <a:gd name="connsiteY7" fmla="*/ 23989 h 1183922"/>
                <a:gd name="connsiteX8" fmla="*/ 74789 w 2795411"/>
                <a:gd name="connsiteY8" fmla="*/ 159456 h 1183922"/>
                <a:gd name="connsiteX9" fmla="*/ 57855 w 2795411"/>
                <a:gd name="connsiteY9" fmla="*/ 591256 h 1183922"/>
                <a:gd name="connsiteX10" fmla="*/ 218722 w 2795411"/>
                <a:gd name="connsiteY10" fmla="*/ 938389 h 1183922"/>
                <a:gd name="connsiteX11" fmla="*/ 404989 w 2795411"/>
                <a:gd name="connsiteY11" fmla="*/ 1073856 h 1183922"/>
                <a:gd name="connsiteX12" fmla="*/ 616655 w 2795411"/>
                <a:gd name="connsiteY12" fmla="*/ 1158522 h 1183922"/>
                <a:gd name="connsiteX13" fmla="*/ 726722 w 2795411"/>
                <a:gd name="connsiteY13" fmla="*/ 1183922 h 1183922"/>
                <a:gd name="connsiteX0" fmla="*/ 2775655 w 2795411"/>
                <a:gd name="connsiteY0" fmla="*/ 184856 h 1183922"/>
                <a:gd name="connsiteX1" fmla="*/ 2784122 w 2795411"/>
                <a:gd name="connsiteY1" fmla="*/ 320322 h 1183922"/>
                <a:gd name="connsiteX2" fmla="*/ 2707922 w 2795411"/>
                <a:gd name="connsiteY2" fmla="*/ 523522 h 1183922"/>
                <a:gd name="connsiteX3" fmla="*/ 2510142 w 2795411"/>
                <a:gd name="connsiteY3" fmla="*/ 440993 h 1183922"/>
                <a:gd name="connsiteX4" fmla="*/ 2005189 w 2795411"/>
                <a:gd name="connsiteY4" fmla="*/ 201789 h 1183922"/>
                <a:gd name="connsiteX5" fmla="*/ 1463322 w 2795411"/>
                <a:gd name="connsiteY5" fmla="*/ 91722 h 1183922"/>
                <a:gd name="connsiteX6" fmla="*/ 989189 w 2795411"/>
                <a:gd name="connsiteY6" fmla="*/ 15522 h 1183922"/>
                <a:gd name="connsiteX7" fmla="*/ 506589 w 2795411"/>
                <a:gd name="connsiteY7" fmla="*/ 23989 h 1183922"/>
                <a:gd name="connsiteX8" fmla="*/ 74789 w 2795411"/>
                <a:gd name="connsiteY8" fmla="*/ 159456 h 1183922"/>
                <a:gd name="connsiteX9" fmla="*/ 57855 w 2795411"/>
                <a:gd name="connsiteY9" fmla="*/ 591256 h 1183922"/>
                <a:gd name="connsiteX10" fmla="*/ 218722 w 2795411"/>
                <a:gd name="connsiteY10" fmla="*/ 938389 h 1183922"/>
                <a:gd name="connsiteX11" fmla="*/ 404989 w 2795411"/>
                <a:gd name="connsiteY11" fmla="*/ 1073856 h 1183922"/>
                <a:gd name="connsiteX12" fmla="*/ 616655 w 2795411"/>
                <a:gd name="connsiteY12" fmla="*/ 1158522 h 1183922"/>
                <a:gd name="connsiteX13" fmla="*/ 726722 w 2795411"/>
                <a:gd name="connsiteY13" fmla="*/ 1183922 h 1183922"/>
                <a:gd name="connsiteX0" fmla="*/ 2775655 w 2795411"/>
                <a:gd name="connsiteY0" fmla="*/ 184856 h 1183922"/>
                <a:gd name="connsiteX1" fmla="*/ 2784122 w 2795411"/>
                <a:gd name="connsiteY1" fmla="*/ 320322 h 1183922"/>
                <a:gd name="connsiteX2" fmla="*/ 2707922 w 2795411"/>
                <a:gd name="connsiteY2" fmla="*/ 523522 h 1183922"/>
                <a:gd name="connsiteX3" fmla="*/ 2510142 w 2795411"/>
                <a:gd name="connsiteY3" fmla="*/ 440993 h 1183922"/>
                <a:gd name="connsiteX4" fmla="*/ 2005189 w 2795411"/>
                <a:gd name="connsiteY4" fmla="*/ 201789 h 1183922"/>
                <a:gd name="connsiteX5" fmla="*/ 1463322 w 2795411"/>
                <a:gd name="connsiteY5" fmla="*/ 91722 h 1183922"/>
                <a:gd name="connsiteX6" fmla="*/ 989189 w 2795411"/>
                <a:gd name="connsiteY6" fmla="*/ 15522 h 1183922"/>
                <a:gd name="connsiteX7" fmla="*/ 506589 w 2795411"/>
                <a:gd name="connsiteY7" fmla="*/ 23989 h 1183922"/>
                <a:gd name="connsiteX8" fmla="*/ 74789 w 2795411"/>
                <a:gd name="connsiteY8" fmla="*/ 159456 h 1183922"/>
                <a:gd name="connsiteX9" fmla="*/ 57855 w 2795411"/>
                <a:gd name="connsiteY9" fmla="*/ 591256 h 1183922"/>
                <a:gd name="connsiteX10" fmla="*/ 218722 w 2795411"/>
                <a:gd name="connsiteY10" fmla="*/ 938389 h 1183922"/>
                <a:gd name="connsiteX11" fmla="*/ 404989 w 2795411"/>
                <a:gd name="connsiteY11" fmla="*/ 1073856 h 1183922"/>
                <a:gd name="connsiteX12" fmla="*/ 616655 w 2795411"/>
                <a:gd name="connsiteY12" fmla="*/ 1158522 h 1183922"/>
                <a:gd name="connsiteX13" fmla="*/ 726722 w 2795411"/>
                <a:gd name="connsiteY13" fmla="*/ 1183922 h 1183922"/>
                <a:gd name="connsiteX0" fmla="*/ 2775655 w 2828374"/>
                <a:gd name="connsiteY0" fmla="*/ 184856 h 1183922"/>
                <a:gd name="connsiteX1" fmla="*/ 2784122 w 2828374"/>
                <a:gd name="connsiteY1" fmla="*/ 320322 h 1183922"/>
                <a:gd name="connsiteX2" fmla="*/ 2510142 w 2828374"/>
                <a:gd name="connsiteY2" fmla="*/ 440993 h 1183922"/>
                <a:gd name="connsiteX3" fmla="*/ 2005189 w 2828374"/>
                <a:gd name="connsiteY3" fmla="*/ 201789 h 1183922"/>
                <a:gd name="connsiteX4" fmla="*/ 1463322 w 2828374"/>
                <a:gd name="connsiteY4" fmla="*/ 91722 h 1183922"/>
                <a:gd name="connsiteX5" fmla="*/ 989189 w 2828374"/>
                <a:gd name="connsiteY5" fmla="*/ 15522 h 1183922"/>
                <a:gd name="connsiteX6" fmla="*/ 506589 w 2828374"/>
                <a:gd name="connsiteY6" fmla="*/ 23989 h 1183922"/>
                <a:gd name="connsiteX7" fmla="*/ 74789 w 2828374"/>
                <a:gd name="connsiteY7" fmla="*/ 159456 h 1183922"/>
                <a:gd name="connsiteX8" fmla="*/ 57855 w 2828374"/>
                <a:gd name="connsiteY8" fmla="*/ 591256 h 1183922"/>
                <a:gd name="connsiteX9" fmla="*/ 218722 w 2828374"/>
                <a:gd name="connsiteY9" fmla="*/ 938389 h 1183922"/>
                <a:gd name="connsiteX10" fmla="*/ 404989 w 2828374"/>
                <a:gd name="connsiteY10" fmla="*/ 1073856 h 1183922"/>
                <a:gd name="connsiteX11" fmla="*/ 616655 w 2828374"/>
                <a:gd name="connsiteY11" fmla="*/ 1158522 h 1183922"/>
                <a:gd name="connsiteX12" fmla="*/ 726722 w 2828374"/>
                <a:gd name="connsiteY12" fmla="*/ 1183922 h 1183922"/>
                <a:gd name="connsiteX0" fmla="*/ 2775655 w 2785533"/>
                <a:gd name="connsiteY0" fmla="*/ 184856 h 1183922"/>
                <a:gd name="connsiteX1" fmla="*/ 2726165 w 2785533"/>
                <a:gd name="connsiteY1" fmla="*/ 332981 h 1183922"/>
                <a:gd name="connsiteX2" fmla="*/ 2510142 w 2785533"/>
                <a:gd name="connsiteY2" fmla="*/ 440993 h 1183922"/>
                <a:gd name="connsiteX3" fmla="*/ 2005189 w 2785533"/>
                <a:gd name="connsiteY3" fmla="*/ 201789 h 1183922"/>
                <a:gd name="connsiteX4" fmla="*/ 1463322 w 2785533"/>
                <a:gd name="connsiteY4" fmla="*/ 91722 h 1183922"/>
                <a:gd name="connsiteX5" fmla="*/ 989189 w 2785533"/>
                <a:gd name="connsiteY5" fmla="*/ 15522 h 1183922"/>
                <a:gd name="connsiteX6" fmla="*/ 506589 w 2785533"/>
                <a:gd name="connsiteY6" fmla="*/ 23989 h 1183922"/>
                <a:gd name="connsiteX7" fmla="*/ 74789 w 2785533"/>
                <a:gd name="connsiteY7" fmla="*/ 159456 h 1183922"/>
                <a:gd name="connsiteX8" fmla="*/ 57855 w 2785533"/>
                <a:gd name="connsiteY8" fmla="*/ 591256 h 1183922"/>
                <a:gd name="connsiteX9" fmla="*/ 218722 w 2785533"/>
                <a:gd name="connsiteY9" fmla="*/ 938389 h 1183922"/>
                <a:gd name="connsiteX10" fmla="*/ 404989 w 2785533"/>
                <a:gd name="connsiteY10" fmla="*/ 1073856 h 1183922"/>
                <a:gd name="connsiteX11" fmla="*/ 616655 w 2785533"/>
                <a:gd name="connsiteY11" fmla="*/ 1158522 h 1183922"/>
                <a:gd name="connsiteX12" fmla="*/ 726722 w 2785533"/>
                <a:gd name="connsiteY12" fmla="*/ 1183922 h 1183922"/>
                <a:gd name="connsiteX0" fmla="*/ 2809782 w 2819660"/>
                <a:gd name="connsiteY0" fmla="*/ 184856 h 1183922"/>
                <a:gd name="connsiteX1" fmla="*/ 2760292 w 2819660"/>
                <a:gd name="connsiteY1" fmla="*/ 332981 h 1183922"/>
                <a:gd name="connsiteX2" fmla="*/ 2544269 w 2819660"/>
                <a:gd name="connsiteY2" fmla="*/ 440993 h 1183922"/>
                <a:gd name="connsiteX3" fmla="*/ 2039316 w 2819660"/>
                <a:gd name="connsiteY3" fmla="*/ 201789 h 1183922"/>
                <a:gd name="connsiteX4" fmla="*/ 1497449 w 2819660"/>
                <a:gd name="connsiteY4" fmla="*/ 91722 h 1183922"/>
                <a:gd name="connsiteX5" fmla="*/ 1023316 w 2819660"/>
                <a:gd name="connsiteY5" fmla="*/ 15522 h 1183922"/>
                <a:gd name="connsiteX6" fmla="*/ 540716 w 2819660"/>
                <a:gd name="connsiteY6" fmla="*/ 23989 h 1183922"/>
                <a:gd name="connsiteX7" fmla="*/ 108916 w 2819660"/>
                <a:gd name="connsiteY7" fmla="*/ 159456 h 1183922"/>
                <a:gd name="connsiteX8" fmla="*/ 23989 w 2819660"/>
                <a:gd name="connsiteY8" fmla="*/ 585009 h 1183922"/>
                <a:gd name="connsiteX9" fmla="*/ 252849 w 2819660"/>
                <a:gd name="connsiteY9" fmla="*/ 938389 h 1183922"/>
                <a:gd name="connsiteX10" fmla="*/ 439116 w 2819660"/>
                <a:gd name="connsiteY10" fmla="*/ 1073856 h 1183922"/>
                <a:gd name="connsiteX11" fmla="*/ 650782 w 2819660"/>
                <a:gd name="connsiteY11" fmla="*/ 1158522 h 1183922"/>
                <a:gd name="connsiteX12" fmla="*/ 760849 w 2819660"/>
                <a:gd name="connsiteY12" fmla="*/ 1183922 h 1183922"/>
                <a:gd name="connsiteX0" fmla="*/ 2845786 w 2855664"/>
                <a:gd name="connsiteY0" fmla="*/ 184856 h 1183922"/>
                <a:gd name="connsiteX1" fmla="*/ 2796296 w 2855664"/>
                <a:gd name="connsiteY1" fmla="*/ 332981 h 1183922"/>
                <a:gd name="connsiteX2" fmla="*/ 2580273 w 2855664"/>
                <a:gd name="connsiteY2" fmla="*/ 440993 h 1183922"/>
                <a:gd name="connsiteX3" fmla="*/ 2075320 w 2855664"/>
                <a:gd name="connsiteY3" fmla="*/ 201789 h 1183922"/>
                <a:gd name="connsiteX4" fmla="*/ 1533453 w 2855664"/>
                <a:gd name="connsiteY4" fmla="*/ 91722 h 1183922"/>
                <a:gd name="connsiteX5" fmla="*/ 1059320 w 2855664"/>
                <a:gd name="connsiteY5" fmla="*/ 15522 h 1183922"/>
                <a:gd name="connsiteX6" fmla="*/ 576720 w 2855664"/>
                <a:gd name="connsiteY6" fmla="*/ 23989 h 1183922"/>
                <a:gd name="connsiteX7" fmla="*/ 144920 w 2855664"/>
                <a:gd name="connsiteY7" fmla="*/ 159456 h 1183922"/>
                <a:gd name="connsiteX8" fmla="*/ 23989 w 2855664"/>
                <a:gd name="connsiteY8" fmla="*/ 585009 h 1183922"/>
                <a:gd name="connsiteX9" fmla="*/ 288853 w 2855664"/>
                <a:gd name="connsiteY9" fmla="*/ 938389 h 1183922"/>
                <a:gd name="connsiteX10" fmla="*/ 475120 w 2855664"/>
                <a:gd name="connsiteY10" fmla="*/ 1073856 h 1183922"/>
                <a:gd name="connsiteX11" fmla="*/ 686786 w 2855664"/>
                <a:gd name="connsiteY11" fmla="*/ 1158522 h 1183922"/>
                <a:gd name="connsiteX12" fmla="*/ 796853 w 2855664"/>
                <a:gd name="connsiteY12" fmla="*/ 1183922 h 118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5664" h="1183922">
                  <a:moveTo>
                    <a:pt x="2845786" y="184856"/>
                  </a:moveTo>
                  <a:cubicBezTo>
                    <a:pt x="2855664" y="224367"/>
                    <a:pt x="2840548" y="290292"/>
                    <a:pt x="2796296" y="332981"/>
                  </a:cubicBezTo>
                  <a:cubicBezTo>
                    <a:pt x="2752044" y="375671"/>
                    <a:pt x="2700436" y="462858"/>
                    <a:pt x="2580273" y="440993"/>
                  </a:cubicBezTo>
                  <a:cubicBezTo>
                    <a:pt x="2460110" y="419128"/>
                    <a:pt x="2249790" y="260001"/>
                    <a:pt x="2075320" y="201789"/>
                  </a:cubicBezTo>
                  <a:cubicBezTo>
                    <a:pt x="1900850" y="143577"/>
                    <a:pt x="1702786" y="122767"/>
                    <a:pt x="1533453" y="91722"/>
                  </a:cubicBezTo>
                  <a:cubicBezTo>
                    <a:pt x="1364120" y="60677"/>
                    <a:pt x="1218775" y="26811"/>
                    <a:pt x="1059320" y="15522"/>
                  </a:cubicBezTo>
                  <a:cubicBezTo>
                    <a:pt x="899865" y="4233"/>
                    <a:pt x="729120" y="0"/>
                    <a:pt x="576720" y="23989"/>
                  </a:cubicBezTo>
                  <a:cubicBezTo>
                    <a:pt x="424320" y="47978"/>
                    <a:pt x="237042" y="65953"/>
                    <a:pt x="144920" y="159456"/>
                  </a:cubicBezTo>
                  <a:cubicBezTo>
                    <a:pt x="52798" y="252959"/>
                    <a:pt x="0" y="455187"/>
                    <a:pt x="23989" y="585009"/>
                  </a:cubicBezTo>
                  <a:cubicBezTo>
                    <a:pt x="47978" y="714831"/>
                    <a:pt x="213665" y="856915"/>
                    <a:pt x="288853" y="938389"/>
                  </a:cubicBezTo>
                  <a:cubicBezTo>
                    <a:pt x="364042" y="1019864"/>
                    <a:pt x="408798" y="1037167"/>
                    <a:pt x="475120" y="1073856"/>
                  </a:cubicBezTo>
                  <a:cubicBezTo>
                    <a:pt x="541442" y="1110545"/>
                    <a:pt x="633164" y="1140178"/>
                    <a:pt x="686786" y="1158522"/>
                  </a:cubicBezTo>
                  <a:cubicBezTo>
                    <a:pt x="740408" y="1176866"/>
                    <a:pt x="768630" y="1180394"/>
                    <a:pt x="796853" y="1183922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20" name="群組 81"/>
            <p:cNvGrpSpPr>
              <a:grpSpLocks noChangeAspect="1"/>
            </p:cNvGrpSpPr>
            <p:nvPr/>
          </p:nvGrpSpPr>
          <p:grpSpPr>
            <a:xfrm>
              <a:off x="2988576" y="2384884"/>
              <a:ext cx="909235" cy="799200"/>
              <a:chOff x="2937210" y="3609020"/>
              <a:chExt cx="2621508" cy="2304256"/>
            </a:xfrm>
          </p:grpSpPr>
          <p:grpSp>
            <p:nvGrpSpPr>
              <p:cNvPr id="21" name="群組 60"/>
              <p:cNvGrpSpPr/>
              <p:nvPr/>
            </p:nvGrpSpPr>
            <p:grpSpPr>
              <a:xfrm>
                <a:off x="2937210" y="3609020"/>
                <a:ext cx="1130734" cy="2304256"/>
                <a:chOff x="2937210" y="3609020"/>
                <a:chExt cx="1130734" cy="2304256"/>
              </a:xfrm>
            </p:grpSpPr>
            <p:grpSp>
              <p:nvGrpSpPr>
                <p:cNvPr id="22" name="群組 30"/>
                <p:cNvGrpSpPr/>
                <p:nvPr/>
              </p:nvGrpSpPr>
              <p:grpSpPr>
                <a:xfrm>
                  <a:off x="2937210" y="3609020"/>
                  <a:ext cx="1130734" cy="2304256"/>
                  <a:chOff x="2937210" y="3609020"/>
                  <a:chExt cx="1130734" cy="2304256"/>
                </a:xfrm>
              </p:grpSpPr>
              <p:sp>
                <p:nvSpPr>
                  <p:cNvPr id="224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2937210" y="3609020"/>
                    <a:ext cx="1130734" cy="2304256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571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23" name="Group 4"/>
                  <p:cNvGrpSpPr>
                    <a:grpSpLocks/>
                  </p:cNvGrpSpPr>
                  <p:nvPr/>
                </p:nvGrpSpPr>
                <p:grpSpPr bwMode="auto">
                  <a:xfrm>
                    <a:off x="3016433" y="3699383"/>
                    <a:ext cx="1008687" cy="2141603"/>
                    <a:chOff x="6861" y="4410"/>
                    <a:chExt cx="281" cy="711"/>
                  </a:xfrm>
                </p:grpSpPr>
                <p:sp>
                  <p:nvSpPr>
                    <p:cNvPr id="226" name="Freeform 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61" y="4410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227" name="Freeform 6"/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861" y="4716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cxnSp>
              <p:nvCxnSpPr>
                <p:cNvPr id="218" name="直線接點 217"/>
                <p:cNvCxnSpPr/>
                <p:nvPr/>
              </p:nvCxnSpPr>
              <p:spPr>
                <a:xfrm>
                  <a:off x="3089123" y="3945057"/>
                  <a:ext cx="869588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9" name="直線接點 218"/>
                <p:cNvCxnSpPr/>
                <p:nvPr/>
              </p:nvCxnSpPr>
              <p:spPr>
                <a:xfrm>
                  <a:off x="3043356" y="4041068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0" name="直線接點 219"/>
                <p:cNvCxnSpPr/>
                <p:nvPr/>
              </p:nvCxnSpPr>
              <p:spPr>
                <a:xfrm>
                  <a:off x="3043356" y="4137079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1" name="直線接點 220"/>
                <p:cNvCxnSpPr/>
                <p:nvPr/>
              </p:nvCxnSpPr>
              <p:spPr>
                <a:xfrm flipH="1">
                  <a:off x="3043356" y="5337212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2" name="直線接點 221"/>
                <p:cNvCxnSpPr/>
                <p:nvPr/>
              </p:nvCxnSpPr>
              <p:spPr>
                <a:xfrm flipH="1">
                  <a:off x="3043356" y="5433223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3" name="直線接點 222"/>
                <p:cNvCxnSpPr/>
                <p:nvPr/>
              </p:nvCxnSpPr>
              <p:spPr>
                <a:xfrm flipH="1">
                  <a:off x="3043356" y="5529233"/>
                  <a:ext cx="915356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4" name="群組 38"/>
              <p:cNvGrpSpPr/>
              <p:nvPr/>
            </p:nvGrpSpPr>
            <p:grpSpPr>
              <a:xfrm>
                <a:off x="4427984" y="3609020"/>
                <a:ext cx="1130734" cy="2304256"/>
                <a:chOff x="4521386" y="3609020"/>
                <a:chExt cx="1130734" cy="2304256"/>
              </a:xfrm>
            </p:grpSpPr>
            <p:grpSp>
              <p:nvGrpSpPr>
                <p:cNvPr id="25" name="Group 8"/>
                <p:cNvGrpSpPr>
                  <a:grpSpLocks/>
                </p:cNvGrpSpPr>
                <p:nvPr/>
              </p:nvGrpSpPr>
              <p:grpSpPr bwMode="auto">
                <a:xfrm>
                  <a:off x="4521386" y="3609020"/>
                  <a:ext cx="1130734" cy="2304256"/>
                  <a:chOff x="2043" y="1320"/>
                  <a:chExt cx="315" cy="765"/>
                </a:xfrm>
              </p:grpSpPr>
              <p:sp>
                <p:nvSpPr>
                  <p:cNvPr id="213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2043" y="1320"/>
                    <a:ext cx="315" cy="765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571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26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2061" y="1350"/>
                    <a:ext cx="281" cy="711"/>
                    <a:chOff x="6861" y="4410"/>
                    <a:chExt cx="281" cy="711"/>
                  </a:xfrm>
                </p:grpSpPr>
                <p:sp>
                  <p:nvSpPr>
                    <p:cNvPr id="215" name="Freeform 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61" y="4410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216" name="Freeform 11"/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861" y="4716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cxnSp>
              <p:nvCxnSpPr>
                <p:cNvPr id="207" name="直線接點 206"/>
                <p:cNvCxnSpPr/>
                <p:nvPr/>
              </p:nvCxnSpPr>
              <p:spPr>
                <a:xfrm>
                  <a:off x="4645228" y="3945057"/>
                  <a:ext cx="869588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8" name="直線接點 207"/>
                <p:cNvCxnSpPr/>
                <p:nvPr/>
              </p:nvCxnSpPr>
              <p:spPr>
                <a:xfrm>
                  <a:off x="4599461" y="4041068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9" name="直線接點 208"/>
                <p:cNvCxnSpPr/>
                <p:nvPr/>
              </p:nvCxnSpPr>
              <p:spPr>
                <a:xfrm>
                  <a:off x="4599461" y="4137079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0" name="直線接點 209"/>
                <p:cNvCxnSpPr/>
                <p:nvPr/>
              </p:nvCxnSpPr>
              <p:spPr>
                <a:xfrm flipH="1">
                  <a:off x="4599461" y="5337212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1" name="直線接點 210"/>
                <p:cNvCxnSpPr/>
                <p:nvPr/>
              </p:nvCxnSpPr>
              <p:spPr>
                <a:xfrm flipH="1">
                  <a:off x="4599461" y="5433223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2" name="直線接點 211"/>
                <p:cNvCxnSpPr/>
                <p:nvPr/>
              </p:nvCxnSpPr>
              <p:spPr>
                <a:xfrm flipH="1">
                  <a:off x="4645228" y="5529233"/>
                  <a:ext cx="915356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05" name="Oval 13"/>
              <p:cNvSpPr>
                <a:spLocks noChangeAspect="1" noChangeArrowheads="1"/>
              </p:cNvSpPr>
              <p:nvPr/>
            </p:nvSpPr>
            <p:spPr bwMode="auto">
              <a:xfrm flipV="1">
                <a:off x="3959932" y="4425111"/>
                <a:ext cx="626400" cy="659413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762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</p:grpSp>
      <p:grpSp>
        <p:nvGrpSpPr>
          <p:cNvPr id="27" name="群組 241"/>
          <p:cNvGrpSpPr/>
          <p:nvPr/>
        </p:nvGrpSpPr>
        <p:grpSpPr>
          <a:xfrm>
            <a:off x="206750" y="1232756"/>
            <a:ext cx="6345470" cy="3096344"/>
            <a:chOff x="206750" y="1232756"/>
            <a:chExt cx="6345470" cy="3096344"/>
          </a:xfrm>
        </p:grpSpPr>
        <p:grpSp>
          <p:nvGrpSpPr>
            <p:cNvPr id="28" name="群組 89"/>
            <p:cNvGrpSpPr>
              <a:grpSpLocks noChangeAspect="1"/>
            </p:cNvGrpSpPr>
            <p:nvPr/>
          </p:nvGrpSpPr>
          <p:grpSpPr>
            <a:xfrm>
              <a:off x="5775999" y="1376772"/>
              <a:ext cx="632205" cy="1008112"/>
              <a:chOff x="3707904" y="1484783"/>
              <a:chExt cx="1332147" cy="2124237"/>
            </a:xfrm>
          </p:grpSpPr>
          <p:sp>
            <p:nvSpPr>
              <p:cNvPr id="77" name="AutoShape 241"/>
              <p:cNvSpPr>
                <a:spLocks noChangeArrowheads="1"/>
              </p:cNvSpPr>
              <p:nvPr/>
            </p:nvSpPr>
            <p:spPr bwMode="auto">
              <a:xfrm rot="5400000" flipH="1">
                <a:off x="3653898" y="1538789"/>
                <a:ext cx="1440160" cy="1332147"/>
              </a:xfrm>
              <a:prstGeom prst="flowChartDelay">
                <a:avLst/>
              </a:prstGeom>
              <a:solidFill>
                <a:srgbClr val="FF0000"/>
              </a:solidFill>
              <a:ln w="571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8" name="Rectangle 242"/>
              <p:cNvSpPr>
                <a:spLocks noChangeArrowheads="1"/>
              </p:cNvSpPr>
              <p:nvPr/>
            </p:nvSpPr>
            <p:spPr bwMode="auto">
              <a:xfrm flipH="1">
                <a:off x="3959930" y="1916832"/>
                <a:ext cx="354663" cy="72008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571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9" name="Rectangle 243"/>
              <p:cNvSpPr>
                <a:spLocks noChangeArrowheads="1"/>
              </p:cNvSpPr>
              <p:nvPr/>
            </p:nvSpPr>
            <p:spPr bwMode="auto">
              <a:xfrm flipH="1">
                <a:off x="4571999" y="2096852"/>
                <a:ext cx="180021" cy="54006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571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cxnSp>
            <p:nvCxnSpPr>
              <p:cNvPr id="80" name="直線接點 79"/>
              <p:cNvCxnSpPr>
                <a:stCxn id="78" idx="3"/>
              </p:cNvCxnSpPr>
              <p:nvPr/>
            </p:nvCxnSpPr>
            <p:spPr>
              <a:xfrm>
                <a:off x="3959930" y="2276872"/>
                <a:ext cx="2" cy="1332148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直線接點 80"/>
              <p:cNvCxnSpPr/>
              <p:nvPr/>
            </p:nvCxnSpPr>
            <p:spPr>
              <a:xfrm>
                <a:off x="4752020" y="2132856"/>
                <a:ext cx="0" cy="1476164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" name="群組 124"/>
            <p:cNvGrpSpPr>
              <a:grpSpLocks noChangeAspect="1"/>
            </p:cNvGrpSpPr>
            <p:nvPr/>
          </p:nvGrpSpPr>
          <p:grpSpPr>
            <a:xfrm>
              <a:off x="5235622" y="3212976"/>
              <a:ext cx="704530" cy="293988"/>
              <a:chOff x="4139953" y="5672902"/>
              <a:chExt cx="1670050" cy="696883"/>
            </a:xfrm>
          </p:grpSpPr>
          <p:sp>
            <p:nvSpPr>
              <p:cNvPr id="126" name="Freeform 41"/>
              <p:cNvSpPr>
                <a:spLocks/>
              </p:cNvSpPr>
              <p:nvPr/>
            </p:nvSpPr>
            <p:spPr bwMode="auto">
              <a:xfrm rot="10800000">
                <a:off x="4139953" y="5672902"/>
                <a:ext cx="1670050" cy="565020"/>
              </a:xfrm>
              <a:custGeom>
                <a:avLst/>
                <a:gdLst/>
                <a:ahLst/>
                <a:cxnLst>
                  <a:cxn ang="0">
                    <a:pos x="0" y="1396"/>
                  </a:cxn>
                  <a:cxn ang="0">
                    <a:pos x="0" y="383"/>
                  </a:cxn>
                  <a:cxn ang="0">
                    <a:pos x="2" y="345"/>
                  </a:cxn>
                  <a:cxn ang="0">
                    <a:pos x="18" y="270"/>
                  </a:cxn>
                  <a:cxn ang="0">
                    <a:pos x="46" y="200"/>
                  </a:cxn>
                  <a:cxn ang="0">
                    <a:pos x="88" y="140"/>
                  </a:cxn>
                  <a:cxn ang="0">
                    <a:pos x="140" y="88"/>
                  </a:cxn>
                  <a:cxn ang="0">
                    <a:pos x="200" y="46"/>
                  </a:cxn>
                  <a:cxn ang="0">
                    <a:pos x="270" y="18"/>
                  </a:cxn>
                  <a:cxn ang="0">
                    <a:pos x="343" y="2"/>
                  </a:cxn>
                  <a:cxn ang="0">
                    <a:pos x="383" y="0"/>
                  </a:cxn>
                  <a:cxn ang="0">
                    <a:pos x="2775" y="0"/>
                  </a:cxn>
                  <a:cxn ang="0">
                    <a:pos x="2814" y="2"/>
                  </a:cxn>
                  <a:cxn ang="0">
                    <a:pos x="2889" y="18"/>
                  </a:cxn>
                  <a:cxn ang="0">
                    <a:pos x="2956" y="46"/>
                  </a:cxn>
                  <a:cxn ang="0">
                    <a:pos x="3018" y="88"/>
                  </a:cxn>
                  <a:cxn ang="0">
                    <a:pos x="3070" y="140"/>
                  </a:cxn>
                  <a:cxn ang="0">
                    <a:pos x="3110" y="200"/>
                  </a:cxn>
                  <a:cxn ang="0">
                    <a:pos x="3139" y="270"/>
                  </a:cxn>
                  <a:cxn ang="0">
                    <a:pos x="3155" y="345"/>
                  </a:cxn>
                  <a:cxn ang="0">
                    <a:pos x="3156" y="383"/>
                  </a:cxn>
                  <a:cxn ang="0">
                    <a:pos x="3156" y="1396"/>
                  </a:cxn>
                  <a:cxn ang="0">
                    <a:pos x="3099" y="1452"/>
                  </a:cxn>
                  <a:cxn ang="0">
                    <a:pos x="3099" y="435"/>
                  </a:cxn>
                  <a:cxn ang="0">
                    <a:pos x="3097" y="396"/>
                  </a:cxn>
                  <a:cxn ang="0">
                    <a:pos x="3083" y="321"/>
                  </a:cxn>
                  <a:cxn ang="0">
                    <a:pos x="3054" y="252"/>
                  </a:cxn>
                  <a:cxn ang="0">
                    <a:pos x="3014" y="192"/>
                  </a:cxn>
                  <a:cxn ang="0">
                    <a:pos x="2964" y="140"/>
                  </a:cxn>
                  <a:cxn ang="0">
                    <a:pos x="2904" y="98"/>
                  </a:cxn>
                  <a:cxn ang="0">
                    <a:pos x="2837" y="69"/>
                  </a:cxn>
                  <a:cxn ang="0">
                    <a:pos x="2765" y="54"/>
                  </a:cxn>
                  <a:cxn ang="0">
                    <a:pos x="2726" y="52"/>
                  </a:cxn>
                  <a:cxn ang="0">
                    <a:pos x="431" y="52"/>
                  </a:cxn>
                  <a:cxn ang="0">
                    <a:pos x="392" y="54"/>
                  </a:cxn>
                  <a:cxn ang="0">
                    <a:pos x="320" y="69"/>
                  </a:cxn>
                  <a:cxn ang="0">
                    <a:pos x="252" y="98"/>
                  </a:cxn>
                  <a:cxn ang="0">
                    <a:pos x="193" y="140"/>
                  </a:cxn>
                  <a:cxn ang="0">
                    <a:pos x="143" y="192"/>
                  </a:cxn>
                  <a:cxn ang="0">
                    <a:pos x="103" y="252"/>
                  </a:cxn>
                  <a:cxn ang="0">
                    <a:pos x="74" y="321"/>
                  </a:cxn>
                  <a:cxn ang="0">
                    <a:pos x="59" y="396"/>
                  </a:cxn>
                  <a:cxn ang="0">
                    <a:pos x="58" y="435"/>
                  </a:cxn>
                  <a:cxn ang="0">
                    <a:pos x="58" y="1452"/>
                  </a:cxn>
                  <a:cxn ang="0">
                    <a:pos x="0" y="1396"/>
                  </a:cxn>
                </a:cxnLst>
                <a:rect l="0" t="0" r="r" b="b"/>
                <a:pathLst>
                  <a:path w="3156" h="1452">
                    <a:moveTo>
                      <a:pt x="0" y="1396"/>
                    </a:moveTo>
                    <a:lnTo>
                      <a:pt x="0" y="383"/>
                    </a:lnTo>
                    <a:lnTo>
                      <a:pt x="2" y="345"/>
                    </a:lnTo>
                    <a:lnTo>
                      <a:pt x="18" y="270"/>
                    </a:lnTo>
                    <a:lnTo>
                      <a:pt x="46" y="200"/>
                    </a:lnTo>
                    <a:lnTo>
                      <a:pt x="88" y="140"/>
                    </a:lnTo>
                    <a:lnTo>
                      <a:pt x="140" y="88"/>
                    </a:lnTo>
                    <a:lnTo>
                      <a:pt x="200" y="46"/>
                    </a:lnTo>
                    <a:lnTo>
                      <a:pt x="270" y="18"/>
                    </a:lnTo>
                    <a:lnTo>
                      <a:pt x="343" y="2"/>
                    </a:lnTo>
                    <a:lnTo>
                      <a:pt x="383" y="0"/>
                    </a:lnTo>
                    <a:lnTo>
                      <a:pt x="2775" y="0"/>
                    </a:lnTo>
                    <a:lnTo>
                      <a:pt x="2814" y="2"/>
                    </a:lnTo>
                    <a:lnTo>
                      <a:pt x="2889" y="18"/>
                    </a:lnTo>
                    <a:lnTo>
                      <a:pt x="2956" y="46"/>
                    </a:lnTo>
                    <a:lnTo>
                      <a:pt x="3018" y="88"/>
                    </a:lnTo>
                    <a:lnTo>
                      <a:pt x="3070" y="140"/>
                    </a:lnTo>
                    <a:lnTo>
                      <a:pt x="3110" y="200"/>
                    </a:lnTo>
                    <a:lnTo>
                      <a:pt x="3139" y="270"/>
                    </a:lnTo>
                    <a:lnTo>
                      <a:pt x="3155" y="345"/>
                    </a:lnTo>
                    <a:lnTo>
                      <a:pt x="3156" y="383"/>
                    </a:lnTo>
                    <a:lnTo>
                      <a:pt x="3156" y="1396"/>
                    </a:lnTo>
                    <a:lnTo>
                      <a:pt x="3099" y="1452"/>
                    </a:lnTo>
                    <a:lnTo>
                      <a:pt x="3099" y="435"/>
                    </a:lnTo>
                    <a:lnTo>
                      <a:pt x="3097" y="396"/>
                    </a:lnTo>
                    <a:lnTo>
                      <a:pt x="3083" y="321"/>
                    </a:lnTo>
                    <a:lnTo>
                      <a:pt x="3054" y="252"/>
                    </a:lnTo>
                    <a:lnTo>
                      <a:pt x="3014" y="192"/>
                    </a:lnTo>
                    <a:lnTo>
                      <a:pt x="2964" y="140"/>
                    </a:lnTo>
                    <a:lnTo>
                      <a:pt x="2904" y="98"/>
                    </a:lnTo>
                    <a:lnTo>
                      <a:pt x="2837" y="69"/>
                    </a:lnTo>
                    <a:lnTo>
                      <a:pt x="2765" y="54"/>
                    </a:lnTo>
                    <a:lnTo>
                      <a:pt x="2726" y="52"/>
                    </a:lnTo>
                    <a:lnTo>
                      <a:pt x="431" y="52"/>
                    </a:lnTo>
                    <a:lnTo>
                      <a:pt x="392" y="54"/>
                    </a:lnTo>
                    <a:lnTo>
                      <a:pt x="320" y="69"/>
                    </a:lnTo>
                    <a:lnTo>
                      <a:pt x="252" y="98"/>
                    </a:lnTo>
                    <a:lnTo>
                      <a:pt x="193" y="140"/>
                    </a:lnTo>
                    <a:lnTo>
                      <a:pt x="143" y="192"/>
                    </a:lnTo>
                    <a:lnTo>
                      <a:pt x="103" y="252"/>
                    </a:lnTo>
                    <a:lnTo>
                      <a:pt x="74" y="321"/>
                    </a:lnTo>
                    <a:lnTo>
                      <a:pt x="59" y="396"/>
                    </a:lnTo>
                    <a:lnTo>
                      <a:pt x="58" y="435"/>
                    </a:lnTo>
                    <a:lnTo>
                      <a:pt x="58" y="1452"/>
                    </a:lnTo>
                    <a:lnTo>
                      <a:pt x="0" y="1396"/>
                    </a:lnTo>
                    <a:close/>
                  </a:path>
                </a:pathLst>
              </a:custGeom>
              <a:solidFill>
                <a:srgbClr val="808080"/>
              </a:solidFill>
              <a:ln w="19050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grpSp>
            <p:nvGrpSpPr>
              <p:cNvPr id="30" name="群組 113"/>
              <p:cNvGrpSpPr>
                <a:grpSpLocks noChangeAspect="1"/>
              </p:cNvGrpSpPr>
              <p:nvPr/>
            </p:nvGrpSpPr>
            <p:grpSpPr>
              <a:xfrm>
                <a:off x="4391980" y="6057292"/>
                <a:ext cx="1177889" cy="312493"/>
                <a:chOff x="4520953" y="6104839"/>
                <a:chExt cx="906463" cy="240484"/>
              </a:xfrm>
            </p:grpSpPr>
            <p:sp>
              <p:nvSpPr>
                <p:cNvPr id="128" name="Freeform 42"/>
                <p:cNvSpPr>
                  <a:spLocks noChangeAspect="1"/>
                </p:cNvSpPr>
                <p:nvPr/>
              </p:nvSpPr>
              <p:spPr bwMode="auto">
                <a:xfrm rot="10800000">
                  <a:off x="4520953" y="6104839"/>
                  <a:ext cx="906463" cy="240484"/>
                </a:xfrm>
                <a:custGeom>
                  <a:avLst/>
                  <a:gdLst/>
                  <a:ahLst/>
                  <a:cxnLst>
                    <a:cxn ang="0">
                      <a:pos x="1195" y="65"/>
                    </a:cxn>
                    <a:cxn ang="0">
                      <a:pos x="1239" y="55"/>
                    </a:cxn>
                    <a:cxn ang="0">
                      <a:pos x="1287" y="27"/>
                    </a:cxn>
                    <a:cxn ang="0">
                      <a:pos x="1336" y="6"/>
                    </a:cxn>
                    <a:cxn ang="0">
                      <a:pos x="1393" y="0"/>
                    </a:cxn>
                    <a:cxn ang="0">
                      <a:pos x="1461" y="14"/>
                    </a:cxn>
                    <a:cxn ang="0">
                      <a:pos x="1500" y="40"/>
                    </a:cxn>
                    <a:cxn ang="0">
                      <a:pos x="1545" y="104"/>
                    </a:cxn>
                    <a:cxn ang="0">
                      <a:pos x="1573" y="182"/>
                    </a:cxn>
                    <a:cxn ang="0">
                      <a:pos x="1605" y="242"/>
                    </a:cxn>
                    <a:cxn ang="0">
                      <a:pos x="1640" y="272"/>
                    </a:cxn>
                    <a:cxn ang="0">
                      <a:pos x="1713" y="292"/>
                    </a:cxn>
                    <a:cxn ang="0">
                      <a:pos x="1686" y="328"/>
                    </a:cxn>
                    <a:cxn ang="0">
                      <a:pos x="1621" y="359"/>
                    </a:cxn>
                    <a:cxn ang="0">
                      <a:pos x="1582" y="415"/>
                    </a:cxn>
                    <a:cxn ang="0">
                      <a:pos x="1559" y="475"/>
                    </a:cxn>
                    <a:cxn ang="0">
                      <a:pos x="1517" y="556"/>
                    </a:cxn>
                    <a:cxn ang="0">
                      <a:pos x="1461" y="602"/>
                    </a:cxn>
                    <a:cxn ang="0">
                      <a:pos x="1393" y="617"/>
                    </a:cxn>
                    <a:cxn ang="0">
                      <a:pos x="1320" y="605"/>
                    </a:cxn>
                    <a:cxn ang="0">
                      <a:pos x="1262" y="572"/>
                    </a:cxn>
                    <a:cxn ang="0">
                      <a:pos x="1219" y="556"/>
                    </a:cxn>
                    <a:cxn ang="0">
                      <a:pos x="1169" y="550"/>
                    </a:cxn>
                    <a:cxn ang="0">
                      <a:pos x="517" y="552"/>
                    </a:cxn>
                    <a:cxn ang="0">
                      <a:pos x="472" y="562"/>
                    </a:cxn>
                    <a:cxn ang="0">
                      <a:pos x="424" y="588"/>
                    </a:cxn>
                    <a:cxn ang="0">
                      <a:pos x="358" y="615"/>
                    </a:cxn>
                    <a:cxn ang="0">
                      <a:pos x="295" y="614"/>
                    </a:cxn>
                    <a:cxn ang="0">
                      <a:pos x="230" y="591"/>
                    </a:cxn>
                    <a:cxn ang="0">
                      <a:pos x="180" y="534"/>
                    </a:cxn>
                    <a:cxn ang="0">
                      <a:pos x="151" y="475"/>
                    </a:cxn>
                    <a:cxn ang="0">
                      <a:pos x="129" y="415"/>
                    </a:cxn>
                    <a:cxn ang="0">
                      <a:pos x="92" y="359"/>
                    </a:cxn>
                    <a:cxn ang="0">
                      <a:pos x="29" y="328"/>
                    </a:cxn>
                    <a:cxn ang="0">
                      <a:pos x="0" y="292"/>
                    </a:cxn>
                    <a:cxn ang="0">
                      <a:pos x="73" y="272"/>
                    </a:cxn>
                    <a:cxn ang="0">
                      <a:pos x="108" y="242"/>
                    </a:cxn>
                    <a:cxn ang="0">
                      <a:pos x="139" y="182"/>
                    </a:cxn>
                    <a:cxn ang="0">
                      <a:pos x="168" y="104"/>
                    </a:cxn>
                    <a:cxn ang="0">
                      <a:pos x="211" y="40"/>
                    </a:cxn>
                    <a:cxn ang="0">
                      <a:pos x="252" y="14"/>
                    </a:cxn>
                    <a:cxn ang="0">
                      <a:pos x="319" y="0"/>
                    </a:cxn>
                    <a:cxn ang="0">
                      <a:pos x="377" y="6"/>
                    </a:cxn>
                    <a:cxn ang="0">
                      <a:pos x="424" y="27"/>
                    </a:cxn>
                    <a:cxn ang="0">
                      <a:pos x="472" y="55"/>
                    </a:cxn>
                    <a:cxn ang="0">
                      <a:pos x="517" y="65"/>
                    </a:cxn>
                    <a:cxn ang="0">
                      <a:pos x="1169" y="66"/>
                    </a:cxn>
                  </a:cxnLst>
                  <a:rect l="0" t="0" r="r" b="b"/>
                  <a:pathLst>
                    <a:path w="1713" h="617">
                      <a:moveTo>
                        <a:pt x="1169" y="66"/>
                      </a:moveTo>
                      <a:lnTo>
                        <a:pt x="1195" y="65"/>
                      </a:lnTo>
                      <a:lnTo>
                        <a:pt x="1219" y="62"/>
                      </a:lnTo>
                      <a:lnTo>
                        <a:pt x="1239" y="55"/>
                      </a:lnTo>
                      <a:lnTo>
                        <a:pt x="1262" y="46"/>
                      </a:lnTo>
                      <a:lnTo>
                        <a:pt x="1287" y="27"/>
                      </a:lnTo>
                      <a:lnTo>
                        <a:pt x="1320" y="12"/>
                      </a:lnTo>
                      <a:lnTo>
                        <a:pt x="1336" y="6"/>
                      </a:lnTo>
                      <a:lnTo>
                        <a:pt x="1373" y="0"/>
                      </a:lnTo>
                      <a:lnTo>
                        <a:pt x="1393" y="0"/>
                      </a:lnTo>
                      <a:lnTo>
                        <a:pt x="1416" y="3"/>
                      </a:lnTo>
                      <a:lnTo>
                        <a:pt x="1461" y="14"/>
                      </a:lnTo>
                      <a:lnTo>
                        <a:pt x="1483" y="27"/>
                      </a:lnTo>
                      <a:lnTo>
                        <a:pt x="1500" y="40"/>
                      </a:lnTo>
                      <a:lnTo>
                        <a:pt x="1532" y="82"/>
                      </a:lnTo>
                      <a:lnTo>
                        <a:pt x="1545" y="104"/>
                      </a:lnTo>
                      <a:lnTo>
                        <a:pt x="1559" y="143"/>
                      </a:lnTo>
                      <a:lnTo>
                        <a:pt x="1573" y="182"/>
                      </a:lnTo>
                      <a:lnTo>
                        <a:pt x="1582" y="202"/>
                      </a:lnTo>
                      <a:lnTo>
                        <a:pt x="1605" y="242"/>
                      </a:lnTo>
                      <a:lnTo>
                        <a:pt x="1621" y="259"/>
                      </a:lnTo>
                      <a:lnTo>
                        <a:pt x="1640" y="272"/>
                      </a:lnTo>
                      <a:lnTo>
                        <a:pt x="1686" y="288"/>
                      </a:lnTo>
                      <a:lnTo>
                        <a:pt x="1713" y="292"/>
                      </a:lnTo>
                      <a:lnTo>
                        <a:pt x="1713" y="326"/>
                      </a:lnTo>
                      <a:lnTo>
                        <a:pt x="1686" y="328"/>
                      </a:lnTo>
                      <a:lnTo>
                        <a:pt x="1640" y="346"/>
                      </a:lnTo>
                      <a:lnTo>
                        <a:pt x="1621" y="359"/>
                      </a:lnTo>
                      <a:lnTo>
                        <a:pt x="1605" y="373"/>
                      </a:lnTo>
                      <a:lnTo>
                        <a:pt x="1582" y="415"/>
                      </a:lnTo>
                      <a:lnTo>
                        <a:pt x="1573" y="436"/>
                      </a:lnTo>
                      <a:lnTo>
                        <a:pt x="1559" y="475"/>
                      </a:lnTo>
                      <a:lnTo>
                        <a:pt x="1545" y="514"/>
                      </a:lnTo>
                      <a:lnTo>
                        <a:pt x="1517" y="556"/>
                      </a:lnTo>
                      <a:lnTo>
                        <a:pt x="1483" y="591"/>
                      </a:lnTo>
                      <a:lnTo>
                        <a:pt x="1461" y="602"/>
                      </a:lnTo>
                      <a:lnTo>
                        <a:pt x="1416" y="614"/>
                      </a:lnTo>
                      <a:lnTo>
                        <a:pt x="1393" y="617"/>
                      </a:lnTo>
                      <a:lnTo>
                        <a:pt x="1353" y="615"/>
                      </a:lnTo>
                      <a:lnTo>
                        <a:pt x="1320" y="605"/>
                      </a:lnTo>
                      <a:lnTo>
                        <a:pt x="1287" y="588"/>
                      </a:lnTo>
                      <a:lnTo>
                        <a:pt x="1262" y="572"/>
                      </a:lnTo>
                      <a:lnTo>
                        <a:pt x="1239" y="562"/>
                      </a:lnTo>
                      <a:lnTo>
                        <a:pt x="1219" y="556"/>
                      </a:lnTo>
                      <a:lnTo>
                        <a:pt x="1195" y="552"/>
                      </a:lnTo>
                      <a:lnTo>
                        <a:pt x="1169" y="550"/>
                      </a:lnTo>
                      <a:lnTo>
                        <a:pt x="544" y="550"/>
                      </a:lnTo>
                      <a:lnTo>
                        <a:pt x="517" y="552"/>
                      </a:lnTo>
                      <a:lnTo>
                        <a:pt x="494" y="556"/>
                      </a:lnTo>
                      <a:lnTo>
                        <a:pt x="472" y="562"/>
                      </a:lnTo>
                      <a:lnTo>
                        <a:pt x="450" y="572"/>
                      </a:lnTo>
                      <a:lnTo>
                        <a:pt x="424" y="588"/>
                      </a:lnTo>
                      <a:lnTo>
                        <a:pt x="394" y="605"/>
                      </a:lnTo>
                      <a:lnTo>
                        <a:pt x="358" y="615"/>
                      </a:lnTo>
                      <a:lnTo>
                        <a:pt x="319" y="617"/>
                      </a:lnTo>
                      <a:lnTo>
                        <a:pt x="295" y="614"/>
                      </a:lnTo>
                      <a:lnTo>
                        <a:pt x="252" y="602"/>
                      </a:lnTo>
                      <a:lnTo>
                        <a:pt x="230" y="591"/>
                      </a:lnTo>
                      <a:lnTo>
                        <a:pt x="211" y="575"/>
                      </a:lnTo>
                      <a:lnTo>
                        <a:pt x="180" y="534"/>
                      </a:lnTo>
                      <a:lnTo>
                        <a:pt x="168" y="514"/>
                      </a:lnTo>
                      <a:lnTo>
                        <a:pt x="151" y="475"/>
                      </a:lnTo>
                      <a:lnTo>
                        <a:pt x="139" y="436"/>
                      </a:lnTo>
                      <a:lnTo>
                        <a:pt x="129" y="415"/>
                      </a:lnTo>
                      <a:lnTo>
                        <a:pt x="108" y="373"/>
                      </a:lnTo>
                      <a:lnTo>
                        <a:pt x="92" y="359"/>
                      </a:lnTo>
                      <a:lnTo>
                        <a:pt x="73" y="346"/>
                      </a:lnTo>
                      <a:lnTo>
                        <a:pt x="29" y="328"/>
                      </a:lnTo>
                      <a:lnTo>
                        <a:pt x="0" y="326"/>
                      </a:lnTo>
                      <a:lnTo>
                        <a:pt x="0" y="292"/>
                      </a:lnTo>
                      <a:lnTo>
                        <a:pt x="29" y="288"/>
                      </a:lnTo>
                      <a:lnTo>
                        <a:pt x="73" y="272"/>
                      </a:lnTo>
                      <a:lnTo>
                        <a:pt x="92" y="259"/>
                      </a:lnTo>
                      <a:lnTo>
                        <a:pt x="108" y="242"/>
                      </a:lnTo>
                      <a:lnTo>
                        <a:pt x="129" y="202"/>
                      </a:lnTo>
                      <a:lnTo>
                        <a:pt x="139" y="182"/>
                      </a:lnTo>
                      <a:lnTo>
                        <a:pt x="151" y="143"/>
                      </a:lnTo>
                      <a:lnTo>
                        <a:pt x="168" y="104"/>
                      </a:lnTo>
                      <a:lnTo>
                        <a:pt x="180" y="82"/>
                      </a:lnTo>
                      <a:lnTo>
                        <a:pt x="211" y="40"/>
                      </a:lnTo>
                      <a:lnTo>
                        <a:pt x="230" y="27"/>
                      </a:lnTo>
                      <a:lnTo>
                        <a:pt x="252" y="14"/>
                      </a:lnTo>
                      <a:lnTo>
                        <a:pt x="295" y="3"/>
                      </a:lnTo>
                      <a:lnTo>
                        <a:pt x="319" y="0"/>
                      </a:lnTo>
                      <a:lnTo>
                        <a:pt x="340" y="0"/>
                      </a:lnTo>
                      <a:lnTo>
                        <a:pt x="377" y="6"/>
                      </a:lnTo>
                      <a:lnTo>
                        <a:pt x="394" y="12"/>
                      </a:lnTo>
                      <a:lnTo>
                        <a:pt x="424" y="27"/>
                      </a:lnTo>
                      <a:lnTo>
                        <a:pt x="450" y="46"/>
                      </a:lnTo>
                      <a:lnTo>
                        <a:pt x="472" y="55"/>
                      </a:lnTo>
                      <a:lnTo>
                        <a:pt x="494" y="62"/>
                      </a:lnTo>
                      <a:lnTo>
                        <a:pt x="517" y="65"/>
                      </a:lnTo>
                      <a:lnTo>
                        <a:pt x="544" y="66"/>
                      </a:lnTo>
                      <a:lnTo>
                        <a:pt x="1169" y="66"/>
                      </a:lnTo>
                      <a:close/>
                    </a:path>
                  </a:pathLst>
                </a:custGeom>
                <a:solidFill>
                  <a:srgbClr val="FFCC66"/>
                </a:solidFill>
                <a:ln w="9525">
                  <a:solidFill>
                    <a:srgbClr val="FFBA2F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29" name="Freeform 45"/>
                <p:cNvSpPr>
                  <a:spLocks/>
                </p:cNvSpPr>
                <p:nvPr/>
              </p:nvSpPr>
              <p:spPr bwMode="auto">
                <a:xfrm rot="10800000">
                  <a:off x="5054353" y="6131689"/>
                  <a:ext cx="39688" cy="189118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2" y="108"/>
                    </a:cxn>
                    <a:cxn ang="0">
                      <a:pos x="0" y="228"/>
                    </a:cxn>
                    <a:cxn ang="0">
                      <a:pos x="2" y="352"/>
                    </a:cxn>
                    <a:cxn ang="0">
                      <a:pos x="6" y="486"/>
                    </a:cxn>
                    <a:cxn ang="0">
                      <a:pos x="75" y="486"/>
                    </a:cxn>
                    <a:cxn ang="0">
                      <a:pos x="69" y="352"/>
                    </a:cxn>
                    <a:cxn ang="0">
                      <a:pos x="69" y="228"/>
                    </a:cxn>
                    <a:cxn ang="0">
                      <a:pos x="69" y="108"/>
                    </a:cxn>
                    <a:cxn ang="0">
                      <a:pos x="74" y="0"/>
                    </a:cxn>
                    <a:cxn ang="0">
                      <a:pos x="6" y="0"/>
                    </a:cxn>
                  </a:cxnLst>
                  <a:rect l="0" t="0" r="r" b="b"/>
                  <a:pathLst>
                    <a:path w="75" h="486">
                      <a:moveTo>
                        <a:pt x="6" y="0"/>
                      </a:moveTo>
                      <a:lnTo>
                        <a:pt x="2" y="108"/>
                      </a:lnTo>
                      <a:lnTo>
                        <a:pt x="0" y="228"/>
                      </a:lnTo>
                      <a:lnTo>
                        <a:pt x="2" y="352"/>
                      </a:lnTo>
                      <a:lnTo>
                        <a:pt x="6" y="486"/>
                      </a:lnTo>
                      <a:lnTo>
                        <a:pt x="75" y="486"/>
                      </a:lnTo>
                      <a:lnTo>
                        <a:pt x="69" y="352"/>
                      </a:lnTo>
                      <a:lnTo>
                        <a:pt x="69" y="228"/>
                      </a:lnTo>
                      <a:lnTo>
                        <a:pt x="69" y="108"/>
                      </a:lnTo>
                      <a:lnTo>
                        <a:pt x="74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solidFill>
                    <a:srgbClr val="FFFF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30" name="Freeform 46"/>
                <p:cNvSpPr>
                  <a:spLocks/>
                </p:cNvSpPr>
                <p:nvPr/>
              </p:nvSpPr>
              <p:spPr bwMode="auto">
                <a:xfrm rot="10800000">
                  <a:off x="4984503" y="6131689"/>
                  <a:ext cx="39688" cy="189118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0" y="108"/>
                    </a:cxn>
                    <a:cxn ang="0">
                      <a:pos x="0" y="228"/>
                    </a:cxn>
                    <a:cxn ang="0">
                      <a:pos x="1" y="352"/>
                    </a:cxn>
                    <a:cxn ang="0">
                      <a:pos x="6" y="486"/>
                    </a:cxn>
                    <a:cxn ang="0">
                      <a:pos x="75" y="486"/>
                    </a:cxn>
                    <a:cxn ang="0">
                      <a:pos x="69" y="352"/>
                    </a:cxn>
                    <a:cxn ang="0">
                      <a:pos x="69" y="228"/>
                    </a:cxn>
                    <a:cxn ang="0">
                      <a:pos x="69" y="108"/>
                    </a:cxn>
                    <a:cxn ang="0">
                      <a:pos x="73" y="0"/>
                    </a:cxn>
                    <a:cxn ang="0">
                      <a:pos x="6" y="0"/>
                    </a:cxn>
                  </a:cxnLst>
                  <a:rect l="0" t="0" r="r" b="b"/>
                  <a:pathLst>
                    <a:path w="75" h="486">
                      <a:moveTo>
                        <a:pt x="6" y="0"/>
                      </a:moveTo>
                      <a:lnTo>
                        <a:pt x="0" y="108"/>
                      </a:lnTo>
                      <a:lnTo>
                        <a:pt x="0" y="228"/>
                      </a:lnTo>
                      <a:lnTo>
                        <a:pt x="1" y="352"/>
                      </a:lnTo>
                      <a:lnTo>
                        <a:pt x="6" y="486"/>
                      </a:lnTo>
                      <a:lnTo>
                        <a:pt x="75" y="486"/>
                      </a:lnTo>
                      <a:lnTo>
                        <a:pt x="69" y="352"/>
                      </a:lnTo>
                      <a:lnTo>
                        <a:pt x="69" y="228"/>
                      </a:lnTo>
                      <a:lnTo>
                        <a:pt x="69" y="108"/>
                      </a:lnTo>
                      <a:lnTo>
                        <a:pt x="73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9933FF"/>
                </a:solidFill>
                <a:ln w="9525">
                  <a:solidFill>
                    <a:srgbClr val="9933FF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31" name="Freeform 48"/>
                <p:cNvSpPr>
                  <a:spLocks/>
                </p:cNvSpPr>
                <p:nvPr/>
              </p:nvSpPr>
              <p:spPr bwMode="auto">
                <a:xfrm rot="10800000">
                  <a:off x="4836866" y="6131689"/>
                  <a:ext cx="39688" cy="189118"/>
                </a:xfrm>
                <a:custGeom>
                  <a:avLst/>
                  <a:gdLst/>
                  <a:ahLst/>
                  <a:cxnLst>
                    <a:cxn ang="0">
                      <a:pos x="71" y="0"/>
                    </a:cxn>
                    <a:cxn ang="0">
                      <a:pos x="74" y="108"/>
                    </a:cxn>
                    <a:cxn ang="0">
                      <a:pos x="75" y="228"/>
                    </a:cxn>
                    <a:cxn ang="0">
                      <a:pos x="74" y="352"/>
                    </a:cxn>
                    <a:cxn ang="0">
                      <a:pos x="69" y="486"/>
                    </a:cxn>
                    <a:cxn ang="0">
                      <a:pos x="0" y="486"/>
                    </a:cxn>
                    <a:cxn ang="0">
                      <a:pos x="5" y="352"/>
                    </a:cxn>
                    <a:cxn ang="0">
                      <a:pos x="6" y="228"/>
                    </a:cxn>
                    <a:cxn ang="0">
                      <a:pos x="5" y="108"/>
                    </a:cxn>
                    <a:cxn ang="0">
                      <a:pos x="2" y="0"/>
                    </a:cxn>
                    <a:cxn ang="0">
                      <a:pos x="71" y="0"/>
                    </a:cxn>
                  </a:cxnLst>
                  <a:rect l="0" t="0" r="r" b="b"/>
                  <a:pathLst>
                    <a:path w="75" h="486">
                      <a:moveTo>
                        <a:pt x="71" y="0"/>
                      </a:moveTo>
                      <a:lnTo>
                        <a:pt x="74" y="108"/>
                      </a:lnTo>
                      <a:lnTo>
                        <a:pt x="75" y="228"/>
                      </a:lnTo>
                      <a:lnTo>
                        <a:pt x="74" y="352"/>
                      </a:lnTo>
                      <a:lnTo>
                        <a:pt x="69" y="486"/>
                      </a:lnTo>
                      <a:lnTo>
                        <a:pt x="0" y="486"/>
                      </a:lnTo>
                      <a:lnTo>
                        <a:pt x="5" y="352"/>
                      </a:lnTo>
                      <a:lnTo>
                        <a:pt x="6" y="228"/>
                      </a:lnTo>
                      <a:lnTo>
                        <a:pt x="5" y="108"/>
                      </a:lnTo>
                      <a:lnTo>
                        <a:pt x="2" y="0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solidFill>
                    <a:srgbClr val="FFCC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32" name="Freeform 49"/>
                <p:cNvSpPr>
                  <a:spLocks/>
                </p:cNvSpPr>
                <p:nvPr/>
              </p:nvSpPr>
              <p:spPr bwMode="auto">
                <a:xfrm rot="10800000">
                  <a:off x="4909891" y="6131689"/>
                  <a:ext cx="39688" cy="189118"/>
                </a:xfrm>
                <a:custGeom>
                  <a:avLst/>
                  <a:gdLst/>
                  <a:ahLst/>
                  <a:cxnLst>
                    <a:cxn ang="0">
                      <a:pos x="69" y="0"/>
                    </a:cxn>
                    <a:cxn ang="0">
                      <a:pos x="74" y="108"/>
                    </a:cxn>
                    <a:cxn ang="0">
                      <a:pos x="75" y="228"/>
                    </a:cxn>
                    <a:cxn ang="0">
                      <a:pos x="74" y="352"/>
                    </a:cxn>
                    <a:cxn ang="0">
                      <a:pos x="69" y="486"/>
                    </a:cxn>
                    <a:cxn ang="0">
                      <a:pos x="0" y="486"/>
                    </a:cxn>
                    <a:cxn ang="0">
                      <a:pos x="4" y="352"/>
                    </a:cxn>
                    <a:cxn ang="0">
                      <a:pos x="6" y="228"/>
                    </a:cxn>
                    <a:cxn ang="0">
                      <a:pos x="4" y="108"/>
                    </a:cxn>
                    <a:cxn ang="0">
                      <a:pos x="0" y="0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75" h="486">
                      <a:moveTo>
                        <a:pt x="69" y="0"/>
                      </a:moveTo>
                      <a:lnTo>
                        <a:pt x="74" y="108"/>
                      </a:lnTo>
                      <a:lnTo>
                        <a:pt x="75" y="228"/>
                      </a:lnTo>
                      <a:lnTo>
                        <a:pt x="74" y="352"/>
                      </a:lnTo>
                      <a:lnTo>
                        <a:pt x="69" y="486"/>
                      </a:lnTo>
                      <a:lnTo>
                        <a:pt x="0" y="486"/>
                      </a:lnTo>
                      <a:lnTo>
                        <a:pt x="4" y="352"/>
                      </a:lnTo>
                      <a:lnTo>
                        <a:pt x="6" y="228"/>
                      </a:lnTo>
                      <a:lnTo>
                        <a:pt x="4" y="108"/>
                      </a:lnTo>
                      <a:lnTo>
                        <a:pt x="0" y="0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</p:grpSp>
        <p:sp>
          <p:nvSpPr>
            <p:cNvPr id="125" name="手繪多邊形 124"/>
            <p:cNvSpPr/>
            <p:nvPr/>
          </p:nvSpPr>
          <p:spPr>
            <a:xfrm>
              <a:off x="713570" y="3182587"/>
              <a:ext cx="5651603" cy="1116281"/>
            </a:xfrm>
            <a:custGeom>
              <a:avLst/>
              <a:gdLst>
                <a:gd name="connsiteX0" fmla="*/ 682831 w 5824847"/>
                <a:gd name="connsiteY0" fmla="*/ 605642 h 1116281"/>
                <a:gd name="connsiteX1" fmla="*/ 267195 w 5824847"/>
                <a:gd name="connsiteY1" fmla="*/ 510639 h 1116281"/>
                <a:gd name="connsiteX2" fmla="*/ 124691 w 5824847"/>
                <a:gd name="connsiteY2" fmla="*/ 178130 h 1116281"/>
                <a:gd name="connsiteX3" fmla="*/ 1015341 w 5824847"/>
                <a:gd name="connsiteY3" fmla="*/ 154379 h 1116281"/>
                <a:gd name="connsiteX4" fmla="*/ 1870364 w 5824847"/>
                <a:gd name="connsiteY4" fmla="*/ 439387 h 1116281"/>
                <a:gd name="connsiteX5" fmla="*/ 2571008 w 5824847"/>
                <a:gd name="connsiteY5" fmla="*/ 712519 h 1116281"/>
                <a:gd name="connsiteX6" fmla="*/ 3366655 w 5824847"/>
                <a:gd name="connsiteY6" fmla="*/ 1033153 h 1116281"/>
                <a:gd name="connsiteX7" fmla="*/ 4245429 w 5824847"/>
                <a:gd name="connsiteY7" fmla="*/ 1116281 h 1116281"/>
                <a:gd name="connsiteX8" fmla="*/ 5088577 w 5824847"/>
                <a:gd name="connsiteY8" fmla="*/ 1033153 h 1116281"/>
                <a:gd name="connsiteX9" fmla="*/ 5670468 w 5824847"/>
                <a:gd name="connsiteY9" fmla="*/ 760021 h 1116281"/>
                <a:gd name="connsiteX10" fmla="*/ 5801096 w 5824847"/>
                <a:gd name="connsiteY10" fmla="*/ 356260 h 1116281"/>
                <a:gd name="connsiteX11" fmla="*/ 5812972 w 5824847"/>
                <a:gd name="connsiteY11" fmla="*/ 0 h 1116281"/>
                <a:gd name="connsiteX0" fmla="*/ 723502 w 5865518"/>
                <a:gd name="connsiteY0" fmla="*/ 605642 h 1116281"/>
                <a:gd name="connsiteX1" fmla="*/ 307866 w 5865518"/>
                <a:gd name="connsiteY1" fmla="*/ 510639 h 1116281"/>
                <a:gd name="connsiteX2" fmla="*/ 165362 w 5865518"/>
                <a:gd name="connsiteY2" fmla="*/ 178130 h 1116281"/>
                <a:gd name="connsiteX3" fmla="*/ 1300036 w 5865518"/>
                <a:gd name="connsiteY3" fmla="*/ 138401 h 1116281"/>
                <a:gd name="connsiteX4" fmla="*/ 1911035 w 5865518"/>
                <a:gd name="connsiteY4" fmla="*/ 439387 h 1116281"/>
                <a:gd name="connsiteX5" fmla="*/ 2611679 w 5865518"/>
                <a:gd name="connsiteY5" fmla="*/ 712519 h 1116281"/>
                <a:gd name="connsiteX6" fmla="*/ 3407326 w 5865518"/>
                <a:gd name="connsiteY6" fmla="*/ 1033153 h 1116281"/>
                <a:gd name="connsiteX7" fmla="*/ 4286100 w 5865518"/>
                <a:gd name="connsiteY7" fmla="*/ 1116281 h 1116281"/>
                <a:gd name="connsiteX8" fmla="*/ 5129248 w 5865518"/>
                <a:gd name="connsiteY8" fmla="*/ 1033153 h 1116281"/>
                <a:gd name="connsiteX9" fmla="*/ 5711139 w 5865518"/>
                <a:gd name="connsiteY9" fmla="*/ 760021 h 1116281"/>
                <a:gd name="connsiteX10" fmla="*/ 5841767 w 5865518"/>
                <a:gd name="connsiteY10" fmla="*/ 356260 h 1116281"/>
                <a:gd name="connsiteX11" fmla="*/ 5853643 w 5865518"/>
                <a:gd name="connsiteY11" fmla="*/ 0 h 1116281"/>
                <a:gd name="connsiteX0" fmla="*/ 711500 w 5853516"/>
                <a:gd name="connsiteY0" fmla="*/ 605642 h 1116281"/>
                <a:gd name="connsiteX1" fmla="*/ 295864 w 5853516"/>
                <a:gd name="connsiteY1" fmla="*/ 510639 h 1116281"/>
                <a:gd name="connsiteX2" fmla="*/ 153360 w 5853516"/>
                <a:gd name="connsiteY2" fmla="*/ 178130 h 1116281"/>
                <a:gd name="connsiteX3" fmla="*/ 1216026 w 5853516"/>
                <a:gd name="connsiteY3" fmla="*/ 174405 h 1116281"/>
                <a:gd name="connsiteX4" fmla="*/ 1899033 w 5853516"/>
                <a:gd name="connsiteY4" fmla="*/ 439387 h 1116281"/>
                <a:gd name="connsiteX5" fmla="*/ 2599677 w 5853516"/>
                <a:gd name="connsiteY5" fmla="*/ 712519 h 1116281"/>
                <a:gd name="connsiteX6" fmla="*/ 3395324 w 5853516"/>
                <a:gd name="connsiteY6" fmla="*/ 1033153 h 1116281"/>
                <a:gd name="connsiteX7" fmla="*/ 4274098 w 5853516"/>
                <a:gd name="connsiteY7" fmla="*/ 1116281 h 1116281"/>
                <a:gd name="connsiteX8" fmla="*/ 5117246 w 5853516"/>
                <a:gd name="connsiteY8" fmla="*/ 1033153 h 1116281"/>
                <a:gd name="connsiteX9" fmla="*/ 5699137 w 5853516"/>
                <a:gd name="connsiteY9" fmla="*/ 760021 h 1116281"/>
                <a:gd name="connsiteX10" fmla="*/ 5829765 w 5853516"/>
                <a:gd name="connsiteY10" fmla="*/ 356260 h 1116281"/>
                <a:gd name="connsiteX11" fmla="*/ 5841641 w 5853516"/>
                <a:gd name="connsiteY11" fmla="*/ 0 h 1116281"/>
                <a:gd name="connsiteX0" fmla="*/ 476926 w 5618942"/>
                <a:gd name="connsiteY0" fmla="*/ 605642 h 1116281"/>
                <a:gd name="connsiteX1" fmla="*/ 61290 w 5618942"/>
                <a:gd name="connsiteY1" fmla="*/ 510639 h 1116281"/>
                <a:gd name="connsiteX2" fmla="*/ 153360 w 5618942"/>
                <a:gd name="connsiteY2" fmla="*/ 210409 h 1116281"/>
                <a:gd name="connsiteX3" fmla="*/ 981452 w 5618942"/>
                <a:gd name="connsiteY3" fmla="*/ 174405 h 1116281"/>
                <a:gd name="connsiteX4" fmla="*/ 1664459 w 5618942"/>
                <a:gd name="connsiteY4" fmla="*/ 439387 h 1116281"/>
                <a:gd name="connsiteX5" fmla="*/ 2365103 w 5618942"/>
                <a:gd name="connsiteY5" fmla="*/ 712519 h 1116281"/>
                <a:gd name="connsiteX6" fmla="*/ 3160750 w 5618942"/>
                <a:gd name="connsiteY6" fmla="*/ 1033153 h 1116281"/>
                <a:gd name="connsiteX7" fmla="*/ 4039524 w 5618942"/>
                <a:gd name="connsiteY7" fmla="*/ 1116281 h 1116281"/>
                <a:gd name="connsiteX8" fmla="*/ 4882672 w 5618942"/>
                <a:gd name="connsiteY8" fmla="*/ 1033153 h 1116281"/>
                <a:gd name="connsiteX9" fmla="*/ 5464563 w 5618942"/>
                <a:gd name="connsiteY9" fmla="*/ 760021 h 1116281"/>
                <a:gd name="connsiteX10" fmla="*/ 5595191 w 5618942"/>
                <a:gd name="connsiteY10" fmla="*/ 356260 h 1116281"/>
                <a:gd name="connsiteX11" fmla="*/ 5607067 w 5618942"/>
                <a:gd name="connsiteY11" fmla="*/ 0 h 1116281"/>
                <a:gd name="connsiteX0" fmla="*/ 476926 w 5618942"/>
                <a:gd name="connsiteY0" fmla="*/ 605642 h 1116281"/>
                <a:gd name="connsiteX1" fmla="*/ 61290 w 5618942"/>
                <a:gd name="connsiteY1" fmla="*/ 510639 h 1116281"/>
                <a:gd name="connsiteX2" fmla="*/ 153360 w 5618942"/>
                <a:gd name="connsiteY2" fmla="*/ 210409 h 1116281"/>
                <a:gd name="connsiteX3" fmla="*/ 981452 w 5618942"/>
                <a:gd name="connsiteY3" fmla="*/ 174405 h 1116281"/>
                <a:gd name="connsiteX4" fmla="*/ 1737536 w 5618942"/>
                <a:gd name="connsiteY4" fmla="*/ 426433 h 1116281"/>
                <a:gd name="connsiteX5" fmla="*/ 2365103 w 5618942"/>
                <a:gd name="connsiteY5" fmla="*/ 712519 h 1116281"/>
                <a:gd name="connsiteX6" fmla="*/ 3160750 w 5618942"/>
                <a:gd name="connsiteY6" fmla="*/ 1033153 h 1116281"/>
                <a:gd name="connsiteX7" fmla="*/ 4039524 w 5618942"/>
                <a:gd name="connsiteY7" fmla="*/ 1116281 h 1116281"/>
                <a:gd name="connsiteX8" fmla="*/ 4882672 w 5618942"/>
                <a:gd name="connsiteY8" fmla="*/ 1033153 h 1116281"/>
                <a:gd name="connsiteX9" fmla="*/ 5464563 w 5618942"/>
                <a:gd name="connsiteY9" fmla="*/ 760021 h 1116281"/>
                <a:gd name="connsiteX10" fmla="*/ 5595191 w 5618942"/>
                <a:gd name="connsiteY10" fmla="*/ 356260 h 1116281"/>
                <a:gd name="connsiteX11" fmla="*/ 5607067 w 5618942"/>
                <a:gd name="connsiteY11" fmla="*/ 0 h 1116281"/>
                <a:gd name="connsiteX0" fmla="*/ 476926 w 5618942"/>
                <a:gd name="connsiteY0" fmla="*/ 605642 h 1116281"/>
                <a:gd name="connsiteX1" fmla="*/ 61290 w 5618942"/>
                <a:gd name="connsiteY1" fmla="*/ 510639 h 1116281"/>
                <a:gd name="connsiteX2" fmla="*/ 153360 w 5618942"/>
                <a:gd name="connsiteY2" fmla="*/ 174405 h 1116281"/>
                <a:gd name="connsiteX3" fmla="*/ 981452 w 5618942"/>
                <a:gd name="connsiteY3" fmla="*/ 174405 h 1116281"/>
                <a:gd name="connsiteX4" fmla="*/ 1737536 w 5618942"/>
                <a:gd name="connsiteY4" fmla="*/ 426433 h 1116281"/>
                <a:gd name="connsiteX5" fmla="*/ 2365103 w 5618942"/>
                <a:gd name="connsiteY5" fmla="*/ 712519 h 1116281"/>
                <a:gd name="connsiteX6" fmla="*/ 3160750 w 5618942"/>
                <a:gd name="connsiteY6" fmla="*/ 1033153 h 1116281"/>
                <a:gd name="connsiteX7" fmla="*/ 4039524 w 5618942"/>
                <a:gd name="connsiteY7" fmla="*/ 1116281 h 1116281"/>
                <a:gd name="connsiteX8" fmla="*/ 4882672 w 5618942"/>
                <a:gd name="connsiteY8" fmla="*/ 1033153 h 1116281"/>
                <a:gd name="connsiteX9" fmla="*/ 5464563 w 5618942"/>
                <a:gd name="connsiteY9" fmla="*/ 760021 h 1116281"/>
                <a:gd name="connsiteX10" fmla="*/ 5595191 w 5618942"/>
                <a:gd name="connsiteY10" fmla="*/ 356260 h 1116281"/>
                <a:gd name="connsiteX11" fmla="*/ 5607067 w 5618942"/>
                <a:gd name="connsiteY11" fmla="*/ 0 h 1116281"/>
                <a:gd name="connsiteX0" fmla="*/ 476926 w 5618942"/>
                <a:gd name="connsiteY0" fmla="*/ 605642 h 1116281"/>
                <a:gd name="connsiteX1" fmla="*/ 441392 w 5618942"/>
                <a:gd name="connsiteY1" fmla="*/ 606453 h 1116281"/>
                <a:gd name="connsiteX2" fmla="*/ 61290 w 5618942"/>
                <a:gd name="connsiteY2" fmla="*/ 510639 h 1116281"/>
                <a:gd name="connsiteX3" fmla="*/ 153360 w 5618942"/>
                <a:gd name="connsiteY3" fmla="*/ 174405 h 1116281"/>
                <a:gd name="connsiteX4" fmla="*/ 981452 w 5618942"/>
                <a:gd name="connsiteY4" fmla="*/ 174405 h 1116281"/>
                <a:gd name="connsiteX5" fmla="*/ 1737536 w 5618942"/>
                <a:gd name="connsiteY5" fmla="*/ 426433 h 1116281"/>
                <a:gd name="connsiteX6" fmla="*/ 2365103 w 5618942"/>
                <a:gd name="connsiteY6" fmla="*/ 712519 h 1116281"/>
                <a:gd name="connsiteX7" fmla="*/ 3160750 w 5618942"/>
                <a:gd name="connsiteY7" fmla="*/ 1033153 h 1116281"/>
                <a:gd name="connsiteX8" fmla="*/ 4039524 w 5618942"/>
                <a:gd name="connsiteY8" fmla="*/ 1116281 h 1116281"/>
                <a:gd name="connsiteX9" fmla="*/ 4882672 w 5618942"/>
                <a:gd name="connsiteY9" fmla="*/ 1033153 h 1116281"/>
                <a:gd name="connsiteX10" fmla="*/ 5464563 w 5618942"/>
                <a:gd name="connsiteY10" fmla="*/ 760021 h 1116281"/>
                <a:gd name="connsiteX11" fmla="*/ 5595191 w 5618942"/>
                <a:gd name="connsiteY11" fmla="*/ 356260 h 1116281"/>
                <a:gd name="connsiteX12" fmla="*/ 5607067 w 5618942"/>
                <a:gd name="connsiteY12" fmla="*/ 0 h 1116281"/>
                <a:gd name="connsiteX0" fmla="*/ 512930 w 5654946"/>
                <a:gd name="connsiteY0" fmla="*/ 605642 h 1116281"/>
                <a:gd name="connsiteX1" fmla="*/ 477396 w 5654946"/>
                <a:gd name="connsiteY1" fmla="*/ 606453 h 1116281"/>
                <a:gd name="connsiteX2" fmla="*/ 97294 w 5654946"/>
                <a:gd name="connsiteY2" fmla="*/ 510639 h 1116281"/>
                <a:gd name="connsiteX3" fmla="*/ 153360 w 5654946"/>
                <a:gd name="connsiteY3" fmla="*/ 174405 h 1116281"/>
                <a:gd name="connsiteX4" fmla="*/ 1017456 w 5654946"/>
                <a:gd name="connsiteY4" fmla="*/ 174405 h 1116281"/>
                <a:gd name="connsiteX5" fmla="*/ 1773540 w 5654946"/>
                <a:gd name="connsiteY5" fmla="*/ 426433 h 1116281"/>
                <a:gd name="connsiteX6" fmla="*/ 2401107 w 5654946"/>
                <a:gd name="connsiteY6" fmla="*/ 712519 h 1116281"/>
                <a:gd name="connsiteX7" fmla="*/ 3196754 w 5654946"/>
                <a:gd name="connsiteY7" fmla="*/ 1033153 h 1116281"/>
                <a:gd name="connsiteX8" fmla="*/ 4075528 w 5654946"/>
                <a:gd name="connsiteY8" fmla="*/ 1116281 h 1116281"/>
                <a:gd name="connsiteX9" fmla="*/ 4918676 w 5654946"/>
                <a:gd name="connsiteY9" fmla="*/ 1033153 h 1116281"/>
                <a:gd name="connsiteX10" fmla="*/ 5500567 w 5654946"/>
                <a:gd name="connsiteY10" fmla="*/ 760021 h 1116281"/>
                <a:gd name="connsiteX11" fmla="*/ 5631195 w 5654946"/>
                <a:gd name="connsiteY11" fmla="*/ 356260 h 1116281"/>
                <a:gd name="connsiteX12" fmla="*/ 5643071 w 5654946"/>
                <a:gd name="connsiteY12" fmla="*/ 0 h 1116281"/>
                <a:gd name="connsiteX0" fmla="*/ 503586 w 5645602"/>
                <a:gd name="connsiteY0" fmla="*/ 605642 h 1116281"/>
                <a:gd name="connsiteX1" fmla="*/ 468052 w 5645602"/>
                <a:gd name="connsiteY1" fmla="*/ 606453 h 1116281"/>
                <a:gd name="connsiteX2" fmla="*/ 144016 w 5645602"/>
                <a:gd name="connsiteY2" fmla="*/ 498441 h 1116281"/>
                <a:gd name="connsiteX3" fmla="*/ 144016 w 5645602"/>
                <a:gd name="connsiteY3" fmla="*/ 174405 h 1116281"/>
                <a:gd name="connsiteX4" fmla="*/ 1008112 w 5645602"/>
                <a:gd name="connsiteY4" fmla="*/ 174405 h 1116281"/>
                <a:gd name="connsiteX5" fmla="*/ 1764196 w 5645602"/>
                <a:gd name="connsiteY5" fmla="*/ 426433 h 1116281"/>
                <a:gd name="connsiteX6" fmla="*/ 2391763 w 5645602"/>
                <a:gd name="connsiteY6" fmla="*/ 712519 h 1116281"/>
                <a:gd name="connsiteX7" fmla="*/ 3187410 w 5645602"/>
                <a:gd name="connsiteY7" fmla="*/ 1033153 h 1116281"/>
                <a:gd name="connsiteX8" fmla="*/ 4066184 w 5645602"/>
                <a:gd name="connsiteY8" fmla="*/ 1116281 h 1116281"/>
                <a:gd name="connsiteX9" fmla="*/ 4909332 w 5645602"/>
                <a:gd name="connsiteY9" fmla="*/ 1033153 h 1116281"/>
                <a:gd name="connsiteX10" fmla="*/ 5491223 w 5645602"/>
                <a:gd name="connsiteY10" fmla="*/ 760021 h 1116281"/>
                <a:gd name="connsiteX11" fmla="*/ 5621851 w 5645602"/>
                <a:gd name="connsiteY11" fmla="*/ 356260 h 1116281"/>
                <a:gd name="connsiteX12" fmla="*/ 5633727 w 5645602"/>
                <a:gd name="connsiteY12" fmla="*/ 0 h 1116281"/>
                <a:gd name="connsiteX0" fmla="*/ 509587 w 5651603"/>
                <a:gd name="connsiteY0" fmla="*/ 605642 h 1116281"/>
                <a:gd name="connsiteX1" fmla="*/ 474053 w 5651603"/>
                <a:gd name="connsiteY1" fmla="*/ 606453 h 1116281"/>
                <a:gd name="connsiteX2" fmla="*/ 114013 w 5651603"/>
                <a:gd name="connsiteY2" fmla="*/ 498441 h 1116281"/>
                <a:gd name="connsiteX3" fmla="*/ 150017 w 5651603"/>
                <a:gd name="connsiteY3" fmla="*/ 174405 h 1116281"/>
                <a:gd name="connsiteX4" fmla="*/ 1014113 w 5651603"/>
                <a:gd name="connsiteY4" fmla="*/ 174405 h 1116281"/>
                <a:gd name="connsiteX5" fmla="*/ 1770197 w 5651603"/>
                <a:gd name="connsiteY5" fmla="*/ 426433 h 1116281"/>
                <a:gd name="connsiteX6" fmla="*/ 2397764 w 5651603"/>
                <a:gd name="connsiteY6" fmla="*/ 712519 h 1116281"/>
                <a:gd name="connsiteX7" fmla="*/ 3193411 w 5651603"/>
                <a:gd name="connsiteY7" fmla="*/ 1033153 h 1116281"/>
                <a:gd name="connsiteX8" fmla="*/ 4072185 w 5651603"/>
                <a:gd name="connsiteY8" fmla="*/ 1116281 h 1116281"/>
                <a:gd name="connsiteX9" fmla="*/ 4915333 w 5651603"/>
                <a:gd name="connsiteY9" fmla="*/ 1033153 h 1116281"/>
                <a:gd name="connsiteX10" fmla="*/ 5497224 w 5651603"/>
                <a:gd name="connsiteY10" fmla="*/ 760021 h 1116281"/>
                <a:gd name="connsiteX11" fmla="*/ 5627852 w 5651603"/>
                <a:gd name="connsiteY11" fmla="*/ 356260 h 1116281"/>
                <a:gd name="connsiteX12" fmla="*/ 5639728 w 5651603"/>
                <a:gd name="connsiteY12" fmla="*/ 0 h 111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51603" h="1116281">
                  <a:moveTo>
                    <a:pt x="509587" y="605642"/>
                  </a:moveTo>
                  <a:cubicBezTo>
                    <a:pt x="507608" y="604652"/>
                    <a:pt x="539982" y="624320"/>
                    <a:pt x="474053" y="606453"/>
                  </a:cubicBezTo>
                  <a:cubicBezTo>
                    <a:pt x="408124" y="588586"/>
                    <a:pt x="168019" y="570449"/>
                    <a:pt x="114013" y="498441"/>
                  </a:cubicBezTo>
                  <a:cubicBezTo>
                    <a:pt x="60007" y="426433"/>
                    <a:pt x="0" y="228411"/>
                    <a:pt x="150017" y="174405"/>
                  </a:cubicBezTo>
                  <a:cubicBezTo>
                    <a:pt x="300034" y="120399"/>
                    <a:pt x="744083" y="132400"/>
                    <a:pt x="1014113" y="174405"/>
                  </a:cubicBezTo>
                  <a:cubicBezTo>
                    <a:pt x="1284143" y="216410"/>
                    <a:pt x="1539588" y="336747"/>
                    <a:pt x="1770197" y="426433"/>
                  </a:cubicBezTo>
                  <a:lnTo>
                    <a:pt x="2397764" y="712519"/>
                  </a:lnTo>
                  <a:cubicBezTo>
                    <a:pt x="2647146" y="811480"/>
                    <a:pt x="2914341" y="965859"/>
                    <a:pt x="3193411" y="1033153"/>
                  </a:cubicBezTo>
                  <a:cubicBezTo>
                    <a:pt x="3472481" y="1100447"/>
                    <a:pt x="3785198" y="1116281"/>
                    <a:pt x="4072185" y="1116281"/>
                  </a:cubicBezTo>
                  <a:cubicBezTo>
                    <a:pt x="4359172" y="1116281"/>
                    <a:pt x="4677827" y="1092530"/>
                    <a:pt x="4915333" y="1033153"/>
                  </a:cubicBezTo>
                  <a:cubicBezTo>
                    <a:pt x="5152839" y="973776"/>
                    <a:pt x="5378471" y="872837"/>
                    <a:pt x="5497224" y="760021"/>
                  </a:cubicBezTo>
                  <a:cubicBezTo>
                    <a:pt x="5615977" y="647205"/>
                    <a:pt x="5604101" y="482930"/>
                    <a:pt x="5627852" y="356260"/>
                  </a:cubicBezTo>
                  <a:cubicBezTo>
                    <a:pt x="5651603" y="229590"/>
                    <a:pt x="5645665" y="114795"/>
                    <a:pt x="5639728" y="0"/>
                  </a:cubicBezTo>
                </a:path>
              </a:pathLst>
            </a:cu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231" name="手繪多邊形 230"/>
            <p:cNvSpPr/>
            <p:nvPr/>
          </p:nvSpPr>
          <p:spPr>
            <a:xfrm>
              <a:off x="206750" y="1232756"/>
              <a:ext cx="5093383" cy="3096344"/>
            </a:xfrm>
            <a:custGeom>
              <a:avLst/>
              <a:gdLst>
                <a:gd name="connsiteX0" fmla="*/ 5087055 w 5087055"/>
                <a:gd name="connsiteY0" fmla="*/ 1126067 h 3115733"/>
                <a:gd name="connsiteX1" fmla="*/ 5070122 w 5087055"/>
                <a:gd name="connsiteY1" fmla="*/ 922867 h 3115733"/>
                <a:gd name="connsiteX2" fmla="*/ 5010855 w 5087055"/>
                <a:gd name="connsiteY2" fmla="*/ 635000 h 3115733"/>
                <a:gd name="connsiteX3" fmla="*/ 4875389 w 5087055"/>
                <a:gd name="connsiteY3" fmla="*/ 406400 h 3115733"/>
                <a:gd name="connsiteX4" fmla="*/ 4553655 w 5087055"/>
                <a:gd name="connsiteY4" fmla="*/ 211667 h 3115733"/>
                <a:gd name="connsiteX5" fmla="*/ 4155722 w 5087055"/>
                <a:gd name="connsiteY5" fmla="*/ 76200 h 3115733"/>
                <a:gd name="connsiteX6" fmla="*/ 3512255 w 5087055"/>
                <a:gd name="connsiteY6" fmla="*/ 8467 h 3115733"/>
                <a:gd name="connsiteX7" fmla="*/ 3097389 w 5087055"/>
                <a:gd name="connsiteY7" fmla="*/ 25400 h 3115733"/>
                <a:gd name="connsiteX8" fmla="*/ 2826455 w 5087055"/>
                <a:gd name="connsiteY8" fmla="*/ 135467 h 3115733"/>
                <a:gd name="connsiteX9" fmla="*/ 2614789 w 5087055"/>
                <a:gd name="connsiteY9" fmla="*/ 550333 h 3115733"/>
                <a:gd name="connsiteX10" fmla="*/ 2386189 w 5087055"/>
                <a:gd name="connsiteY10" fmla="*/ 1134533 h 3115733"/>
                <a:gd name="connsiteX11" fmla="*/ 2259189 w 5087055"/>
                <a:gd name="connsiteY11" fmla="*/ 1744133 h 3115733"/>
                <a:gd name="connsiteX12" fmla="*/ 1801989 w 5087055"/>
                <a:gd name="connsiteY12" fmla="*/ 1744133 h 3115733"/>
                <a:gd name="connsiteX13" fmla="*/ 997655 w 5087055"/>
                <a:gd name="connsiteY13" fmla="*/ 1634067 h 3115733"/>
                <a:gd name="connsiteX14" fmla="*/ 354189 w 5087055"/>
                <a:gd name="connsiteY14" fmla="*/ 1710267 h 3115733"/>
                <a:gd name="connsiteX15" fmla="*/ 49389 w 5087055"/>
                <a:gd name="connsiteY15" fmla="*/ 2023533 h 3115733"/>
                <a:gd name="connsiteX16" fmla="*/ 57855 w 5087055"/>
                <a:gd name="connsiteY16" fmla="*/ 2489200 h 3115733"/>
                <a:gd name="connsiteX17" fmla="*/ 345722 w 5087055"/>
                <a:gd name="connsiteY17" fmla="*/ 2853267 h 3115733"/>
                <a:gd name="connsiteX18" fmla="*/ 667455 w 5087055"/>
                <a:gd name="connsiteY18" fmla="*/ 3022600 h 3115733"/>
                <a:gd name="connsiteX19" fmla="*/ 946855 w 5087055"/>
                <a:gd name="connsiteY19" fmla="*/ 3115733 h 3115733"/>
                <a:gd name="connsiteX0" fmla="*/ 5087055 w 5087055"/>
                <a:gd name="connsiteY0" fmla="*/ 1126067 h 3115733"/>
                <a:gd name="connsiteX1" fmla="*/ 5070122 w 5087055"/>
                <a:gd name="connsiteY1" fmla="*/ 922867 h 3115733"/>
                <a:gd name="connsiteX2" fmla="*/ 5010855 w 5087055"/>
                <a:gd name="connsiteY2" fmla="*/ 635000 h 3115733"/>
                <a:gd name="connsiteX3" fmla="*/ 4875389 w 5087055"/>
                <a:gd name="connsiteY3" fmla="*/ 406400 h 3115733"/>
                <a:gd name="connsiteX4" fmla="*/ 4553655 w 5087055"/>
                <a:gd name="connsiteY4" fmla="*/ 211667 h 3115733"/>
                <a:gd name="connsiteX5" fmla="*/ 4155722 w 5087055"/>
                <a:gd name="connsiteY5" fmla="*/ 76200 h 3115733"/>
                <a:gd name="connsiteX6" fmla="*/ 3512255 w 5087055"/>
                <a:gd name="connsiteY6" fmla="*/ 8467 h 3115733"/>
                <a:gd name="connsiteX7" fmla="*/ 3097389 w 5087055"/>
                <a:gd name="connsiteY7" fmla="*/ 25400 h 3115733"/>
                <a:gd name="connsiteX8" fmla="*/ 2826455 w 5087055"/>
                <a:gd name="connsiteY8" fmla="*/ 135467 h 3115733"/>
                <a:gd name="connsiteX9" fmla="*/ 2522718 w 5087055"/>
                <a:gd name="connsiteY9" fmla="*/ 564220 h 3115733"/>
                <a:gd name="connsiteX10" fmla="*/ 2386189 w 5087055"/>
                <a:gd name="connsiteY10" fmla="*/ 1134533 h 3115733"/>
                <a:gd name="connsiteX11" fmla="*/ 2259189 w 5087055"/>
                <a:gd name="connsiteY11" fmla="*/ 1744133 h 3115733"/>
                <a:gd name="connsiteX12" fmla="*/ 1801989 w 5087055"/>
                <a:gd name="connsiteY12" fmla="*/ 1744133 h 3115733"/>
                <a:gd name="connsiteX13" fmla="*/ 997655 w 5087055"/>
                <a:gd name="connsiteY13" fmla="*/ 1634067 h 3115733"/>
                <a:gd name="connsiteX14" fmla="*/ 354189 w 5087055"/>
                <a:gd name="connsiteY14" fmla="*/ 1710267 h 3115733"/>
                <a:gd name="connsiteX15" fmla="*/ 49389 w 5087055"/>
                <a:gd name="connsiteY15" fmla="*/ 2023533 h 3115733"/>
                <a:gd name="connsiteX16" fmla="*/ 57855 w 5087055"/>
                <a:gd name="connsiteY16" fmla="*/ 2489200 h 3115733"/>
                <a:gd name="connsiteX17" fmla="*/ 345722 w 5087055"/>
                <a:gd name="connsiteY17" fmla="*/ 2853267 h 3115733"/>
                <a:gd name="connsiteX18" fmla="*/ 667455 w 5087055"/>
                <a:gd name="connsiteY18" fmla="*/ 3022600 h 3115733"/>
                <a:gd name="connsiteX19" fmla="*/ 946855 w 5087055"/>
                <a:gd name="connsiteY19" fmla="*/ 3115733 h 3115733"/>
                <a:gd name="connsiteX0" fmla="*/ 5087055 w 5087055"/>
                <a:gd name="connsiteY0" fmla="*/ 1159078 h 3148744"/>
                <a:gd name="connsiteX1" fmla="*/ 5070122 w 5087055"/>
                <a:gd name="connsiteY1" fmla="*/ 955878 h 3148744"/>
                <a:gd name="connsiteX2" fmla="*/ 5010855 w 5087055"/>
                <a:gd name="connsiteY2" fmla="*/ 668011 h 3148744"/>
                <a:gd name="connsiteX3" fmla="*/ 4875389 w 5087055"/>
                <a:gd name="connsiteY3" fmla="*/ 439411 h 3148744"/>
                <a:gd name="connsiteX4" fmla="*/ 4553655 w 5087055"/>
                <a:gd name="connsiteY4" fmla="*/ 244678 h 3148744"/>
                <a:gd name="connsiteX5" fmla="*/ 4155722 w 5087055"/>
                <a:gd name="connsiteY5" fmla="*/ 109211 h 3148744"/>
                <a:gd name="connsiteX6" fmla="*/ 3512255 w 5087055"/>
                <a:gd name="connsiteY6" fmla="*/ 41478 h 3148744"/>
                <a:gd name="connsiteX7" fmla="*/ 3134786 w 5087055"/>
                <a:gd name="connsiteY7" fmla="*/ 21167 h 3148744"/>
                <a:gd name="connsiteX8" fmla="*/ 2826455 w 5087055"/>
                <a:gd name="connsiteY8" fmla="*/ 168478 h 3148744"/>
                <a:gd name="connsiteX9" fmla="*/ 2522718 w 5087055"/>
                <a:gd name="connsiteY9" fmla="*/ 597231 h 3148744"/>
                <a:gd name="connsiteX10" fmla="*/ 2386189 w 5087055"/>
                <a:gd name="connsiteY10" fmla="*/ 1167544 h 3148744"/>
                <a:gd name="connsiteX11" fmla="*/ 2259189 w 5087055"/>
                <a:gd name="connsiteY11" fmla="*/ 1777144 h 3148744"/>
                <a:gd name="connsiteX12" fmla="*/ 1801989 w 5087055"/>
                <a:gd name="connsiteY12" fmla="*/ 1777144 h 3148744"/>
                <a:gd name="connsiteX13" fmla="*/ 997655 w 5087055"/>
                <a:gd name="connsiteY13" fmla="*/ 1667078 h 3148744"/>
                <a:gd name="connsiteX14" fmla="*/ 354189 w 5087055"/>
                <a:gd name="connsiteY14" fmla="*/ 1743278 h 3148744"/>
                <a:gd name="connsiteX15" fmla="*/ 49389 w 5087055"/>
                <a:gd name="connsiteY15" fmla="*/ 2056544 h 3148744"/>
                <a:gd name="connsiteX16" fmla="*/ 57855 w 5087055"/>
                <a:gd name="connsiteY16" fmla="*/ 2522211 h 3148744"/>
                <a:gd name="connsiteX17" fmla="*/ 345722 w 5087055"/>
                <a:gd name="connsiteY17" fmla="*/ 2886278 h 3148744"/>
                <a:gd name="connsiteX18" fmla="*/ 667455 w 5087055"/>
                <a:gd name="connsiteY18" fmla="*/ 3055611 h 3148744"/>
                <a:gd name="connsiteX19" fmla="*/ 946855 w 5087055"/>
                <a:gd name="connsiteY19" fmla="*/ 3148744 h 3148744"/>
                <a:gd name="connsiteX0" fmla="*/ 5087055 w 5087055"/>
                <a:gd name="connsiteY0" fmla="*/ 1162463 h 3152129"/>
                <a:gd name="connsiteX1" fmla="*/ 5070122 w 5087055"/>
                <a:gd name="connsiteY1" fmla="*/ 959263 h 3152129"/>
                <a:gd name="connsiteX2" fmla="*/ 5010855 w 5087055"/>
                <a:gd name="connsiteY2" fmla="*/ 671396 h 3152129"/>
                <a:gd name="connsiteX3" fmla="*/ 4875389 w 5087055"/>
                <a:gd name="connsiteY3" fmla="*/ 442796 h 3152129"/>
                <a:gd name="connsiteX4" fmla="*/ 4553655 w 5087055"/>
                <a:gd name="connsiteY4" fmla="*/ 248063 h 3152129"/>
                <a:gd name="connsiteX5" fmla="*/ 4155722 w 5087055"/>
                <a:gd name="connsiteY5" fmla="*/ 112596 h 3152129"/>
                <a:gd name="connsiteX6" fmla="*/ 3566834 w 5087055"/>
                <a:gd name="connsiteY6" fmla="*/ 24552 h 3152129"/>
                <a:gd name="connsiteX7" fmla="*/ 3134786 w 5087055"/>
                <a:gd name="connsiteY7" fmla="*/ 24552 h 3152129"/>
                <a:gd name="connsiteX8" fmla="*/ 2826455 w 5087055"/>
                <a:gd name="connsiteY8" fmla="*/ 171863 h 3152129"/>
                <a:gd name="connsiteX9" fmla="*/ 2522718 w 5087055"/>
                <a:gd name="connsiteY9" fmla="*/ 600616 h 3152129"/>
                <a:gd name="connsiteX10" fmla="*/ 2386189 w 5087055"/>
                <a:gd name="connsiteY10" fmla="*/ 1170929 h 3152129"/>
                <a:gd name="connsiteX11" fmla="*/ 2259189 w 5087055"/>
                <a:gd name="connsiteY11" fmla="*/ 1780529 h 3152129"/>
                <a:gd name="connsiteX12" fmla="*/ 1801989 w 5087055"/>
                <a:gd name="connsiteY12" fmla="*/ 1780529 h 3152129"/>
                <a:gd name="connsiteX13" fmla="*/ 997655 w 5087055"/>
                <a:gd name="connsiteY13" fmla="*/ 1670463 h 3152129"/>
                <a:gd name="connsiteX14" fmla="*/ 354189 w 5087055"/>
                <a:gd name="connsiteY14" fmla="*/ 1746663 h 3152129"/>
                <a:gd name="connsiteX15" fmla="*/ 49389 w 5087055"/>
                <a:gd name="connsiteY15" fmla="*/ 2059929 h 3152129"/>
                <a:gd name="connsiteX16" fmla="*/ 57855 w 5087055"/>
                <a:gd name="connsiteY16" fmla="*/ 2525596 h 3152129"/>
                <a:gd name="connsiteX17" fmla="*/ 345722 w 5087055"/>
                <a:gd name="connsiteY17" fmla="*/ 2889663 h 3152129"/>
                <a:gd name="connsiteX18" fmla="*/ 667455 w 5087055"/>
                <a:gd name="connsiteY18" fmla="*/ 3058996 h 3152129"/>
                <a:gd name="connsiteX19" fmla="*/ 946855 w 5087055"/>
                <a:gd name="connsiteY19" fmla="*/ 3152129 h 3152129"/>
                <a:gd name="connsiteX0" fmla="*/ 5087055 w 5087055"/>
                <a:gd name="connsiteY0" fmla="*/ 1162463 h 3152129"/>
                <a:gd name="connsiteX1" fmla="*/ 5070122 w 5087055"/>
                <a:gd name="connsiteY1" fmla="*/ 959263 h 3152129"/>
                <a:gd name="connsiteX2" fmla="*/ 5010855 w 5087055"/>
                <a:gd name="connsiteY2" fmla="*/ 671396 h 3152129"/>
                <a:gd name="connsiteX3" fmla="*/ 4875389 w 5087055"/>
                <a:gd name="connsiteY3" fmla="*/ 442796 h 3152129"/>
                <a:gd name="connsiteX4" fmla="*/ 4553655 w 5087055"/>
                <a:gd name="connsiteY4" fmla="*/ 248063 h 3152129"/>
                <a:gd name="connsiteX5" fmla="*/ 4214906 w 5087055"/>
                <a:gd name="connsiteY5" fmla="*/ 60557 h 3152129"/>
                <a:gd name="connsiteX6" fmla="*/ 3566834 w 5087055"/>
                <a:gd name="connsiteY6" fmla="*/ 24552 h 3152129"/>
                <a:gd name="connsiteX7" fmla="*/ 3134786 w 5087055"/>
                <a:gd name="connsiteY7" fmla="*/ 24552 h 3152129"/>
                <a:gd name="connsiteX8" fmla="*/ 2826455 w 5087055"/>
                <a:gd name="connsiteY8" fmla="*/ 171863 h 3152129"/>
                <a:gd name="connsiteX9" fmla="*/ 2522718 w 5087055"/>
                <a:gd name="connsiteY9" fmla="*/ 600616 h 3152129"/>
                <a:gd name="connsiteX10" fmla="*/ 2386189 w 5087055"/>
                <a:gd name="connsiteY10" fmla="*/ 1170929 h 3152129"/>
                <a:gd name="connsiteX11" fmla="*/ 2259189 w 5087055"/>
                <a:gd name="connsiteY11" fmla="*/ 1780529 h 3152129"/>
                <a:gd name="connsiteX12" fmla="*/ 1801989 w 5087055"/>
                <a:gd name="connsiteY12" fmla="*/ 1780529 h 3152129"/>
                <a:gd name="connsiteX13" fmla="*/ 997655 w 5087055"/>
                <a:gd name="connsiteY13" fmla="*/ 1670463 h 3152129"/>
                <a:gd name="connsiteX14" fmla="*/ 354189 w 5087055"/>
                <a:gd name="connsiteY14" fmla="*/ 1746663 h 3152129"/>
                <a:gd name="connsiteX15" fmla="*/ 49389 w 5087055"/>
                <a:gd name="connsiteY15" fmla="*/ 2059929 h 3152129"/>
                <a:gd name="connsiteX16" fmla="*/ 57855 w 5087055"/>
                <a:gd name="connsiteY16" fmla="*/ 2525596 h 3152129"/>
                <a:gd name="connsiteX17" fmla="*/ 345722 w 5087055"/>
                <a:gd name="connsiteY17" fmla="*/ 2889663 h 3152129"/>
                <a:gd name="connsiteX18" fmla="*/ 667455 w 5087055"/>
                <a:gd name="connsiteY18" fmla="*/ 3058996 h 3152129"/>
                <a:gd name="connsiteX19" fmla="*/ 946855 w 5087055"/>
                <a:gd name="connsiteY19" fmla="*/ 3152129 h 3152129"/>
                <a:gd name="connsiteX0" fmla="*/ 5087055 w 5087055"/>
                <a:gd name="connsiteY0" fmla="*/ 1162463 h 3152129"/>
                <a:gd name="connsiteX1" fmla="*/ 5070122 w 5087055"/>
                <a:gd name="connsiteY1" fmla="*/ 959263 h 3152129"/>
                <a:gd name="connsiteX2" fmla="*/ 5010855 w 5087055"/>
                <a:gd name="connsiteY2" fmla="*/ 671396 h 3152129"/>
                <a:gd name="connsiteX3" fmla="*/ 4875389 w 5087055"/>
                <a:gd name="connsiteY3" fmla="*/ 442796 h 3152129"/>
                <a:gd name="connsiteX4" fmla="*/ 4646954 w 5087055"/>
                <a:gd name="connsiteY4" fmla="*/ 276581 h 3152129"/>
                <a:gd name="connsiteX5" fmla="*/ 4214906 w 5087055"/>
                <a:gd name="connsiteY5" fmla="*/ 60557 h 3152129"/>
                <a:gd name="connsiteX6" fmla="*/ 3566834 w 5087055"/>
                <a:gd name="connsiteY6" fmla="*/ 24552 h 3152129"/>
                <a:gd name="connsiteX7" fmla="*/ 3134786 w 5087055"/>
                <a:gd name="connsiteY7" fmla="*/ 24552 h 3152129"/>
                <a:gd name="connsiteX8" fmla="*/ 2826455 w 5087055"/>
                <a:gd name="connsiteY8" fmla="*/ 171863 h 3152129"/>
                <a:gd name="connsiteX9" fmla="*/ 2522718 w 5087055"/>
                <a:gd name="connsiteY9" fmla="*/ 600616 h 3152129"/>
                <a:gd name="connsiteX10" fmla="*/ 2386189 w 5087055"/>
                <a:gd name="connsiteY10" fmla="*/ 1170929 h 3152129"/>
                <a:gd name="connsiteX11" fmla="*/ 2259189 w 5087055"/>
                <a:gd name="connsiteY11" fmla="*/ 1780529 h 3152129"/>
                <a:gd name="connsiteX12" fmla="*/ 1801989 w 5087055"/>
                <a:gd name="connsiteY12" fmla="*/ 1780529 h 3152129"/>
                <a:gd name="connsiteX13" fmla="*/ 997655 w 5087055"/>
                <a:gd name="connsiteY13" fmla="*/ 1670463 h 3152129"/>
                <a:gd name="connsiteX14" fmla="*/ 354189 w 5087055"/>
                <a:gd name="connsiteY14" fmla="*/ 1746663 h 3152129"/>
                <a:gd name="connsiteX15" fmla="*/ 49389 w 5087055"/>
                <a:gd name="connsiteY15" fmla="*/ 2059929 h 3152129"/>
                <a:gd name="connsiteX16" fmla="*/ 57855 w 5087055"/>
                <a:gd name="connsiteY16" fmla="*/ 2525596 h 3152129"/>
                <a:gd name="connsiteX17" fmla="*/ 345722 w 5087055"/>
                <a:gd name="connsiteY17" fmla="*/ 2889663 h 3152129"/>
                <a:gd name="connsiteX18" fmla="*/ 667455 w 5087055"/>
                <a:gd name="connsiteY18" fmla="*/ 3058996 h 3152129"/>
                <a:gd name="connsiteX19" fmla="*/ 946855 w 5087055"/>
                <a:gd name="connsiteY19" fmla="*/ 3152129 h 3152129"/>
                <a:gd name="connsiteX0" fmla="*/ 5093383 w 5093383"/>
                <a:gd name="connsiteY0" fmla="*/ 1162463 h 3152129"/>
                <a:gd name="connsiteX1" fmla="*/ 5076450 w 5093383"/>
                <a:gd name="connsiteY1" fmla="*/ 959263 h 3152129"/>
                <a:gd name="connsiteX2" fmla="*/ 5017183 w 5093383"/>
                <a:gd name="connsiteY2" fmla="*/ 671396 h 3152129"/>
                <a:gd name="connsiteX3" fmla="*/ 4881717 w 5093383"/>
                <a:gd name="connsiteY3" fmla="*/ 442796 h 3152129"/>
                <a:gd name="connsiteX4" fmla="*/ 4653282 w 5093383"/>
                <a:gd name="connsiteY4" fmla="*/ 276581 h 3152129"/>
                <a:gd name="connsiteX5" fmla="*/ 4221234 w 5093383"/>
                <a:gd name="connsiteY5" fmla="*/ 60557 h 3152129"/>
                <a:gd name="connsiteX6" fmla="*/ 3573162 w 5093383"/>
                <a:gd name="connsiteY6" fmla="*/ 24552 h 3152129"/>
                <a:gd name="connsiteX7" fmla="*/ 3141114 w 5093383"/>
                <a:gd name="connsiteY7" fmla="*/ 24552 h 3152129"/>
                <a:gd name="connsiteX8" fmla="*/ 2832783 w 5093383"/>
                <a:gd name="connsiteY8" fmla="*/ 171863 h 3152129"/>
                <a:gd name="connsiteX9" fmla="*/ 2529046 w 5093383"/>
                <a:gd name="connsiteY9" fmla="*/ 600616 h 3152129"/>
                <a:gd name="connsiteX10" fmla="*/ 2392517 w 5093383"/>
                <a:gd name="connsiteY10" fmla="*/ 1170929 h 3152129"/>
                <a:gd name="connsiteX11" fmla="*/ 2265517 w 5093383"/>
                <a:gd name="connsiteY11" fmla="*/ 1780529 h 3152129"/>
                <a:gd name="connsiteX12" fmla="*/ 1808317 w 5093383"/>
                <a:gd name="connsiteY12" fmla="*/ 1780529 h 3152129"/>
                <a:gd name="connsiteX13" fmla="*/ 1003983 w 5093383"/>
                <a:gd name="connsiteY13" fmla="*/ 1670463 h 3152129"/>
                <a:gd name="connsiteX14" fmla="*/ 360517 w 5093383"/>
                <a:gd name="connsiteY14" fmla="*/ 1746663 h 3152129"/>
                <a:gd name="connsiteX15" fmla="*/ 55717 w 5093383"/>
                <a:gd name="connsiteY15" fmla="*/ 2059929 h 3152129"/>
                <a:gd name="connsiteX16" fmla="*/ 64183 w 5093383"/>
                <a:gd name="connsiteY16" fmla="*/ 2525596 h 3152129"/>
                <a:gd name="connsiteX17" fmla="*/ 440814 w 5093383"/>
                <a:gd name="connsiteY17" fmla="*/ 2916324 h 3152129"/>
                <a:gd name="connsiteX18" fmla="*/ 673783 w 5093383"/>
                <a:gd name="connsiteY18" fmla="*/ 3058996 h 3152129"/>
                <a:gd name="connsiteX19" fmla="*/ 953183 w 5093383"/>
                <a:gd name="connsiteY19" fmla="*/ 3152129 h 3152129"/>
                <a:gd name="connsiteX0" fmla="*/ 5093383 w 5093383"/>
                <a:gd name="connsiteY0" fmla="*/ 1162463 h 3152129"/>
                <a:gd name="connsiteX1" fmla="*/ 5076450 w 5093383"/>
                <a:gd name="connsiteY1" fmla="*/ 959263 h 3152129"/>
                <a:gd name="connsiteX2" fmla="*/ 5017183 w 5093383"/>
                <a:gd name="connsiteY2" fmla="*/ 671396 h 3152129"/>
                <a:gd name="connsiteX3" fmla="*/ 4881717 w 5093383"/>
                <a:gd name="connsiteY3" fmla="*/ 442796 h 3152129"/>
                <a:gd name="connsiteX4" fmla="*/ 4653282 w 5093383"/>
                <a:gd name="connsiteY4" fmla="*/ 276581 h 3152129"/>
                <a:gd name="connsiteX5" fmla="*/ 4221234 w 5093383"/>
                <a:gd name="connsiteY5" fmla="*/ 60557 h 3152129"/>
                <a:gd name="connsiteX6" fmla="*/ 3573162 w 5093383"/>
                <a:gd name="connsiteY6" fmla="*/ 24552 h 3152129"/>
                <a:gd name="connsiteX7" fmla="*/ 3141114 w 5093383"/>
                <a:gd name="connsiteY7" fmla="*/ 24552 h 3152129"/>
                <a:gd name="connsiteX8" fmla="*/ 2832783 w 5093383"/>
                <a:gd name="connsiteY8" fmla="*/ 171863 h 3152129"/>
                <a:gd name="connsiteX9" fmla="*/ 2529046 w 5093383"/>
                <a:gd name="connsiteY9" fmla="*/ 600616 h 3152129"/>
                <a:gd name="connsiteX10" fmla="*/ 2392517 w 5093383"/>
                <a:gd name="connsiteY10" fmla="*/ 1170929 h 3152129"/>
                <a:gd name="connsiteX11" fmla="*/ 2265517 w 5093383"/>
                <a:gd name="connsiteY11" fmla="*/ 1780529 h 3152129"/>
                <a:gd name="connsiteX12" fmla="*/ 1808317 w 5093383"/>
                <a:gd name="connsiteY12" fmla="*/ 1780529 h 3152129"/>
                <a:gd name="connsiteX13" fmla="*/ 1003983 w 5093383"/>
                <a:gd name="connsiteY13" fmla="*/ 1670463 h 3152129"/>
                <a:gd name="connsiteX14" fmla="*/ 360517 w 5093383"/>
                <a:gd name="connsiteY14" fmla="*/ 1746663 h 3152129"/>
                <a:gd name="connsiteX15" fmla="*/ 55717 w 5093383"/>
                <a:gd name="connsiteY15" fmla="*/ 2059929 h 3152129"/>
                <a:gd name="connsiteX16" fmla="*/ 64183 w 5093383"/>
                <a:gd name="connsiteY16" fmla="*/ 2525596 h 3152129"/>
                <a:gd name="connsiteX17" fmla="*/ 440814 w 5093383"/>
                <a:gd name="connsiteY17" fmla="*/ 2916324 h 3152129"/>
                <a:gd name="connsiteX18" fmla="*/ 728846 w 5093383"/>
                <a:gd name="connsiteY18" fmla="*/ 3024336 h 3152129"/>
                <a:gd name="connsiteX19" fmla="*/ 953183 w 5093383"/>
                <a:gd name="connsiteY19" fmla="*/ 3152129 h 3152129"/>
                <a:gd name="connsiteX0" fmla="*/ 5093383 w 5093383"/>
                <a:gd name="connsiteY0" fmla="*/ 1162463 h 3096344"/>
                <a:gd name="connsiteX1" fmla="*/ 5076450 w 5093383"/>
                <a:gd name="connsiteY1" fmla="*/ 959263 h 3096344"/>
                <a:gd name="connsiteX2" fmla="*/ 5017183 w 5093383"/>
                <a:gd name="connsiteY2" fmla="*/ 671396 h 3096344"/>
                <a:gd name="connsiteX3" fmla="*/ 4881717 w 5093383"/>
                <a:gd name="connsiteY3" fmla="*/ 442796 h 3096344"/>
                <a:gd name="connsiteX4" fmla="*/ 4653282 w 5093383"/>
                <a:gd name="connsiteY4" fmla="*/ 276581 h 3096344"/>
                <a:gd name="connsiteX5" fmla="*/ 4221234 w 5093383"/>
                <a:gd name="connsiteY5" fmla="*/ 60557 h 3096344"/>
                <a:gd name="connsiteX6" fmla="*/ 3573162 w 5093383"/>
                <a:gd name="connsiteY6" fmla="*/ 24552 h 3096344"/>
                <a:gd name="connsiteX7" fmla="*/ 3141114 w 5093383"/>
                <a:gd name="connsiteY7" fmla="*/ 24552 h 3096344"/>
                <a:gd name="connsiteX8" fmla="*/ 2832783 w 5093383"/>
                <a:gd name="connsiteY8" fmla="*/ 171863 h 3096344"/>
                <a:gd name="connsiteX9" fmla="*/ 2529046 w 5093383"/>
                <a:gd name="connsiteY9" fmla="*/ 600616 h 3096344"/>
                <a:gd name="connsiteX10" fmla="*/ 2392517 w 5093383"/>
                <a:gd name="connsiteY10" fmla="*/ 1170929 h 3096344"/>
                <a:gd name="connsiteX11" fmla="*/ 2265517 w 5093383"/>
                <a:gd name="connsiteY11" fmla="*/ 1780529 h 3096344"/>
                <a:gd name="connsiteX12" fmla="*/ 1808317 w 5093383"/>
                <a:gd name="connsiteY12" fmla="*/ 1780529 h 3096344"/>
                <a:gd name="connsiteX13" fmla="*/ 1003983 w 5093383"/>
                <a:gd name="connsiteY13" fmla="*/ 1670463 h 3096344"/>
                <a:gd name="connsiteX14" fmla="*/ 360517 w 5093383"/>
                <a:gd name="connsiteY14" fmla="*/ 1746663 h 3096344"/>
                <a:gd name="connsiteX15" fmla="*/ 55717 w 5093383"/>
                <a:gd name="connsiteY15" fmla="*/ 2059929 h 3096344"/>
                <a:gd name="connsiteX16" fmla="*/ 64183 w 5093383"/>
                <a:gd name="connsiteY16" fmla="*/ 2525596 h 3096344"/>
                <a:gd name="connsiteX17" fmla="*/ 440814 w 5093383"/>
                <a:gd name="connsiteY17" fmla="*/ 2916324 h 3096344"/>
                <a:gd name="connsiteX18" fmla="*/ 728846 w 5093383"/>
                <a:gd name="connsiteY18" fmla="*/ 3024336 h 3096344"/>
                <a:gd name="connsiteX19" fmla="*/ 980874 w 5093383"/>
                <a:gd name="connsiteY19" fmla="*/ 3096344 h 309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93383" h="3096344">
                  <a:moveTo>
                    <a:pt x="5093383" y="1162463"/>
                  </a:moveTo>
                  <a:cubicBezTo>
                    <a:pt x="5091266" y="1101785"/>
                    <a:pt x="5089150" y="1041107"/>
                    <a:pt x="5076450" y="959263"/>
                  </a:cubicBezTo>
                  <a:cubicBezTo>
                    <a:pt x="5063750" y="877419"/>
                    <a:pt x="5049638" y="757474"/>
                    <a:pt x="5017183" y="671396"/>
                  </a:cubicBezTo>
                  <a:cubicBezTo>
                    <a:pt x="4984728" y="585318"/>
                    <a:pt x="4942367" y="508598"/>
                    <a:pt x="4881717" y="442796"/>
                  </a:cubicBezTo>
                  <a:cubicBezTo>
                    <a:pt x="4821067" y="376994"/>
                    <a:pt x="4763362" y="340287"/>
                    <a:pt x="4653282" y="276581"/>
                  </a:cubicBezTo>
                  <a:cubicBezTo>
                    <a:pt x="4543202" y="212875"/>
                    <a:pt x="4401254" y="102562"/>
                    <a:pt x="4221234" y="60557"/>
                  </a:cubicBezTo>
                  <a:cubicBezTo>
                    <a:pt x="4041214" y="18552"/>
                    <a:pt x="3753182" y="30553"/>
                    <a:pt x="3573162" y="24552"/>
                  </a:cubicBezTo>
                  <a:cubicBezTo>
                    <a:pt x="3393142" y="18551"/>
                    <a:pt x="3264510" y="0"/>
                    <a:pt x="3141114" y="24552"/>
                  </a:cubicBezTo>
                  <a:cubicBezTo>
                    <a:pt x="3017718" y="49104"/>
                    <a:pt x="2934794" y="75852"/>
                    <a:pt x="2832783" y="171863"/>
                  </a:cubicBezTo>
                  <a:cubicBezTo>
                    <a:pt x="2730772" y="267874"/>
                    <a:pt x="2602424" y="434105"/>
                    <a:pt x="2529046" y="600616"/>
                  </a:cubicBezTo>
                  <a:cubicBezTo>
                    <a:pt x="2455668" y="767127"/>
                    <a:pt x="2436438" y="974277"/>
                    <a:pt x="2392517" y="1170929"/>
                  </a:cubicBezTo>
                  <a:cubicBezTo>
                    <a:pt x="2348596" y="1367581"/>
                    <a:pt x="2362884" y="1678929"/>
                    <a:pt x="2265517" y="1780529"/>
                  </a:cubicBezTo>
                  <a:cubicBezTo>
                    <a:pt x="2168150" y="1882129"/>
                    <a:pt x="2018573" y="1798873"/>
                    <a:pt x="1808317" y="1780529"/>
                  </a:cubicBezTo>
                  <a:cubicBezTo>
                    <a:pt x="1598061" y="1762185"/>
                    <a:pt x="1245283" y="1676107"/>
                    <a:pt x="1003983" y="1670463"/>
                  </a:cubicBezTo>
                  <a:cubicBezTo>
                    <a:pt x="762683" y="1664819"/>
                    <a:pt x="518561" y="1681752"/>
                    <a:pt x="360517" y="1746663"/>
                  </a:cubicBezTo>
                  <a:cubicBezTo>
                    <a:pt x="202473" y="1811574"/>
                    <a:pt x="105106" y="1930107"/>
                    <a:pt x="55717" y="2059929"/>
                  </a:cubicBezTo>
                  <a:cubicBezTo>
                    <a:pt x="6328" y="2189751"/>
                    <a:pt x="0" y="2382864"/>
                    <a:pt x="64183" y="2525596"/>
                  </a:cubicBezTo>
                  <a:cubicBezTo>
                    <a:pt x="128366" y="2668329"/>
                    <a:pt x="330037" y="2833201"/>
                    <a:pt x="440814" y="2916324"/>
                  </a:cubicBezTo>
                  <a:cubicBezTo>
                    <a:pt x="551591" y="2999447"/>
                    <a:pt x="638836" y="2994333"/>
                    <a:pt x="728846" y="3024336"/>
                  </a:cubicBezTo>
                  <a:cubicBezTo>
                    <a:pt x="818856" y="3054339"/>
                    <a:pt x="891268" y="3071649"/>
                    <a:pt x="980874" y="3096344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31" name="群組 123"/>
            <p:cNvGrpSpPr/>
            <p:nvPr/>
          </p:nvGrpSpPr>
          <p:grpSpPr>
            <a:xfrm>
              <a:off x="5089482" y="2384884"/>
              <a:ext cx="1462738" cy="799200"/>
              <a:chOff x="5089482" y="2384884"/>
              <a:chExt cx="1462738" cy="799200"/>
            </a:xfrm>
          </p:grpSpPr>
          <p:grpSp>
            <p:nvGrpSpPr>
              <p:cNvPr id="64" name="群組 60"/>
              <p:cNvGrpSpPr/>
              <p:nvPr/>
            </p:nvGrpSpPr>
            <p:grpSpPr>
              <a:xfrm>
                <a:off x="5089482" y="2384884"/>
                <a:ext cx="392180" cy="799200"/>
                <a:chOff x="2937210" y="3609020"/>
                <a:chExt cx="1130734" cy="2304256"/>
              </a:xfrm>
            </p:grpSpPr>
            <p:grpSp>
              <p:nvGrpSpPr>
                <p:cNvPr id="65" name="群組 30"/>
                <p:cNvGrpSpPr/>
                <p:nvPr/>
              </p:nvGrpSpPr>
              <p:grpSpPr>
                <a:xfrm>
                  <a:off x="2937210" y="3609020"/>
                  <a:ext cx="1130734" cy="2304256"/>
                  <a:chOff x="2937210" y="3609020"/>
                  <a:chExt cx="1130734" cy="2304256"/>
                </a:xfrm>
              </p:grpSpPr>
              <p:sp>
                <p:nvSpPr>
                  <p:cNvPr id="104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2937210" y="3609020"/>
                    <a:ext cx="1130734" cy="2304256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571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66" name="Group 4"/>
                  <p:cNvGrpSpPr>
                    <a:grpSpLocks/>
                  </p:cNvGrpSpPr>
                  <p:nvPr/>
                </p:nvGrpSpPr>
                <p:grpSpPr bwMode="auto">
                  <a:xfrm>
                    <a:off x="3016433" y="3699383"/>
                    <a:ext cx="1008687" cy="2141603"/>
                    <a:chOff x="6861" y="4410"/>
                    <a:chExt cx="281" cy="711"/>
                  </a:xfrm>
                </p:grpSpPr>
                <p:sp>
                  <p:nvSpPr>
                    <p:cNvPr id="106" name="Freeform 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61" y="4410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107" name="Freeform 6"/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861" y="4716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cxnSp>
              <p:nvCxnSpPr>
                <p:cNvPr id="98" name="直線接點 97"/>
                <p:cNvCxnSpPr/>
                <p:nvPr/>
              </p:nvCxnSpPr>
              <p:spPr>
                <a:xfrm>
                  <a:off x="3089123" y="3945057"/>
                  <a:ext cx="869588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9" name="直線接點 98"/>
                <p:cNvCxnSpPr/>
                <p:nvPr/>
              </p:nvCxnSpPr>
              <p:spPr>
                <a:xfrm>
                  <a:off x="3043356" y="4041068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0" name="直線接點 99"/>
                <p:cNvCxnSpPr/>
                <p:nvPr/>
              </p:nvCxnSpPr>
              <p:spPr>
                <a:xfrm>
                  <a:off x="3043356" y="4137079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1" name="直線接點 100"/>
                <p:cNvCxnSpPr/>
                <p:nvPr/>
              </p:nvCxnSpPr>
              <p:spPr>
                <a:xfrm flipH="1">
                  <a:off x="3043356" y="5337212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" name="直線接點 101"/>
                <p:cNvCxnSpPr/>
                <p:nvPr/>
              </p:nvCxnSpPr>
              <p:spPr>
                <a:xfrm flipH="1">
                  <a:off x="3043356" y="5433223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3" name="直線接點 102"/>
                <p:cNvCxnSpPr/>
                <p:nvPr/>
              </p:nvCxnSpPr>
              <p:spPr>
                <a:xfrm flipH="1">
                  <a:off x="3043356" y="5529233"/>
                  <a:ext cx="915356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7" name="群組 38"/>
              <p:cNvGrpSpPr/>
              <p:nvPr/>
            </p:nvGrpSpPr>
            <p:grpSpPr>
              <a:xfrm>
                <a:off x="5619980" y="2384884"/>
                <a:ext cx="392180" cy="799200"/>
                <a:chOff x="4521386" y="3609020"/>
                <a:chExt cx="1130734" cy="2304256"/>
              </a:xfrm>
            </p:grpSpPr>
            <p:grpSp>
              <p:nvGrpSpPr>
                <p:cNvPr id="68" name="Group 8"/>
                <p:cNvGrpSpPr>
                  <a:grpSpLocks/>
                </p:cNvGrpSpPr>
                <p:nvPr/>
              </p:nvGrpSpPr>
              <p:grpSpPr bwMode="auto">
                <a:xfrm>
                  <a:off x="4521386" y="3609020"/>
                  <a:ext cx="1130734" cy="2304256"/>
                  <a:chOff x="2043" y="1320"/>
                  <a:chExt cx="315" cy="765"/>
                </a:xfrm>
              </p:grpSpPr>
              <p:sp>
                <p:nvSpPr>
                  <p:cNvPr id="93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2043" y="1320"/>
                    <a:ext cx="315" cy="765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571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69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2061" y="1350"/>
                    <a:ext cx="281" cy="711"/>
                    <a:chOff x="6861" y="4410"/>
                    <a:chExt cx="281" cy="711"/>
                  </a:xfrm>
                </p:grpSpPr>
                <p:sp>
                  <p:nvSpPr>
                    <p:cNvPr id="95" name="Freeform 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61" y="4410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96" name="Freeform 11"/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861" y="4716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cxnSp>
              <p:nvCxnSpPr>
                <p:cNvPr id="87" name="直線接點 86"/>
                <p:cNvCxnSpPr/>
                <p:nvPr/>
              </p:nvCxnSpPr>
              <p:spPr>
                <a:xfrm>
                  <a:off x="4645228" y="3945057"/>
                  <a:ext cx="869588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8" name="直線接點 87"/>
                <p:cNvCxnSpPr/>
                <p:nvPr/>
              </p:nvCxnSpPr>
              <p:spPr>
                <a:xfrm>
                  <a:off x="4599461" y="4041068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9" name="直線接點 88"/>
                <p:cNvCxnSpPr/>
                <p:nvPr/>
              </p:nvCxnSpPr>
              <p:spPr>
                <a:xfrm>
                  <a:off x="4599461" y="4137079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" name="直線接點 89"/>
                <p:cNvCxnSpPr/>
                <p:nvPr/>
              </p:nvCxnSpPr>
              <p:spPr>
                <a:xfrm flipH="1">
                  <a:off x="4599461" y="5337212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1" name="直線接點 90"/>
                <p:cNvCxnSpPr/>
                <p:nvPr/>
              </p:nvCxnSpPr>
              <p:spPr>
                <a:xfrm flipH="1">
                  <a:off x="4599461" y="5433223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2" name="直線接點 91"/>
                <p:cNvCxnSpPr/>
                <p:nvPr/>
              </p:nvCxnSpPr>
              <p:spPr>
                <a:xfrm flipH="1">
                  <a:off x="4645228" y="5529233"/>
                  <a:ext cx="915356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5" name="Oval 13"/>
              <p:cNvSpPr>
                <a:spLocks noChangeAspect="1" noChangeArrowheads="1"/>
              </p:cNvSpPr>
              <p:nvPr/>
            </p:nvSpPr>
            <p:spPr bwMode="auto">
              <a:xfrm flipV="1">
                <a:off x="5444199" y="2667934"/>
                <a:ext cx="217258" cy="228708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762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grpSp>
            <p:nvGrpSpPr>
              <p:cNvPr id="70" name="群組 38"/>
              <p:cNvGrpSpPr/>
              <p:nvPr/>
            </p:nvGrpSpPr>
            <p:grpSpPr>
              <a:xfrm>
                <a:off x="6160040" y="2384884"/>
                <a:ext cx="392180" cy="799200"/>
                <a:chOff x="4521386" y="3609020"/>
                <a:chExt cx="1130734" cy="2304256"/>
              </a:xfrm>
            </p:grpSpPr>
            <p:grpSp>
              <p:nvGrpSpPr>
                <p:cNvPr id="71" name="Group 8"/>
                <p:cNvGrpSpPr>
                  <a:grpSpLocks/>
                </p:cNvGrpSpPr>
                <p:nvPr/>
              </p:nvGrpSpPr>
              <p:grpSpPr bwMode="auto">
                <a:xfrm>
                  <a:off x="4521386" y="3609020"/>
                  <a:ext cx="1130734" cy="2304256"/>
                  <a:chOff x="2043" y="1320"/>
                  <a:chExt cx="315" cy="765"/>
                </a:xfrm>
              </p:grpSpPr>
              <p:sp>
                <p:nvSpPr>
                  <p:cNvPr id="117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2043" y="1320"/>
                    <a:ext cx="315" cy="765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571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72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2061" y="1350"/>
                    <a:ext cx="281" cy="711"/>
                    <a:chOff x="6861" y="4410"/>
                    <a:chExt cx="281" cy="711"/>
                  </a:xfrm>
                </p:grpSpPr>
                <p:sp>
                  <p:nvSpPr>
                    <p:cNvPr id="121" name="Freeform 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61" y="4410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122" name="Freeform 11"/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861" y="4716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cxnSp>
              <p:nvCxnSpPr>
                <p:cNvPr id="111" name="直線接點 110"/>
                <p:cNvCxnSpPr/>
                <p:nvPr/>
              </p:nvCxnSpPr>
              <p:spPr>
                <a:xfrm>
                  <a:off x="4645228" y="3945057"/>
                  <a:ext cx="869588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2" name="直線接點 111"/>
                <p:cNvCxnSpPr/>
                <p:nvPr/>
              </p:nvCxnSpPr>
              <p:spPr>
                <a:xfrm>
                  <a:off x="4599461" y="4041068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3" name="直線接點 112"/>
                <p:cNvCxnSpPr/>
                <p:nvPr/>
              </p:nvCxnSpPr>
              <p:spPr>
                <a:xfrm>
                  <a:off x="4599461" y="4137079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" name="直線接點 113"/>
                <p:cNvCxnSpPr/>
                <p:nvPr/>
              </p:nvCxnSpPr>
              <p:spPr>
                <a:xfrm flipH="1">
                  <a:off x="4599461" y="5337212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" name="直線接點 114"/>
                <p:cNvCxnSpPr/>
                <p:nvPr/>
              </p:nvCxnSpPr>
              <p:spPr>
                <a:xfrm flipH="1">
                  <a:off x="4599461" y="5433223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6" name="直線接點 115"/>
                <p:cNvCxnSpPr/>
                <p:nvPr/>
              </p:nvCxnSpPr>
              <p:spPr>
                <a:xfrm flipH="1">
                  <a:off x="4645228" y="5529233"/>
                  <a:ext cx="915356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23" name="Oval 13"/>
              <p:cNvSpPr>
                <a:spLocks noChangeAspect="1" noChangeArrowheads="1"/>
              </p:cNvSpPr>
              <p:nvPr/>
            </p:nvSpPr>
            <p:spPr bwMode="auto">
              <a:xfrm flipV="1">
                <a:off x="5974922" y="2672916"/>
                <a:ext cx="217258" cy="228708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762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</p:grpSp>
      <p:grpSp>
        <p:nvGrpSpPr>
          <p:cNvPr id="73" name="群組 235"/>
          <p:cNvGrpSpPr/>
          <p:nvPr/>
        </p:nvGrpSpPr>
        <p:grpSpPr>
          <a:xfrm>
            <a:off x="359532" y="3699880"/>
            <a:ext cx="8630588" cy="2681448"/>
            <a:chOff x="359532" y="3699880"/>
            <a:chExt cx="8630588" cy="2681448"/>
          </a:xfrm>
        </p:grpSpPr>
        <p:grpSp>
          <p:nvGrpSpPr>
            <p:cNvPr id="74" name="群組 23"/>
            <p:cNvGrpSpPr/>
            <p:nvPr/>
          </p:nvGrpSpPr>
          <p:grpSpPr>
            <a:xfrm>
              <a:off x="359532" y="4826295"/>
              <a:ext cx="8630588" cy="1135910"/>
              <a:chOff x="369904" y="3013170"/>
              <a:chExt cx="8630588" cy="1135910"/>
            </a:xfrm>
          </p:grpSpPr>
          <p:sp>
            <p:nvSpPr>
              <p:cNvPr id="597" name="Rectangle 3"/>
              <p:cNvSpPr>
                <a:spLocks noChangeArrowheads="1"/>
              </p:cNvSpPr>
              <p:nvPr/>
            </p:nvSpPr>
            <p:spPr bwMode="auto">
              <a:xfrm>
                <a:off x="503548" y="3099208"/>
                <a:ext cx="8496944" cy="941859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98" name="Arc 4"/>
              <p:cNvSpPr>
                <a:spLocks/>
              </p:cNvSpPr>
              <p:nvPr/>
            </p:nvSpPr>
            <p:spPr bwMode="auto">
              <a:xfrm rot="19516182">
                <a:off x="369904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599" name="Arc 4"/>
              <p:cNvSpPr>
                <a:spLocks/>
              </p:cNvSpPr>
              <p:nvPr/>
            </p:nvSpPr>
            <p:spPr bwMode="auto">
              <a:xfrm rot="19516182">
                <a:off x="1002307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00" name="Arc 4"/>
              <p:cNvSpPr>
                <a:spLocks/>
              </p:cNvSpPr>
              <p:nvPr/>
            </p:nvSpPr>
            <p:spPr bwMode="auto">
              <a:xfrm rot="19516182">
                <a:off x="1614375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01" name="Arc 4"/>
              <p:cNvSpPr>
                <a:spLocks/>
              </p:cNvSpPr>
              <p:nvPr/>
            </p:nvSpPr>
            <p:spPr bwMode="auto">
              <a:xfrm rot="19516182">
                <a:off x="6670604" y="3029387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02" name="Arc 4"/>
              <p:cNvSpPr>
                <a:spLocks/>
              </p:cNvSpPr>
              <p:nvPr/>
            </p:nvSpPr>
            <p:spPr bwMode="auto">
              <a:xfrm rot="19516182">
                <a:off x="7339011" y="3029387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03" name="Arc 4"/>
              <p:cNvSpPr>
                <a:spLocks/>
              </p:cNvSpPr>
              <p:nvPr/>
            </p:nvSpPr>
            <p:spPr bwMode="auto">
              <a:xfrm rot="19516182">
                <a:off x="7894741" y="3029387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04" name="Arc 4"/>
              <p:cNvSpPr>
                <a:spLocks/>
              </p:cNvSpPr>
              <p:nvPr/>
            </p:nvSpPr>
            <p:spPr bwMode="auto">
              <a:xfrm rot="19516182">
                <a:off x="6012159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05" name="Arc 4"/>
              <p:cNvSpPr>
                <a:spLocks/>
              </p:cNvSpPr>
              <p:nvPr/>
            </p:nvSpPr>
            <p:spPr bwMode="auto">
              <a:xfrm rot="19516182">
                <a:off x="2154435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606" name="Arc 4"/>
              <p:cNvSpPr>
                <a:spLocks/>
              </p:cNvSpPr>
              <p:nvPr/>
            </p:nvSpPr>
            <p:spPr bwMode="auto">
              <a:xfrm rot="19516182">
                <a:off x="5410464" y="3029388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  <p:grpSp>
          <p:nvGrpSpPr>
            <p:cNvPr id="75" name="群組 365"/>
            <p:cNvGrpSpPr/>
            <p:nvPr/>
          </p:nvGrpSpPr>
          <p:grpSpPr>
            <a:xfrm>
              <a:off x="1763688" y="4106217"/>
              <a:ext cx="3771122" cy="2275111"/>
              <a:chOff x="1763688" y="1729953"/>
              <a:chExt cx="3771122" cy="2275111"/>
            </a:xfrm>
          </p:grpSpPr>
          <p:cxnSp>
            <p:nvCxnSpPr>
              <p:cNvPr id="280" name="弧形接點 279"/>
              <p:cNvCxnSpPr/>
              <p:nvPr/>
            </p:nvCxnSpPr>
            <p:spPr>
              <a:xfrm rot="10800000">
                <a:off x="1799692" y="1729953"/>
                <a:ext cx="1476164" cy="1008112"/>
              </a:xfrm>
              <a:prstGeom prst="curvedConnector3">
                <a:avLst>
                  <a:gd name="adj1" fmla="val 21772"/>
                </a:avLst>
              </a:prstGeom>
              <a:ln w="57150">
                <a:solidFill>
                  <a:srgbClr val="FFCC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弧形接點 280"/>
              <p:cNvCxnSpPr/>
              <p:nvPr/>
            </p:nvCxnSpPr>
            <p:spPr>
              <a:xfrm rot="10800000">
                <a:off x="1763688" y="1981981"/>
                <a:ext cx="1476164" cy="1008112"/>
              </a:xfrm>
              <a:prstGeom prst="curvedConnector3">
                <a:avLst>
                  <a:gd name="adj1" fmla="val 25693"/>
                </a:avLst>
              </a:prstGeom>
              <a:ln w="57150">
                <a:solidFill>
                  <a:srgbClr val="B2B2B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2" name="Rectangle 3"/>
              <p:cNvSpPr>
                <a:spLocks noChangeArrowheads="1"/>
              </p:cNvSpPr>
              <p:nvPr/>
            </p:nvSpPr>
            <p:spPr bwMode="auto">
              <a:xfrm>
                <a:off x="3275857" y="2558047"/>
                <a:ext cx="2240557" cy="1447017"/>
              </a:xfrm>
              <a:prstGeom prst="rect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76200">
                <a:solidFill>
                  <a:srgbClr val="0070C0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283" name="矩形 282"/>
              <p:cNvSpPr/>
              <p:nvPr/>
            </p:nvSpPr>
            <p:spPr>
              <a:xfrm>
                <a:off x="3491880" y="2606400"/>
                <a:ext cx="72008" cy="1353600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grpSp>
            <p:nvGrpSpPr>
              <p:cNvPr id="76" name="Group 4"/>
              <p:cNvGrpSpPr>
                <a:grpSpLocks noChangeAspect="1"/>
              </p:cNvGrpSpPr>
              <p:nvPr/>
            </p:nvGrpSpPr>
            <p:grpSpPr bwMode="auto">
              <a:xfrm rot="18973153">
                <a:off x="4813192" y="2527362"/>
                <a:ext cx="721618" cy="721618"/>
                <a:chOff x="4286" y="2523"/>
                <a:chExt cx="660" cy="660"/>
              </a:xfrm>
            </p:grpSpPr>
            <p:sp>
              <p:nvSpPr>
                <p:cNvPr id="442" name="AutoShape 3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4286" y="2523"/>
                  <a:ext cx="660" cy="6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82" name="Group 205"/>
                <p:cNvGrpSpPr>
                  <a:grpSpLocks/>
                </p:cNvGrpSpPr>
                <p:nvPr/>
              </p:nvGrpSpPr>
              <p:grpSpPr bwMode="auto">
                <a:xfrm>
                  <a:off x="4314" y="2535"/>
                  <a:ext cx="402" cy="402"/>
                  <a:chOff x="4314" y="2535"/>
                  <a:chExt cx="402" cy="402"/>
                </a:xfrm>
              </p:grpSpPr>
              <p:sp>
                <p:nvSpPr>
                  <p:cNvPr id="592" name="Freeform 198"/>
                  <p:cNvSpPr>
                    <a:spLocks/>
                  </p:cNvSpPr>
                  <p:nvPr/>
                </p:nvSpPr>
                <p:spPr bwMode="auto">
                  <a:xfrm>
                    <a:off x="4443" y="2535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3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1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7"/>
                      </a:cxn>
                      <a:cxn ang="0">
                        <a:pos x="596" y="29"/>
                      </a:cxn>
                      <a:cxn ang="0">
                        <a:pos x="590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3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1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7"/>
                        </a:lnTo>
                        <a:lnTo>
                          <a:pt x="596" y="29"/>
                        </a:lnTo>
                        <a:lnTo>
                          <a:pt x="590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93" name="Freeform 200"/>
                  <p:cNvSpPr>
                    <a:spLocks/>
                  </p:cNvSpPr>
                  <p:nvPr/>
                </p:nvSpPr>
                <p:spPr bwMode="auto">
                  <a:xfrm>
                    <a:off x="4445" y="2537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1"/>
                      </a:cxn>
                      <a:cxn ang="0">
                        <a:pos x="385" y="144"/>
                      </a:cxn>
                      <a:cxn ang="0">
                        <a:pos x="489" y="61"/>
                      </a:cxn>
                      <a:cxn ang="0">
                        <a:pos x="525" y="34"/>
                      </a:cxn>
                      <a:cxn ang="0">
                        <a:pos x="562" y="11"/>
                      </a:cxn>
                      <a:cxn ang="0">
                        <a:pos x="574" y="5"/>
                      </a:cxn>
                      <a:cxn ang="0">
                        <a:pos x="585" y="1"/>
                      </a:cxn>
                      <a:cxn ang="0">
                        <a:pos x="594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7" y="27"/>
                      </a:cxn>
                      <a:cxn ang="0">
                        <a:pos x="589" y="40"/>
                      </a:cxn>
                      <a:cxn ang="0">
                        <a:pos x="568" y="76"/>
                      </a:cxn>
                      <a:cxn ang="0">
                        <a:pos x="539" y="113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1"/>
                        </a:lnTo>
                        <a:lnTo>
                          <a:pt x="385" y="144"/>
                        </a:lnTo>
                        <a:lnTo>
                          <a:pt x="489" y="61"/>
                        </a:lnTo>
                        <a:lnTo>
                          <a:pt x="525" y="34"/>
                        </a:lnTo>
                        <a:lnTo>
                          <a:pt x="562" y="11"/>
                        </a:lnTo>
                        <a:lnTo>
                          <a:pt x="574" y="5"/>
                        </a:lnTo>
                        <a:lnTo>
                          <a:pt x="585" y="1"/>
                        </a:lnTo>
                        <a:lnTo>
                          <a:pt x="594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7" y="27"/>
                        </a:lnTo>
                        <a:lnTo>
                          <a:pt x="589" y="40"/>
                        </a:lnTo>
                        <a:lnTo>
                          <a:pt x="568" y="76"/>
                        </a:lnTo>
                        <a:lnTo>
                          <a:pt x="539" y="113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94" name="Freeform 202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95" name="Freeform 203"/>
                  <p:cNvSpPr>
                    <a:spLocks/>
                  </p:cNvSpPr>
                  <p:nvPr/>
                </p:nvSpPr>
                <p:spPr bwMode="auto">
                  <a:xfrm>
                    <a:off x="4314" y="273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1" y="285"/>
                      </a:cxn>
                      <a:cxn ang="0">
                        <a:pos x="144" y="386"/>
                      </a:cxn>
                      <a:cxn ang="0">
                        <a:pos x="62" y="489"/>
                      </a:cxn>
                      <a:cxn ang="0">
                        <a:pos x="34" y="526"/>
                      </a:cxn>
                      <a:cxn ang="0">
                        <a:pos x="11" y="562"/>
                      </a:cxn>
                      <a:cxn ang="0">
                        <a:pos x="5" y="575"/>
                      </a:cxn>
                      <a:cxn ang="0">
                        <a:pos x="1" y="586"/>
                      </a:cxn>
                      <a:cxn ang="0">
                        <a:pos x="0" y="595"/>
                      </a:cxn>
                      <a:cxn ang="0">
                        <a:pos x="2" y="599"/>
                      </a:cxn>
                      <a:cxn ang="0">
                        <a:pos x="8" y="602"/>
                      </a:cxn>
                      <a:cxn ang="0">
                        <a:pos x="15" y="601"/>
                      </a:cxn>
                      <a:cxn ang="0">
                        <a:pos x="27" y="597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6" y="369"/>
                      </a:cxn>
                      <a:cxn ang="0">
                        <a:pos x="316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1" y="285"/>
                        </a:lnTo>
                        <a:lnTo>
                          <a:pt x="144" y="386"/>
                        </a:lnTo>
                        <a:lnTo>
                          <a:pt x="62" y="489"/>
                        </a:lnTo>
                        <a:lnTo>
                          <a:pt x="34" y="526"/>
                        </a:lnTo>
                        <a:lnTo>
                          <a:pt x="11" y="562"/>
                        </a:lnTo>
                        <a:lnTo>
                          <a:pt x="5" y="575"/>
                        </a:lnTo>
                        <a:lnTo>
                          <a:pt x="1" y="586"/>
                        </a:lnTo>
                        <a:lnTo>
                          <a:pt x="0" y="595"/>
                        </a:lnTo>
                        <a:lnTo>
                          <a:pt x="2" y="599"/>
                        </a:lnTo>
                        <a:lnTo>
                          <a:pt x="8" y="602"/>
                        </a:lnTo>
                        <a:lnTo>
                          <a:pt x="15" y="601"/>
                        </a:lnTo>
                        <a:lnTo>
                          <a:pt x="27" y="597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6" y="369"/>
                        </a:lnTo>
                        <a:lnTo>
                          <a:pt x="316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96" name="Freeform 204"/>
                  <p:cNvSpPr>
                    <a:spLocks/>
                  </p:cNvSpPr>
                  <p:nvPr/>
                </p:nvSpPr>
                <p:spPr bwMode="auto">
                  <a:xfrm>
                    <a:off x="4515" y="2608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4" y="232"/>
                      </a:cxn>
                      <a:cxn ang="0">
                        <a:pos x="385" y="143"/>
                      </a:cxn>
                      <a:cxn ang="0">
                        <a:pos x="487" y="62"/>
                      </a:cxn>
                      <a:cxn ang="0">
                        <a:pos x="524" y="33"/>
                      </a:cxn>
                      <a:cxn ang="0">
                        <a:pos x="560" y="12"/>
                      </a:cxn>
                      <a:cxn ang="0">
                        <a:pos x="573" y="5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1" y="7"/>
                      </a:cxn>
                      <a:cxn ang="0">
                        <a:pos x="599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6" y="77"/>
                      </a:cxn>
                      <a:cxn ang="0">
                        <a:pos x="539" y="113"/>
                      </a:cxn>
                      <a:cxn ang="0">
                        <a:pos x="457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1" h="602">
                        <a:moveTo>
                          <a:pt x="0" y="493"/>
                        </a:moveTo>
                        <a:lnTo>
                          <a:pt x="284" y="232"/>
                        </a:lnTo>
                        <a:lnTo>
                          <a:pt x="385" y="143"/>
                        </a:lnTo>
                        <a:lnTo>
                          <a:pt x="487" y="62"/>
                        </a:lnTo>
                        <a:lnTo>
                          <a:pt x="524" y="33"/>
                        </a:lnTo>
                        <a:lnTo>
                          <a:pt x="560" y="12"/>
                        </a:lnTo>
                        <a:lnTo>
                          <a:pt x="573" y="5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1" y="7"/>
                        </a:lnTo>
                        <a:lnTo>
                          <a:pt x="599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6" y="77"/>
                        </a:lnTo>
                        <a:lnTo>
                          <a:pt x="539" y="113"/>
                        </a:lnTo>
                        <a:lnTo>
                          <a:pt x="457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grpSp>
              <p:nvGrpSpPr>
                <p:cNvPr id="83" name="Group 406"/>
                <p:cNvGrpSpPr>
                  <a:grpSpLocks/>
                </p:cNvGrpSpPr>
                <p:nvPr/>
              </p:nvGrpSpPr>
              <p:grpSpPr bwMode="auto">
                <a:xfrm>
                  <a:off x="4316" y="2539"/>
                  <a:ext cx="557" cy="552"/>
                  <a:chOff x="4316" y="2539"/>
                  <a:chExt cx="557" cy="552"/>
                </a:xfrm>
              </p:grpSpPr>
              <p:sp>
                <p:nvSpPr>
                  <p:cNvPr id="507" name="Freeform 206"/>
                  <p:cNvSpPr>
                    <a:spLocks/>
                  </p:cNvSpPr>
                  <p:nvPr/>
                </p:nvSpPr>
                <p:spPr bwMode="auto">
                  <a:xfrm>
                    <a:off x="4316" y="273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5"/>
                      </a:cxn>
                      <a:cxn ang="0">
                        <a:pos x="62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5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39" y="589"/>
                      </a:cxn>
                      <a:cxn ang="0">
                        <a:pos x="77" y="568"/>
                      </a:cxn>
                      <a:cxn ang="0">
                        <a:pos x="113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5"/>
                        </a:lnTo>
                        <a:lnTo>
                          <a:pt x="62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5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39" y="589"/>
                        </a:lnTo>
                        <a:lnTo>
                          <a:pt x="77" y="568"/>
                        </a:lnTo>
                        <a:lnTo>
                          <a:pt x="113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08" name="Freeform 207"/>
                  <p:cNvSpPr>
                    <a:spLocks/>
                  </p:cNvSpPr>
                  <p:nvPr/>
                </p:nvSpPr>
                <p:spPr bwMode="auto">
                  <a:xfrm>
                    <a:off x="4517" y="260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6" y="144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3"/>
                      </a:cxn>
                      <a:cxn ang="0">
                        <a:pos x="575" y="5"/>
                      </a:cxn>
                      <a:cxn ang="0">
                        <a:pos x="587" y="1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8"/>
                      </a:cxn>
                      <a:cxn ang="0">
                        <a:pos x="601" y="17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6" y="144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3"/>
                        </a:lnTo>
                        <a:lnTo>
                          <a:pt x="575" y="5"/>
                        </a:lnTo>
                        <a:lnTo>
                          <a:pt x="587" y="1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8"/>
                        </a:lnTo>
                        <a:lnTo>
                          <a:pt x="601" y="17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09" name="Freeform 208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10" name="Freeform 209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11" name="Freeform 210"/>
                  <p:cNvSpPr>
                    <a:spLocks/>
                  </p:cNvSpPr>
                  <p:nvPr/>
                </p:nvSpPr>
                <p:spPr bwMode="auto">
                  <a:xfrm>
                    <a:off x="4388" y="280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4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4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12" name="Freeform 211"/>
                  <p:cNvSpPr>
                    <a:spLocks/>
                  </p:cNvSpPr>
                  <p:nvPr/>
                </p:nvSpPr>
                <p:spPr bwMode="auto">
                  <a:xfrm>
                    <a:off x="4589" y="2678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2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1"/>
                      </a:cxn>
                      <a:cxn ang="0">
                        <a:pos x="595" y="0"/>
                      </a:cxn>
                      <a:cxn ang="0">
                        <a:pos x="600" y="3"/>
                      </a:cxn>
                      <a:cxn ang="0">
                        <a:pos x="600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1" y="112"/>
                      </a:cxn>
                      <a:cxn ang="0">
                        <a:pos x="458" y="216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2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1"/>
                        </a:lnTo>
                        <a:lnTo>
                          <a:pt x="595" y="0"/>
                        </a:lnTo>
                        <a:lnTo>
                          <a:pt x="600" y="3"/>
                        </a:lnTo>
                        <a:lnTo>
                          <a:pt x="600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1" y="112"/>
                        </a:lnTo>
                        <a:lnTo>
                          <a:pt x="458" y="216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13" name="Freeform 212"/>
                  <p:cNvSpPr>
                    <a:spLocks/>
                  </p:cNvSpPr>
                  <p:nvPr/>
                </p:nvSpPr>
                <p:spPr bwMode="auto">
                  <a:xfrm>
                    <a:off x="4390" y="280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4" y="524"/>
                      </a:cxn>
                      <a:cxn ang="0">
                        <a:pos x="13" y="561"/>
                      </a:cxn>
                      <a:cxn ang="0">
                        <a:pos x="5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7" y="600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7"/>
                      </a:cxn>
                      <a:cxn ang="0">
                        <a:pos x="113" y="538"/>
                      </a:cxn>
                      <a:cxn ang="0">
                        <a:pos x="216" y="458"/>
                      </a:cxn>
                      <a:cxn ang="0">
                        <a:pos x="318" y="368"/>
                      </a:cxn>
                      <a:cxn ang="0">
                        <a:pos x="318" y="368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4" y="524"/>
                        </a:lnTo>
                        <a:lnTo>
                          <a:pt x="13" y="561"/>
                        </a:lnTo>
                        <a:lnTo>
                          <a:pt x="5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7" y="600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7"/>
                        </a:lnTo>
                        <a:lnTo>
                          <a:pt x="113" y="538"/>
                        </a:lnTo>
                        <a:lnTo>
                          <a:pt x="216" y="458"/>
                        </a:lnTo>
                        <a:lnTo>
                          <a:pt x="318" y="368"/>
                        </a:lnTo>
                        <a:lnTo>
                          <a:pt x="318" y="368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14" name="Freeform 213"/>
                  <p:cNvSpPr>
                    <a:spLocks/>
                  </p:cNvSpPr>
                  <p:nvPr/>
                </p:nvSpPr>
                <p:spPr bwMode="auto">
                  <a:xfrm>
                    <a:off x="4591" y="2680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15" name="Freeform 214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16" name="Freeform 215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17" name="Freeform 216"/>
                  <p:cNvSpPr>
                    <a:spLocks/>
                  </p:cNvSpPr>
                  <p:nvPr/>
                </p:nvSpPr>
                <p:spPr bwMode="auto">
                  <a:xfrm>
                    <a:off x="4460" y="287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4"/>
                      </a:cxn>
                      <a:cxn ang="0">
                        <a:pos x="144" y="385"/>
                      </a:cxn>
                      <a:cxn ang="0">
                        <a:pos x="62" y="487"/>
                      </a:cxn>
                      <a:cxn ang="0">
                        <a:pos x="35" y="525"/>
                      </a:cxn>
                      <a:cxn ang="0">
                        <a:pos x="12" y="561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9" y="603"/>
                      </a:cxn>
                      <a:cxn ang="0">
                        <a:pos x="16" y="600"/>
                      </a:cxn>
                      <a:cxn ang="0">
                        <a:pos x="28" y="597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39"/>
                      </a:cxn>
                      <a:cxn ang="0">
                        <a:pos x="216" y="457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3">
                        <a:moveTo>
                          <a:pt x="494" y="0"/>
                        </a:moveTo>
                        <a:lnTo>
                          <a:pt x="232" y="284"/>
                        </a:lnTo>
                        <a:lnTo>
                          <a:pt x="144" y="385"/>
                        </a:lnTo>
                        <a:lnTo>
                          <a:pt x="62" y="487"/>
                        </a:lnTo>
                        <a:lnTo>
                          <a:pt x="35" y="525"/>
                        </a:lnTo>
                        <a:lnTo>
                          <a:pt x="12" y="561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9" y="603"/>
                        </a:lnTo>
                        <a:lnTo>
                          <a:pt x="16" y="600"/>
                        </a:lnTo>
                        <a:lnTo>
                          <a:pt x="28" y="597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39"/>
                        </a:lnTo>
                        <a:lnTo>
                          <a:pt x="216" y="457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18" name="Freeform 217"/>
                  <p:cNvSpPr>
                    <a:spLocks/>
                  </p:cNvSpPr>
                  <p:nvPr/>
                </p:nvSpPr>
                <p:spPr bwMode="auto">
                  <a:xfrm>
                    <a:off x="4661" y="275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19" name="Freeform 218"/>
                  <p:cNvSpPr>
                    <a:spLocks/>
                  </p:cNvSpPr>
                  <p:nvPr/>
                </p:nvSpPr>
                <p:spPr bwMode="auto">
                  <a:xfrm>
                    <a:off x="4462" y="288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4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4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20" name="Freeform 219"/>
                  <p:cNvSpPr>
                    <a:spLocks/>
                  </p:cNvSpPr>
                  <p:nvPr/>
                </p:nvSpPr>
                <p:spPr bwMode="auto">
                  <a:xfrm>
                    <a:off x="4663" y="2752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21" name="Freeform 220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22" name="Freeform 221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23" name="Freeform 223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24" name="Freeform 225"/>
                  <p:cNvSpPr>
                    <a:spLocks/>
                  </p:cNvSpPr>
                  <p:nvPr/>
                </p:nvSpPr>
                <p:spPr bwMode="auto">
                  <a:xfrm>
                    <a:off x="4448" y="2541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1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0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1" y="112"/>
                      </a:cxn>
                      <a:cxn ang="0">
                        <a:pos x="458" y="215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1"/>
                      </a:cxn>
                      <a:cxn ang="0">
                        <a:pos x="110" y="601"/>
                      </a:cxn>
                    </a:cxnLst>
                    <a:rect l="0" t="0" r="r" b="b"/>
                    <a:pathLst>
                      <a:path w="602" h="601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1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0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1" y="112"/>
                        </a:lnTo>
                        <a:lnTo>
                          <a:pt x="458" y="215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1"/>
                        </a:lnTo>
                        <a:lnTo>
                          <a:pt x="110" y="601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25" name="Freeform 227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26" name="Freeform 228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27" name="Freeform 229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28" name="Freeform 230"/>
                  <p:cNvSpPr>
                    <a:spLocks/>
                  </p:cNvSpPr>
                  <p:nvPr/>
                </p:nvSpPr>
                <p:spPr bwMode="auto">
                  <a:xfrm>
                    <a:off x="4319" y="2742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8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8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29" name="Freeform 231"/>
                  <p:cNvSpPr>
                    <a:spLocks/>
                  </p:cNvSpPr>
                  <p:nvPr/>
                </p:nvSpPr>
                <p:spPr bwMode="auto">
                  <a:xfrm>
                    <a:off x="4521" y="2613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3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2" y="12"/>
                      </a:cxn>
                      <a:cxn ang="0">
                        <a:pos x="573" y="4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3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2" y="12"/>
                        </a:lnTo>
                        <a:lnTo>
                          <a:pt x="573" y="4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30" name="Freeform 232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31" name="Freeform 233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32" name="Freeform 234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33" name="Freeform 235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34" name="Freeform 236"/>
                  <p:cNvSpPr>
                    <a:spLocks/>
                  </p:cNvSpPr>
                  <p:nvPr/>
                </p:nvSpPr>
                <p:spPr bwMode="auto">
                  <a:xfrm>
                    <a:off x="4393" y="2812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35" name="Freeform 237"/>
                  <p:cNvSpPr>
                    <a:spLocks/>
                  </p:cNvSpPr>
                  <p:nvPr/>
                </p:nvSpPr>
                <p:spPr bwMode="auto">
                  <a:xfrm>
                    <a:off x="4594" y="268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36" name="Freeform 238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37" name="Freeform 239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38" name="Freeform 240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39" name="Freeform 241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40" name="Freeform 242"/>
                  <p:cNvSpPr>
                    <a:spLocks/>
                  </p:cNvSpPr>
                  <p:nvPr/>
                </p:nvSpPr>
                <p:spPr bwMode="auto">
                  <a:xfrm>
                    <a:off x="4465" y="2885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2" y="562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2" y="562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41" name="Freeform 243"/>
                  <p:cNvSpPr>
                    <a:spLocks/>
                  </p:cNvSpPr>
                  <p:nvPr/>
                </p:nvSpPr>
                <p:spPr bwMode="auto">
                  <a:xfrm>
                    <a:off x="4667" y="2756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42" name="Freeform 244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43" name="Freeform 245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44" name="Freeform 247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45" name="Freeform 249"/>
                  <p:cNvSpPr>
                    <a:spLocks/>
                  </p:cNvSpPr>
                  <p:nvPr/>
                </p:nvSpPr>
                <p:spPr bwMode="auto">
                  <a:xfrm>
                    <a:off x="4448" y="2541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1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0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1" y="112"/>
                      </a:cxn>
                      <a:cxn ang="0">
                        <a:pos x="458" y="215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1"/>
                      </a:cxn>
                      <a:cxn ang="0">
                        <a:pos x="110" y="601"/>
                      </a:cxn>
                    </a:cxnLst>
                    <a:rect l="0" t="0" r="r" b="b"/>
                    <a:pathLst>
                      <a:path w="602" h="601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1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0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1" y="112"/>
                        </a:lnTo>
                        <a:lnTo>
                          <a:pt x="458" y="215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1"/>
                        </a:lnTo>
                        <a:lnTo>
                          <a:pt x="110" y="601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46" name="Freeform 251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47" name="Freeform 252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48" name="Freeform 253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49" name="Freeform 254"/>
                  <p:cNvSpPr>
                    <a:spLocks/>
                  </p:cNvSpPr>
                  <p:nvPr/>
                </p:nvSpPr>
                <p:spPr bwMode="auto">
                  <a:xfrm>
                    <a:off x="4319" y="2742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8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8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50" name="Freeform 255"/>
                  <p:cNvSpPr>
                    <a:spLocks/>
                  </p:cNvSpPr>
                  <p:nvPr/>
                </p:nvSpPr>
                <p:spPr bwMode="auto">
                  <a:xfrm>
                    <a:off x="4521" y="2613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3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2" y="12"/>
                      </a:cxn>
                      <a:cxn ang="0">
                        <a:pos x="573" y="4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3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2" y="12"/>
                        </a:lnTo>
                        <a:lnTo>
                          <a:pt x="573" y="4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51" name="Freeform 256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52" name="Freeform 257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53" name="Freeform 258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54" name="Freeform 259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55" name="Freeform 260"/>
                  <p:cNvSpPr>
                    <a:spLocks/>
                  </p:cNvSpPr>
                  <p:nvPr/>
                </p:nvSpPr>
                <p:spPr bwMode="auto">
                  <a:xfrm>
                    <a:off x="4393" y="2812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56" name="Freeform 261"/>
                  <p:cNvSpPr>
                    <a:spLocks/>
                  </p:cNvSpPr>
                  <p:nvPr/>
                </p:nvSpPr>
                <p:spPr bwMode="auto">
                  <a:xfrm>
                    <a:off x="4594" y="268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57" name="Freeform 262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58" name="Freeform 263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59" name="Freeform 264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60" name="Freeform 265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61" name="Freeform 266"/>
                  <p:cNvSpPr>
                    <a:spLocks/>
                  </p:cNvSpPr>
                  <p:nvPr/>
                </p:nvSpPr>
                <p:spPr bwMode="auto">
                  <a:xfrm>
                    <a:off x="4465" y="2885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2" y="562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2" y="562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62" name="Freeform 267"/>
                  <p:cNvSpPr>
                    <a:spLocks/>
                  </p:cNvSpPr>
                  <p:nvPr/>
                </p:nvSpPr>
                <p:spPr bwMode="auto">
                  <a:xfrm>
                    <a:off x="4667" y="2756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63" name="Freeform 268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64" name="Freeform 269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65" name="Freeform 271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66" name="Freeform 273"/>
                  <p:cNvSpPr>
                    <a:spLocks/>
                  </p:cNvSpPr>
                  <p:nvPr/>
                </p:nvSpPr>
                <p:spPr bwMode="auto">
                  <a:xfrm>
                    <a:off x="4452" y="254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67" name="Freeform 275"/>
                  <p:cNvSpPr>
                    <a:spLocks/>
                  </p:cNvSpPr>
                  <p:nvPr/>
                </p:nvSpPr>
                <p:spPr bwMode="auto">
                  <a:xfrm>
                    <a:off x="4454" y="254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68" name="Freeform 276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69" name="Freeform 277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70" name="Freeform 278"/>
                  <p:cNvSpPr>
                    <a:spLocks/>
                  </p:cNvSpPr>
                  <p:nvPr/>
                </p:nvSpPr>
                <p:spPr bwMode="auto">
                  <a:xfrm>
                    <a:off x="4323" y="274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4"/>
                      </a:cxn>
                      <a:cxn ang="0">
                        <a:pos x="62" y="488"/>
                      </a:cxn>
                      <a:cxn ang="0">
                        <a:pos x="33" y="524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4"/>
                        </a:lnTo>
                        <a:lnTo>
                          <a:pt x="62" y="488"/>
                        </a:lnTo>
                        <a:lnTo>
                          <a:pt x="33" y="524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71" name="Freeform 279"/>
                  <p:cNvSpPr>
                    <a:spLocks/>
                  </p:cNvSpPr>
                  <p:nvPr/>
                </p:nvSpPr>
                <p:spPr bwMode="auto">
                  <a:xfrm>
                    <a:off x="4524" y="261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7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7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72" name="Freeform 280"/>
                  <p:cNvSpPr>
                    <a:spLocks/>
                  </p:cNvSpPr>
                  <p:nvPr/>
                </p:nvSpPr>
                <p:spPr bwMode="auto">
                  <a:xfrm>
                    <a:off x="4325" y="274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2" y="284"/>
                      </a:cxn>
                      <a:cxn ang="0">
                        <a:pos x="142" y="385"/>
                      </a:cxn>
                      <a:cxn ang="0">
                        <a:pos x="62" y="489"/>
                      </a:cxn>
                      <a:cxn ang="0">
                        <a:pos x="33" y="525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7" y="602"/>
                      </a:cxn>
                      <a:cxn ang="0">
                        <a:pos x="16" y="601"/>
                      </a:cxn>
                      <a:cxn ang="0">
                        <a:pos x="27" y="597"/>
                      </a:cxn>
                      <a:cxn ang="0">
                        <a:pos x="39" y="589"/>
                      </a:cxn>
                      <a:cxn ang="0">
                        <a:pos x="76" y="568"/>
                      </a:cxn>
                      <a:cxn ang="0">
                        <a:pos x="112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2" y="284"/>
                        </a:lnTo>
                        <a:lnTo>
                          <a:pt x="142" y="385"/>
                        </a:lnTo>
                        <a:lnTo>
                          <a:pt x="62" y="489"/>
                        </a:lnTo>
                        <a:lnTo>
                          <a:pt x="33" y="525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7" y="602"/>
                        </a:lnTo>
                        <a:lnTo>
                          <a:pt x="16" y="601"/>
                        </a:lnTo>
                        <a:lnTo>
                          <a:pt x="27" y="597"/>
                        </a:lnTo>
                        <a:lnTo>
                          <a:pt x="39" y="589"/>
                        </a:lnTo>
                        <a:lnTo>
                          <a:pt x="76" y="568"/>
                        </a:lnTo>
                        <a:lnTo>
                          <a:pt x="112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73" name="Freeform 281"/>
                  <p:cNvSpPr>
                    <a:spLocks/>
                  </p:cNvSpPr>
                  <p:nvPr/>
                </p:nvSpPr>
                <p:spPr bwMode="auto">
                  <a:xfrm>
                    <a:off x="4526" y="261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5" y="35"/>
                      </a:cxn>
                      <a:cxn ang="0">
                        <a:pos x="561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7"/>
                      </a:cxn>
                      <a:cxn ang="0">
                        <a:pos x="596" y="27"/>
                      </a:cxn>
                      <a:cxn ang="0">
                        <a:pos x="590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5" y="35"/>
                        </a:lnTo>
                        <a:lnTo>
                          <a:pt x="561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7"/>
                        </a:lnTo>
                        <a:lnTo>
                          <a:pt x="596" y="27"/>
                        </a:lnTo>
                        <a:lnTo>
                          <a:pt x="590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74" name="Freeform 282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75" name="Freeform 283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76" name="Freeform 284"/>
                  <p:cNvSpPr>
                    <a:spLocks/>
                  </p:cNvSpPr>
                  <p:nvPr/>
                </p:nvSpPr>
                <p:spPr bwMode="auto">
                  <a:xfrm>
                    <a:off x="4397" y="2816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3" y="562"/>
                      </a:cxn>
                      <a:cxn ang="0">
                        <a:pos x="6" y="575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9" y="602"/>
                      </a:cxn>
                      <a:cxn ang="0">
                        <a:pos x="18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9" y="369"/>
                      </a:cxn>
                      <a:cxn ang="0">
                        <a:pos x="319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3" y="562"/>
                        </a:lnTo>
                        <a:lnTo>
                          <a:pt x="6" y="575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9" y="602"/>
                        </a:lnTo>
                        <a:lnTo>
                          <a:pt x="18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9" y="369"/>
                        </a:lnTo>
                        <a:lnTo>
                          <a:pt x="319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77" name="Freeform 285"/>
                  <p:cNvSpPr>
                    <a:spLocks/>
                  </p:cNvSpPr>
                  <p:nvPr/>
                </p:nvSpPr>
                <p:spPr bwMode="auto">
                  <a:xfrm>
                    <a:off x="4598" y="268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2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7"/>
                      </a:cxn>
                      <a:cxn ang="0">
                        <a:pos x="596" y="29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2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7"/>
                        </a:lnTo>
                        <a:lnTo>
                          <a:pt x="596" y="29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78" name="Freeform 286"/>
                  <p:cNvSpPr>
                    <a:spLocks/>
                  </p:cNvSpPr>
                  <p:nvPr/>
                </p:nvSpPr>
                <p:spPr bwMode="auto">
                  <a:xfrm>
                    <a:off x="4399" y="2818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2"/>
                      </a:cxn>
                      <a:cxn ang="0">
                        <a:pos x="6" y="575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7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8" y="369"/>
                      </a:cxn>
                      <a:cxn ang="0">
                        <a:pos x="318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2"/>
                        </a:lnTo>
                        <a:lnTo>
                          <a:pt x="6" y="575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7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8" y="369"/>
                        </a:lnTo>
                        <a:lnTo>
                          <a:pt x="318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79" name="Freeform 287"/>
                  <p:cNvSpPr>
                    <a:spLocks/>
                  </p:cNvSpPr>
                  <p:nvPr/>
                </p:nvSpPr>
                <p:spPr bwMode="auto">
                  <a:xfrm>
                    <a:off x="4600" y="268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1" y="13"/>
                      </a:cxn>
                      <a:cxn ang="0">
                        <a:pos x="574" y="5"/>
                      </a:cxn>
                      <a:cxn ang="0">
                        <a:pos x="586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1" y="13"/>
                        </a:lnTo>
                        <a:lnTo>
                          <a:pt x="574" y="5"/>
                        </a:lnTo>
                        <a:lnTo>
                          <a:pt x="586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80" name="Freeform 288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81" name="Freeform 289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82" name="Freeform 290"/>
                  <p:cNvSpPr>
                    <a:spLocks/>
                  </p:cNvSpPr>
                  <p:nvPr/>
                </p:nvSpPr>
                <p:spPr bwMode="auto">
                  <a:xfrm>
                    <a:off x="4469" y="288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2" y="286"/>
                      </a:cxn>
                      <a:cxn ang="0">
                        <a:pos x="142" y="386"/>
                      </a:cxn>
                      <a:cxn ang="0">
                        <a:pos x="62" y="489"/>
                      </a:cxn>
                      <a:cxn ang="0">
                        <a:pos x="33" y="526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7"/>
                      </a:cxn>
                      <a:cxn ang="0">
                        <a:pos x="0" y="595"/>
                      </a:cxn>
                      <a:cxn ang="0">
                        <a:pos x="3" y="600"/>
                      </a:cxn>
                      <a:cxn ang="0">
                        <a:pos x="7" y="602"/>
                      </a:cxn>
                      <a:cxn ang="0">
                        <a:pos x="16" y="601"/>
                      </a:cxn>
                      <a:cxn ang="0">
                        <a:pos x="27" y="597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2" y="541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2" y="286"/>
                        </a:lnTo>
                        <a:lnTo>
                          <a:pt x="142" y="386"/>
                        </a:lnTo>
                        <a:lnTo>
                          <a:pt x="62" y="489"/>
                        </a:lnTo>
                        <a:lnTo>
                          <a:pt x="33" y="526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7"/>
                        </a:lnTo>
                        <a:lnTo>
                          <a:pt x="0" y="595"/>
                        </a:lnTo>
                        <a:lnTo>
                          <a:pt x="3" y="600"/>
                        </a:lnTo>
                        <a:lnTo>
                          <a:pt x="7" y="602"/>
                        </a:lnTo>
                        <a:lnTo>
                          <a:pt x="16" y="601"/>
                        </a:lnTo>
                        <a:lnTo>
                          <a:pt x="27" y="597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2" y="541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83" name="Freeform 291"/>
                  <p:cNvSpPr>
                    <a:spLocks/>
                  </p:cNvSpPr>
                  <p:nvPr/>
                </p:nvSpPr>
                <p:spPr bwMode="auto">
                  <a:xfrm>
                    <a:off x="4670" y="275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5" y="232"/>
                      </a:cxn>
                      <a:cxn ang="0">
                        <a:pos x="386" y="143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2"/>
                      </a:cxn>
                      <a:cxn ang="0">
                        <a:pos x="575" y="5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6"/>
                      </a:cxn>
                      <a:cxn ang="0">
                        <a:pos x="596" y="28"/>
                      </a:cxn>
                      <a:cxn ang="0">
                        <a:pos x="590" y="41"/>
                      </a:cxn>
                      <a:cxn ang="0">
                        <a:pos x="567" y="77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5" y="232"/>
                        </a:lnTo>
                        <a:lnTo>
                          <a:pt x="386" y="143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2"/>
                        </a:lnTo>
                        <a:lnTo>
                          <a:pt x="575" y="5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6"/>
                        </a:lnTo>
                        <a:lnTo>
                          <a:pt x="596" y="28"/>
                        </a:lnTo>
                        <a:lnTo>
                          <a:pt x="590" y="41"/>
                        </a:lnTo>
                        <a:lnTo>
                          <a:pt x="567" y="77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84" name="Freeform 292"/>
                  <p:cNvSpPr>
                    <a:spLocks/>
                  </p:cNvSpPr>
                  <p:nvPr/>
                </p:nvSpPr>
                <p:spPr bwMode="auto">
                  <a:xfrm>
                    <a:off x="4471" y="289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1" y="285"/>
                      </a:cxn>
                      <a:cxn ang="0">
                        <a:pos x="142" y="386"/>
                      </a:cxn>
                      <a:cxn ang="0">
                        <a:pos x="61" y="488"/>
                      </a:cxn>
                      <a:cxn ang="0">
                        <a:pos x="33" y="526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6"/>
                      </a:cxn>
                      <a:cxn ang="0">
                        <a:pos x="0" y="595"/>
                      </a:cxn>
                      <a:cxn ang="0">
                        <a:pos x="2" y="599"/>
                      </a:cxn>
                      <a:cxn ang="0">
                        <a:pos x="7" y="602"/>
                      </a:cxn>
                      <a:cxn ang="0">
                        <a:pos x="15" y="601"/>
                      </a:cxn>
                      <a:cxn ang="0">
                        <a:pos x="27" y="596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6" y="369"/>
                      </a:cxn>
                      <a:cxn ang="0">
                        <a:pos x="316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1" y="285"/>
                        </a:lnTo>
                        <a:lnTo>
                          <a:pt x="142" y="386"/>
                        </a:lnTo>
                        <a:lnTo>
                          <a:pt x="61" y="488"/>
                        </a:lnTo>
                        <a:lnTo>
                          <a:pt x="33" y="526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6"/>
                        </a:lnTo>
                        <a:lnTo>
                          <a:pt x="0" y="595"/>
                        </a:lnTo>
                        <a:lnTo>
                          <a:pt x="2" y="599"/>
                        </a:lnTo>
                        <a:lnTo>
                          <a:pt x="7" y="602"/>
                        </a:lnTo>
                        <a:lnTo>
                          <a:pt x="15" y="601"/>
                        </a:lnTo>
                        <a:lnTo>
                          <a:pt x="27" y="596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6" y="369"/>
                        </a:lnTo>
                        <a:lnTo>
                          <a:pt x="316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85" name="Freeform 293"/>
                  <p:cNvSpPr>
                    <a:spLocks/>
                  </p:cNvSpPr>
                  <p:nvPr/>
                </p:nvSpPr>
                <p:spPr bwMode="auto">
                  <a:xfrm>
                    <a:off x="4672" y="276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5" y="232"/>
                      </a:cxn>
                      <a:cxn ang="0">
                        <a:pos x="386" y="143"/>
                      </a:cxn>
                      <a:cxn ang="0">
                        <a:pos x="488" y="62"/>
                      </a:cxn>
                      <a:cxn ang="0">
                        <a:pos x="525" y="33"/>
                      </a:cxn>
                      <a:cxn ang="0">
                        <a:pos x="561" y="12"/>
                      </a:cxn>
                      <a:cxn ang="0">
                        <a:pos x="574" y="4"/>
                      </a:cxn>
                      <a:cxn ang="0">
                        <a:pos x="586" y="2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0" y="16"/>
                      </a:cxn>
                      <a:cxn ang="0">
                        <a:pos x="596" y="28"/>
                      </a:cxn>
                      <a:cxn ang="0">
                        <a:pos x="590" y="40"/>
                      </a:cxn>
                      <a:cxn ang="0">
                        <a:pos x="567" y="77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5" y="232"/>
                        </a:lnTo>
                        <a:lnTo>
                          <a:pt x="386" y="143"/>
                        </a:lnTo>
                        <a:lnTo>
                          <a:pt x="488" y="62"/>
                        </a:lnTo>
                        <a:lnTo>
                          <a:pt x="525" y="33"/>
                        </a:lnTo>
                        <a:lnTo>
                          <a:pt x="561" y="12"/>
                        </a:lnTo>
                        <a:lnTo>
                          <a:pt x="574" y="4"/>
                        </a:lnTo>
                        <a:lnTo>
                          <a:pt x="586" y="2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0" y="16"/>
                        </a:lnTo>
                        <a:lnTo>
                          <a:pt x="596" y="28"/>
                        </a:lnTo>
                        <a:lnTo>
                          <a:pt x="590" y="40"/>
                        </a:lnTo>
                        <a:lnTo>
                          <a:pt x="567" y="77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86" name="Freeform 294"/>
                  <p:cNvSpPr>
                    <a:spLocks/>
                  </p:cNvSpPr>
                  <p:nvPr/>
                </p:nvSpPr>
                <p:spPr bwMode="auto">
                  <a:xfrm>
                    <a:off x="4433" y="2637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70" y="197"/>
                      </a:cxn>
                      <a:cxn ang="0">
                        <a:pos x="70" y="197"/>
                      </a:cxn>
                      <a:cxn ang="0">
                        <a:pos x="71" y="196"/>
                      </a:cxn>
                      <a:cxn ang="0">
                        <a:pos x="72" y="196"/>
                      </a:cxn>
                      <a:cxn ang="0">
                        <a:pos x="72" y="195"/>
                      </a:cxn>
                      <a:cxn ang="0">
                        <a:pos x="77" y="192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9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19" y="153"/>
                      </a:cxn>
                      <a:cxn ang="0">
                        <a:pos x="129" y="136"/>
                      </a:cxn>
                      <a:cxn ang="0">
                        <a:pos x="129" y="136"/>
                      </a:cxn>
                      <a:cxn ang="0">
                        <a:pos x="136" y="120"/>
                      </a:cxn>
                      <a:cxn ang="0">
                        <a:pos x="134" y="101"/>
                      </a:cxn>
                      <a:cxn ang="0">
                        <a:pos x="126" y="82"/>
                      </a:cxn>
                      <a:cxn ang="0">
                        <a:pos x="108" y="66"/>
                      </a:cxn>
                      <a:cxn ang="0">
                        <a:pos x="87" y="48"/>
                      </a:cxn>
                      <a:cxn ang="0">
                        <a:pos x="62" y="33"/>
                      </a:cxn>
                      <a:cxn ang="0">
                        <a:pos x="62" y="33"/>
                      </a:cxn>
                      <a:cxn ang="0">
                        <a:pos x="42" y="20"/>
                      </a:cxn>
                      <a:cxn ang="0">
                        <a:pos x="19" y="10"/>
                      </a:cxn>
                      <a:cxn ang="0">
                        <a:pos x="19" y="10"/>
                      </a:cxn>
                      <a:cxn ang="0">
                        <a:pos x="13" y="6"/>
                      </a:cxn>
                      <a:cxn ang="0">
                        <a:pos x="6" y="3"/>
                      </a:cxn>
                      <a:cxn ang="0">
                        <a:pos x="6" y="3"/>
                      </a:cxn>
                      <a:cxn ang="0">
                        <a:pos x="6" y="3"/>
                      </a:cxn>
                      <a:cxn ang="0">
                        <a:pos x="3" y="2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7">
                        <a:moveTo>
                          <a:pt x="70" y="197"/>
                        </a:moveTo>
                        <a:lnTo>
                          <a:pt x="70" y="197"/>
                        </a:lnTo>
                        <a:lnTo>
                          <a:pt x="71" y="196"/>
                        </a:lnTo>
                        <a:lnTo>
                          <a:pt x="72" y="196"/>
                        </a:lnTo>
                        <a:lnTo>
                          <a:pt x="72" y="195"/>
                        </a:lnTo>
                        <a:lnTo>
                          <a:pt x="77" y="192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9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19" y="153"/>
                        </a:lnTo>
                        <a:lnTo>
                          <a:pt x="129" y="136"/>
                        </a:lnTo>
                        <a:lnTo>
                          <a:pt x="129" y="136"/>
                        </a:lnTo>
                        <a:lnTo>
                          <a:pt x="136" y="120"/>
                        </a:lnTo>
                        <a:lnTo>
                          <a:pt x="134" y="101"/>
                        </a:lnTo>
                        <a:lnTo>
                          <a:pt x="126" y="82"/>
                        </a:lnTo>
                        <a:lnTo>
                          <a:pt x="108" y="66"/>
                        </a:lnTo>
                        <a:lnTo>
                          <a:pt x="87" y="48"/>
                        </a:lnTo>
                        <a:lnTo>
                          <a:pt x="62" y="33"/>
                        </a:lnTo>
                        <a:lnTo>
                          <a:pt x="62" y="33"/>
                        </a:lnTo>
                        <a:lnTo>
                          <a:pt x="42" y="20"/>
                        </a:lnTo>
                        <a:lnTo>
                          <a:pt x="19" y="10"/>
                        </a:lnTo>
                        <a:lnTo>
                          <a:pt x="19" y="10"/>
                        </a:lnTo>
                        <a:lnTo>
                          <a:pt x="13" y="6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87" name="Freeform 295"/>
                  <p:cNvSpPr>
                    <a:spLocks/>
                  </p:cNvSpPr>
                  <p:nvPr/>
                </p:nvSpPr>
                <p:spPr bwMode="auto">
                  <a:xfrm>
                    <a:off x="4432" y="2639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70" y="196"/>
                      </a:cxn>
                      <a:cxn ang="0">
                        <a:pos x="71" y="196"/>
                      </a:cxn>
                      <a:cxn ang="0">
                        <a:pos x="71" y="196"/>
                      </a:cxn>
                      <a:cxn ang="0">
                        <a:pos x="72" y="194"/>
                      </a:cxn>
                      <a:cxn ang="0">
                        <a:pos x="74" y="194"/>
                      </a:cxn>
                      <a:cxn ang="0">
                        <a:pos x="74" y="194"/>
                      </a:cxn>
                      <a:cxn ang="0">
                        <a:pos x="78" y="191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7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20" y="153"/>
                      </a:cxn>
                      <a:cxn ang="0">
                        <a:pos x="129" y="135"/>
                      </a:cxn>
                      <a:cxn ang="0">
                        <a:pos x="129" y="135"/>
                      </a:cxn>
                      <a:cxn ang="0">
                        <a:pos x="136" y="119"/>
                      </a:cxn>
                      <a:cxn ang="0">
                        <a:pos x="134" y="101"/>
                      </a:cxn>
                      <a:cxn ang="0">
                        <a:pos x="134" y="101"/>
                      </a:cxn>
                      <a:cxn ang="0">
                        <a:pos x="126" y="81"/>
                      </a:cxn>
                      <a:cxn ang="0">
                        <a:pos x="108" y="65"/>
                      </a:cxn>
                      <a:cxn ang="0">
                        <a:pos x="87" y="47"/>
                      </a:cxn>
                      <a:cxn ang="0">
                        <a:pos x="64" y="3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6">
                        <a:moveTo>
                          <a:pt x="70" y="196"/>
                        </a:moveTo>
                        <a:lnTo>
                          <a:pt x="71" y="196"/>
                        </a:lnTo>
                        <a:lnTo>
                          <a:pt x="71" y="196"/>
                        </a:lnTo>
                        <a:lnTo>
                          <a:pt x="72" y="194"/>
                        </a:lnTo>
                        <a:lnTo>
                          <a:pt x="74" y="194"/>
                        </a:lnTo>
                        <a:lnTo>
                          <a:pt x="74" y="194"/>
                        </a:lnTo>
                        <a:lnTo>
                          <a:pt x="78" y="191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7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20" y="153"/>
                        </a:lnTo>
                        <a:lnTo>
                          <a:pt x="129" y="135"/>
                        </a:lnTo>
                        <a:lnTo>
                          <a:pt x="129" y="135"/>
                        </a:lnTo>
                        <a:lnTo>
                          <a:pt x="136" y="119"/>
                        </a:lnTo>
                        <a:lnTo>
                          <a:pt x="134" y="101"/>
                        </a:lnTo>
                        <a:lnTo>
                          <a:pt x="134" y="101"/>
                        </a:lnTo>
                        <a:lnTo>
                          <a:pt x="126" y="81"/>
                        </a:lnTo>
                        <a:lnTo>
                          <a:pt x="108" y="65"/>
                        </a:lnTo>
                        <a:lnTo>
                          <a:pt x="87" y="47"/>
                        </a:lnTo>
                        <a:lnTo>
                          <a:pt x="64" y="3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88" name="Freeform 296"/>
                  <p:cNvSpPr>
                    <a:spLocks/>
                  </p:cNvSpPr>
                  <p:nvPr/>
                </p:nvSpPr>
                <p:spPr bwMode="auto">
                  <a:xfrm>
                    <a:off x="4422" y="2639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69" y="197"/>
                      </a:cxn>
                      <a:cxn ang="0">
                        <a:pos x="69" y="197"/>
                      </a:cxn>
                      <a:cxn ang="0">
                        <a:pos x="71" y="197"/>
                      </a:cxn>
                      <a:cxn ang="0">
                        <a:pos x="72" y="196"/>
                      </a:cxn>
                      <a:cxn ang="0">
                        <a:pos x="72" y="194"/>
                      </a:cxn>
                      <a:cxn ang="0">
                        <a:pos x="77" y="191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9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20" y="153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36" y="119"/>
                      </a:cxn>
                      <a:cxn ang="0">
                        <a:pos x="134" y="102"/>
                      </a:cxn>
                      <a:cxn ang="0">
                        <a:pos x="126" y="82"/>
                      </a:cxn>
                      <a:cxn ang="0">
                        <a:pos x="108" y="66"/>
                      </a:cxn>
                      <a:cxn ang="0">
                        <a:pos x="87" y="49"/>
                      </a:cxn>
                      <a:cxn ang="0">
                        <a:pos x="64" y="3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7">
                        <a:moveTo>
                          <a:pt x="69" y="197"/>
                        </a:moveTo>
                        <a:lnTo>
                          <a:pt x="69" y="197"/>
                        </a:lnTo>
                        <a:lnTo>
                          <a:pt x="71" y="197"/>
                        </a:lnTo>
                        <a:lnTo>
                          <a:pt x="72" y="196"/>
                        </a:lnTo>
                        <a:lnTo>
                          <a:pt x="72" y="194"/>
                        </a:lnTo>
                        <a:lnTo>
                          <a:pt x="77" y="191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9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20" y="153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36" y="119"/>
                        </a:lnTo>
                        <a:lnTo>
                          <a:pt x="134" y="102"/>
                        </a:lnTo>
                        <a:lnTo>
                          <a:pt x="126" y="82"/>
                        </a:lnTo>
                        <a:lnTo>
                          <a:pt x="108" y="66"/>
                        </a:lnTo>
                        <a:lnTo>
                          <a:pt x="87" y="49"/>
                        </a:lnTo>
                        <a:lnTo>
                          <a:pt x="64" y="3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89" name="Freeform 297"/>
                  <p:cNvSpPr>
                    <a:spLocks/>
                  </p:cNvSpPr>
                  <p:nvPr/>
                </p:nvSpPr>
                <p:spPr bwMode="auto">
                  <a:xfrm>
                    <a:off x="4689" y="2942"/>
                    <a:ext cx="49" cy="64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2"/>
                      </a:cxn>
                      <a:cxn ang="0">
                        <a:pos x="57" y="2"/>
                      </a:cxn>
                      <a:cxn ang="0">
                        <a:pos x="55" y="3"/>
                      </a:cxn>
                      <a:cxn ang="0">
                        <a:pos x="55" y="3"/>
                      </a:cxn>
                      <a:cxn ang="0">
                        <a:pos x="51" y="7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35" y="22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13" y="51"/>
                      </a:cxn>
                      <a:cxn ang="0">
                        <a:pos x="5" y="68"/>
                      </a:cxn>
                      <a:cxn ang="0">
                        <a:pos x="5" y="68"/>
                      </a:cxn>
                      <a:cxn ang="0">
                        <a:pos x="0" y="84"/>
                      </a:cxn>
                      <a:cxn ang="0">
                        <a:pos x="3" y="102"/>
                      </a:cxn>
                      <a:cxn ang="0">
                        <a:pos x="13" y="121"/>
                      </a:cxn>
                      <a:cxn ang="0">
                        <a:pos x="32" y="136"/>
                      </a:cxn>
                      <a:cxn ang="0">
                        <a:pos x="55" y="150"/>
                      </a:cxn>
                      <a:cxn ang="0">
                        <a:pos x="80" y="163"/>
                      </a:cxn>
                      <a:cxn ang="0">
                        <a:pos x="80" y="163"/>
                      </a:cxn>
                      <a:cxn ang="0">
                        <a:pos x="103" y="173"/>
                      </a:cxn>
                      <a:cxn ang="0">
                        <a:pos x="126" y="183"/>
                      </a:cxn>
                      <a:cxn ang="0">
                        <a:pos x="126" y="183"/>
                      </a:cxn>
                      <a:cxn ang="0">
                        <a:pos x="133" y="186"/>
                      </a:cxn>
                      <a:cxn ang="0">
                        <a:pos x="140" y="189"/>
                      </a:cxn>
                      <a:cxn ang="0">
                        <a:pos x="140" y="189"/>
                      </a:cxn>
                      <a:cxn ang="0">
                        <a:pos x="140" y="189"/>
                      </a:cxn>
                      <a:cxn ang="0">
                        <a:pos x="143" y="189"/>
                      </a:cxn>
                      <a:cxn ang="0">
                        <a:pos x="144" y="190"/>
                      </a:cxn>
                      <a:cxn ang="0">
                        <a:pos x="144" y="190"/>
                      </a:cxn>
                      <a:cxn ang="0">
                        <a:pos x="144" y="190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</a:cxnLst>
                    <a:rect l="0" t="0" r="r" b="b"/>
                    <a:pathLst>
                      <a:path w="146" h="190">
                        <a:moveTo>
                          <a:pt x="58" y="0"/>
                        </a:moveTo>
                        <a:lnTo>
                          <a:pt x="58" y="2"/>
                        </a:lnTo>
                        <a:lnTo>
                          <a:pt x="57" y="2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1" y="7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35" y="22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13" y="51"/>
                        </a:lnTo>
                        <a:lnTo>
                          <a:pt x="5" y="68"/>
                        </a:lnTo>
                        <a:lnTo>
                          <a:pt x="5" y="68"/>
                        </a:lnTo>
                        <a:lnTo>
                          <a:pt x="0" y="84"/>
                        </a:lnTo>
                        <a:lnTo>
                          <a:pt x="3" y="102"/>
                        </a:lnTo>
                        <a:lnTo>
                          <a:pt x="13" y="121"/>
                        </a:lnTo>
                        <a:lnTo>
                          <a:pt x="32" y="136"/>
                        </a:lnTo>
                        <a:lnTo>
                          <a:pt x="55" y="150"/>
                        </a:lnTo>
                        <a:lnTo>
                          <a:pt x="80" y="163"/>
                        </a:lnTo>
                        <a:lnTo>
                          <a:pt x="80" y="163"/>
                        </a:lnTo>
                        <a:lnTo>
                          <a:pt x="103" y="173"/>
                        </a:lnTo>
                        <a:lnTo>
                          <a:pt x="126" y="183"/>
                        </a:lnTo>
                        <a:lnTo>
                          <a:pt x="126" y="183"/>
                        </a:lnTo>
                        <a:lnTo>
                          <a:pt x="133" y="186"/>
                        </a:lnTo>
                        <a:lnTo>
                          <a:pt x="140" y="189"/>
                        </a:lnTo>
                        <a:lnTo>
                          <a:pt x="140" y="189"/>
                        </a:lnTo>
                        <a:lnTo>
                          <a:pt x="140" y="189"/>
                        </a:lnTo>
                        <a:lnTo>
                          <a:pt x="143" y="189"/>
                        </a:lnTo>
                        <a:lnTo>
                          <a:pt x="144" y="190"/>
                        </a:lnTo>
                        <a:lnTo>
                          <a:pt x="144" y="190"/>
                        </a:lnTo>
                        <a:lnTo>
                          <a:pt x="144" y="190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90" name="Freeform 298"/>
                  <p:cNvSpPr>
                    <a:spLocks/>
                  </p:cNvSpPr>
                  <p:nvPr/>
                </p:nvSpPr>
                <p:spPr bwMode="auto">
                  <a:xfrm>
                    <a:off x="4696" y="2940"/>
                    <a:ext cx="49" cy="63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1"/>
                      </a:cxn>
                      <a:cxn ang="0">
                        <a:pos x="58" y="1"/>
                      </a:cxn>
                      <a:cxn ang="0">
                        <a:pos x="56" y="1"/>
                      </a:cxn>
                      <a:cxn ang="0">
                        <a:pos x="55" y="3"/>
                      </a:cxn>
                      <a:cxn ang="0">
                        <a:pos x="55" y="3"/>
                      </a:cxn>
                      <a:cxn ang="0">
                        <a:pos x="50" y="6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35" y="22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13" y="49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0" y="83"/>
                      </a:cxn>
                      <a:cxn ang="0">
                        <a:pos x="3" y="102"/>
                      </a:cxn>
                      <a:cxn ang="0">
                        <a:pos x="3" y="102"/>
                      </a:cxn>
                      <a:cxn ang="0">
                        <a:pos x="14" y="121"/>
                      </a:cxn>
                      <a:cxn ang="0">
                        <a:pos x="32" y="134"/>
                      </a:cxn>
                      <a:cxn ang="0">
                        <a:pos x="56" y="150"/>
                      </a:cxn>
                      <a:cxn ang="0">
                        <a:pos x="81" y="163"/>
                      </a:cxn>
                      <a:cxn ang="0">
                        <a:pos x="147" y="190"/>
                      </a:cxn>
                      <a:cxn ang="0">
                        <a:pos x="147" y="190"/>
                      </a:cxn>
                    </a:cxnLst>
                    <a:rect l="0" t="0" r="r" b="b"/>
                    <a:pathLst>
                      <a:path w="147" h="190">
                        <a:moveTo>
                          <a:pt x="58" y="0"/>
                        </a:moveTo>
                        <a:lnTo>
                          <a:pt x="58" y="1"/>
                        </a:lnTo>
                        <a:lnTo>
                          <a:pt x="58" y="1"/>
                        </a:lnTo>
                        <a:lnTo>
                          <a:pt x="56" y="1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0" y="6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35" y="22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13" y="49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0" y="83"/>
                        </a:lnTo>
                        <a:lnTo>
                          <a:pt x="3" y="102"/>
                        </a:lnTo>
                        <a:lnTo>
                          <a:pt x="3" y="102"/>
                        </a:lnTo>
                        <a:lnTo>
                          <a:pt x="14" y="121"/>
                        </a:lnTo>
                        <a:lnTo>
                          <a:pt x="32" y="134"/>
                        </a:lnTo>
                        <a:lnTo>
                          <a:pt x="56" y="150"/>
                        </a:lnTo>
                        <a:lnTo>
                          <a:pt x="81" y="163"/>
                        </a:lnTo>
                        <a:lnTo>
                          <a:pt x="147" y="190"/>
                        </a:lnTo>
                        <a:lnTo>
                          <a:pt x="147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591" name="Freeform 299"/>
                  <p:cNvSpPr>
                    <a:spLocks/>
                  </p:cNvSpPr>
                  <p:nvPr/>
                </p:nvSpPr>
                <p:spPr bwMode="auto">
                  <a:xfrm>
                    <a:off x="4700" y="2940"/>
                    <a:ext cx="48" cy="63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0"/>
                      </a:cxn>
                      <a:cxn ang="0">
                        <a:pos x="58" y="1"/>
                      </a:cxn>
                      <a:cxn ang="0">
                        <a:pos x="56" y="1"/>
                      </a:cxn>
                      <a:cxn ang="0">
                        <a:pos x="55" y="2"/>
                      </a:cxn>
                      <a:cxn ang="0">
                        <a:pos x="51" y="5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35" y="21"/>
                      </a:cxn>
                      <a:cxn ang="0">
                        <a:pos x="25" y="34"/>
                      </a:cxn>
                      <a:cxn ang="0">
                        <a:pos x="25" y="34"/>
                      </a:cxn>
                      <a:cxn ang="0">
                        <a:pos x="13" y="48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0" y="83"/>
                      </a:cxn>
                      <a:cxn ang="0">
                        <a:pos x="3" y="100"/>
                      </a:cxn>
                      <a:cxn ang="0">
                        <a:pos x="15" y="119"/>
                      </a:cxn>
                      <a:cxn ang="0">
                        <a:pos x="32" y="133"/>
                      </a:cxn>
                      <a:cxn ang="0">
                        <a:pos x="56" y="149"/>
                      </a:cxn>
                      <a:cxn ang="0">
                        <a:pos x="81" y="162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</a:cxnLst>
                    <a:rect l="0" t="0" r="r" b="b"/>
                    <a:pathLst>
                      <a:path w="146" h="190">
                        <a:moveTo>
                          <a:pt x="58" y="0"/>
                        </a:moveTo>
                        <a:lnTo>
                          <a:pt x="58" y="0"/>
                        </a:lnTo>
                        <a:lnTo>
                          <a:pt x="58" y="1"/>
                        </a:lnTo>
                        <a:lnTo>
                          <a:pt x="56" y="1"/>
                        </a:lnTo>
                        <a:lnTo>
                          <a:pt x="55" y="2"/>
                        </a:lnTo>
                        <a:lnTo>
                          <a:pt x="51" y="5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35" y="21"/>
                        </a:lnTo>
                        <a:lnTo>
                          <a:pt x="25" y="34"/>
                        </a:lnTo>
                        <a:lnTo>
                          <a:pt x="25" y="34"/>
                        </a:lnTo>
                        <a:lnTo>
                          <a:pt x="13" y="48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0" y="83"/>
                        </a:lnTo>
                        <a:lnTo>
                          <a:pt x="3" y="100"/>
                        </a:lnTo>
                        <a:lnTo>
                          <a:pt x="15" y="119"/>
                        </a:lnTo>
                        <a:lnTo>
                          <a:pt x="32" y="133"/>
                        </a:lnTo>
                        <a:lnTo>
                          <a:pt x="56" y="149"/>
                        </a:lnTo>
                        <a:lnTo>
                          <a:pt x="81" y="162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sp>
              <p:nvSpPr>
                <p:cNvPr id="445" name="Freeform 430"/>
                <p:cNvSpPr>
                  <a:spLocks/>
                </p:cNvSpPr>
                <p:nvPr/>
              </p:nvSpPr>
              <p:spPr bwMode="auto">
                <a:xfrm>
                  <a:off x="4448" y="252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1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1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46" name="Freeform 432"/>
                <p:cNvSpPr>
                  <a:spLocks/>
                </p:cNvSpPr>
                <p:nvPr/>
              </p:nvSpPr>
              <p:spPr bwMode="auto">
                <a:xfrm>
                  <a:off x="4450" y="252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3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1" y="12"/>
                    </a:cxn>
                    <a:cxn ang="0">
                      <a:pos x="573" y="6"/>
                    </a:cxn>
                    <a:cxn ang="0">
                      <a:pos x="584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7" y="77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3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1" y="12"/>
                      </a:lnTo>
                      <a:lnTo>
                        <a:pt x="573" y="6"/>
                      </a:lnTo>
                      <a:lnTo>
                        <a:pt x="584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7" y="77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47" name="Freeform 433"/>
                <p:cNvSpPr>
                  <a:spLocks/>
                </p:cNvSpPr>
                <p:nvPr/>
              </p:nvSpPr>
              <p:spPr bwMode="auto">
                <a:xfrm>
                  <a:off x="4319" y="272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48" name="Freeform 434"/>
                <p:cNvSpPr>
                  <a:spLocks/>
                </p:cNvSpPr>
                <p:nvPr/>
              </p:nvSpPr>
              <p:spPr bwMode="auto">
                <a:xfrm>
                  <a:off x="4520" y="259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7" y="62"/>
                    </a:cxn>
                    <a:cxn ang="0">
                      <a:pos x="525" y="33"/>
                    </a:cxn>
                    <a:cxn ang="0">
                      <a:pos x="561" y="12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1" y="7"/>
                    </a:cxn>
                    <a:cxn ang="0">
                      <a:pos x="600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6" y="76"/>
                    </a:cxn>
                    <a:cxn ang="0">
                      <a:pos x="539" y="112"/>
                    </a:cxn>
                    <a:cxn ang="0">
                      <a:pos x="457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1" h="602">
                      <a:moveTo>
                        <a:pt x="0" y="493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7" y="62"/>
                      </a:lnTo>
                      <a:lnTo>
                        <a:pt x="525" y="33"/>
                      </a:lnTo>
                      <a:lnTo>
                        <a:pt x="561" y="12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1" y="7"/>
                      </a:lnTo>
                      <a:lnTo>
                        <a:pt x="600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6" y="76"/>
                      </a:lnTo>
                      <a:lnTo>
                        <a:pt x="539" y="112"/>
                      </a:lnTo>
                      <a:lnTo>
                        <a:pt x="457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49" name="Freeform 435"/>
                <p:cNvSpPr>
                  <a:spLocks/>
                </p:cNvSpPr>
                <p:nvPr/>
              </p:nvSpPr>
              <p:spPr bwMode="auto">
                <a:xfrm>
                  <a:off x="4321" y="272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4"/>
                    </a:cxn>
                    <a:cxn ang="0">
                      <a:pos x="142" y="384"/>
                    </a:cxn>
                    <a:cxn ang="0">
                      <a:pos x="62" y="488"/>
                    </a:cxn>
                    <a:cxn ang="0">
                      <a:pos x="33" y="524"/>
                    </a:cxn>
                    <a:cxn ang="0">
                      <a:pos x="11" y="562"/>
                    </a:cxn>
                    <a:cxn ang="0">
                      <a:pos x="4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4"/>
                      </a:lnTo>
                      <a:lnTo>
                        <a:pt x="142" y="384"/>
                      </a:lnTo>
                      <a:lnTo>
                        <a:pt x="62" y="488"/>
                      </a:lnTo>
                      <a:lnTo>
                        <a:pt x="33" y="524"/>
                      </a:lnTo>
                      <a:lnTo>
                        <a:pt x="11" y="562"/>
                      </a:lnTo>
                      <a:lnTo>
                        <a:pt x="4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0" name="Freeform 436"/>
                <p:cNvSpPr>
                  <a:spLocks/>
                </p:cNvSpPr>
                <p:nvPr/>
              </p:nvSpPr>
              <p:spPr bwMode="auto">
                <a:xfrm>
                  <a:off x="4522" y="259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9"/>
                    </a:cxn>
                    <a:cxn ang="0">
                      <a:pos x="368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9"/>
                      </a:lnTo>
                      <a:lnTo>
                        <a:pt x="368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1" name="Freeform 437"/>
                <p:cNvSpPr>
                  <a:spLocks/>
                </p:cNvSpPr>
                <p:nvPr/>
              </p:nvSpPr>
              <p:spPr bwMode="auto">
                <a:xfrm>
                  <a:off x="4393" y="279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2" name="Freeform 438"/>
                <p:cNvSpPr>
                  <a:spLocks/>
                </p:cNvSpPr>
                <p:nvPr/>
              </p:nvSpPr>
              <p:spPr bwMode="auto">
                <a:xfrm>
                  <a:off x="4594" y="2668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3" name="Freeform 439"/>
                <p:cNvSpPr>
                  <a:spLocks/>
                </p:cNvSpPr>
                <p:nvPr/>
              </p:nvSpPr>
              <p:spPr bwMode="auto">
                <a:xfrm>
                  <a:off x="4394" y="279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0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7"/>
                    </a:cxn>
                    <a:cxn ang="0">
                      <a:pos x="114" y="538"/>
                    </a:cxn>
                    <a:cxn ang="0">
                      <a:pos x="216" y="458"/>
                    </a:cxn>
                    <a:cxn ang="0">
                      <a:pos x="318" y="368"/>
                    </a:cxn>
                    <a:cxn ang="0">
                      <a:pos x="318" y="368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0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7"/>
                      </a:lnTo>
                      <a:lnTo>
                        <a:pt x="114" y="538"/>
                      </a:lnTo>
                      <a:lnTo>
                        <a:pt x="216" y="458"/>
                      </a:lnTo>
                      <a:lnTo>
                        <a:pt x="318" y="368"/>
                      </a:lnTo>
                      <a:lnTo>
                        <a:pt x="318" y="368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4" name="Freeform 440"/>
                <p:cNvSpPr>
                  <a:spLocks/>
                </p:cNvSpPr>
                <p:nvPr/>
              </p:nvSpPr>
              <p:spPr bwMode="auto">
                <a:xfrm>
                  <a:off x="4596" y="2670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4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4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5" name="Freeform 441"/>
                <p:cNvSpPr>
                  <a:spLocks/>
                </p:cNvSpPr>
                <p:nvPr/>
              </p:nvSpPr>
              <p:spPr bwMode="auto">
                <a:xfrm>
                  <a:off x="4465" y="286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5"/>
                    </a:cxn>
                    <a:cxn ang="0">
                      <a:pos x="62" y="487"/>
                    </a:cxn>
                    <a:cxn ang="0">
                      <a:pos x="34" y="525"/>
                    </a:cxn>
                    <a:cxn ang="0">
                      <a:pos x="11" y="561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8" y="601"/>
                    </a:cxn>
                    <a:cxn ang="0">
                      <a:pos x="16" y="599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6"/>
                    </a:cxn>
                    <a:cxn ang="0">
                      <a:pos x="114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1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5"/>
                      </a:lnTo>
                      <a:lnTo>
                        <a:pt x="62" y="487"/>
                      </a:lnTo>
                      <a:lnTo>
                        <a:pt x="34" y="525"/>
                      </a:lnTo>
                      <a:lnTo>
                        <a:pt x="11" y="561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8" y="601"/>
                      </a:lnTo>
                      <a:lnTo>
                        <a:pt x="16" y="599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6"/>
                      </a:lnTo>
                      <a:lnTo>
                        <a:pt x="114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6" name="Freeform 442"/>
                <p:cNvSpPr>
                  <a:spLocks/>
                </p:cNvSpPr>
                <p:nvPr/>
              </p:nvSpPr>
              <p:spPr bwMode="auto">
                <a:xfrm>
                  <a:off x="4666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4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4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7" name="Freeform 443"/>
                <p:cNvSpPr>
                  <a:spLocks/>
                </p:cNvSpPr>
                <p:nvPr/>
              </p:nvSpPr>
              <p:spPr bwMode="auto">
                <a:xfrm>
                  <a:off x="4467" y="287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1" y="283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2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68"/>
                    </a:cxn>
                    <a:cxn ang="0">
                      <a:pos x="316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1" y="283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2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68"/>
                      </a:lnTo>
                      <a:lnTo>
                        <a:pt x="316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8" name="Freeform 444"/>
                <p:cNvSpPr>
                  <a:spLocks/>
                </p:cNvSpPr>
                <p:nvPr/>
              </p:nvSpPr>
              <p:spPr bwMode="auto">
                <a:xfrm>
                  <a:off x="4668" y="2742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38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8" y="316"/>
                    </a:cxn>
                    <a:cxn ang="0">
                      <a:pos x="368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38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8" y="316"/>
                      </a:lnTo>
                      <a:lnTo>
                        <a:pt x="368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9" name="Freeform 446"/>
                <p:cNvSpPr>
                  <a:spLocks/>
                </p:cNvSpPr>
                <p:nvPr/>
              </p:nvSpPr>
              <p:spPr bwMode="auto">
                <a:xfrm>
                  <a:off x="4451" y="252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9" y="62"/>
                    </a:cxn>
                    <a:cxn ang="0">
                      <a:pos x="525" y="35"/>
                    </a:cxn>
                    <a:cxn ang="0">
                      <a:pos x="562" y="12"/>
                    </a:cxn>
                    <a:cxn ang="0">
                      <a:pos x="574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3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9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3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9" y="62"/>
                      </a:lnTo>
                      <a:lnTo>
                        <a:pt x="525" y="35"/>
                      </a:lnTo>
                      <a:lnTo>
                        <a:pt x="562" y="12"/>
                      </a:lnTo>
                      <a:lnTo>
                        <a:pt x="574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3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9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60" name="Freeform 448"/>
                <p:cNvSpPr>
                  <a:spLocks/>
                </p:cNvSpPr>
                <p:nvPr/>
              </p:nvSpPr>
              <p:spPr bwMode="auto">
                <a:xfrm>
                  <a:off x="4453" y="25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8"/>
                    </a:cxn>
                    <a:cxn ang="0">
                      <a:pos x="596" y="29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9"/>
                    </a:cxn>
                    <a:cxn ang="0">
                      <a:pos x="370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8"/>
                      </a:lnTo>
                      <a:lnTo>
                        <a:pt x="596" y="29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61" name="Freeform 449"/>
                <p:cNvSpPr>
                  <a:spLocks/>
                </p:cNvSpPr>
                <p:nvPr/>
              </p:nvSpPr>
              <p:spPr bwMode="auto">
                <a:xfrm>
                  <a:off x="4323" y="27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4" y="524"/>
                    </a:cxn>
                    <a:cxn ang="0">
                      <a:pos x="12" y="561"/>
                    </a:cxn>
                    <a:cxn ang="0">
                      <a:pos x="5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7"/>
                    </a:cxn>
                    <a:cxn ang="0">
                      <a:pos x="113" y="538"/>
                    </a:cxn>
                    <a:cxn ang="0">
                      <a:pos x="217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4" y="524"/>
                      </a:lnTo>
                      <a:lnTo>
                        <a:pt x="12" y="561"/>
                      </a:lnTo>
                      <a:lnTo>
                        <a:pt x="5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7"/>
                      </a:lnTo>
                      <a:lnTo>
                        <a:pt x="113" y="538"/>
                      </a:lnTo>
                      <a:lnTo>
                        <a:pt x="217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62" name="Freeform 450"/>
                <p:cNvSpPr>
                  <a:spLocks/>
                </p:cNvSpPr>
                <p:nvPr/>
              </p:nvSpPr>
              <p:spPr bwMode="auto">
                <a:xfrm>
                  <a:off x="4524" y="260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63" name="Freeform 451"/>
                <p:cNvSpPr>
                  <a:spLocks/>
                </p:cNvSpPr>
                <p:nvPr/>
              </p:nvSpPr>
              <p:spPr bwMode="auto">
                <a:xfrm>
                  <a:off x="4324" y="273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64" name="Freeform 452"/>
                <p:cNvSpPr>
                  <a:spLocks/>
                </p:cNvSpPr>
                <p:nvPr/>
              </p:nvSpPr>
              <p:spPr bwMode="auto">
                <a:xfrm>
                  <a:off x="4525" y="260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9" y="62"/>
                    </a:cxn>
                    <a:cxn ang="0">
                      <a:pos x="525" y="33"/>
                    </a:cxn>
                    <a:cxn ang="0">
                      <a:pos x="562" y="11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9" y="62"/>
                      </a:lnTo>
                      <a:lnTo>
                        <a:pt x="525" y="33"/>
                      </a:lnTo>
                      <a:lnTo>
                        <a:pt x="562" y="11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65" name="Freeform 453"/>
                <p:cNvSpPr>
                  <a:spLocks/>
                </p:cNvSpPr>
                <p:nvPr/>
              </p:nvSpPr>
              <p:spPr bwMode="auto">
                <a:xfrm>
                  <a:off x="4396" y="280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4" y="525"/>
                    </a:cxn>
                    <a:cxn ang="0">
                      <a:pos x="13" y="562"/>
                    </a:cxn>
                    <a:cxn ang="0">
                      <a:pos x="6" y="574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4" y="525"/>
                      </a:lnTo>
                      <a:lnTo>
                        <a:pt x="13" y="562"/>
                      </a:lnTo>
                      <a:lnTo>
                        <a:pt x="6" y="574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66" name="Freeform 454"/>
                <p:cNvSpPr>
                  <a:spLocks/>
                </p:cNvSpPr>
                <p:nvPr/>
              </p:nvSpPr>
              <p:spPr bwMode="auto">
                <a:xfrm>
                  <a:off x="4597" y="267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67" name="Freeform 455"/>
                <p:cNvSpPr>
                  <a:spLocks/>
                </p:cNvSpPr>
                <p:nvPr/>
              </p:nvSpPr>
              <p:spPr bwMode="auto">
                <a:xfrm>
                  <a:off x="4398" y="280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68" name="Freeform 456"/>
                <p:cNvSpPr>
                  <a:spLocks/>
                </p:cNvSpPr>
                <p:nvPr/>
              </p:nvSpPr>
              <p:spPr bwMode="auto">
                <a:xfrm>
                  <a:off x="4599" y="267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69" name="Freeform 457"/>
                <p:cNvSpPr>
                  <a:spLocks/>
                </p:cNvSpPr>
                <p:nvPr/>
              </p:nvSpPr>
              <p:spPr bwMode="auto">
                <a:xfrm>
                  <a:off x="4469" y="2873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70" name="Freeform 458"/>
                <p:cNvSpPr>
                  <a:spLocks/>
                </p:cNvSpPr>
                <p:nvPr/>
              </p:nvSpPr>
              <p:spPr bwMode="auto">
                <a:xfrm>
                  <a:off x="4669" y="27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39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39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71" name="Freeform 459"/>
                <p:cNvSpPr>
                  <a:spLocks/>
                </p:cNvSpPr>
                <p:nvPr/>
              </p:nvSpPr>
              <p:spPr bwMode="auto">
                <a:xfrm>
                  <a:off x="4470" y="287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1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599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1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599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72" name="Freeform 460"/>
                <p:cNvSpPr>
                  <a:spLocks/>
                </p:cNvSpPr>
                <p:nvPr/>
              </p:nvSpPr>
              <p:spPr bwMode="auto">
                <a:xfrm>
                  <a:off x="4671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2" y="11"/>
                    </a:cxn>
                    <a:cxn ang="0">
                      <a:pos x="573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2" y="11"/>
                      </a:lnTo>
                      <a:lnTo>
                        <a:pt x="573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73" name="Freeform 462"/>
                <p:cNvSpPr>
                  <a:spLocks/>
                </p:cNvSpPr>
                <p:nvPr/>
              </p:nvSpPr>
              <p:spPr bwMode="auto">
                <a:xfrm>
                  <a:off x="4451" y="252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9" y="62"/>
                    </a:cxn>
                    <a:cxn ang="0">
                      <a:pos x="525" y="35"/>
                    </a:cxn>
                    <a:cxn ang="0">
                      <a:pos x="562" y="12"/>
                    </a:cxn>
                    <a:cxn ang="0">
                      <a:pos x="574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3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9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3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9" y="62"/>
                      </a:lnTo>
                      <a:lnTo>
                        <a:pt x="525" y="35"/>
                      </a:lnTo>
                      <a:lnTo>
                        <a:pt x="562" y="12"/>
                      </a:lnTo>
                      <a:lnTo>
                        <a:pt x="574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3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9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74" name="Freeform 464"/>
                <p:cNvSpPr>
                  <a:spLocks/>
                </p:cNvSpPr>
                <p:nvPr/>
              </p:nvSpPr>
              <p:spPr bwMode="auto">
                <a:xfrm>
                  <a:off x="4453" y="25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8"/>
                    </a:cxn>
                    <a:cxn ang="0">
                      <a:pos x="596" y="29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9"/>
                    </a:cxn>
                    <a:cxn ang="0">
                      <a:pos x="370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8"/>
                      </a:lnTo>
                      <a:lnTo>
                        <a:pt x="596" y="29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75" name="Freeform 465"/>
                <p:cNvSpPr>
                  <a:spLocks/>
                </p:cNvSpPr>
                <p:nvPr/>
              </p:nvSpPr>
              <p:spPr bwMode="auto">
                <a:xfrm>
                  <a:off x="4323" y="27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4" y="524"/>
                    </a:cxn>
                    <a:cxn ang="0">
                      <a:pos x="12" y="561"/>
                    </a:cxn>
                    <a:cxn ang="0">
                      <a:pos x="5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7"/>
                    </a:cxn>
                    <a:cxn ang="0">
                      <a:pos x="113" y="538"/>
                    </a:cxn>
                    <a:cxn ang="0">
                      <a:pos x="217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4" y="524"/>
                      </a:lnTo>
                      <a:lnTo>
                        <a:pt x="12" y="561"/>
                      </a:lnTo>
                      <a:lnTo>
                        <a:pt x="5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7"/>
                      </a:lnTo>
                      <a:lnTo>
                        <a:pt x="113" y="538"/>
                      </a:lnTo>
                      <a:lnTo>
                        <a:pt x="217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76" name="Freeform 466"/>
                <p:cNvSpPr>
                  <a:spLocks/>
                </p:cNvSpPr>
                <p:nvPr/>
              </p:nvSpPr>
              <p:spPr bwMode="auto">
                <a:xfrm>
                  <a:off x="4524" y="260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77" name="Freeform 467"/>
                <p:cNvSpPr>
                  <a:spLocks/>
                </p:cNvSpPr>
                <p:nvPr/>
              </p:nvSpPr>
              <p:spPr bwMode="auto">
                <a:xfrm>
                  <a:off x="4324" y="273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78" name="Freeform 468"/>
                <p:cNvSpPr>
                  <a:spLocks/>
                </p:cNvSpPr>
                <p:nvPr/>
              </p:nvSpPr>
              <p:spPr bwMode="auto">
                <a:xfrm>
                  <a:off x="4525" y="260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9" y="62"/>
                    </a:cxn>
                    <a:cxn ang="0">
                      <a:pos x="525" y="33"/>
                    </a:cxn>
                    <a:cxn ang="0">
                      <a:pos x="562" y="11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9" y="62"/>
                      </a:lnTo>
                      <a:lnTo>
                        <a:pt x="525" y="33"/>
                      </a:lnTo>
                      <a:lnTo>
                        <a:pt x="562" y="11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79" name="Freeform 469"/>
                <p:cNvSpPr>
                  <a:spLocks/>
                </p:cNvSpPr>
                <p:nvPr/>
              </p:nvSpPr>
              <p:spPr bwMode="auto">
                <a:xfrm>
                  <a:off x="4396" y="280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4" y="525"/>
                    </a:cxn>
                    <a:cxn ang="0">
                      <a:pos x="13" y="562"/>
                    </a:cxn>
                    <a:cxn ang="0">
                      <a:pos x="6" y="574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4" y="525"/>
                      </a:lnTo>
                      <a:lnTo>
                        <a:pt x="13" y="562"/>
                      </a:lnTo>
                      <a:lnTo>
                        <a:pt x="6" y="574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80" name="Freeform 470"/>
                <p:cNvSpPr>
                  <a:spLocks/>
                </p:cNvSpPr>
                <p:nvPr/>
              </p:nvSpPr>
              <p:spPr bwMode="auto">
                <a:xfrm>
                  <a:off x="4597" y="267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81" name="Freeform 471"/>
                <p:cNvSpPr>
                  <a:spLocks/>
                </p:cNvSpPr>
                <p:nvPr/>
              </p:nvSpPr>
              <p:spPr bwMode="auto">
                <a:xfrm>
                  <a:off x="4398" y="280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82" name="Freeform 472"/>
                <p:cNvSpPr>
                  <a:spLocks/>
                </p:cNvSpPr>
                <p:nvPr/>
              </p:nvSpPr>
              <p:spPr bwMode="auto">
                <a:xfrm>
                  <a:off x="4599" y="267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83" name="Freeform 473"/>
                <p:cNvSpPr>
                  <a:spLocks/>
                </p:cNvSpPr>
                <p:nvPr/>
              </p:nvSpPr>
              <p:spPr bwMode="auto">
                <a:xfrm>
                  <a:off x="4469" y="2873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84" name="Freeform 474"/>
                <p:cNvSpPr>
                  <a:spLocks/>
                </p:cNvSpPr>
                <p:nvPr/>
              </p:nvSpPr>
              <p:spPr bwMode="auto">
                <a:xfrm>
                  <a:off x="4669" y="27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39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39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85" name="Freeform 475"/>
                <p:cNvSpPr>
                  <a:spLocks/>
                </p:cNvSpPr>
                <p:nvPr/>
              </p:nvSpPr>
              <p:spPr bwMode="auto">
                <a:xfrm>
                  <a:off x="4470" y="287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1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599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1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599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86" name="Freeform 476"/>
                <p:cNvSpPr>
                  <a:spLocks/>
                </p:cNvSpPr>
                <p:nvPr/>
              </p:nvSpPr>
              <p:spPr bwMode="auto">
                <a:xfrm>
                  <a:off x="4671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2" y="11"/>
                    </a:cxn>
                    <a:cxn ang="0">
                      <a:pos x="573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2" y="11"/>
                      </a:lnTo>
                      <a:lnTo>
                        <a:pt x="573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87" name="Freeform 478"/>
                <p:cNvSpPr>
                  <a:spLocks/>
                </p:cNvSpPr>
                <p:nvPr/>
              </p:nvSpPr>
              <p:spPr bwMode="auto">
                <a:xfrm>
                  <a:off x="4455" y="253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9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8"/>
                    </a:cxn>
                    <a:cxn ang="0">
                      <a:pos x="370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9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8"/>
                      </a:lnTo>
                      <a:lnTo>
                        <a:pt x="370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88" name="Freeform 480"/>
                <p:cNvSpPr>
                  <a:spLocks/>
                </p:cNvSpPr>
                <p:nvPr/>
              </p:nvSpPr>
              <p:spPr bwMode="auto">
                <a:xfrm>
                  <a:off x="4457" y="253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89" name="Freeform 481"/>
                <p:cNvSpPr>
                  <a:spLocks/>
                </p:cNvSpPr>
                <p:nvPr/>
              </p:nvSpPr>
              <p:spPr bwMode="auto">
                <a:xfrm>
                  <a:off x="4326" y="273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1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5"/>
                    </a:cxn>
                    <a:cxn ang="0">
                      <a:pos x="11" y="561"/>
                    </a:cxn>
                    <a:cxn ang="0">
                      <a:pos x="5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2" y="599"/>
                    </a:cxn>
                    <a:cxn ang="0">
                      <a:pos x="8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1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5"/>
                      </a:lnTo>
                      <a:lnTo>
                        <a:pt x="11" y="561"/>
                      </a:lnTo>
                      <a:lnTo>
                        <a:pt x="5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2" y="599"/>
                      </a:lnTo>
                      <a:lnTo>
                        <a:pt x="8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90" name="Freeform 482"/>
                <p:cNvSpPr>
                  <a:spLocks/>
                </p:cNvSpPr>
                <p:nvPr/>
              </p:nvSpPr>
              <p:spPr bwMode="auto">
                <a:xfrm>
                  <a:off x="4527" y="260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2" y="11"/>
                    </a:cxn>
                    <a:cxn ang="0">
                      <a:pos x="573" y="4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7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2" y="11"/>
                      </a:lnTo>
                      <a:lnTo>
                        <a:pt x="573" y="4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7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91" name="Freeform 483"/>
                <p:cNvSpPr>
                  <a:spLocks/>
                </p:cNvSpPr>
                <p:nvPr/>
              </p:nvSpPr>
              <p:spPr bwMode="auto">
                <a:xfrm>
                  <a:off x="4328" y="273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5"/>
                    </a:cxn>
                    <a:cxn ang="0">
                      <a:pos x="62" y="489"/>
                    </a:cxn>
                    <a:cxn ang="0">
                      <a:pos x="33" y="525"/>
                    </a:cxn>
                    <a:cxn ang="0">
                      <a:pos x="12" y="562"/>
                    </a:cxn>
                    <a:cxn ang="0">
                      <a:pos x="5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89"/>
                    </a:cxn>
                    <a:cxn ang="0">
                      <a:pos x="77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5"/>
                      </a:lnTo>
                      <a:lnTo>
                        <a:pt x="62" y="489"/>
                      </a:lnTo>
                      <a:lnTo>
                        <a:pt x="33" y="525"/>
                      </a:lnTo>
                      <a:lnTo>
                        <a:pt x="12" y="562"/>
                      </a:lnTo>
                      <a:lnTo>
                        <a:pt x="5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89"/>
                      </a:lnTo>
                      <a:lnTo>
                        <a:pt x="77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92" name="Freeform 484"/>
                <p:cNvSpPr>
                  <a:spLocks/>
                </p:cNvSpPr>
                <p:nvPr/>
              </p:nvSpPr>
              <p:spPr bwMode="auto">
                <a:xfrm>
                  <a:off x="4529" y="260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6" y="144"/>
                    </a:cxn>
                    <a:cxn ang="0">
                      <a:pos x="489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7" y="1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6" y="144"/>
                      </a:lnTo>
                      <a:lnTo>
                        <a:pt x="489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7" y="1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93" name="Freeform 485"/>
                <p:cNvSpPr>
                  <a:spLocks/>
                </p:cNvSpPr>
                <p:nvPr/>
              </p:nvSpPr>
              <p:spPr bwMode="auto">
                <a:xfrm>
                  <a:off x="4400" y="280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6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4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600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1"/>
                    </a:cxn>
                    <a:cxn ang="0">
                      <a:pos x="317" y="371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6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4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600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1"/>
                      </a:lnTo>
                      <a:lnTo>
                        <a:pt x="317" y="371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94" name="Freeform 486"/>
                <p:cNvSpPr>
                  <a:spLocks/>
                </p:cNvSpPr>
                <p:nvPr/>
              </p:nvSpPr>
              <p:spPr bwMode="auto">
                <a:xfrm>
                  <a:off x="4601" y="267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95" name="Freeform 487"/>
                <p:cNvSpPr>
                  <a:spLocks/>
                </p:cNvSpPr>
                <p:nvPr/>
              </p:nvSpPr>
              <p:spPr bwMode="auto">
                <a:xfrm>
                  <a:off x="4402" y="280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3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7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3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7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96" name="Freeform 488"/>
                <p:cNvSpPr>
                  <a:spLocks/>
                </p:cNvSpPr>
                <p:nvPr/>
              </p:nvSpPr>
              <p:spPr bwMode="auto">
                <a:xfrm>
                  <a:off x="4603" y="267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97" name="Freeform 489"/>
                <p:cNvSpPr>
                  <a:spLocks/>
                </p:cNvSpPr>
                <p:nvPr/>
              </p:nvSpPr>
              <p:spPr bwMode="auto">
                <a:xfrm>
                  <a:off x="4472" y="287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4"/>
                    </a:cxn>
                    <a:cxn ang="0">
                      <a:pos x="62" y="487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599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6"/>
                    </a:cxn>
                    <a:cxn ang="0">
                      <a:pos x="114" y="539"/>
                    </a:cxn>
                    <a:cxn ang="0">
                      <a:pos x="216" y="456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4"/>
                      </a:lnTo>
                      <a:lnTo>
                        <a:pt x="62" y="487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599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6"/>
                      </a:lnTo>
                      <a:lnTo>
                        <a:pt x="114" y="539"/>
                      </a:lnTo>
                      <a:lnTo>
                        <a:pt x="216" y="456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98" name="Freeform 490"/>
                <p:cNvSpPr>
                  <a:spLocks/>
                </p:cNvSpPr>
                <p:nvPr/>
              </p:nvSpPr>
              <p:spPr bwMode="auto">
                <a:xfrm>
                  <a:off x="4673" y="274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7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7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99" name="Freeform 491"/>
                <p:cNvSpPr>
                  <a:spLocks/>
                </p:cNvSpPr>
                <p:nvPr/>
              </p:nvSpPr>
              <p:spPr bwMode="auto">
                <a:xfrm>
                  <a:off x="4474" y="287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00" name="Freeform 492"/>
                <p:cNvSpPr>
                  <a:spLocks/>
                </p:cNvSpPr>
                <p:nvPr/>
              </p:nvSpPr>
              <p:spPr bwMode="auto">
                <a:xfrm>
                  <a:off x="4675" y="274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5" y="232"/>
                    </a:cxn>
                    <a:cxn ang="0">
                      <a:pos x="386" y="143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5" y="232"/>
                      </a:lnTo>
                      <a:lnTo>
                        <a:pt x="386" y="143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01" name="Freeform 493"/>
                <p:cNvSpPr>
                  <a:spLocks/>
                </p:cNvSpPr>
                <p:nvPr/>
              </p:nvSpPr>
              <p:spPr bwMode="auto">
                <a:xfrm>
                  <a:off x="4445" y="2627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0" y="196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6" y="191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93" y="179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18" y="153"/>
                    </a:cxn>
                    <a:cxn ang="0">
                      <a:pos x="128" y="135"/>
                    </a:cxn>
                    <a:cxn ang="0">
                      <a:pos x="128" y="135"/>
                    </a:cxn>
                    <a:cxn ang="0">
                      <a:pos x="135" y="119"/>
                    </a:cxn>
                    <a:cxn ang="0">
                      <a:pos x="134" y="101"/>
                    </a:cxn>
                    <a:cxn ang="0">
                      <a:pos x="125" y="82"/>
                    </a:cxn>
                    <a:cxn ang="0">
                      <a:pos x="108" y="66"/>
                    </a:cxn>
                    <a:cxn ang="0">
                      <a:pos x="86" y="47"/>
                    </a:cxn>
                    <a:cxn ang="0">
                      <a:pos x="62" y="33"/>
                    </a:cxn>
                    <a:cxn ang="0">
                      <a:pos x="62" y="33"/>
                    </a:cxn>
                    <a:cxn ang="0">
                      <a:pos x="42" y="20"/>
                    </a:cxn>
                    <a:cxn ang="0">
                      <a:pos x="19" y="9"/>
                    </a:cxn>
                    <a:cxn ang="0">
                      <a:pos x="19" y="9"/>
                    </a:cxn>
                    <a:cxn ang="0">
                      <a:pos x="13" y="6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3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0" y="196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6" y="191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93" y="179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18" y="153"/>
                      </a:lnTo>
                      <a:lnTo>
                        <a:pt x="128" y="135"/>
                      </a:lnTo>
                      <a:lnTo>
                        <a:pt x="128" y="135"/>
                      </a:lnTo>
                      <a:lnTo>
                        <a:pt x="135" y="119"/>
                      </a:lnTo>
                      <a:lnTo>
                        <a:pt x="134" y="101"/>
                      </a:lnTo>
                      <a:lnTo>
                        <a:pt x="125" y="82"/>
                      </a:lnTo>
                      <a:lnTo>
                        <a:pt x="108" y="66"/>
                      </a:lnTo>
                      <a:lnTo>
                        <a:pt x="86" y="47"/>
                      </a:lnTo>
                      <a:lnTo>
                        <a:pt x="62" y="33"/>
                      </a:lnTo>
                      <a:lnTo>
                        <a:pt x="62" y="33"/>
                      </a:lnTo>
                      <a:lnTo>
                        <a:pt x="42" y="20"/>
                      </a:lnTo>
                      <a:lnTo>
                        <a:pt x="19" y="9"/>
                      </a:lnTo>
                      <a:lnTo>
                        <a:pt x="19" y="9"/>
                      </a:lnTo>
                      <a:lnTo>
                        <a:pt x="13" y="6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02" name="Freeform 494"/>
                <p:cNvSpPr>
                  <a:spLocks/>
                </p:cNvSpPr>
                <p:nvPr/>
              </p:nvSpPr>
              <p:spPr bwMode="auto">
                <a:xfrm>
                  <a:off x="4430" y="262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6"/>
                    </a:cxn>
                    <a:cxn ang="0">
                      <a:pos x="70" y="196"/>
                    </a:cxn>
                    <a:cxn ang="0">
                      <a:pos x="70" y="196"/>
                    </a:cxn>
                    <a:cxn ang="0">
                      <a:pos x="72" y="194"/>
                    </a:cxn>
                    <a:cxn ang="0">
                      <a:pos x="73" y="194"/>
                    </a:cxn>
                    <a:cxn ang="0">
                      <a:pos x="73" y="194"/>
                    </a:cxn>
                    <a:cxn ang="0">
                      <a:pos x="78" y="191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93" y="177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19" y="152"/>
                    </a:cxn>
                    <a:cxn ang="0">
                      <a:pos x="128" y="135"/>
                    </a:cxn>
                    <a:cxn ang="0">
                      <a:pos x="128" y="135"/>
                    </a:cxn>
                    <a:cxn ang="0">
                      <a:pos x="135" y="119"/>
                    </a:cxn>
                    <a:cxn ang="0">
                      <a:pos x="134" y="100"/>
                    </a:cxn>
                    <a:cxn ang="0">
                      <a:pos x="134" y="100"/>
                    </a:cxn>
                    <a:cxn ang="0">
                      <a:pos x="125" y="80"/>
                    </a:cxn>
                    <a:cxn ang="0">
                      <a:pos x="108" y="64"/>
                    </a:cxn>
                    <a:cxn ang="0">
                      <a:pos x="86" y="47"/>
                    </a:cxn>
                    <a:cxn ang="0">
                      <a:pos x="63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6">
                      <a:moveTo>
                        <a:pt x="69" y="196"/>
                      </a:moveTo>
                      <a:lnTo>
                        <a:pt x="70" y="196"/>
                      </a:lnTo>
                      <a:lnTo>
                        <a:pt x="70" y="196"/>
                      </a:lnTo>
                      <a:lnTo>
                        <a:pt x="72" y="194"/>
                      </a:lnTo>
                      <a:lnTo>
                        <a:pt x="73" y="194"/>
                      </a:lnTo>
                      <a:lnTo>
                        <a:pt x="73" y="194"/>
                      </a:lnTo>
                      <a:lnTo>
                        <a:pt x="78" y="191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93" y="177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19" y="152"/>
                      </a:lnTo>
                      <a:lnTo>
                        <a:pt x="128" y="135"/>
                      </a:lnTo>
                      <a:lnTo>
                        <a:pt x="128" y="135"/>
                      </a:lnTo>
                      <a:lnTo>
                        <a:pt x="135" y="119"/>
                      </a:lnTo>
                      <a:lnTo>
                        <a:pt x="134" y="100"/>
                      </a:lnTo>
                      <a:lnTo>
                        <a:pt x="134" y="100"/>
                      </a:lnTo>
                      <a:lnTo>
                        <a:pt x="125" y="80"/>
                      </a:lnTo>
                      <a:lnTo>
                        <a:pt x="108" y="64"/>
                      </a:lnTo>
                      <a:lnTo>
                        <a:pt x="86" y="47"/>
                      </a:lnTo>
                      <a:lnTo>
                        <a:pt x="63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03" name="Freeform 495"/>
                <p:cNvSpPr>
                  <a:spLocks/>
                </p:cNvSpPr>
                <p:nvPr/>
              </p:nvSpPr>
              <p:spPr bwMode="auto">
                <a:xfrm>
                  <a:off x="4434" y="262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0" y="197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6" y="191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93" y="178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19" y="152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35" y="119"/>
                    </a:cxn>
                    <a:cxn ang="0">
                      <a:pos x="134" y="102"/>
                    </a:cxn>
                    <a:cxn ang="0">
                      <a:pos x="125" y="82"/>
                    </a:cxn>
                    <a:cxn ang="0">
                      <a:pos x="108" y="66"/>
                    </a:cxn>
                    <a:cxn ang="0">
                      <a:pos x="86" y="49"/>
                    </a:cxn>
                    <a:cxn ang="0">
                      <a:pos x="63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0" y="197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6" y="191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93" y="178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19" y="152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35" y="119"/>
                      </a:lnTo>
                      <a:lnTo>
                        <a:pt x="134" y="102"/>
                      </a:lnTo>
                      <a:lnTo>
                        <a:pt x="125" y="82"/>
                      </a:lnTo>
                      <a:lnTo>
                        <a:pt x="108" y="66"/>
                      </a:lnTo>
                      <a:lnTo>
                        <a:pt x="86" y="49"/>
                      </a:lnTo>
                      <a:lnTo>
                        <a:pt x="63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04" name="Freeform 496"/>
                <p:cNvSpPr>
                  <a:spLocks/>
                </p:cNvSpPr>
                <p:nvPr/>
              </p:nvSpPr>
              <p:spPr bwMode="auto">
                <a:xfrm>
                  <a:off x="4694" y="2932"/>
                  <a:ext cx="48" cy="64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7" y="1"/>
                    </a:cxn>
                    <a:cxn ang="0">
                      <a:pos x="56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0" y="7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34" y="22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13" y="49"/>
                    </a:cxn>
                    <a:cxn ang="0">
                      <a:pos x="4" y="68"/>
                    </a:cxn>
                    <a:cxn ang="0">
                      <a:pos x="4" y="68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13" y="121"/>
                    </a:cxn>
                    <a:cxn ang="0">
                      <a:pos x="32" y="135"/>
                    </a:cxn>
                    <a:cxn ang="0">
                      <a:pos x="55" y="150"/>
                    </a:cxn>
                    <a:cxn ang="0">
                      <a:pos x="79" y="163"/>
                    </a:cxn>
                    <a:cxn ang="0">
                      <a:pos x="79" y="163"/>
                    </a:cxn>
                    <a:cxn ang="0">
                      <a:pos x="102" y="173"/>
                    </a:cxn>
                    <a:cxn ang="0">
                      <a:pos x="125" y="183"/>
                    </a:cxn>
                    <a:cxn ang="0">
                      <a:pos x="125" y="183"/>
                    </a:cxn>
                    <a:cxn ang="0">
                      <a:pos x="132" y="186"/>
                    </a:cxn>
                    <a:cxn ang="0">
                      <a:pos x="140" y="187"/>
                    </a:cxn>
                    <a:cxn ang="0">
                      <a:pos x="140" y="187"/>
                    </a:cxn>
                    <a:cxn ang="0">
                      <a:pos x="140" y="187"/>
                    </a:cxn>
                    <a:cxn ang="0">
                      <a:pos x="142" y="189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5" y="190"/>
                    </a:cxn>
                    <a:cxn ang="0">
                      <a:pos x="145" y="190"/>
                    </a:cxn>
                    <a:cxn ang="0">
                      <a:pos x="145" y="190"/>
                    </a:cxn>
                  </a:cxnLst>
                  <a:rect l="0" t="0" r="r" b="b"/>
                  <a:pathLst>
                    <a:path w="145" h="190">
                      <a:moveTo>
                        <a:pt x="57" y="0"/>
                      </a:moveTo>
                      <a:lnTo>
                        <a:pt x="57" y="1"/>
                      </a:lnTo>
                      <a:lnTo>
                        <a:pt x="56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0" y="7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34" y="22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13" y="49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13" y="121"/>
                      </a:lnTo>
                      <a:lnTo>
                        <a:pt x="32" y="135"/>
                      </a:lnTo>
                      <a:lnTo>
                        <a:pt x="55" y="150"/>
                      </a:lnTo>
                      <a:lnTo>
                        <a:pt x="79" y="163"/>
                      </a:lnTo>
                      <a:lnTo>
                        <a:pt x="79" y="163"/>
                      </a:lnTo>
                      <a:lnTo>
                        <a:pt x="102" y="173"/>
                      </a:lnTo>
                      <a:lnTo>
                        <a:pt x="125" y="183"/>
                      </a:lnTo>
                      <a:lnTo>
                        <a:pt x="125" y="183"/>
                      </a:lnTo>
                      <a:lnTo>
                        <a:pt x="132" y="186"/>
                      </a:lnTo>
                      <a:lnTo>
                        <a:pt x="140" y="187"/>
                      </a:lnTo>
                      <a:lnTo>
                        <a:pt x="140" y="187"/>
                      </a:lnTo>
                      <a:lnTo>
                        <a:pt x="140" y="187"/>
                      </a:lnTo>
                      <a:lnTo>
                        <a:pt x="142" y="189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05" name="Freeform 497"/>
                <p:cNvSpPr>
                  <a:spLocks/>
                </p:cNvSpPr>
                <p:nvPr/>
              </p:nvSpPr>
              <p:spPr bwMode="auto">
                <a:xfrm>
                  <a:off x="4701" y="2930"/>
                  <a:ext cx="49" cy="63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58" y="1"/>
                    </a:cxn>
                    <a:cxn ang="0">
                      <a:pos x="57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1" y="5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35" y="21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13" y="49"/>
                    </a:cxn>
                    <a:cxn ang="0">
                      <a:pos x="5" y="66"/>
                    </a:cxn>
                    <a:cxn ang="0">
                      <a:pos x="5" y="66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3" y="102"/>
                    </a:cxn>
                    <a:cxn ang="0">
                      <a:pos x="15" y="121"/>
                    </a:cxn>
                    <a:cxn ang="0">
                      <a:pos x="32" y="134"/>
                    </a:cxn>
                    <a:cxn ang="0">
                      <a:pos x="57" y="150"/>
                    </a:cxn>
                    <a:cxn ang="0">
                      <a:pos x="81" y="162"/>
                    </a:cxn>
                    <a:cxn ang="0">
                      <a:pos x="147" y="190"/>
                    </a:cxn>
                    <a:cxn ang="0">
                      <a:pos x="147" y="190"/>
                    </a:cxn>
                  </a:cxnLst>
                  <a:rect l="0" t="0" r="r" b="b"/>
                  <a:pathLst>
                    <a:path w="147" h="190">
                      <a:moveTo>
                        <a:pt x="58" y="0"/>
                      </a:moveTo>
                      <a:lnTo>
                        <a:pt x="58" y="0"/>
                      </a:lnTo>
                      <a:lnTo>
                        <a:pt x="58" y="1"/>
                      </a:lnTo>
                      <a:lnTo>
                        <a:pt x="57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1" y="5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35" y="21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13" y="49"/>
                      </a:lnTo>
                      <a:lnTo>
                        <a:pt x="5" y="66"/>
                      </a:lnTo>
                      <a:lnTo>
                        <a:pt x="5" y="66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15" y="121"/>
                      </a:lnTo>
                      <a:lnTo>
                        <a:pt x="32" y="134"/>
                      </a:lnTo>
                      <a:lnTo>
                        <a:pt x="57" y="150"/>
                      </a:lnTo>
                      <a:lnTo>
                        <a:pt x="81" y="162"/>
                      </a:lnTo>
                      <a:lnTo>
                        <a:pt x="147" y="190"/>
                      </a:lnTo>
                      <a:lnTo>
                        <a:pt x="147" y="190"/>
                      </a:lnTo>
                    </a:path>
                  </a:pathLst>
                </a:custGeom>
                <a:noFill/>
                <a:ln w="11113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06" name="Freeform 498"/>
                <p:cNvSpPr>
                  <a:spLocks/>
                </p:cNvSpPr>
                <p:nvPr/>
              </p:nvSpPr>
              <p:spPr bwMode="auto">
                <a:xfrm>
                  <a:off x="4705" y="2929"/>
                  <a:ext cx="48" cy="63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6" y="2"/>
                    </a:cxn>
                    <a:cxn ang="0">
                      <a:pos x="54" y="3"/>
                    </a:cxn>
                    <a:cxn ang="0">
                      <a:pos x="50" y="6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34" y="22"/>
                    </a:cxn>
                    <a:cxn ang="0">
                      <a:pos x="24" y="33"/>
                    </a:cxn>
                    <a:cxn ang="0">
                      <a:pos x="24" y="33"/>
                    </a:cxn>
                    <a:cxn ang="0">
                      <a:pos x="12" y="49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0" y="84"/>
                    </a:cxn>
                    <a:cxn ang="0">
                      <a:pos x="2" y="101"/>
                    </a:cxn>
                    <a:cxn ang="0">
                      <a:pos x="14" y="120"/>
                    </a:cxn>
                    <a:cxn ang="0">
                      <a:pos x="31" y="134"/>
                    </a:cxn>
                    <a:cxn ang="0">
                      <a:pos x="56" y="150"/>
                    </a:cxn>
                    <a:cxn ang="0">
                      <a:pos x="80" y="163"/>
                    </a:cxn>
                    <a:cxn ang="0">
                      <a:pos x="145" y="189"/>
                    </a:cxn>
                    <a:cxn ang="0">
                      <a:pos x="145" y="189"/>
                    </a:cxn>
                  </a:cxnLst>
                  <a:rect l="0" t="0" r="r" b="b"/>
                  <a:pathLst>
                    <a:path w="145" h="189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6" y="2"/>
                      </a:lnTo>
                      <a:lnTo>
                        <a:pt x="54" y="3"/>
                      </a:lnTo>
                      <a:lnTo>
                        <a:pt x="50" y="6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34" y="22"/>
                      </a:lnTo>
                      <a:lnTo>
                        <a:pt x="24" y="33"/>
                      </a:lnTo>
                      <a:lnTo>
                        <a:pt x="24" y="33"/>
                      </a:lnTo>
                      <a:lnTo>
                        <a:pt x="12" y="49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0" y="84"/>
                      </a:lnTo>
                      <a:lnTo>
                        <a:pt x="2" y="101"/>
                      </a:lnTo>
                      <a:lnTo>
                        <a:pt x="14" y="120"/>
                      </a:lnTo>
                      <a:lnTo>
                        <a:pt x="31" y="134"/>
                      </a:lnTo>
                      <a:lnTo>
                        <a:pt x="56" y="150"/>
                      </a:lnTo>
                      <a:lnTo>
                        <a:pt x="80" y="163"/>
                      </a:lnTo>
                      <a:lnTo>
                        <a:pt x="145" y="189"/>
                      </a:lnTo>
                      <a:lnTo>
                        <a:pt x="145" y="189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grpSp>
            <p:nvGrpSpPr>
              <p:cNvPr id="84" name="Group 4"/>
              <p:cNvGrpSpPr>
                <a:grpSpLocks noChangeAspect="1"/>
              </p:cNvGrpSpPr>
              <p:nvPr/>
            </p:nvGrpSpPr>
            <p:grpSpPr bwMode="auto">
              <a:xfrm rot="18973153">
                <a:off x="3521025" y="3242121"/>
                <a:ext cx="721618" cy="721618"/>
                <a:chOff x="4286" y="2523"/>
                <a:chExt cx="660" cy="660"/>
              </a:xfrm>
            </p:grpSpPr>
            <p:sp>
              <p:nvSpPr>
                <p:cNvPr id="287" name="AutoShape 3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4286" y="2523"/>
                  <a:ext cx="660" cy="6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86" name="Group 205"/>
                <p:cNvGrpSpPr>
                  <a:grpSpLocks/>
                </p:cNvGrpSpPr>
                <p:nvPr/>
              </p:nvGrpSpPr>
              <p:grpSpPr bwMode="auto">
                <a:xfrm>
                  <a:off x="4314" y="2535"/>
                  <a:ext cx="402" cy="402"/>
                  <a:chOff x="4314" y="2535"/>
                  <a:chExt cx="402" cy="402"/>
                </a:xfrm>
              </p:grpSpPr>
              <p:sp>
                <p:nvSpPr>
                  <p:cNvPr id="437" name="Freeform 198"/>
                  <p:cNvSpPr>
                    <a:spLocks/>
                  </p:cNvSpPr>
                  <p:nvPr/>
                </p:nvSpPr>
                <p:spPr bwMode="auto">
                  <a:xfrm>
                    <a:off x="4443" y="2535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3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1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7"/>
                      </a:cxn>
                      <a:cxn ang="0">
                        <a:pos x="596" y="29"/>
                      </a:cxn>
                      <a:cxn ang="0">
                        <a:pos x="590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3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1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7"/>
                        </a:lnTo>
                        <a:lnTo>
                          <a:pt x="596" y="29"/>
                        </a:lnTo>
                        <a:lnTo>
                          <a:pt x="590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8" name="Freeform 200"/>
                  <p:cNvSpPr>
                    <a:spLocks/>
                  </p:cNvSpPr>
                  <p:nvPr/>
                </p:nvSpPr>
                <p:spPr bwMode="auto">
                  <a:xfrm>
                    <a:off x="4445" y="2537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1"/>
                      </a:cxn>
                      <a:cxn ang="0">
                        <a:pos x="385" y="144"/>
                      </a:cxn>
                      <a:cxn ang="0">
                        <a:pos x="489" y="61"/>
                      </a:cxn>
                      <a:cxn ang="0">
                        <a:pos x="525" y="34"/>
                      </a:cxn>
                      <a:cxn ang="0">
                        <a:pos x="562" y="11"/>
                      </a:cxn>
                      <a:cxn ang="0">
                        <a:pos x="574" y="5"/>
                      </a:cxn>
                      <a:cxn ang="0">
                        <a:pos x="585" y="1"/>
                      </a:cxn>
                      <a:cxn ang="0">
                        <a:pos x="594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7" y="27"/>
                      </a:cxn>
                      <a:cxn ang="0">
                        <a:pos x="589" y="40"/>
                      </a:cxn>
                      <a:cxn ang="0">
                        <a:pos x="568" y="76"/>
                      </a:cxn>
                      <a:cxn ang="0">
                        <a:pos x="539" y="113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1"/>
                        </a:lnTo>
                        <a:lnTo>
                          <a:pt x="385" y="144"/>
                        </a:lnTo>
                        <a:lnTo>
                          <a:pt x="489" y="61"/>
                        </a:lnTo>
                        <a:lnTo>
                          <a:pt x="525" y="34"/>
                        </a:lnTo>
                        <a:lnTo>
                          <a:pt x="562" y="11"/>
                        </a:lnTo>
                        <a:lnTo>
                          <a:pt x="574" y="5"/>
                        </a:lnTo>
                        <a:lnTo>
                          <a:pt x="585" y="1"/>
                        </a:lnTo>
                        <a:lnTo>
                          <a:pt x="594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7" y="27"/>
                        </a:lnTo>
                        <a:lnTo>
                          <a:pt x="589" y="40"/>
                        </a:lnTo>
                        <a:lnTo>
                          <a:pt x="568" y="76"/>
                        </a:lnTo>
                        <a:lnTo>
                          <a:pt x="539" y="113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9" name="Freeform 202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40" name="Freeform 203"/>
                  <p:cNvSpPr>
                    <a:spLocks/>
                  </p:cNvSpPr>
                  <p:nvPr/>
                </p:nvSpPr>
                <p:spPr bwMode="auto">
                  <a:xfrm>
                    <a:off x="4314" y="273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1" y="285"/>
                      </a:cxn>
                      <a:cxn ang="0">
                        <a:pos x="144" y="386"/>
                      </a:cxn>
                      <a:cxn ang="0">
                        <a:pos x="62" y="489"/>
                      </a:cxn>
                      <a:cxn ang="0">
                        <a:pos x="34" y="526"/>
                      </a:cxn>
                      <a:cxn ang="0">
                        <a:pos x="11" y="562"/>
                      </a:cxn>
                      <a:cxn ang="0">
                        <a:pos x="5" y="575"/>
                      </a:cxn>
                      <a:cxn ang="0">
                        <a:pos x="1" y="586"/>
                      </a:cxn>
                      <a:cxn ang="0">
                        <a:pos x="0" y="595"/>
                      </a:cxn>
                      <a:cxn ang="0">
                        <a:pos x="2" y="599"/>
                      </a:cxn>
                      <a:cxn ang="0">
                        <a:pos x="8" y="602"/>
                      </a:cxn>
                      <a:cxn ang="0">
                        <a:pos x="15" y="601"/>
                      </a:cxn>
                      <a:cxn ang="0">
                        <a:pos x="27" y="597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6" y="369"/>
                      </a:cxn>
                      <a:cxn ang="0">
                        <a:pos x="316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1" y="285"/>
                        </a:lnTo>
                        <a:lnTo>
                          <a:pt x="144" y="386"/>
                        </a:lnTo>
                        <a:lnTo>
                          <a:pt x="62" y="489"/>
                        </a:lnTo>
                        <a:lnTo>
                          <a:pt x="34" y="526"/>
                        </a:lnTo>
                        <a:lnTo>
                          <a:pt x="11" y="562"/>
                        </a:lnTo>
                        <a:lnTo>
                          <a:pt x="5" y="575"/>
                        </a:lnTo>
                        <a:lnTo>
                          <a:pt x="1" y="586"/>
                        </a:lnTo>
                        <a:lnTo>
                          <a:pt x="0" y="595"/>
                        </a:lnTo>
                        <a:lnTo>
                          <a:pt x="2" y="599"/>
                        </a:lnTo>
                        <a:lnTo>
                          <a:pt x="8" y="602"/>
                        </a:lnTo>
                        <a:lnTo>
                          <a:pt x="15" y="601"/>
                        </a:lnTo>
                        <a:lnTo>
                          <a:pt x="27" y="597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6" y="369"/>
                        </a:lnTo>
                        <a:lnTo>
                          <a:pt x="316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41" name="Freeform 204"/>
                  <p:cNvSpPr>
                    <a:spLocks/>
                  </p:cNvSpPr>
                  <p:nvPr/>
                </p:nvSpPr>
                <p:spPr bwMode="auto">
                  <a:xfrm>
                    <a:off x="4515" y="2608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4" y="232"/>
                      </a:cxn>
                      <a:cxn ang="0">
                        <a:pos x="385" y="143"/>
                      </a:cxn>
                      <a:cxn ang="0">
                        <a:pos x="487" y="62"/>
                      </a:cxn>
                      <a:cxn ang="0">
                        <a:pos x="524" y="33"/>
                      </a:cxn>
                      <a:cxn ang="0">
                        <a:pos x="560" y="12"/>
                      </a:cxn>
                      <a:cxn ang="0">
                        <a:pos x="573" y="5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1" y="7"/>
                      </a:cxn>
                      <a:cxn ang="0">
                        <a:pos x="599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6" y="77"/>
                      </a:cxn>
                      <a:cxn ang="0">
                        <a:pos x="539" y="113"/>
                      </a:cxn>
                      <a:cxn ang="0">
                        <a:pos x="457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1" h="602">
                        <a:moveTo>
                          <a:pt x="0" y="493"/>
                        </a:moveTo>
                        <a:lnTo>
                          <a:pt x="284" y="232"/>
                        </a:lnTo>
                        <a:lnTo>
                          <a:pt x="385" y="143"/>
                        </a:lnTo>
                        <a:lnTo>
                          <a:pt x="487" y="62"/>
                        </a:lnTo>
                        <a:lnTo>
                          <a:pt x="524" y="33"/>
                        </a:lnTo>
                        <a:lnTo>
                          <a:pt x="560" y="12"/>
                        </a:lnTo>
                        <a:lnTo>
                          <a:pt x="573" y="5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1" y="7"/>
                        </a:lnTo>
                        <a:lnTo>
                          <a:pt x="599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6" y="77"/>
                        </a:lnTo>
                        <a:lnTo>
                          <a:pt x="539" y="113"/>
                        </a:lnTo>
                        <a:lnTo>
                          <a:pt x="457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grpSp>
              <p:nvGrpSpPr>
                <p:cNvPr id="94" name="Group 406"/>
                <p:cNvGrpSpPr>
                  <a:grpSpLocks/>
                </p:cNvGrpSpPr>
                <p:nvPr/>
              </p:nvGrpSpPr>
              <p:grpSpPr bwMode="auto">
                <a:xfrm>
                  <a:off x="4316" y="2539"/>
                  <a:ext cx="557" cy="552"/>
                  <a:chOff x="4316" y="2539"/>
                  <a:chExt cx="557" cy="552"/>
                </a:xfrm>
              </p:grpSpPr>
              <p:sp>
                <p:nvSpPr>
                  <p:cNvPr id="352" name="Freeform 206"/>
                  <p:cNvSpPr>
                    <a:spLocks/>
                  </p:cNvSpPr>
                  <p:nvPr/>
                </p:nvSpPr>
                <p:spPr bwMode="auto">
                  <a:xfrm>
                    <a:off x="4316" y="273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5"/>
                      </a:cxn>
                      <a:cxn ang="0">
                        <a:pos x="62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5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39" y="589"/>
                      </a:cxn>
                      <a:cxn ang="0">
                        <a:pos x="77" y="568"/>
                      </a:cxn>
                      <a:cxn ang="0">
                        <a:pos x="113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5"/>
                        </a:lnTo>
                        <a:lnTo>
                          <a:pt x="62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5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39" y="589"/>
                        </a:lnTo>
                        <a:lnTo>
                          <a:pt x="77" y="568"/>
                        </a:lnTo>
                        <a:lnTo>
                          <a:pt x="113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53" name="Freeform 207"/>
                  <p:cNvSpPr>
                    <a:spLocks/>
                  </p:cNvSpPr>
                  <p:nvPr/>
                </p:nvSpPr>
                <p:spPr bwMode="auto">
                  <a:xfrm>
                    <a:off x="4517" y="260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6" y="144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3"/>
                      </a:cxn>
                      <a:cxn ang="0">
                        <a:pos x="575" y="5"/>
                      </a:cxn>
                      <a:cxn ang="0">
                        <a:pos x="587" y="1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8"/>
                      </a:cxn>
                      <a:cxn ang="0">
                        <a:pos x="601" y="17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6" y="144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3"/>
                        </a:lnTo>
                        <a:lnTo>
                          <a:pt x="575" y="5"/>
                        </a:lnTo>
                        <a:lnTo>
                          <a:pt x="587" y="1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8"/>
                        </a:lnTo>
                        <a:lnTo>
                          <a:pt x="601" y="17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54" name="Freeform 208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55" name="Freeform 209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56" name="Freeform 210"/>
                  <p:cNvSpPr>
                    <a:spLocks/>
                  </p:cNvSpPr>
                  <p:nvPr/>
                </p:nvSpPr>
                <p:spPr bwMode="auto">
                  <a:xfrm>
                    <a:off x="4388" y="280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4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4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57" name="Freeform 211"/>
                  <p:cNvSpPr>
                    <a:spLocks/>
                  </p:cNvSpPr>
                  <p:nvPr/>
                </p:nvSpPr>
                <p:spPr bwMode="auto">
                  <a:xfrm>
                    <a:off x="4589" y="2678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2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1"/>
                      </a:cxn>
                      <a:cxn ang="0">
                        <a:pos x="595" y="0"/>
                      </a:cxn>
                      <a:cxn ang="0">
                        <a:pos x="600" y="3"/>
                      </a:cxn>
                      <a:cxn ang="0">
                        <a:pos x="600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1" y="112"/>
                      </a:cxn>
                      <a:cxn ang="0">
                        <a:pos x="458" y="216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2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1"/>
                        </a:lnTo>
                        <a:lnTo>
                          <a:pt x="595" y="0"/>
                        </a:lnTo>
                        <a:lnTo>
                          <a:pt x="600" y="3"/>
                        </a:lnTo>
                        <a:lnTo>
                          <a:pt x="600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1" y="112"/>
                        </a:lnTo>
                        <a:lnTo>
                          <a:pt x="458" y="216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58" name="Freeform 212"/>
                  <p:cNvSpPr>
                    <a:spLocks/>
                  </p:cNvSpPr>
                  <p:nvPr/>
                </p:nvSpPr>
                <p:spPr bwMode="auto">
                  <a:xfrm>
                    <a:off x="4390" y="280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4" y="524"/>
                      </a:cxn>
                      <a:cxn ang="0">
                        <a:pos x="13" y="561"/>
                      </a:cxn>
                      <a:cxn ang="0">
                        <a:pos x="5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7" y="600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7"/>
                      </a:cxn>
                      <a:cxn ang="0">
                        <a:pos x="113" y="538"/>
                      </a:cxn>
                      <a:cxn ang="0">
                        <a:pos x="216" y="458"/>
                      </a:cxn>
                      <a:cxn ang="0">
                        <a:pos x="318" y="368"/>
                      </a:cxn>
                      <a:cxn ang="0">
                        <a:pos x="318" y="368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4" y="524"/>
                        </a:lnTo>
                        <a:lnTo>
                          <a:pt x="13" y="561"/>
                        </a:lnTo>
                        <a:lnTo>
                          <a:pt x="5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7" y="600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7"/>
                        </a:lnTo>
                        <a:lnTo>
                          <a:pt x="113" y="538"/>
                        </a:lnTo>
                        <a:lnTo>
                          <a:pt x="216" y="458"/>
                        </a:lnTo>
                        <a:lnTo>
                          <a:pt x="318" y="368"/>
                        </a:lnTo>
                        <a:lnTo>
                          <a:pt x="318" y="368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59" name="Freeform 213"/>
                  <p:cNvSpPr>
                    <a:spLocks/>
                  </p:cNvSpPr>
                  <p:nvPr/>
                </p:nvSpPr>
                <p:spPr bwMode="auto">
                  <a:xfrm>
                    <a:off x="4591" y="2680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0" name="Freeform 214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1" name="Freeform 215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2" name="Freeform 216"/>
                  <p:cNvSpPr>
                    <a:spLocks/>
                  </p:cNvSpPr>
                  <p:nvPr/>
                </p:nvSpPr>
                <p:spPr bwMode="auto">
                  <a:xfrm>
                    <a:off x="4460" y="287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4"/>
                      </a:cxn>
                      <a:cxn ang="0">
                        <a:pos x="144" y="385"/>
                      </a:cxn>
                      <a:cxn ang="0">
                        <a:pos x="62" y="487"/>
                      </a:cxn>
                      <a:cxn ang="0">
                        <a:pos x="35" y="525"/>
                      </a:cxn>
                      <a:cxn ang="0">
                        <a:pos x="12" y="561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9" y="603"/>
                      </a:cxn>
                      <a:cxn ang="0">
                        <a:pos x="16" y="600"/>
                      </a:cxn>
                      <a:cxn ang="0">
                        <a:pos x="28" y="597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39"/>
                      </a:cxn>
                      <a:cxn ang="0">
                        <a:pos x="216" y="457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3">
                        <a:moveTo>
                          <a:pt x="494" y="0"/>
                        </a:moveTo>
                        <a:lnTo>
                          <a:pt x="232" y="284"/>
                        </a:lnTo>
                        <a:lnTo>
                          <a:pt x="144" y="385"/>
                        </a:lnTo>
                        <a:lnTo>
                          <a:pt x="62" y="487"/>
                        </a:lnTo>
                        <a:lnTo>
                          <a:pt x="35" y="525"/>
                        </a:lnTo>
                        <a:lnTo>
                          <a:pt x="12" y="561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9" y="603"/>
                        </a:lnTo>
                        <a:lnTo>
                          <a:pt x="16" y="600"/>
                        </a:lnTo>
                        <a:lnTo>
                          <a:pt x="28" y="597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39"/>
                        </a:lnTo>
                        <a:lnTo>
                          <a:pt x="216" y="457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3" name="Freeform 217"/>
                  <p:cNvSpPr>
                    <a:spLocks/>
                  </p:cNvSpPr>
                  <p:nvPr/>
                </p:nvSpPr>
                <p:spPr bwMode="auto">
                  <a:xfrm>
                    <a:off x="4661" y="275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4" name="Freeform 218"/>
                  <p:cNvSpPr>
                    <a:spLocks/>
                  </p:cNvSpPr>
                  <p:nvPr/>
                </p:nvSpPr>
                <p:spPr bwMode="auto">
                  <a:xfrm>
                    <a:off x="4462" y="288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4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4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5" name="Freeform 219"/>
                  <p:cNvSpPr>
                    <a:spLocks/>
                  </p:cNvSpPr>
                  <p:nvPr/>
                </p:nvSpPr>
                <p:spPr bwMode="auto">
                  <a:xfrm>
                    <a:off x="4663" y="2752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6" name="Freeform 220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7" name="Freeform 221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8" name="Freeform 223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69" name="Freeform 225"/>
                  <p:cNvSpPr>
                    <a:spLocks/>
                  </p:cNvSpPr>
                  <p:nvPr/>
                </p:nvSpPr>
                <p:spPr bwMode="auto">
                  <a:xfrm>
                    <a:off x="4448" y="2541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1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0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1" y="112"/>
                      </a:cxn>
                      <a:cxn ang="0">
                        <a:pos x="458" y="215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1"/>
                      </a:cxn>
                      <a:cxn ang="0">
                        <a:pos x="110" y="601"/>
                      </a:cxn>
                    </a:cxnLst>
                    <a:rect l="0" t="0" r="r" b="b"/>
                    <a:pathLst>
                      <a:path w="602" h="601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1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0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1" y="112"/>
                        </a:lnTo>
                        <a:lnTo>
                          <a:pt x="458" y="215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1"/>
                        </a:lnTo>
                        <a:lnTo>
                          <a:pt x="110" y="601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0" name="Freeform 227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1" name="Freeform 228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2" name="Freeform 229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3" name="Freeform 230"/>
                  <p:cNvSpPr>
                    <a:spLocks/>
                  </p:cNvSpPr>
                  <p:nvPr/>
                </p:nvSpPr>
                <p:spPr bwMode="auto">
                  <a:xfrm>
                    <a:off x="4319" y="2742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8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8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4" name="Freeform 231"/>
                  <p:cNvSpPr>
                    <a:spLocks/>
                  </p:cNvSpPr>
                  <p:nvPr/>
                </p:nvSpPr>
                <p:spPr bwMode="auto">
                  <a:xfrm>
                    <a:off x="4521" y="2613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3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2" y="12"/>
                      </a:cxn>
                      <a:cxn ang="0">
                        <a:pos x="573" y="4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3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2" y="12"/>
                        </a:lnTo>
                        <a:lnTo>
                          <a:pt x="573" y="4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5" name="Freeform 232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6" name="Freeform 233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7" name="Freeform 234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8" name="Freeform 235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79" name="Freeform 236"/>
                  <p:cNvSpPr>
                    <a:spLocks/>
                  </p:cNvSpPr>
                  <p:nvPr/>
                </p:nvSpPr>
                <p:spPr bwMode="auto">
                  <a:xfrm>
                    <a:off x="4393" y="2812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0" name="Freeform 237"/>
                  <p:cNvSpPr>
                    <a:spLocks/>
                  </p:cNvSpPr>
                  <p:nvPr/>
                </p:nvSpPr>
                <p:spPr bwMode="auto">
                  <a:xfrm>
                    <a:off x="4594" y="268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1" name="Freeform 238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2" name="Freeform 239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3" name="Freeform 240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4" name="Freeform 241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5" name="Freeform 242"/>
                  <p:cNvSpPr>
                    <a:spLocks/>
                  </p:cNvSpPr>
                  <p:nvPr/>
                </p:nvSpPr>
                <p:spPr bwMode="auto">
                  <a:xfrm>
                    <a:off x="4465" y="2885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2" y="562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2" y="562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6" name="Freeform 243"/>
                  <p:cNvSpPr>
                    <a:spLocks/>
                  </p:cNvSpPr>
                  <p:nvPr/>
                </p:nvSpPr>
                <p:spPr bwMode="auto">
                  <a:xfrm>
                    <a:off x="4667" y="2756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7" name="Freeform 244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8" name="Freeform 245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89" name="Freeform 247"/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0" name="Freeform 249"/>
                  <p:cNvSpPr>
                    <a:spLocks/>
                  </p:cNvSpPr>
                  <p:nvPr/>
                </p:nvSpPr>
                <p:spPr bwMode="auto">
                  <a:xfrm>
                    <a:off x="4448" y="2541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1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0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1" y="112"/>
                      </a:cxn>
                      <a:cxn ang="0">
                        <a:pos x="458" y="215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1"/>
                      </a:cxn>
                      <a:cxn ang="0">
                        <a:pos x="110" y="601"/>
                      </a:cxn>
                    </a:cxnLst>
                    <a:rect l="0" t="0" r="r" b="b"/>
                    <a:pathLst>
                      <a:path w="602" h="601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1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0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1" y="112"/>
                        </a:lnTo>
                        <a:lnTo>
                          <a:pt x="458" y="215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1"/>
                        </a:lnTo>
                        <a:lnTo>
                          <a:pt x="110" y="601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1" name="Freeform 251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2" name="Freeform 252"/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3" name="Freeform 253"/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4" name="Freeform 254"/>
                  <p:cNvSpPr>
                    <a:spLocks/>
                  </p:cNvSpPr>
                  <p:nvPr/>
                </p:nvSpPr>
                <p:spPr bwMode="auto">
                  <a:xfrm>
                    <a:off x="4319" y="2742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8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8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5" name="Freeform 255"/>
                  <p:cNvSpPr>
                    <a:spLocks/>
                  </p:cNvSpPr>
                  <p:nvPr/>
                </p:nvSpPr>
                <p:spPr bwMode="auto">
                  <a:xfrm>
                    <a:off x="4521" y="2613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3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2" y="12"/>
                      </a:cxn>
                      <a:cxn ang="0">
                        <a:pos x="573" y="4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3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2" y="12"/>
                        </a:lnTo>
                        <a:lnTo>
                          <a:pt x="573" y="4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6" name="Freeform 256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7" name="Freeform 257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8" name="Freeform 258"/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99" name="Freeform 259"/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0" name="Freeform 260"/>
                  <p:cNvSpPr>
                    <a:spLocks/>
                  </p:cNvSpPr>
                  <p:nvPr/>
                </p:nvSpPr>
                <p:spPr bwMode="auto">
                  <a:xfrm>
                    <a:off x="4393" y="2812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1" name="Freeform 261"/>
                  <p:cNvSpPr>
                    <a:spLocks/>
                  </p:cNvSpPr>
                  <p:nvPr/>
                </p:nvSpPr>
                <p:spPr bwMode="auto">
                  <a:xfrm>
                    <a:off x="4594" y="268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2" name="Freeform 262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3" name="Freeform 263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4" name="Freeform 264"/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5" name="Freeform 265"/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6" name="Freeform 266"/>
                  <p:cNvSpPr>
                    <a:spLocks/>
                  </p:cNvSpPr>
                  <p:nvPr/>
                </p:nvSpPr>
                <p:spPr bwMode="auto">
                  <a:xfrm>
                    <a:off x="4465" y="2885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2" y="562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2" y="562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7" name="Freeform 267"/>
                  <p:cNvSpPr>
                    <a:spLocks/>
                  </p:cNvSpPr>
                  <p:nvPr/>
                </p:nvSpPr>
                <p:spPr bwMode="auto">
                  <a:xfrm>
                    <a:off x="4667" y="2756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8" name="Freeform 268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09" name="Freeform 269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0" name="Freeform 271"/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1" name="Freeform 273"/>
                  <p:cNvSpPr>
                    <a:spLocks/>
                  </p:cNvSpPr>
                  <p:nvPr/>
                </p:nvSpPr>
                <p:spPr bwMode="auto">
                  <a:xfrm>
                    <a:off x="4452" y="254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2" name="Freeform 275"/>
                  <p:cNvSpPr>
                    <a:spLocks/>
                  </p:cNvSpPr>
                  <p:nvPr/>
                </p:nvSpPr>
                <p:spPr bwMode="auto">
                  <a:xfrm>
                    <a:off x="4454" y="254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3" name="Freeform 276"/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4" name="Freeform 277"/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5" name="Freeform 278"/>
                  <p:cNvSpPr>
                    <a:spLocks/>
                  </p:cNvSpPr>
                  <p:nvPr/>
                </p:nvSpPr>
                <p:spPr bwMode="auto">
                  <a:xfrm>
                    <a:off x="4323" y="274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4"/>
                      </a:cxn>
                      <a:cxn ang="0">
                        <a:pos x="62" y="488"/>
                      </a:cxn>
                      <a:cxn ang="0">
                        <a:pos x="33" y="524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4"/>
                        </a:lnTo>
                        <a:lnTo>
                          <a:pt x="62" y="488"/>
                        </a:lnTo>
                        <a:lnTo>
                          <a:pt x="33" y="524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6" name="Freeform 279"/>
                  <p:cNvSpPr>
                    <a:spLocks/>
                  </p:cNvSpPr>
                  <p:nvPr/>
                </p:nvSpPr>
                <p:spPr bwMode="auto">
                  <a:xfrm>
                    <a:off x="4524" y="261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7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7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7" name="Freeform 280"/>
                  <p:cNvSpPr>
                    <a:spLocks/>
                  </p:cNvSpPr>
                  <p:nvPr/>
                </p:nvSpPr>
                <p:spPr bwMode="auto">
                  <a:xfrm>
                    <a:off x="4325" y="274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2" y="284"/>
                      </a:cxn>
                      <a:cxn ang="0">
                        <a:pos x="142" y="385"/>
                      </a:cxn>
                      <a:cxn ang="0">
                        <a:pos x="62" y="489"/>
                      </a:cxn>
                      <a:cxn ang="0">
                        <a:pos x="33" y="525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7" y="602"/>
                      </a:cxn>
                      <a:cxn ang="0">
                        <a:pos x="16" y="601"/>
                      </a:cxn>
                      <a:cxn ang="0">
                        <a:pos x="27" y="597"/>
                      </a:cxn>
                      <a:cxn ang="0">
                        <a:pos x="39" y="589"/>
                      </a:cxn>
                      <a:cxn ang="0">
                        <a:pos x="76" y="568"/>
                      </a:cxn>
                      <a:cxn ang="0">
                        <a:pos x="112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2" y="284"/>
                        </a:lnTo>
                        <a:lnTo>
                          <a:pt x="142" y="385"/>
                        </a:lnTo>
                        <a:lnTo>
                          <a:pt x="62" y="489"/>
                        </a:lnTo>
                        <a:lnTo>
                          <a:pt x="33" y="525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7" y="602"/>
                        </a:lnTo>
                        <a:lnTo>
                          <a:pt x="16" y="601"/>
                        </a:lnTo>
                        <a:lnTo>
                          <a:pt x="27" y="597"/>
                        </a:lnTo>
                        <a:lnTo>
                          <a:pt x="39" y="589"/>
                        </a:lnTo>
                        <a:lnTo>
                          <a:pt x="76" y="568"/>
                        </a:lnTo>
                        <a:lnTo>
                          <a:pt x="112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8" name="Freeform 281"/>
                  <p:cNvSpPr>
                    <a:spLocks/>
                  </p:cNvSpPr>
                  <p:nvPr/>
                </p:nvSpPr>
                <p:spPr bwMode="auto">
                  <a:xfrm>
                    <a:off x="4526" y="261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5" y="35"/>
                      </a:cxn>
                      <a:cxn ang="0">
                        <a:pos x="561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7"/>
                      </a:cxn>
                      <a:cxn ang="0">
                        <a:pos x="596" y="27"/>
                      </a:cxn>
                      <a:cxn ang="0">
                        <a:pos x="590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5" y="35"/>
                        </a:lnTo>
                        <a:lnTo>
                          <a:pt x="561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7"/>
                        </a:lnTo>
                        <a:lnTo>
                          <a:pt x="596" y="27"/>
                        </a:lnTo>
                        <a:lnTo>
                          <a:pt x="590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19" name="Freeform 282"/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0" name="Freeform 283"/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1" name="Freeform 284"/>
                  <p:cNvSpPr>
                    <a:spLocks/>
                  </p:cNvSpPr>
                  <p:nvPr/>
                </p:nvSpPr>
                <p:spPr bwMode="auto">
                  <a:xfrm>
                    <a:off x="4397" y="2816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3" y="562"/>
                      </a:cxn>
                      <a:cxn ang="0">
                        <a:pos x="6" y="575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9" y="602"/>
                      </a:cxn>
                      <a:cxn ang="0">
                        <a:pos x="18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9" y="369"/>
                      </a:cxn>
                      <a:cxn ang="0">
                        <a:pos x="319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3" y="562"/>
                        </a:lnTo>
                        <a:lnTo>
                          <a:pt x="6" y="575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9" y="602"/>
                        </a:lnTo>
                        <a:lnTo>
                          <a:pt x="18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9" y="369"/>
                        </a:lnTo>
                        <a:lnTo>
                          <a:pt x="319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2" name="Freeform 285"/>
                  <p:cNvSpPr>
                    <a:spLocks/>
                  </p:cNvSpPr>
                  <p:nvPr/>
                </p:nvSpPr>
                <p:spPr bwMode="auto">
                  <a:xfrm>
                    <a:off x="4598" y="268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2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7"/>
                      </a:cxn>
                      <a:cxn ang="0">
                        <a:pos x="596" y="29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2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7"/>
                        </a:lnTo>
                        <a:lnTo>
                          <a:pt x="596" y="29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3" name="Freeform 286"/>
                  <p:cNvSpPr>
                    <a:spLocks/>
                  </p:cNvSpPr>
                  <p:nvPr/>
                </p:nvSpPr>
                <p:spPr bwMode="auto">
                  <a:xfrm>
                    <a:off x="4399" y="2818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2"/>
                      </a:cxn>
                      <a:cxn ang="0">
                        <a:pos x="6" y="575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7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8" y="369"/>
                      </a:cxn>
                      <a:cxn ang="0">
                        <a:pos x="318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2"/>
                        </a:lnTo>
                        <a:lnTo>
                          <a:pt x="6" y="575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7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8" y="369"/>
                        </a:lnTo>
                        <a:lnTo>
                          <a:pt x="318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4" name="Freeform 287"/>
                  <p:cNvSpPr>
                    <a:spLocks/>
                  </p:cNvSpPr>
                  <p:nvPr/>
                </p:nvSpPr>
                <p:spPr bwMode="auto">
                  <a:xfrm>
                    <a:off x="4600" y="268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1" y="13"/>
                      </a:cxn>
                      <a:cxn ang="0">
                        <a:pos x="574" y="5"/>
                      </a:cxn>
                      <a:cxn ang="0">
                        <a:pos x="586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1" y="13"/>
                        </a:lnTo>
                        <a:lnTo>
                          <a:pt x="574" y="5"/>
                        </a:lnTo>
                        <a:lnTo>
                          <a:pt x="586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5" name="Freeform 288"/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6" name="Freeform 289"/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7" name="Freeform 290"/>
                  <p:cNvSpPr>
                    <a:spLocks/>
                  </p:cNvSpPr>
                  <p:nvPr/>
                </p:nvSpPr>
                <p:spPr bwMode="auto">
                  <a:xfrm>
                    <a:off x="4469" y="288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2" y="286"/>
                      </a:cxn>
                      <a:cxn ang="0">
                        <a:pos x="142" y="386"/>
                      </a:cxn>
                      <a:cxn ang="0">
                        <a:pos x="62" y="489"/>
                      </a:cxn>
                      <a:cxn ang="0">
                        <a:pos x="33" y="526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7"/>
                      </a:cxn>
                      <a:cxn ang="0">
                        <a:pos x="0" y="595"/>
                      </a:cxn>
                      <a:cxn ang="0">
                        <a:pos x="3" y="600"/>
                      </a:cxn>
                      <a:cxn ang="0">
                        <a:pos x="7" y="602"/>
                      </a:cxn>
                      <a:cxn ang="0">
                        <a:pos x="16" y="601"/>
                      </a:cxn>
                      <a:cxn ang="0">
                        <a:pos x="27" y="597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2" y="541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2" y="286"/>
                        </a:lnTo>
                        <a:lnTo>
                          <a:pt x="142" y="386"/>
                        </a:lnTo>
                        <a:lnTo>
                          <a:pt x="62" y="489"/>
                        </a:lnTo>
                        <a:lnTo>
                          <a:pt x="33" y="526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7"/>
                        </a:lnTo>
                        <a:lnTo>
                          <a:pt x="0" y="595"/>
                        </a:lnTo>
                        <a:lnTo>
                          <a:pt x="3" y="600"/>
                        </a:lnTo>
                        <a:lnTo>
                          <a:pt x="7" y="602"/>
                        </a:lnTo>
                        <a:lnTo>
                          <a:pt x="16" y="601"/>
                        </a:lnTo>
                        <a:lnTo>
                          <a:pt x="27" y="597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2" y="541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8" name="Freeform 291"/>
                  <p:cNvSpPr>
                    <a:spLocks/>
                  </p:cNvSpPr>
                  <p:nvPr/>
                </p:nvSpPr>
                <p:spPr bwMode="auto">
                  <a:xfrm>
                    <a:off x="4670" y="275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5" y="232"/>
                      </a:cxn>
                      <a:cxn ang="0">
                        <a:pos x="386" y="143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2"/>
                      </a:cxn>
                      <a:cxn ang="0">
                        <a:pos x="575" y="5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6"/>
                      </a:cxn>
                      <a:cxn ang="0">
                        <a:pos x="596" y="28"/>
                      </a:cxn>
                      <a:cxn ang="0">
                        <a:pos x="590" y="41"/>
                      </a:cxn>
                      <a:cxn ang="0">
                        <a:pos x="567" y="77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5" y="232"/>
                        </a:lnTo>
                        <a:lnTo>
                          <a:pt x="386" y="143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2"/>
                        </a:lnTo>
                        <a:lnTo>
                          <a:pt x="575" y="5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6"/>
                        </a:lnTo>
                        <a:lnTo>
                          <a:pt x="596" y="28"/>
                        </a:lnTo>
                        <a:lnTo>
                          <a:pt x="590" y="41"/>
                        </a:lnTo>
                        <a:lnTo>
                          <a:pt x="567" y="77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29" name="Freeform 292"/>
                  <p:cNvSpPr>
                    <a:spLocks/>
                  </p:cNvSpPr>
                  <p:nvPr/>
                </p:nvSpPr>
                <p:spPr bwMode="auto">
                  <a:xfrm>
                    <a:off x="4471" y="289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1" y="285"/>
                      </a:cxn>
                      <a:cxn ang="0">
                        <a:pos x="142" y="386"/>
                      </a:cxn>
                      <a:cxn ang="0">
                        <a:pos x="61" y="488"/>
                      </a:cxn>
                      <a:cxn ang="0">
                        <a:pos x="33" y="526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6"/>
                      </a:cxn>
                      <a:cxn ang="0">
                        <a:pos x="0" y="595"/>
                      </a:cxn>
                      <a:cxn ang="0">
                        <a:pos x="2" y="599"/>
                      </a:cxn>
                      <a:cxn ang="0">
                        <a:pos x="7" y="602"/>
                      </a:cxn>
                      <a:cxn ang="0">
                        <a:pos x="15" y="601"/>
                      </a:cxn>
                      <a:cxn ang="0">
                        <a:pos x="27" y="596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6" y="369"/>
                      </a:cxn>
                      <a:cxn ang="0">
                        <a:pos x="316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1" y="285"/>
                        </a:lnTo>
                        <a:lnTo>
                          <a:pt x="142" y="386"/>
                        </a:lnTo>
                        <a:lnTo>
                          <a:pt x="61" y="488"/>
                        </a:lnTo>
                        <a:lnTo>
                          <a:pt x="33" y="526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6"/>
                        </a:lnTo>
                        <a:lnTo>
                          <a:pt x="0" y="595"/>
                        </a:lnTo>
                        <a:lnTo>
                          <a:pt x="2" y="599"/>
                        </a:lnTo>
                        <a:lnTo>
                          <a:pt x="7" y="602"/>
                        </a:lnTo>
                        <a:lnTo>
                          <a:pt x="15" y="601"/>
                        </a:lnTo>
                        <a:lnTo>
                          <a:pt x="27" y="596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6" y="369"/>
                        </a:lnTo>
                        <a:lnTo>
                          <a:pt x="316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0" name="Freeform 293"/>
                  <p:cNvSpPr>
                    <a:spLocks/>
                  </p:cNvSpPr>
                  <p:nvPr/>
                </p:nvSpPr>
                <p:spPr bwMode="auto">
                  <a:xfrm>
                    <a:off x="4672" y="276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5" y="232"/>
                      </a:cxn>
                      <a:cxn ang="0">
                        <a:pos x="386" y="143"/>
                      </a:cxn>
                      <a:cxn ang="0">
                        <a:pos x="488" y="62"/>
                      </a:cxn>
                      <a:cxn ang="0">
                        <a:pos x="525" y="33"/>
                      </a:cxn>
                      <a:cxn ang="0">
                        <a:pos x="561" y="12"/>
                      </a:cxn>
                      <a:cxn ang="0">
                        <a:pos x="574" y="4"/>
                      </a:cxn>
                      <a:cxn ang="0">
                        <a:pos x="586" y="2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0" y="16"/>
                      </a:cxn>
                      <a:cxn ang="0">
                        <a:pos x="596" y="28"/>
                      </a:cxn>
                      <a:cxn ang="0">
                        <a:pos x="590" y="40"/>
                      </a:cxn>
                      <a:cxn ang="0">
                        <a:pos x="567" y="77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5" y="232"/>
                        </a:lnTo>
                        <a:lnTo>
                          <a:pt x="386" y="143"/>
                        </a:lnTo>
                        <a:lnTo>
                          <a:pt x="488" y="62"/>
                        </a:lnTo>
                        <a:lnTo>
                          <a:pt x="525" y="33"/>
                        </a:lnTo>
                        <a:lnTo>
                          <a:pt x="561" y="12"/>
                        </a:lnTo>
                        <a:lnTo>
                          <a:pt x="574" y="4"/>
                        </a:lnTo>
                        <a:lnTo>
                          <a:pt x="586" y="2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0" y="16"/>
                        </a:lnTo>
                        <a:lnTo>
                          <a:pt x="596" y="28"/>
                        </a:lnTo>
                        <a:lnTo>
                          <a:pt x="590" y="40"/>
                        </a:lnTo>
                        <a:lnTo>
                          <a:pt x="567" y="77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1" name="Freeform 294"/>
                  <p:cNvSpPr>
                    <a:spLocks/>
                  </p:cNvSpPr>
                  <p:nvPr/>
                </p:nvSpPr>
                <p:spPr bwMode="auto">
                  <a:xfrm>
                    <a:off x="4433" y="2637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70" y="197"/>
                      </a:cxn>
                      <a:cxn ang="0">
                        <a:pos x="70" y="197"/>
                      </a:cxn>
                      <a:cxn ang="0">
                        <a:pos x="71" y="196"/>
                      </a:cxn>
                      <a:cxn ang="0">
                        <a:pos x="72" y="196"/>
                      </a:cxn>
                      <a:cxn ang="0">
                        <a:pos x="72" y="195"/>
                      </a:cxn>
                      <a:cxn ang="0">
                        <a:pos x="77" y="192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9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19" y="153"/>
                      </a:cxn>
                      <a:cxn ang="0">
                        <a:pos x="129" y="136"/>
                      </a:cxn>
                      <a:cxn ang="0">
                        <a:pos x="129" y="136"/>
                      </a:cxn>
                      <a:cxn ang="0">
                        <a:pos x="136" y="120"/>
                      </a:cxn>
                      <a:cxn ang="0">
                        <a:pos x="134" y="101"/>
                      </a:cxn>
                      <a:cxn ang="0">
                        <a:pos x="126" y="82"/>
                      </a:cxn>
                      <a:cxn ang="0">
                        <a:pos x="108" y="66"/>
                      </a:cxn>
                      <a:cxn ang="0">
                        <a:pos x="87" y="48"/>
                      </a:cxn>
                      <a:cxn ang="0">
                        <a:pos x="62" y="33"/>
                      </a:cxn>
                      <a:cxn ang="0">
                        <a:pos x="62" y="33"/>
                      </a:cxn>
                      <a:cxn ang="0">
                        <a:pos x="42" y="20"/>
                      </a:cxn>
                      <a:cxn ang="0">
                        <a:pos x="19" y="10"/>
                      </a:cxn>
                      <a:cxn ang="0">
                        <a:pos x="19" y="10"/>
                      </a:cxn>
                      <a:cxn ang="0">
                        <a:pos x="13" y="6"/>
                      </a:cxn>
                      <a:cxn ang="0">
                        <a:pos x="6" y="3"/>
                      </a:cxn>
                      <a:cxn ang="0">
                        <a:pos x="6" y="3"/>
                      </a:cxn>
                      <a:cxn ang="0">
                        <a:pos x="6" y="3"/>
                      </a:cxn>
                      <a:cxn ang="0">
                        <a:pos x="3" y="2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7">
                        <a:moveTo>
                          <a:pt x="70" y="197"/>
                        </a:moveTo>
                        <a:lnTo>
                          <a:pt x="70" y="197"/>
                        </a:lnTo>
                        <a:lnTo>
                          <a:pt x="71" y="196"/>
                        </a:lnTo>
                        <a:lnTo>
                          <a:pt x="72" y="196"/>
                        </a:lnTo>
                        <a:lnTo>
                          <a:pt x="72" y="195"/>
                        </a:lnTo>
                        <a:lnTo>
                          <a:pt x="77" y="192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9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19" y="153"/>
                        </a:lnTo>
                        <a:lnTo>
                          <a:pt x="129" y="136"/>
                        </a:lnTo>
                        <a:lnTo>
                          <a:pt x="129" y="136"/>
                        </a:lnTo>
                        <a:lnTo>
                          <a:pt x="136" y="120"/>
                        </a:lnTo>
                        <a:lnTo>
                          <a:pt x="134" y="101"/>
                        </a:lnTo>
                        <a:lnTo>
                          <a:pt x="126" y="82"/>
                        </a:lnTo>
                        <a:lnTo>
                          <a:pt x="108" y="66"/>
                        </a:lnTo>
                        <a:lnTo>
                          <a:pt x="87" y="48"/>
                        </a:lnTo>
                        <a:lnTo>
                          <a:pt x="62" y="33"/>
                        </a:lnTo>
                        <a:lnTo>
                          <a:pt x="62" y="33"/>
                        </a:lnTo>
                        <a:lnTo>
                          <a:pt x="42" y="20"/>
                        </a:lnTo>
                        <a:lnTo>
                          <a:pt x="19" y="10"/>
                        </a:lnTo>
                        <a:lnTo>
                          <a:pt x="19" y="10"/>
                        </a:lnTo>
                        <a:lnTo>
                          <a:pt x="13" y="6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2" name="Freeform 295"/>
                  <p:cNvSpPr>
                    <a:spLocks/>
                  </p:cNvSpPr>
                  <p:nvPr/>
                </p:nvSpPr>
                <p:spPr bwMode="auto">
                  <a:xfrm>
                    <a:off x="4432" y="2639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70" y="196"/>
                      </a:cxn>
                      <a:cxn ang="0">
                        <a:pos x="71" y="196"/>
                      </a:cxn>
                      <a:cxn ang="0">
                        <a:pos x="71" y="196"/>
                      </a:cxn>
                      <a:cxn ang="0">
                        <a:pos x="72" y="194"/>
                      </a:cxn>
                      <a:cxn ang="0">
                        <a:pos x="74" y="194"/>
                      </a:cxn>
                      <a:cxn ang="0">
                        <a:pos x="74" y="194"/>
                      </a:cxn>
                      <a:cxn ang="0">
                        <a:pos x="78" y="191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7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20" y="153"/>
                      </a:cxn>
                      <a:cxn ang="0">
                        <a:pos x="129" y="135"/>
                      </a:cxn>
                      <a:cxn ang="0">
                        <a:pos x="129" y="135"/>
                      </a:cxn>
                      <a:cxn ang="0">
                        <a:pos x="136" y="119"/>
                      </a:cxn>
                      <a:cxn ang="0">
                        <a:pos x="134" y="101"/>
                      </a:cxn>
                      <a:cxn ang="0">
                        <a:pos x="134" y="101"/>
                      </a:cxn>
                      <a:cxn ang="0">
                        <a:pos x="126" y="81"/>
                      </a:cxn>
                      <a:cxn ang="0">
                        <a:pos x="108" y="65"/>
                      </a:cxn>
                      <a:cxn ang="0">
                        <a:pos x="87" y="47"/>
                      </a:cxn>
                      <a:cxn ang="0">
                        <a:pos x="64" y="3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6">
                        <a:moveTo>
                          <a:pt x="70" y="196"/>
                        </a:moveTo>
                        <a:lnTo>
                          <a:pt x="71" y="196"/>
                        </a:lnTo>
                        <a:lnTo>
                          <a:pt x="71" y="196"/>
                        </a:lnTo>
                        <a:lnTo>
                          <a:pt x="72" y="194"/>
                        </a:lnTo>
                        <a:lnTo>
                          <a:pt x="74" y="194"/>
                        </a:lnTo>
                        <a:lnTo>
                          <a:pt x="74" y="194"/>
                        </a:lnTo>
                        <a:lnTo>
                          <a:pt x="78" y="191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7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20" y="153"/>
                        </a:lnTo>
                        <a:lnTo>
                          <a:pt x="129" y="135"/>
                        </a:lnTo>
                        <a:lnTo>
                          <a:pt x="129" y="135"/>
                        </a:lnTo>
                        <a:lnTo>
                          <a:pt x="136" y="119"/>
                        </a:lnTo>
                        <a:lnTo>
                          <a:pt x="134" y="101"/>
                        </a:lnTo>
                        <a:lnTo>
                          <a:pt x="134" y="101"/>
                        </a:lnTo>
                        <a:lnTo>
                          <a:pt x="126" y="81"/>
                        </a:lnTo>
                        <a:lnTo>
                          <a:pt x="108" y="65"/>
                        </a:lnTo>
                        <a:lnTo>
                          <a:pt x="87" y="47"/>
                        </a:lnTo>
                        <a:lnTo>
                          <a:pt x="64" y="3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3" name="Freeform 296"/>
                  <p:cNvSpPr>
                    <a:spLocks/>
                  </p:cNvSpPr>
                  <p:nvPr/>
                </p:nvSpPr>
                <p:spPr bwMode="auto">
                  <a:xfrm>
                    <a:off x="4422" y="2639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69" y="197"/>
                      </a:cxn>
                      <a:cxn ang="0">
                        <a:pos x="69" y="197"/>
                      </a:cxn>
                      <a:cxn ang="0">
                        <a:pos x="71" y="197"/>
                      </a:cxn>
                      <a:cxn ang="0">
                        <a:pos x="72" y="196"/>
                      </a:cxn>
                      <a:cxn ang="0">
                        <a:pos x="72" y="194"/>
                      </a:cxn>
                      <a:cxn ang="0">
                        <a:pos x="77" y="191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9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20" y="153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36" y="119"/>
                      </a:cxn>
                      <a:cxn ang="0">
                        <a:pos x="134" y="102"/>
                      </a:cxn>
                      <a:cxn ang="0">
                        <a:pos x="126" y="82"/>
                      </a:cxn>
                      <a:cxn ang="0">
                        <a:pos x="108" y="66"/>
                      </a:cxn>
                      <a:cxn ang="0">
                        <a:pos x="87" y="49"/>
                      </a:cxn>
                      <a:cxn ang="0">
                        <a:pos x="64" y="3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7">
                        <a:moveTo>
                          <a:pt x="69" y="197"/>
                        </a:moveTo>
                        <a:lnTo>
                          <a:pt x="69" y="197"/>
                        </a:lnTo>
                        <a:lnTo>
                          <a:pt x="71" y="197"/>
                        </a:lnTo>
                        <a:lnTo>
                          <a:pt x="72" y="196"/>
                        </a:lnTo>
                        <a:lnTo>
                          <a:pt x="72" y="194"/>
                        </a:lnTo>
                        <a:lnTo>
                          <a:pt x="77" y="191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9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20" y="153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36" y="119"/>
                        </a:lnTo>
                        <a:lnTo>
                          <a:pt x="134" y="102"/>
                        </a:lnTo>
                        <a:lnTo>
                          <a:pt x="126" y="82"/>
                        </a:lnTo>
                        <a:lnTo>
                          <a:pt x="108" y="66"/>
                        </a:lnTo>
                        <a:lnTo>
                          <a:pt x="87" y="49"/>
                        </a:lnTo>
                        <a:lnTo>
                          <a:pt x="64" y="3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4" name="Freeform 297"/>
                  <p:cNvSpPr>
                    <a:spLocks/>
                  </p:cNvSpPr>
                  <p:nvPr/>
                </p:nvSpPr>
                <p:spPr bwMode="auto">
                  <a:xfrm>
                    <a:off x="4689" y="2942"/>
                    <a:ext cx="49" cy="64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2"/>
                      </a:cxn>
                      <a:cxn ang="0">
                        <a:pos x="57" y="2"/>
                      </a:cxn>
                      <a:cxn ang="0">
                        <a:pos x="55" y="3"/>
                      </a:cxn>
                      <a:cxn ang="0">
                        <a:pos x="55" y="3"/>
                      </a:cxn>
                      <a:cxn ang="0">
                        <a:pos x="51" y="7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35" y="22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13" y="51"/>
                      </a:cxn>
                      <a:cxn ang="0">
                        <a:pos x="5" y="68"/>
                      </a:cxn>
                      <a:cxn ang="0">
                        <a:pos x="5" y="68"/>
                      </a:cxn>
                      <a:cxn ang="0">
                        <a:pos x="0" y="84"/>
                      </a:cxn>
                      <a:cxn ang="0">
                        <a:pos x="3" y="102"/>
                      </a:cxn>
                      <a:cxn ang="0">
                        <a:pos x="13" y="121"/>
                      </a:cxn>
                      <a:cxn ang="0">
                        <a:pos x="32" y="136"/>
                      </a:cxn>
                      <a:cxn ang="0">
                        <a:pos x="55" y="150"/>
                      </a:cxn>
                      <a:cxn ang="0">
                        <a:pos x="80" y="163"/>
                      </a:cxn>
                      <a:cxn ang="0">
                        <a:pos x="80" y="163"/>
                      </a:cxn>
                      <a:cxn ang="0">
                        <a:pos x="103" y="173"/>
                      </a:cxn>
                      <a:cxn ang="0">
                        <a:pos x="126" y="183"/>
                      </a:cxn>
                      <a:cxn ang="0">
                        <a:pos x="126" y="183"/>
                      </a:cxn>
                      <a:cxn ang="0">
                        <a:pos x="133" y="186"/>
                      </a:cxn>
                      <a:cxn ang="0">
                        <a:pos x="140" y="189"/>
                      </a:cxn>
                      <a:cxn ang="0">
                        <a:pos x="140" y="189"/>
                      </a:cxn>
                      <a:cxn ang="0">
                        <a:pos x="140" y="189"/>
                      </a:cxn>
                      <a:cxn ang="0">
                        <a:pos x="143" y="189"/>
                      </a:cxn>
                      <a:cxn ang="0">
                        <a:pos x="144" y="190"/>
                      </a:cxn>
                      <a:cxn ang="0">
                        <a:pos x="144" y="190"/>
                      </a:cxn>
                      <a:cxn ang="0">
                        <a:pos x="144" y="190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</a:cxnLst>
                    <a:rect l="0" t="0" r="r" b="b"/>
                    <a:pathLst>
                      <a:path w="146" h="190">
                        <a:moveTo>
                          <a:pt x="58" y="0"/>
                        </a:moveTo>
                        <a:lnTo>
                          <a:pt x="58" y="2"/>
                        </a:lnTo>
                        <a:lnTo>
                          <a:pt x="57" y="2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1" y="7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35" y="22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13" y="51"/>
                        </a:lnTo>
                        <a:lnTo>
                          <a:pt x="5" y="68"/>
                        </a:lnTo>
                        <a:lnTo>
                          <a:pt x="5" y="68"/>
                        </a:lnTo>
                        <a:lnTo>
                          <a:pt x="0" y="84"/>
                        </a:lnTo>
                        <a:lnTo>
                          <a:pt x="3" y="102"/>
                        </a:lnTo>
                        <a:lnTo>
                          <a:pt x="13" y="121"/>
                        </a:lnTo>
                        <a:lnTo>
                          <a:pt x="32" y="136"/>
                        </a:lnTo>
                        <a:lnTo>
                          <a:pt x="55" y="150"/>
                        </a:lnTo>
                        <a:lnTo>
                          <a:pt x="80" y="163"/>
                        </a:lnTo>
                        <a:lnTo>
                          <a:pt x="80" y="163"/>
                        </a:lnTo>
                        <a:lnTo>
                          <a:pt x="103" y="173"/>
                        </a:lnTo>
                        <a:lnTo>
                          <a:pt x="126" y="183"/>
                        </a:lnTo>
                        <a:lnTo>
                          <a:pt x="126" y="183"/>
                        </a:lnTo>
                        <a:lnTo>
                          <a:pt x="133" y="186"/>
                        </a:lnTo>
                        <a:lnTo>
                          <a:pt x="140" y="189"/>
                        </a:lnTo>
                        <a:lnTo>
                          <a:pt x="140" y="189"/>
                        </a:lnTo>
                        <a:lnTo>
                          <a:pt x="140" y="189"/>
                        </a:lnTo>
                        <a:lnTo>
                          <a:pt x="143" y="189"/>
                        </a:lnTo>
                        <a:lnTo>
                          <a:pt x="144" y="190"/>
                        </a:lnTo>
                        <a:lnTo>
                          <a:pt x="144" y="190"/>
                        </a:lnTo>
                        <a:lnTo>
                          <a:pt x="144" y="190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5" name="Freeform 298"/>
                  <p:cNvSpPr>
                    <a:spLocks/>
                  </p:cNvSpPr>
                  <p:nvPr/>
                </p:nvSpPr>
                <p:spPr bwMode="auto">
                  <a:xfrm>
                    <a:off x="4696" y="2940"/>
                    <a:ext cx="49" cy="63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1"/>
                      </a:cxn>
                      <a:cxn ang="0">
                        <a:pos x="58" y="1"/>
                      </a:cxn>
                      <a:cxn ang="0">
                        <a:pos x="56" y="1"/>
                      </a:cxn>
                      <a:cxn ang="0">
                        <a:pos x="55" y="3"/>
                      </a:cxn>
                      <a:cxn ang="0">
                        <a:pos x="55" y="3"/>
                      </a:cxn>
                      <a:cxn ang="0">
                        <a:pos x="50" y="6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35" y="22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13" y="49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0" y="83"/>
                      </a:cxn>
                      <a:cxn ang="0">
                        <a:pos x="3" y="102"/>
                      </a:cxn>
                      <a:cxn ang="0">
                        <a:pos x="3" y="102"/>
                      </a:cxn>
                      <a:cxn ang="0">
                        <a:pos x="14" y="121"/>
                      </a:cxn>
                      <a:cxn ang="0">
                        <a:pos x="32" y="134"/>
                      </a:cxn>
                      <a:cxn ang="0">
                        <a:pos x="56" y="150"/>
                      </a:cxn>
                      <a:cxn ang="0">
                        <a:pos x="81" y="163"/>
                      </a:cxn>
                      <a:cxn ang="0">
                        <a:pos x="147" y="190"/>
                      </a:cxn>
                      <a:cxn ang="0">
                        <a:pos x="147" y="190"/>
                      </a:cxn>
                    </a:cxnLst>
                    <a:rect l="0" t="0" r="r" b="b"/>
                    <a:pathLst>
                      <a:path w="147" h="190">
                        <a:moveTo>
                          <a:pt x="58" y="0"/>
                        </a:moveTo>
                        <a:lnTo>
                          <a:pt x="58" y="1"/>
                        </a:lnTo>
                        <a:lnTo>
                          <a:pt x="58" y="1"/>
                        </a:lnTo>
                        <a:lnTo>
                          <a:pt x="56" y="1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0" y="6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35" y="22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13" y="49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0" y="83"/>
                        </a:lnTo>
                        <a:lnTo>
                          <a:pt x="3" y="102"/>
                        </a:lnTo>
                        <a:lnTo>
                          <a:pt x="3" y="102"/>
                        </a:lnTo>
                        <a:lnTo>
                          <a:pt x="14" y="121"/>
                        </a:lnTo>
                        <a:lnTo>
                          <a:pt x="32" y="134"/>
                        </a:lnTo>
                        <a:lnTo>
                          <a:pt x="56" y="150"/>
                        </a:lnTo>
                        <a:lnTo>
                          <a:pt x="81" y="163"/>
                        </a:lnTo>
                        <a:lnTo>
                          <a:pt x="147" y="190"/>
                        </a:lnTo>
                        <a:lnTo>
                          <a:pt x="147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436" name="Freeform 299"/>
                  <p:cNvSpPr>
                    <a:spLocks/>
                  </p:cNvSpPr>
                  <p:nvPr/>
                </p:nvSpPr>
                <p:spPr bwMode="auto">
                  <a:xfrm>
                    <a:off x="4700" y="2940"/>
                    <a:ext cx="48" cy="63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0"/>
                      </a:cxn>
                      <a:cxn ang="0">
                        <a:pos x="58" y="1"/>
                      </a:cxn>
                      <a:cxn ang="0">
                        <a:pos x="56" y="1"/>
                      </a:cxn>
                      <a:cxn ang="0">
                        <a:pos x="55" y="2"/>
                      </a:cxn>
                      <a:cxn ang="0">
                        <a:pos x="51" y="5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35" y="21"/>
                      </a:cxn>
                      <a:cxn ang="0">
                        <a:pos x="25" y="34"/>
                      </a:cxn>
                      <a:cxn ang="0">
                        <a:pos x="25" y="34"/>
                      </a:cxn>
                      <a:cxn ang="0">
                        <a:pos x="13" y="48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0" y="83"/>
                      </a:cxn>
                      <a:cxn ang="0">
                        <a:pos x="3" y="100"/>
                      </a:cxn>
                      <a:cxn ang="0">
                        <a:pos x="15" y="119"/>
                      </a:cxn>
                      <a:cxn ang="0">
                        <a:pos x="32" y="133"/>
                      </a:cxn>
                      <a:cxn ang="0">
                        <a:pos x="56" y="149"/>
                      </a:cxn>
                      <a:cxn ang="0">
                        <a:pos x="81" y="162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</a:cxnLst>
                    <a:rect l="0" t="0" r="r" b="b"/>
                    <a:pathLst>
                      <a:path w="146" h="190">
                        <a:moveTo>
                          <a:pt x="58" y="0"/>
                        </a:moveTo>
                        <a:lnTo>
                          <a:pt x="58" y="0"/>
                        </a:lnTo>
                        <a:lnTo>
                          <a:pt x="58" y="1"/>
                        </a:lnTo>
                        <a:lnTo>
                          <a:pt x="56" y="1"/>
                        </a:lnTo>
                        <a:lnTo>
                          <a:pt x="55" y="2"/>
                        </a:lnTo>
                        <a:lnTo>
                          <a:pt x="51" y="5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35" y="21"/>
                        </a:lnTo>
                        <a:lnTo>
                          <a:pt x="25" y="34"/>
                        </a:lnTo>
                        <a:lnTo>
                          <a:pt x="25" y="34"/>
                        </a:lnTo>
                        <a:lnTo>
                          <a:pt x="13" y="48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0" y="83"/>
                        </a:lnTo>
                        <a:lnTo>
                          <a:pt x="3" y="100"/>
                        </a:lnTo>
                        <a:lnTo>
                          <a:pt x="15" y="119"/>
                        </a:lnTo>
                        <a:lnTo>
                          <a:pt x="32" y="133"/>
                        </a:lnTo>
                        <a:lnTo>
                          <a:pt x="56" y="149"/>
                        </a:lnTo>
                        <a:lnTo>
                          <a:pt x="81" y="162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sp>
              <p:nvSpPr>
                <p:cNvPr id="290" name="Freeform 430"/>
                <p:cNvSpPr>
                  <a:spLocks/>
                </p:cNvSpPr>
                <p:nvPr/>
              </p:nvSpPr>
              <p:spPr bwMode="auto">
                <a:xfrm>
                  <a:off x="4448" y="252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1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1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1" name="Freeform 432"/>
                <p:cNvSpPr>
                  <a:spLocks/>
                </p:cNvSpPr>
                <p:nvPr/>
              </p:nvSpPr>
              <p:spPr bwMode="auto">
                <a:xfrm>
                  <a:off x="4450" y="252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3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1" y="12"/>
                    </a:cxn>
                    <a:cxn ang="0">
                      <a:pos x="573" y="6"/>
                    </a:cxn>
                    <a:cxn ang="0">
                      <a:pos x="584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7" y="77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3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1" y="12"/>
                      </a:lnTo>
                      <a:lnTo>
                        <a:pt x="573" y="6"/>
                      </a:lnTo>
                      <a:lnTo>
                        <a:pt x="584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7" y="77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2" name="Freeform 433"/>
                <p:cNvSpPr>
                  <a:spLocks/>
                </p:cNvSpPr>
                <p:nvPr/>
              </p:nvSpPr>
              <p:spPr bwMode="auto">
                <a:xfrm>
                  <a:off x="4319" y="272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3" name="Freeform 434"/>
                <p:cNvSpPr>
                  <a:spLocks/>
                </p:cNvSpPr>
                <p:nvPr/>
              </p:nvSpPr>
              <p:spPr bwMode="auto">
                <a:xfrm>
                  <a:off x="4520" y="259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7" y="62"/>
                    </a:cxn>
                    <a:cxn ang="0">
                      <a:pos x="525" y="33"/>
                    </a:cxn>
                    <a:cxn ang="0">
                      <a:pos x="561" y="12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1" y="7"/>
                    </a:cxn>
                    <a:cxn ang="0">
                      <a:pos x="600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6" y="76"/>
                    </a:cxn>
                    <a:cxn ang="0">
                      <a:pos x="539" y="112"/>
                    </a:cxn>
                    <a:cxn ang="0">
                      <a:pos x="457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1" h="602">
                      <a:moveTo>
                        <a:pt x="0" y="493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7" y="62"/>
                      </a:lnTo>
                      <a:lnTo>
                        <a:pt x="525" y="33"/>
                      </a:lnTo>
                      <a:lnTo>
                        <a:pt x="561" y="12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1" y="7"/>
                      </a:lnTo>
                      <a:lnTo>
                        <a:pt x="600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6" y="76"/>
                      </a:lnTo>
                      <a:lnTo>
                        <a:pt x="539" y="112"/>
                      </a:lnTo>
                      <a:lnTo>
                        <a:pt x="457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4" name="Freeform 435"/>
                <p:cNvSpPr>
                  <a:spLocks/>
                </p:cNvSpPr>
                <p:nvPr/>
              </p:nvSpPr>
              <p:spPr bwMode="auto">
                <a:xfrm>
                  <a:off x="4321" y="272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4"/>
                    </a:cxn>
                    <a:cxn ang="0">
                      <a:pos x="142" y="384"/>
                    </a:cxn>
                    <a:cxn ang="0">
                      <a:pos x="62" y="488"/>
                    </a:cxn>
                    <a:cxn ang="0">
                      <a:pos x="33" y="524"/>
                    </a:cxn>
                    <a:cxn ang="0">
                      <a:pos x="11" y="562"/>
                    </a:cxn>
                    <a:cxn ang="0">
                      <a:pos x="4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4"/>
                      </a:lnTo>
                      <a:lnTo>
                        <a:pt x="142" y="384"/>
                      </a:lnTo>
                      <a:lnTo>
                        <a:pt x="62" y="488"/>
                      </a:lnTo>
                      <a:lnTo>
                        <a:pt x="33" y="524"/>
                      </a:lnTo>
                      <a:lnTo>
                        <a:pt x="11" y="562"/>
                      </a:lnTo>
                      <a:lnTo>
                        <a:pt x="4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5" name="Freeform 436"/>
                <p:cNvSpPr>
                  <a:spLocks/>
                </p:cNvSpPr>
                <p:nvPr/>
              </p:nvSpPr>
              <p:spPr bwMode="auto">
                <a:xfrm>
                  <a:off x="4522" y="259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9"/>
                    </a:cxn>
                    <a:cxn ang="0">
                      <a:pos x="368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9"/>
                      </a:lnTo>
                      <a:lnTo>
                        <a:pt x="368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6" name="Freeform 437"/>
                <p:cNvSpPr>
                  <a:spLocks/>
                </p:cNvSpPr>
                <p:nvPr/>
              </p:nvSpPr>
              <p:spPr bwMode="auto">
                <a:xfrm>
                  <a:off x="4393" y="279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7" name="Freeform 438"/>
                <p:cNvSpPr>
                  <a:spLocks/>
                </p:cNvSpPr>
                <p:nvPr/>
              </p:nvSpPr>
              <p:spPr bwMode="auto">
                <a:xfrm>
                  <a:off x="4594" y="2668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8" name="Freeform 439"/>
                <p:cNvSpPr>
                  <a:spLocks/>
                </p:cNvSpPr>
                <p:nvPr/>
              </p:nvSpPr>
              <p:spPr bwMode="auto">
                <a:xfrm>
                  <a:off x="4394" y="279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0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7"/>
                    </a:cxn>
                    <a:cxn ang="0">
                      <a:pos x="114" y="538"/>
                    </a:cxn>
                    <a:cxn ang="0">
                      <a:pos x="216" y="458"/>
                    </a:cxn>
                    <a:cxn ang="0">
                      <a:pos x="318" y="368"/>
                    </a:cxn>
                    <a:cxn ang="0">
                      <a:pos x="318" y="368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0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7"/>
                      </a:lnTo>
                      <a:lnTo>
                        <a:pt x="114" y="538"/>
                      </a:lnTo>
                      <a:lnTo>
                        <a:pt x="216" y="458"/>
                      </a:lnTo>
                      <a:lnTo>
                        <a:pt x="318" y="368"/>
                      </a:lnTo>
                      <a:lnTo>
                        <a:pt x="318" y="368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9" name="Freeform 440"/>
                <p:cNvSpPr>
                  <a:spLocks/>
                </p:cNvSpPr>
                <p:nvPr/>
              </p:nvSpPr>
              <p:spPr bwMode="auto">
                <a:xfrm>
                  <a:off x="4596" y="2670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4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4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0" name="Freeform 441"/>
                <p:cNvSpPr>
                  <a:spLocks/>
                </p:cNvSpPr>
                <p:nvPr/>
              </p:nvSpPr>
              <p:spPr bwMode="auto">
                <a:xfrm>
                  <a:off x="4465" y="286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5"/>
                    </a:cxn>
                    <a:cxn ang="0">
                      <a:pos x="62" y="487"/>
                    </a:cxn>
                    <a:cxn ang="0">
                      <a:pos x="34" y="525"/>
                    </a:cxn>
                    <a:cxn ang="0">
                      <a:pos x="11" y="561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8" y="601"/>
                    </a:cxn>
                    <a:cxn ang="0">
                      <a:pos x="16" y="599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6"/>
                    </a:cxn>
                    <a:cxn ang="0">
                      <a:pos x="114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1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5"/>
                      </a:lnTo>
                      <a:lnTo>
                        <a:pt x="62" y="487"/>
                      </a:lnTo>
                      <a:lnTo>
                        <a:pt x="34" y="525"/>
                      </a:lnTo>
                      <a:lnTo>
                        <a:pt x="11" y="561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8" y="601"/>
                      </a:lnTo>
                      <a:lnTo>
                        <a:pt x="16" y="599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6"/>
                      </a:lnTo>
                      <a:lnTo>
                        <a:pt x="114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1" name="Freeform 442"/>
                <p:cNvSpPr>
                  <a:spLocks/>
                </p:cNvSpPr>
                <p:nvPr/>
              </p:nvSpPr>
              <p:spPr bwMode="auto">
                <a:xfrm>
                  <a:off x="4666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4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4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2" name="Freeform 443"/>
                <p:cNvSpPr>
                  <a:spLocks/>
                </p:cNvSpPr>
                <p:nvPr/>
              </p:nvSpPr>
              <p:spPr bwMode="auto">
                <a:xfrm>
                  <a:off x="4467" y="287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1" y="283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2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68"/>
                    </a:cxn>
                    <a:cxn ang="0">
                      <a:pos x="316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1" y="283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2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68"/>
                      </a:lnTo>
                      <a:lnTo>
                        <a:pt x="316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3" name="Freeform 444"/>
                <p:cNvSpPr>
                  <a:spLocks/>
                </p:cNvSpPr>
                <p:nvPr/>
              </p:nvSpPr>
              <p:spPr bwMode="auto">
                <a:xfrm>
                  <a:off x="4668" y="2742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38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8" y="316"/>
                    </a:cxn>
                    <a:cxn ang="0">
                      <a:pos x="368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38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8" y="316"/>
                      </a:lnTo>
                      <a:lnTo>
                        <a:pt x="368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4" name="Freeform 446"/>
                <p:cNvSpPr>
                  <a:spLocks/>
                </p:cNvSpPr>
                <p:nvPr/>
              </p:nvSpPr>
              <p:spPr bwMode="auto">
                <a:xfrm>
                  <a:off x="4451" y="252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9" y="62"/>
                    </a:cxn>
                    <a:cxn ang="0">
                      <a:pos x="525" y="35"/>
                    </a:cxn>
                    <a:cxn ang="0">
                      <a:pos x="562" y="12"/>
                    </a:cxn>
                    <a:cxn ang="0">
                      <a:pos x="574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3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9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3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9" y="62"/>
                      </a:lnTo>
                      <a:lnTo>
                        <a:pt x="525" y="35"/>
                      </a:lnTo>
                      <a:lnTo>
                        <a:pt x="562" y="12"/>
                      </a:lnTo>
                      <a:lnTo>
                        <a:pt x="574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3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9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5" name="Freeform 448"/>
                <p:cNvSpPr>
                  <a:spLocks/>
                </p:cNvSpPr>
                <p:nvPr/>
              </p:nvSpPr>
              <p:spPr bwMode="auto">
                <a:xfrm>
                  <a:off x="4453" y="25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8"/>
                    </a:cxn>
                    <a:cxn ang="0">
                      <a:pos x="596" y="29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9"/>
                    </a:cxn>
                    <a:cxn ang="0">
                      <a:pos x="370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8"/>
                      </a:lnTo>
                      <a:lnTo>
                        <a:pt x="596" y="29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6" name="Freeform 449"/>
                <p:cNvSpPr>
                  <a:spLocks/>
                </p:cNvSpPr>
                <p:nvPr/>
              </p:nvSpPr>
              <p:spPr bwMode="auto">
                <a:xfrm>
                  <a:off x="4323" y="27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4" y="524"/>
                    </a:cxn>
                    <a:cxn ang="0">
                      <a:pos x="12" y="561"/>
                    </a:cxn>
                    <a:cxn ang="0">
                      <a:pos x="5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7"/>
                    </a:cxn>
                    <a:cxn ang="0">
                      <a:pos x="113" y="538"/>
                    </a:cxn>
                    <a:cxn ang="0">
                      <a:pos x="217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4" y="524"/>
                      </a:lnTo>
                      <a:lnTo>
                        <a:pt x="12" y="561"/>
                      </a:lnTo>
                      <a:lnTo>
                        <a:pt x="5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7"/>
                      </a:lnTo>
                      <a:lnTo>
                        <a:pt x="113" y="538"/>
                      </a:lnTo>
                      <a:lnTo>
                        <a:pt x="217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7" name="Freeform 450"/>
                <p:cNvSpPr>
                  <a:spLocks/>
                </p:cNvSpPr>
                <p:nvPr/>
              </p:nvSpPr>
              <p:spPr bwMode="auto">
                <a:xfrm>
                  <a:off x="4524" y="260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8" name="Freeform 451"/>
                <p:cNvSpPr>
                  <a:spLocks/>
                </p:cNvSpPr>
                <p:nvPr/>
              </p:nvSpPr>
              <p:spPr bwMode="auto">
                <a:xfrm>
                  <a:off x="4324" y="273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9" name="Freeform 452"/>
                <p:cNvSpPr>
                  <a:spLocks/>
                </p:cNvSpPr>
                <p:nvPr/>
              </p:nvSpPr>
              <p:spPr bwMode="auto">
                <a:xfrm>
                  <a:off x="4525" y="260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9" y="62"/>
                    </a:cxn>
                    <a:cxn ang="0">
                      <a:pos x="525" y="33"/>
                    </a:cxn>
                    <a:cxn ang="0">
                      <a:pos x="562" y="11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9" y="62"/>
                      </a:lnTo>
                      <a:lnTo>
                        <a:pt x="525" y="33"/>
                      </a:lnTo>
                      <a:lnTo>
                        <a:pt x="562" y="11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0" name="Freeform 453"/>
                <p:cNvSpPr>
                  <a:spLocks/>
                </p:cNvSpPr>
                <p:nvPr/>
              </p:nvSpPr>
              <p:spPr bwMode="auto">
                <a:xfrm>
                  <a:off x="4396" y="280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4" y="525"/>
                    </a:cxn>
                    <a:cxn ang="0">
                      <a:pos x="13" y="562"/>
                    </a:cxn>
                    <a:cxn ang="0">
                      <a:pos x="6" y="574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4" y="525"/>
                      </a:lnTo>
                      <a:lnTo>
                        <a:pt x="13" y="562"/>
                      </a:lnTo>
                      <a:lnTo>
                        <a:pt x="6" y="574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1" name="Freeform 454"/>
                <p:cNvSpPr>
                  <a:spLocks/>
                </p:cNvSpPr>
                <p:nvPr/>
              </p:nvSpPr>
              <p:spPr bwMode="auto">
                <a:xfrm>
                  <a:off x="4597" y="267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2" name="Freeform 455"/>
                <p:cNvSpPr>
                  <a:spLocks/>
                </p:cNvSpPr>
                <p:nvPr/>
              </p:nvSpPr>
              <p:spPr bwMode="auto">
                <a:xfrm>
                  <a:off x="4398" y="280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3" name="Freeform 456"/>
                <p:cNvSpPr>
                  <a:spLocks/>
                </p:cNvSpPr>
                <p:nvPr/>
              </p:nvSpPr>
              <p:spPr bwMode="auto">
                <a:xfrm>
                  <a:off x="4599" y="267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4" name="Freeform 457"/>
                <p:cNvSpPr>
                  <a:spLocks/>
                </p:cNvSpPr>
                <p:nvPr/>
              </p:nvSpPr>
              <p:spPr bwMode="auto">
                <a:xfrm>
                  <a:off x="4469" y="2873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5" name="Freeform 458"/>
                <p:cNvSpPr>
                  <a:spLocks/>
                </p:cNvSpPr>
                <p:nvPr/>
              </p:nvSpPr>
              <p:spPr bwMode="auto">
                <a:xfrm>
                  <a:off x="4669" y="27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39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39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6" name="Freeform 459"/>
                <p:cNvSpPr>
                  <a:spLocks/>
                </p:cNvSpPr>
                <p:nvPr/>
              </p:nvSpPr>
              <p:spPr bwMode="auto">
                <a:xfrm>
                  <a:off x="4470" y="287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1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599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1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599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7" name="Freeform 460"/>
                <p:cNvSpPr>
                  <a:spLocks/>
                </p:cNvSpPr>
                <p:nvPr/>
              </p:nvSpPr>
              <p:spPr bwMode="auto">
                <a:xfrm>
                  <a:off x="4671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2" y="11"/>
                    </a:cxn>
                    <a:cxn ang="0">
                      <a:pos x="573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2" y="11"/>
                      </a:lnTo>
                      <a:lnTo>
                        <a:pt x="573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8" name="Freeform 462"/>
                <p:cNvSpPr>
                  <a:spLocks/>
                </p:cNvSpPr>
                <p:nvPr/>
              </p:nvSpPr>
              <p:spPr bwMode="auto">
                <a:xfrm>
                  <a:off x="4451" y="252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9" y="62"/>
                    </a:cxn>
                    <a:cxn ang="0">
                      <a:pos x="525" y="35"/>
                    </a:cxn>
                    <a:cxn ang="0">
                      <a:pos x="562" y="12"/>
                    </a:cxn>
                    <a:cxn ang="0">
                      <a:pos x="574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3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9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3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9" y="62"/>
                      </a:lnTo>
                      <a:lnTo>
                        <a:pt x="525" y="35"/>
                      </a:lnTo>
                      <a:lnTo>
                        <a:pt x="562" y="12"/>
                      </a:lnTo>
                      <a:lnTo>
                        <a:pt x="574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3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9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9" name="Freeform 464"/>
                <p:cNvSpPr>
                  <a:spLocks/>
                </p:cNvSpPr>
                <p:nvPr/>
              </p:nvSpPr>
              <p:spPr bwMode="auto">
                <a:xfrm>
                  <a:off x="4453" y="25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8"/>
                    </a:cxn>
                    <a:cxn ang="0">
                      <a:pos x="596" y="29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9"/>
                    </a:cxn>
                    <a:cxn ang="0">
                      <a:pos x="370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8"/>
                      </a:lnTo>
                      <a:lnTo>
                        <a:pt x="596" y="29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0" name="Freeform 465"/>
                <p:cNvSpPr>
                  <a:spLocks/>
                </p:cNvSpPr>
                <p:nvPr/>
              </p:nvSpPr>
              <p:spPr bwMode="auto">
                <a:xfrm>
                  <a:off x="4323" y="27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4" y="524"/>
                    </a:cxn>
                    <a:cxn ang="0">
                      <a:pos x="12" y="561"/>
                    </a:cxn>
                    <a:cxn ang="0">
                      <a:pos x="5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7"/>
                    </a:cxn>
                    <a:cxn ang="0">
                      <a:pos x="113" y="538"/>
                    </a:cxn>
                    <a:cxn ang="0">
                      <a:pos x="217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4" y="524"/>
                      </a:lnTo>
                      <a:lnTo>
                        <a:pt x="12" y="561"/>
                      </a:lnTo>
                      <a:lnTo>
                        <a:pt x="5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7"/>
                      </a:lnTo>
                      <a:lnTo>
                        <a:pt x="113" y="538"/>
                      </a:lnTo>
                      <a:lnTo>
                        <a:pt x="217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1" name="Freeform 466"/>
                <p:cNvSpPr>
                  <a:spLocks/>
                </p:cNvSpPr>
                <p:nvPr/>
              </p:nvSpPr>
              <p:spPr bwMode="auto">
                <a:xfrm>
                  <a:off x="4524" y="260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2" name="Freeform 467"/>
                <p:cNvSpPr>
                  <a:spLocks/>
                </p:cNvSpPr>
                <p:nvPr/>
              </p:nvSpPr>
              <p:spPr bwMode="auto">
                <a:xfrm>
                  <a:off x="4324" y="273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3" name="Freeform 468"/>
                <p:cNvSpPr>
                  <a:spLocks/>
                </p:cNvSpPr>
                <p:nvPr/>
              </p:nvSpPr>
              <p:spPr bwMode="auto">
                <a:xfrm>
                  <a:off x="4525" y="260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9" y="62"/>
                    </a:cxn>
                    <a:cxn ang="0">
                      <a:pos x="525" y="33"/>
                    </a:cxn>
                    <a:cxn ang="0">
                      <a:pos x="562" y="11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9" y="62"/>
                      </a:lnTo>
                      <a:lnTo>
                        <a:pt x="525" y="33"/>
                      </a:lnTo>
                      <a:lnTo>
                        <a:pt x="562" y="11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4" name="Freeform 469"/>
                <p:cNvSpPr>
                  <a:spLocks/>
                </p:cNvSpPr>
                <p:nvPr/>
              </p:nvSpPr>
              <p:spPr bwMode="auto">
                <a:xfrm>
                  <a:off x="4396" y="280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4" y="525"/>
                    </a:cxn>
                    <a:cxn ang="0">
                      <a:pos x="13" y="562"/>
                    </a:cxn>
                    <a:cxn ang="0">
                      <a:pos x="6" y="574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4" y="525"/>
                      </a:lnTo>
                      <a:lnTo>
                        <a:pt x="13" y="562"/>
                      </a:lnTo>
                      <a:lnTo>
                        <a:pt x="6" y="574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5" name="Freeform 470"/>
                <p:cNvSpPr>
                  <a:spLocks/>
                </p:cNvSpPr>
                <p:nvPr/>
              </p:nvSpPr>
              <p:spPr bwMode="auto">
                <a:xfrm>
                  <a:off x="4597" y="267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6" name="Freeform 471"/>
                <p:cNvSpPr>
                  <a:spLocks/>
                </p:cNvSpPr>
                <p:nvPr/>
              </p:nvSpPr>
              <p:spPr bwMode="auto">
                <a:xfrm>
                  <a:off x="4398" y="280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7" name="Freeform 472"/>
                <p:cNvSpPr>
                  <a:spLocks/>
                </p:cNvSpPr>
                <p:nvPr/>
              </p:nvSpPr>
              <p:spPr bwMode="auto">
                <a:xfrm>
                  <a:off x="4599" y="267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8" name="Freeform 473"/>
                <p:cNvSpPr>
                  <a:spLocks/>
                </p:cNvSpPr>
                <p:nvPr/>
              </p:nvSpPr>
              <p:spPr bwMode="auto">
                <a:xfrm>
                  <a:off x="4469" y="2873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9" name="Freeform 474"/>
                <p:cNvSpPr>
                  <a:spLocks/>
                </p:cNvSpPr>
                <p:nvPr/>
              </p:nvSpPr>
              <p:spPr bwMode="auto">
                <a:xfrm>
                  <a:off x="4669" y="27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39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39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0" name="Freeform 475"/>
                <p:cNvSpPr>
                  <a:spLocks/>
                </p:cNvSpPr>
                <p:nvPr/>
              </p:nvSpPr>
              <p:spPr bwMode="auto">
                <a:xfrm>
                  <a:off x="4470" y="287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1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599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1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599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1" name="Freeform 476"/>
                <p:cNvSpPr>
                  <a:spLocks/>
                </p:cNvSpPr>
                <p:nvPr/>
              </p:nvSpPr>
              <p:spPr bwMode="auto">
                <a:xfrm>
                  <a:off x="4671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2" y="11"/>
                    </a:cxn>
                    <a:cxn ang="0">
                      <a:pos x="573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2" y="11"/>
                      </a:lnTo>
                      <a:lnTo>
                        <a:pt x="573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2" name="Freeform 478"/>
                <p:cNvSpPr>
                  <a:spLocks/>
                </p:cNvSpPr>
                <p:nvPr/>
              </p:nvSpPr>
              <p:spPr bwMode="auto">
                <a:xfrm>
                  <a:off x="4455" y="253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9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8"/>
                    </a:cxn>
                    <a:cxn ang="0">
                      <a:pos x="370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9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8"/>
                      </a:lnTo>
                      <a:lnTo>
                        <a:pt x="370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3" name="Freeform 480"/>
                <p:cNvSpPr>
                  <a:spLocks/>
                </p:cNvSpPr>
                <p:nvPr/>
              </p:nvSpPr>
              <p:spPr bwMode="auto">
                <a:xfrm>
                  <a:off x="4457" y="253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4" name="Freeform 481"/>
                <p:cNvSpPr>
                  <a:spLocks/>
                </p:cNvSpPr>
                <p:nvPr/>
              </p:nvSpPr>
              <p:spPr bwMode="auto">
                <a:xfrm>
                  <a:off x="4326" y="273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1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5"/>
                    </a:cxn>
                    <a:cxn ang="0">
                      <a:pos x="11" y="561"/>
                    </a:cxn>
                    <a:cxn ang="0">
                      <a:pos x="5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2" y="599"/>
                    </a:cxn>
                    <a:cxn ang="0">
                      <a:pos x="8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1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5"/>
                      </a:lnTo>
                      <a:lnTo>
                        <a:pt x="11" y="561"/>
                      </a:lnTo>
                      <a:lnTo>
                        <a:pt x="5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2" y="599"/>
                      </a:lnTo>
                      <a:lnTo>
                        <a:pt x="8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5" name="Freeform 482"/>
                <p:cNvSpPr>
                  <a:spLocks/>
                </p:cNvSpPr>
                <p:nvPr/>
              </p:nvSpPr>
              <p:spPr bwMode="auto">
                <a:xfrm>
                  <a:off x="4527" y="260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2" y="11"/>
                    </a:cxn>
                    <a:cxn ang="0">
                      <a:pos x="573" y="4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7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2" y="11"/>
                      </a:lnTo>
                      <a:lnTo>
                        <a:pt x="573" y="4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7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6" name="Freeform 483"/>
                <p:cNvSpPr>
                  <a:spLocks/>
                </p:cNvSpPr>
                <p:nvPr/>
              </p:nvSpPr>
              <p:spPr bwMode="auto">
                <a:xfrm>
                  <a:off x="4328" y="273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5"/>
                    </a:cxn>
                    <a:cxn ang="0">
                      <a:pos x="62" y="489"/>
                    </a:cxn>
                    <a:cxn ang="0">
                      <a:pos x="33" y="525"/>
                    </a:cxn>
                    <a:cxn ang="0">
                      <a:pos x="12" y="562"/>
                    </a:cxn>
                    <a:cxn ang="0">
                      <a:pos x="5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89"/>
                    </a:cxn>
                    <a:cxn ang="0">
                      <a:pos x="77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5"/>
                      </a:lnTo>
                      <a:lnTo>
                        <a:pt x="62" y="489"/>
                      </a:lnTo>
                      <a:lnTo>
                        <a:pt x="33" y="525"/>
                      </a:lnTo>
                      <a:lnTo>
                        <a:pt x="12" y="562"/>
                      </a:lnTo>
                      <a:lnTo>
                        <a:pt x="5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89"/>
                      </a:lnTo>
                      <a:lnTo>
                        <a:pt x="77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7" name="Freeform 484"/>
                <p:cNvSpPr>
                  <a:spLocks/>
                </p:cNvSpPr>
                <p:nvPr/>
              </p:nvSpPr>
              <p:spPr bwMode="auto">
                <a:xfrm>
                  <a:off x="4529" y="260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6" y="144"/>
                    </a:cxn>
                    <a:cxn ang="0">
                      <a:pos x="489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7" y="1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6" y="144"/>
                      </a:lnTo>
                      <a:lnTo>
                        <a:pt x="489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7" y="1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8" name="Freeform 485"/>
                <p:cNvSpPr>
                  <a:spLocks/>
                </p:cNvSpPr>
                <p:nvPr/>
              </p:nvSpPr>
              <p:spPr bwMode="auto">
                <a:xfrm>
                  <a:off x="4400" y="280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6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4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600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1"/>
                    </a:cxn>
                    <a:cxn ang="0">
                      <a:pos x="317" y="371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6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4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600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1"/>
                      </a:lnTo>
                      <a:lnTo>
                        <a:pt x="317" y="371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9" name="Freeform 486"/>
                <p:cNvSpPr>
                  <a:spLocks/>
                </p:cNvSpPr>
                <p:nvPr/>
              </p:nvSpPr>
              <p:spPr bwMode="auto">
                <a:xfrm>
                  <a:off x="4601" y="267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0" name="Freeform 487"/>
                <p:cNvSpPr>
                  <a:spLocks/>
                </p:cNvSpPr>
                <p:nvPr/>
              </p:nvSpPr>
              <p:spPr bwMode="auto">
                <a:xfrm>
                  <a:off x="4402" y="280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3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7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3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7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1" name="Freeform 488"/>
                <p:cNvSpPr>
                  <a:spLocks/>
                </p:cNvSpPr>
                <p:nvPr/>
              </p:nvSpPr>
              <p:spPr bwMode="auto">
                <a:xfrm>
                  <a:off x="4603" y="267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2" name="Freeform 489"/>
                <p:cNvSpPr>
                  <a:spLocks/>
                </p:cNvSpPr>
                <p:nvPr/>
              </p:nvSpPr>
              <p:spPr bwMode="auto">
                <a:xfrm>
                  <a:off x="4472" y="287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4"/>
                    </a:cxn>
                    <a:cxn ang="0">
                      <a:pos x="62" y="487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599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6"/>
                    </a:cxn>
                    <a:cxn ang="0">
                      <a:pos x="114" y="539"/>
                    </a:cxn>
                    <a:cxn ang="0">
                      <a:pos x="216" y="456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4"/>
                      </a:lnTo>
                      <a:lnTo>
                        <a:pt x="62" y="487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599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6"/>
                      </a:lnTo>
                      <a:lnTo>
                        <a:pt x="114" y="539"/>
                      </a:lnTo>
                      <a:lnTo>
                        <a:pt x="216" y="456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3" name="Freeform 490"/>
                <p:cNvSpPr>
                  <a:spLocks/>
                </p:cNvSpPr>
                <p:nvPr/>
              </p:nvSpPr>
              <p:spPr bwMode="auto">
                <a:xfrm>
                  <a:off x="4673" y="274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7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7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4" name="Freeform 491"/>
                <p:cNvSpPr>
                  <a:spLocks/>
                </p:cNvSpPr>
                <p:nvPr/>
              </p:nvSpPr>
              <p:spPr bwMode="auto">
                <a:xfrm>
                  <a:off x="4474" y="287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5" name="Freeform 492"/>
                <p:cNvSpPr>
                  <a:spLocks/>
                </p:cNvSpPr>
                <p:nvPr/>
              </p:nvSpPr>
              <p:spPr bwMode="auto">
                <a:xfrm>
                  <a:off x="4675" y="274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5" y="232"/>
                    </a:cxn>
                    <a:cxn ang="0">
                      <a:pos x="386" y="143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5" y="232"/>
                      </a:lnTo>
                      <a:lnTo>
                        <a:pt x="386" y="143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6" name="Freeform 493"/>
                <p:cNvSpPr>
                  <a:spLocks/>
                </p:cNvSpPr>
                <p:nvPr/>
              </p:nvSpPr>
              <p:spPr bwMode="auto">
                <a:xfrm>
                  <a:off x="4445" y="2627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0" y="196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6" y="191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93" y="179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18" y="153"/>
                    </a:cxn>
                    <a:cxn ang="0">
                      <a:pos x="128" y="135"/>
                    </a:cxn>
                    <a:cxn ang="0">
                      <a:pos x="128" y="135"/>
                    </a:cxn>
                    <a:cxn ang="0">
                      <a:pos x="135" y="119"/>
                    </a:cxn>
                    <a:cxn ang="0">
                      <a:pos x="134" y="101"/>
                    </a:cxn>
                    <a:cxn ang="0">
                      <a:pos x="125" y="82"/>
                    </a:cxn>
                    <a:cxn ang="0">
                      <a:pos x="108" y="66"/>
                    </a:cxn>
                    <a:cxn ang="0">
                      <a:pos x="86" y="47"/>
                    </a:cxn>
                    <a:cxn ang="0">
                      <a:pos x="62" y="33"/>
                    </a:cxn>
                    <a:cxn ang="0">
                      <a:pos x="62" y="33"/>
                    </a:cxn>
                    <a:cxn ang="0">
                      <a:pos x="42" y="20"/>
                    </a:cxn>
                    <a:cxn ang="0">
                      <a:pos x="19" y="9"/>
                    </a:cxn>
                    <a:cxn ang="0">
                      <a:pos x="19" y="9"/>
                    </a:cxn>
                    <a:cxn ang="0">
                      <a:pos x="13" y="6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3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0" y="196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6" y="191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93" y="179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18" y="153"/>
                      </a:lnTo>
                      <a:lnTo>
                        <a:pt x="128" y="135"/>
                      </a:lnTo>
                      <a:lnTo>
                        <a:pt x="128" y="135"/>
                      </a:lnTo>
                      <a:lnTo>
                        <a:pt x="135" y="119"/>
                      </a:lnTo>
                      <a:lnTo>
                        <a:pt x="134" y="101"/>
                      </a:lnTo>
                      <a:lnTo>
                        <a:pt x="125" y="82"/>
                      </a:lnTo>
                      <a:lnTo>
                        <a:pt x="108" y="66"/>
                      </a:lnTo>
                      <a:lnTo>
                        <a:pt x="86" y="47"/>
                      </a:lnTo>
                      <a:lnTo>
                        <a:pt x="62" y="33"/>
                      </a:lnTo>
                      <a:lnTo>
                        <a:pt x="62" y="33"/>
                      </a:lnTo>
                      <a:lnTo>
                        <a:pt x="42" y="20"/>
                      </a:lnTo>
                      <a:lnTo>
                        <a:pt x="19" y="9"/>
                      </a:lnTo>
                      <a:lnTo>
                        <a:pt x="19" y="9"/>
                      </a:lnTo>
                      <a:lnTo>
                        <a:pt x="13" y="6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7" name="Freeform 494"/>
                <p:cNvSpPr>
                  <a:spLocks/>
                </p:cNvSpPr>
                <p:nvPr/>
              </p:nvSpPr>
              <p:spPr bwMode="auto">
                <a:xfrm>
                  <a:off x="4430" y="262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6"/>
                    </a:cxn>
                    <a:cxn ang="0">
                      <a:pos x="70" y="196"/>
                    </a:cxn>
                    <a:cxn ang="0">
                      <a:pos x="70" y="196"/>
                    </a:cxn>
                    <a:cxn ang="0">
                      <a:pos x="72" y="194"/>
                    </a:cxn>
                    <a:cxn ang="0">
                      <a:pos x="73" y="194"/>
                    </a:cxn>
                    <a:cxn ang="0">
                      <a:pos x="73" y="194"/>
                    </a:cxn>
                    <a:cxn ang="0">
                      <a:pos x="78" y="191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93" y="177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19" y="152"/>
                    </a:cxn>
                    <a:cxn ang="0">
                      <a:pos x="128" y="135"/>
                    </a:cxn>
                    <a:cxn ang="0">
                      <a:pos x="128" y="135"/>
                    </a:cxn>
                    <a:cxn ang="0">
                      <a:pos x="135" y="119"/>
                    </a:cxn>
                    <a:cxn ang="0">
                      <a:pos x="134" y="100"/>
                    </a:cxn>
                    <a:cxn ang="0">
                      <a:pos x="134" y="100"/>
                    </a:cxn>
                    <a:cxn ang="0">
                      <a:pos x="125" y="80"/>
                    </a:cxn>
                    <a:cxn ang="0">
                      <a:pos x="108" y="64"/>
                    </a:cxn>
                    <a:cxn ang="0">
                      <a:pos x="86" y="47"/>
                    </a:cxn>
                    <a:cxn ang="0">
                      <a:pos x="63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6">
                      <a:moveTo>
                        <a:pt x="69" y="196"/>
                      </a:moveTo>
                      <a:lnTo>
                        <a:pt x="70" y="196"/>
                      </a:lnTo>
                      <a:lnTo>
                        <a:pt x="70" y="196"/>
                      </a:lnTo>
                      <a:lnTo>
                        <a:pt x="72" y="194"/>
                      </a:lnTo>
                      <a:lnTo>
                        <a:pt x="73" y="194"/>
                      </a:lnTo>
                      <a:lnTo>
                        <a:pt x="73" y="194"/>
                      </a:lnTo>
                      <a:lnTo>
                        <a:pt x="78" y="191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93" y="177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19" y="152"/>
                      </a:lnTo>
                      <a:lnTo>
                        <a:pt x="128" y="135"/>
                      </a:lnTo>
                      <a:lnTo>
                        <a:pt x="128" y="135"/>
                      </a:lnTo>
                      <a:lnTo>
                        <a:pt x="135" y="119"/>
                      </a:lnTo>
                      <a:lnTo>
                        <a:pt x="134" y="100"/>
                      </a:lnTo>
                      <a:lnTo>
                        <a:pt x="134" y="100"/>
                      </a:lnTo>
                      <a:lnTo>
                        <a:pt x="125" y="80"/>
                      </a:lnTo>
                      <a:lnTo>
                        <a:pt x="108" y="64"/>
                      </a:lnTo>
                      <a:lnTo>
                        <a:pt x="86" y="47"/>
                      </a:lnTo>
                      <a:lnTo>
                        <a:pt x="63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8" name="Freeform 495"/>
                <p:cNvSpPr>
                  <a:spLocks/>
                </p:cNvSpPr>
                <p:nvPr/>
              </p:nvSpPr>
              <p:spPr bwMode="auto">
                <a:xfrm>
                  <a:off x="4434" y="262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0" y="197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6" y="191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93" y="178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19" y="152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35" y="119"/>
                    </a:cxn>
                    <a:cxn ang="0">
                      <a:pos x="134" y="102"/>
                    </a:cxn>
                    <a:cxn ang="0">
                      <a:pos x="125" y="82"/>
                    </a:cxn>
                    <a:cxn ang="0">
                      <a:pos x="108" y="66"/>
                    </a:cxn>
                    <a:cxn ang="0">
                      <a:pos x="86" y="49"/>
                    </a:cxn>
                    <a:cxn ang="0">
                      <a:pos x="63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0" y="197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6" y="191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93" y="178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19" y="152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35" y="119"/>
                      </a:lnTo>
                      <a:lnTo>
                        <a:pt x="134" y="102"/>
                      </a:lnTo>
                      <a:lnTo>
                        <a:pt x="125" y="82"/>
                      </a:lnTo>
                      <a:lnTo>
                        <a:pt x="108" y="66"/>
                      </a:lnTo>
                      <a:lnTo>
                        <a:pt x="86" y="49"/>
                      </a:lnTo>
                      <a:lnTo>
                        <a:pt x="63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9" name="Freeform 496"/>
                <p:cNvSpPr>
                  <a:spLocks/>
                </p:cNvSpPr>
                <p:nvPr/>
              </p:nvSpPr>
              <p:spPr bwMode="auto">
                <a:xfrm>
                  <a:off x="4694" y="2932"/>
                  <a:ext cx="48" cy="64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7" y="1"/>
                    </a:cxn>
                    <a:cxn ang="0">
                      <a:pos x="56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0" y="7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34" y="22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13" y="49"/>
                    </a:cxn>
                    <a:cxn ang="0">
                      <a:pos x="4" y="68"/>
                    </a:cxn>
                    <a:cxn ang="0">
                      <a:pos x="4" y="68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13" y="121"/>
                    </a:cxn>
                    <a:cxn ang="0">
                      <a:pos x="32" y="135"/>
                    </a:cxn>
                    <a:cxn ang="0">
                      <a:pos x="55" y="150"/>
                    </a:cxn>
                    <a:cxn ang="0">
                      <a:pos x="79" y="163"/>
                    </a:cxn>
                    <a:cxn ang="0">
                      <a:pos x="79" y="163"/>
                    </a:cxn>
                    <a:cxn ang="0">
                      <a:pos x="102" y="173"/>
                    </a:cxn>
                    <a:cxn ang="0">
                      <a:pos x="125" y="183"/>
                    </a:cxn>
                    <a:cxn ang="0">
                      <a:pos x="125" y="183"/>
                    </a:cxn>
                    <a:cxn ang="0">
                      <a:pos x="132" y="186"/>
                    </a:cxn>
                    <a:cxn ang="0">
                      <a:pos x="140" y="187"/>
                    </a:cxn>
                    <a:cxn ang="0">
                      <a:pos x="140" y="187"/>
                    </a:cxn>
                    <a:cxn ang="0">
                      <a:pos x="140" y="187"/>
                    </a:cxn>
                    <a:cxn ang="0">
                      <a:pos x="142" y="189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5" y="190"/>
                    </a:cxn>
                    <a:cxn ang="0">
                      <a:pos x="145" y="190"/>
                    </a:cxn>
                    <a:cxn ang="0">
                      <a:pos x="145" y="190"/>
                    </a:cxn>
                  </a:cxnLst>
                  <a:rect l="0" t="0" r="r" b="b"/>
                  <a:pathLst>
                    <a:path w="145" h="190">
                      <a:moveTo>
                        <a:pt x="57" y="0"/>
                      </a:moveTo>
                      <a:lnTo>
                        <a:pt x="57" y="1"/>
                      </a:lnTo>
                      <a:lnTo>
                        <a:pt x="56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0" y="7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34" y="22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13" y="49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13" y="121"/>
                      </a:lnTo>
                      <a:lnTo>
                        <a:pt x="32" y="135"/>
                      </a:lnTo>
                      <a:lnTo>
                        <a:pt x="55" y="150"/>
                      </a:lnTo>
                      <a:lnTo>
                        <a:pt x="79" y="163"/>
                      </a:lnTo>
                      <a:lnTo>
                        <a:pt x="79" y="163"/>
                      </a:lnTo>
                      <a:lnTo>
                        <a:pt x="102" y="173"/>
                      </a:lnTo>
                      <a:lnTo>
                        <a:pt x="125" y="183"/>
                      </a:lnTo>
                      <a:lnTo>
                        <a:pt x="125" y="183"/>
                      </a:lnTo>
                      <a:lnTo>
                        <a:pt x="132" y="186"/>
                      </a:lnTo>
                      <a:lnTo>
                        <a:pt x="140" y="187"/>
                      </a:lnTo>
                      <a:lnTo>
                        <a:pt x="140" y="187"/>
                      </a:lnTo>
                      <a:lnTo>
                        <a:pt x="140" y="187"/>
                      </a:lnTo>
                      <a:lnTo>
                        <a:pt x="142" y="189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50" name="Freeform 497"/>
                <p:cNvSpPr>
                  <a:spLocks/>
                </p:cNvSpPr>
                <p:nvPr/>
              </p:nvSpPr>
              <p:spPr bwMode="auto">
                <a:xfrm>
                  <a:off x="4701" y="2930"/>
                  <a:ext cx="49" cy="63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58" y="1"/>
                    </a:cxn>
                    <a:cxn ang="0">
                      <a:pos x="57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1" y="5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35" y="21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13" y="49"/>
                    </a:cxn>
                    <a:cxn ang="0">
                      <a:pos x="5" y="66"/>
                    </a:cxn>
                    <a:cxn ang="0">
                      <a:pos x="5" y="66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3" y="102"/>
                    </a:cxn>
                    <a:cxn ang="0">
                      <a:pos x="15" y="121"/>
                    </a:cxn>
                    <a:cxn ang="0">
                      <a:pos x="32" y="134"/>
                    </a:cxn>
                    <a:cxn ang="0">
                      <a:pos x="57" y="150"/>
                    </a:cxn>
                    <a:cxn ang="0">
                      <a:pos x="81" y="162"/>
                    </a:cxn>
                    <a:cxn ang="0">
                      <a:pos x="147" y="190"/>
                    </a:cxn>
                    <a:cxn ang="0">
                      <a:pos x="147" y="190"/>
                    </a:cxn>
                  </a:cxnLst>
                  <a:rect l="0" t="0" r="r" b="b"/>
                  <a:pathLst>
                    <a:path w="147" h="190">
                      <a:moveTo>
                        <a:pt x="58" y="0"/>
                      </a:moveTo>
                      <a:lnTo>
                        <a:pt x="58" y="0"/>
                      </a:lnTo>
                      <a:lnTo>
                        <a:pt x="58" y="1"/>
                      </a:lnTo>
                      <a:lnTo>
                        <a:pt x="57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1" y="5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35" y="21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13" y="49"/>
                      </a:lnTo>
                      <a:lnTo>
                        <a:pt x="5" y="66"/>
                      </a:lnTo>
                      <a:lnTo>
                        <a:pt x="5" y="66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15" y="121"/>
                      </a:lnTo>
                      <a:lnTo>
                        <a:pt x="32" y="134"/>
                      </a:lnTo>
                      <a:lnTo>
                        <a:pt x="57" y="150"/>
                      </a:lnTo>
                      <a:lnTo>
                        <a:pt x="81" y="162"/>
                      </a:lnTo>
                      <a:lnTo>
                        <a:pt x="147" y="190"/>
                      </a:lnTo>
                      <a:lnTo>
                        <a:pt x="147" y="190"/>
                      </a:lnTo>
                    </a:path>
                  </a:pathLst>
                </a:custGeom>
                <a:noFill/>
                <a:ln w="11113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51" name="Freeform 498"/>
                <p:cNvSpPr>
                  <a:spLocks/>
                </p:cNvSpPr>
                <p:nvPr/>
              </p:nvSpPr>
              <p:spPr bwMode="auto">
                <a:xfrm>
                  <a:off x="4705" y="2929"/>
                  <a:ext cx="48" cy="63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6" y="2"/>
                    </a:cxn>
                    <a:cxn ang="0">
                      <a:pos x="54" y="3"/>
                    </a:cxn>
                    <a:cxn ang="0">
                      <a:pos x="50" y="6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34" y="22"/>
                    </a:cxn>
                    <a:cxn ang="0">
                      <a:pos x="24" y="33"/>
                    </a:cxn>
                    <a:cxn ang="0">
                      <a:pos x="24" y="33"/>
                    </a:cxn>
                    <a:cxn ang="0">
                      <a:pos x="12" y="49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0" y="84"/>
                    </a:cxn>
                    <a:cxn ang="0">
                      <a:pos x="2" y="101"/>
                    </a:cxn>
                    <a:cxn ang="0">
                      <a:pos x="14" y="120"/>
                    </a:cxn>
                    <a:cxn ang="0">
                      <a:pos x="31" y="134"/>
                    </a:cxn>
                    <a:cxn ang="0">
                      <a:pos x="56" y="150"/>
                    </a:cxn>
                    <a:cxn ang="0">
                      <a:pos x="80" y="163"/>
                    </a:cxn>
                    <a:cxn ang="0">
                      <a:pos x="145" y="189"/>
                    </a:cxn>
                    <a:cxn ang="0">
                      <a:pos x="145" y="189"/>
                    </a:cxn>
                  </a:cxnLst>
                  <a:rect l="0" t="0" r="r" b="b"/>
                  <a:pathLst>
                    <a:path w="145" h="189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6" y="2"/>
                      </a:lnTo>
                      <a:lnTo>
                        <a:pt x="54" y="3"/>
                      </a:lnTo>
                      <a:lnTo>
                        <a:pt x="50" y="6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34" y="22"/>
                      </a:lnTo>
                      <a:lnTo>
                        <a:pt x="24" y="33"/>
                      </a:lnTo>
                      <a:lnTo>
                        <a:pt x="24" y="33"/>
                      </a:lnTo>
                      <a:lnTo>
                        <a:pt x="12" y="49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0" y="84"/>
                      </a:lnTo>
                      <a:lnTo>
                        <a:pt x="2" y="101"/>
                      </a:lnTo>
                      <a:lnTo>
                        <a:pt x="14" y="120"/>
                      </a:lnTo>
                      <a:lnTo>
                        <a:pt x="31" y="134"/>
                      </a:lnTo>
                      <a:lnTo>
                        <a:pt x="56" y="150"/>
                      </a:lnTo>
                      <a:lnTo>
                        <a:pt x="80" y="163"/>
                      </a:lnTo>
                      <a:lnTo>
                        <a:pt x="145" y="189"/>
                      </a:lnTo>
                      <a:lnTo>
                        <a:pt x="145" y="189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sp>
            <p:nvSpPr>
              <p:cNvPr id="286" name="矩形 285"/>
              <p:cNvSpPr/>
              <p:nvPr/>
            </p:nvSpPr>
            <p:spPr>
              <a:xfrm>
                <a:off x="5400092" y="2606400"/>
                <a:ext cx="72008" cy="1353600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  <p:grpSp>
          <p:nvGrpSpPr>
            <p:cNvPr id="97" name="群組 345"/>
            <p:cNvGrpSpPr/>
            <p:nvPr/>
          </p:nvGrpSpPr>
          <p:grpSpPr>
            <a:xfrm>
              <a:off x="4067944" y="5727935"/>
              <a:ext cx="1332148" cy="444442"/>
              <a:chOff x="3743908" y="3212976"/>
              <a:chExt cx="1728192" cy="444442"/>
            </a:xfrm>
          </p:grpSpPr>
          <p:grpSp>
            <p:nvGrpSpPr>
              <p:cNvPr id="105" name="群組 10"/>
              <p:cNvGrpSpPr>
                <a:grpSpLocks noChangeAspect="1"/>
              </p:cNvGrpSpPr>
              <p:nvPr/>
            </p:nvGrpSpPr>
            <p:grpSpPr>
              <a:xfrm flipH="1">
                <a:off x="3743908" y="3212976"/>
                <a:ext cx="1728192" cy="444442"/>
                <a:chOff x="3245848" y="3962502"/>
                <a:chExt cx="4356477" cy="1014670"/>
              </a:xfrm>
            </p:grpSpPr>
            <p:sp>
              <p:nvSpPr>
                <p:cNvPr id="278" name="Rectangle 232"/>
                <p:cNvSpPr>
                  <a:spLocks noChangeArrowheads="1"/>
                </p:cNvSpPr>
                <p:nvPr/>
              </p:nvSpPr>
              <p:spPr bwMode="auto">
                <a:xfrm rot="5400000">
                  <a:off x="5114773" y="2489619"/>
                  <a:ext cx="1014670" cy="3960435"/>
                </a:xfrm>
                <a:prstGeom prst="rect">
                  <a:avLst/>
                </a:prstGeom>
                <a:solidFill>
                  <a:srgbClr val="FF6600"/>
                </a:solidFill>
                <a:ln w="38100">
                  <a:solidFill>
                    <a:srgbClr val="0000FF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79" name="Rectangle 232"/>
                <p:cNvSpPr>
                  <a:spLocks noChangeArrowheads="1"/>
                </p:cNvSpPr>
                <p:nvPr/>
              </p:nvSpPr>
              <p:spPr bwMode="auto">
                <a:xfrm rot="5400000">
                  <a:off x="3173840" y="4293096"/>
                  <a:ext cx="540060" cy="396043"/>
                </a:xfrm>
                <a:prstGeom prst="rect">
                  <a:avLst/>
                </a:prstGeom>
                <a:solidFill>
                  <a:srgbClr val="FF6600"/>
                </a:solidFill>
                <a:ln w="38100">
                  <a:solidFill>
                    <a:srgbClr val="0000FF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sp>
            <p:nvSpPr>
              <p:cNvPr id="277" name="Text Box 234"/>
              <p:cNvSpPr txBox="1">
                <a:spLocks noChangeArrowheads="1"/>
              </p:cNvSpPr>
              <p:nvPr/>
            </p:nvSpPr>
            <p:spPr bwMode="auto">
              <a:xfrm>
                <a:off x="4107738" y="3212976"/>
                <a:ext cx="896310" cy="3960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lvl="0" indent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tabLst/>
                </a:pPr>
                <a:r>
                  <a:rPr kumimoji="1" lang="en-US" altLang="zh-TW" sz="2000" dirty="0">
                    <a:solidFill>
                      <a:srgbClr val="FFFF00"/>
                    </a:solidFill>
                    <a:latin typeface="標楷體" pitchFamily="65" charset="-120"/>
                    <a:ea typeface="標楷體" pitchFamily="65" charset="-120"/>
                    <a:cs typeface="新細明體" pitchFamily="18" charset="-120"/>
                  </a:rPr>
                  <a:t>1.5</a:t>
                </a:r>
                <a:r>
                  <a:rPr kumimoji="1" lang="en-US" altLang="zh-TW" sz="2000" b="0" i="0" u="none" strike="noStrike" cap="none" normalizeH="0" baseline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latin typeface="標楷體" pitchFamily="65" charset="-120"/>
                    <a:ea typeface="標楷體" pitchFamily="65" charset="-120"/>
                    <a:cs typeface="新細明體" pitchFamily="18" charset="-120"/>
                  </a:rPr>
                  <a:t>V</a:t>
                </a:r>
                <a:endParaRPr kumimoji="1" lang="zh-TW" altLang="zh-TW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新細明體" pitchFamily="18" charset="-120"/>
                  <a:cs typeface="新細明體" pitchFamily="18" charset="-120"/>
                </a:endParaRPr>
              </a:p>
            </p:txBody>
          </p:sp>
        </p:grpSp>
        <p:grpSp>
          <p:nvGrpSpPr>
            <p:cNvPr id="108" name="群組 355"/>
            <p:cNvGrpSpPr/>
            <p:nvPr/>
          </p:nvGrpSpPr>
          <p:grpSpPr>
            <a:xfrm flipH="1">
              <a:off x="3599892" y="5049180"/>
              <a:ext cx="1332148" cy="444442"/>
              <a:chOff x="3743908" y="3212976"/>
              <a:chExt cx="1728192" cy="444442"/>
            </a:xfrm>
          </p:grpSpPr>
          <p:grpSp>
            <p:nvGrpSpPr>
              <p:cNvPr id="109" name="群組 10"/>
              <p:cNvGrpSpPr>
                <a:grpSpLocks noChangeAspect="1"/>
              </p:cNvGrpSpPr>
              <p:nvPr/>
            </p:nvGrpSpPr>
            <p:grpSpPr>
              <a:xfrm flipH="1">
                <a:off x="3743908" y="3212976"/>
                <a:ext cx="1728192" cy="444442"/>
                <a:chOff x="3245848" y="3962502"/>
                <a:chExt cx="4356477" cy="1014670"/>
              </a:xfrm>
            </p:grpSpPr>
            <p:sp>
              <p:nvSpPr>
                <p:cNvPr id="274" name="Rectangle 232"/>
                <p:cNvSpPr>
                  <a:spLocks noChangeArrowheads="1"/>
                </p:cNvSpPr>
                <p:nvPr/>
              </p:nvSpPr>
              <p:spPr bwMode="auto">
                <a:xfrm rot="5400000">
                  <a:off x="5114773" y="2489619"/>
                  <a:ext cx="1014670" cy="3960435"/>
                </a:xfrm>
                <a:prstGeom prst="rect">
                  <a:avLst/>
                </a:prstGeom>
                <a:solidFill>
                  <a:srgbClr val="FF6600"/>
                </a:solidFill>
                <a:ln w="38100">
                  <a:solidFill>
                    <a:srgbClr val="0000FF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75" name="Rectangle 232"/>
                <p:cNvSpPr>
                  <a:spLocks noChangeArrowheads="1"/>
                </p:cNvSpPr>
                <p:nvPr/>
              </p:nvSpPr>
              <p:spPr bwMode="auto">
                <a:xfrm rot="5400000">
                  <a:off x="3173840" y="4293096"/>
                  <a:ext cx="540060" cy="396043"/>
                </a:xfrm>
                <a:prstGeom prst="rect">
                  <a:avLst/>
                </a:prstGeom>
                <a:solidFill>
                  <a:srgbClr val="FF6600"/>
                </a:solidFill>
                <a:ln w="38100">
                  <a:solidFill>
                    <a:srgbClr val="0000FF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sp>
            <p:nvSpPr>
              <p:cNvPr id="273" name="Text Box 234"/>
              <p:cNvSpPr txBox="1">
                <a:spLocks noChangeArrowheads="1"/>
              </p:cNvSpPr>
              <p:nvPr/>
            </p:nvSpPr>
            <p:spPr bwMode="auto">
              <a:xfrm>
                <a:off x="4107738" y="3212976"/>
                <a:ext cx="896310" cy="3960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lvl="0" indent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tabLst/>
                </a:pPr>
                <a:r>
                  <a:rPr kumimoji="1" lang="en-US" altLang="zh-TW" sz="2000" dirty="0">
                    <a:solidFill>
                      <a:srgbClr val="FFFF00"/>
                    </a:solidFill>
                    <a:latin typeface="標楷體" pitchFamily="65" charset="-120"/>
                    <a:ea typeface="標楷體" pitchFamily="65" charset="-120"/>
                    <a:cs typeface="新細明體" pitchFamily="18" charset="-120"/>
                  </a:rPr>
                  <a:t>1.5</a:t>
                </a:r>
                <a:r>
                  <a:rPr kumimoji="1" lang="en-US" altLang="zh-TW" sz="2000" b="0" i="0" u="none" strike="noStrike" cap="none" normalizeH="0" baseline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latin typeface="標楷體" pitchFamily="65" charset="-120"/>
                    <a:ea typeface="標楷體" pitchFamily="65" charset="-120"/>
                    <a:cs typeface="新細明體" pitchFamily="18" charset="-120"/>
                  </a:rPr>
                  <a:t>V</a:t>
                </a:r>
                <a:endParaRPr kumimoji="1" lang="zh-TW" altLang="zh-TW" sz="20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ea typeface="新細明體" pitchFamily="18" charset="-120"/>
                  <a:cs typeface="新細明體" pitchFamily="18" charset="-120"/>
                </a:endParaRPr>
              </a:p>
            </p:txBody>
          </p:sp>
        </p:grpSp>
        <p:grpSp>
          <p:nvGrpSpPr>
            <p:cNvPr id="110" name="群組 61"/>
            <p:cNvGrpSpPr>
              <a:grpSpLocks noChangeAspect="1"/>
            </p:cNvGrpSpPr>
            <p:nvPr/>
          </p:nvGrpSpPr>
          <p:grpSpPr>
            <a:xfrm rot="5917909">
              <a:off x="1160313" y="3754929"/>
              <a:ext cx="909753" cy="799656"/>
              <a:chOff x="2937210" y="3609020"/>
              <a:chExt cx="2621508" cy="2304256"/>
            </a:xfrm>
          </p:grpSpPr>
          <p:grpSp>
            <p:nvGrpSpPr>
              <p:cNvPr id="118" name="群組 60"/>
              <p:cNvGrpSpPr/>
              <p:nvPr/>
            </p:nvGrpSpPr>
            <p:grpSpPr>
              <a:xfrm>
                <a:off x="2937210" y="3609020"/>
                <a:ext cx="1130734" cy="2304256"/>
                <a:chOff x="2937210" y="3609020"/>
                <a:chExt cx="1130734" cy="2304256"/>
              </a:xfrm>
            </p:grpSpPr>
            <p:grpSp>
              <p:nvGrpSpPr>
                <p:cNvPr id="119" name="群組 30"/>
                <p:cNvGrpSpPr/>
                <p:nvPr/>
              </p:nvGrpSpPr>
              <p:grpSpPr>
                <a:xfrm>
                  <a:off x="2937210" y="3609020"/>
                  <a:ext cx="1130734" cy="2304256"/>
                  <a:chOff x="2937210" y="3609020"/>
                  <a:chExt cx="1130734" cy="2304256"/>
                </a:xfrm>
              </p:grpSpPr>
              <p:sp>
                <p:nvSpPr>
                  <p:cNvPr id="268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2937210" y="3609020"/>
                    <a:ext cx="1130734" cy="2304256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571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120" name="Group 4"/>
                  <p:cNvGrpSpPr>
                    <a:grpSpLocks/>
                  </p:cNvGrpSpPr>
                  <p:nvPr/>
                </p:nvGrpSpPr>
                <p:grpSpPr bwMode="auto">
                  <a:xfrm>
                    <a:off x="3016433" y="3699383"/>
                    <a:ext cx="1008687" cy="2141603"/>
                    <a:chOff x="6861" y="4410"/>
                    <a:chExt cx="281" cy="711"/>
                  </a:xfrm>
                </p:grpSpPr>
                <p:sp>
                  <p:nvSpPr>
                    <p:cNvPr id="270" name="Freeform 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61" y="4410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271" name="Freeform 6"/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861" y="4716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cxnSp>
              <p:nvCxnSpPr>
                <p:cNvPr id="262" name="直線接點 261"/>
                <p:cNvCxnSpPr/>
                <p:nvPr/>
              </p:nvCxnSpPr>
              <p:spPr>
                <a:xfrm>
                  <a:off x="3089123" y="3945057"/>
                  <a:ext cx="869588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3" name="直線接點 262"/>
                <p:cNvCxnSpPr/>
                <p:nvPr/>
              </p:nvCxnSpPr>
              <p:spPr>
                <a:xfrm>
                  <a:off x="3043356" y="4041068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4" name="直線接點 263"/>
                <p:cNvCxnSpPr/>
                <p:nvPr/>
              </p:nvCxnSpPr>
              <p:spPr>
                <a:xfrm>
                  <a:off x="3043354" y="4137079"/>
                  <a:ext cx="961125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" name="直線接點 264"/>
                <p:cNvCxnSpPr/>
                <p:nvPr/>
              </p:nvCxnSpPr>
              <p:spPr>
                <a:xfrm flipH="1">
                  <a:off x="3043355" y="5337212"/>
                  <a:ext cx="961125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" name="直線接點 265"/>
                <p:cNvCxnSpPr/>
                <p:nvPr/>
              </p:nvCxnSpPr>
              <p:spPr>
                <a:xfrm flipH="1">
                  <a:off x="3043357" y="5433223"/>
                  <a:ext cx="961125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7" name="直線接點 266"/>
                <p:cNvCxnSpPr/>
                <p:nvPr/>
              </p:nvCxnSpPr>
              <p:spPr>
                <a:xfrm flipH="1">
                  <a:off x="3043355" y="5529234"/>
                  <a:ext cx="915357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24" name="群組 38"/>
              <p:cNvGrpSpPr/>
              <p:nvPr/>
            </p:nvGrpSpPr>
            <p:grpSpPr>
              <a:xfrm>
                <a:off x="4427984" y="3609020"/>
                <a:ext cx="1130734" cy="2304256"/>
                <a:chOff x="4521386" y="3609020"/>
                <a:chExt cx="1130734" cy="2304256"/>
              </a:xfrm>
            </p:grpSpPr>
            <p:grpSp>
              <p:nvGrpSpPr>
                <p:cNvPr id="127" name="Group 8"/>
                <p:cNvGrpSpPr>
                  <a:grpSpLocks/>
                </p:cNvGrpSpPr>
                <p:nvPr/>
              </p:nvGrpSpPr>
              <p:grpSpPr bwMode="auto">
                <a:xfrm>
                  <a:off x="4521386" y="3609020"/>
                  <a:ext cx="1130734" cy="2304256"/>
                  <a:chOff x="2043" y="1320"/>
                  <a:chExt cx="315" cy="765"/>
                </a:xfrm>
              </p:grpSpPr>
              <p:sp>
                <p:nvSpPr>
                  <p:cNvPr id="257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2043" y="1320"/>
                    <a:ext cx="315" cy="765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571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133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2061" y="1350"/>
                    <a:ext cx="281" cy="711"/>
                    <a:chOff x="6861" y="4410"/>
                    <a:chExt cx="281" cy="711"/>
                  </a:xfrm>
                </p:grpSpPr>
                <p:sp>
                  <p:nvSpPr>
                    <p:cNvPr id="259" name="Freeform 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6861" y="4410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260" name="Freeform 11"/>
                    <p:cNvSpPr>
                      <a:spLocks noChangeAspect="1"/>
                    </p:cNvSpPr>
                    <p:nvPr/>
                  </p:nvSpPr>
                  <p:spPr bwMode="auto">
                    <a:xfrm flipV="1">
                      <a:off x="6861" y="4716"/>
                      <a:ext cx="281" cy="405"/>
                    </a:xfrm>
                    <a:custGeom>
                      <a:avLst/>
                      <a:gdLst/>
                      <a:ahLst/>
                      <a:cxnLst>
                        <a:cxn ang="0">
                          <a:pos x="1445" y="2807"/>
                        </a:cxn>
                        <a:cxn ang="0">
                          <a:pos x="1463" y="2784"/>
                        </a:cxn>
                        <a:cxn ang="0">
                          <a:pos x="1471" y="2765"/>
                        </a:cxn>
                        <a:cxn ang="0">
                          <a:pos x="1484" y="2698"/>
                        </a:cxn>
                        <a:cxn ang="0">
                          <a:pos x="1563" y="2229"/>
                        </a:cxn>
                        <a:cxn ang="0">
                          <a:pos x="1619" y="2062"/>
                        </a:cxn>
                        <a:cxn ang="0">
                          <a:pos x="1672" y="1943"/>
                        </a:cxn>
                        <a:cxn ang="0">
                          <a:pos x="1773" y="1766"/>
                        </a:cxn>
                        <a:cxn ang="0">
                          <a:pos x="1879" y="1590"/>
                        </a:cxn>
                        <a:cxn ang="0">
                          <a:pos x="1952" y="1429"/>
                        </a:cxn>
                        <a:cxn ang="0">
                          <a:pos x="1995" y="1267"/>
                        </a:cxn>
                        <a:cxn ang="0">
                          <a:pos x="2019" y="1062"/>
                        </a:cxn>
                        <a:cxn ang="0">
                          <a:pos x="2003" y="873"/>
                        </a:cxn>
                        <a:cxn ang="0">
                          <a:pos x="1960" y="694"/>
                        </a:cxn>
                        <a:cxn ang="0">
                          <a:pos x="1888" y="529"/>
                        </a:cxn>
                        <a:cxn ang="0">
                          <a:pos x="1765" y="354"/>
                        </a:cxn>
                        <a:cxn ang="0">
                          <a:pos x="1636" y="232"/>
                        </a:cxn>
                        <a:cxn ang="0">
                          <a:pos x="1471" y="120"/>
                        </a:cxn>
                        <a:cxn ang="0">
                          <a:pos x="1277" y="40"/>
                        </a:cxn>
                        <a:cxn ang="0">
                          <a:pos x="1115" y="6"/>
                        </a:cxn>
                        <a:cxn ang="0">
                          <a:pos x="936" y="0"/>
                        </a:cxn>
                        <a:cxn ang="0">
                          <a:pos x="782" y="28"/>
                        </a:cxn>
                        <a:cxn ang="0">
                          <a:pos x="630" y="78"/>
                        </a:cxn>
                        <a:cxn ang="0">
                          <a:pos x="501" y="145"/>
                        </a:cxn>
                        <a:cxn ang="0">
                          <a:pos x="365" y="242"/>
                        </a:cxn>
                        <a:cxn ang="0">
                          <a:pos x="242" y="360"/>
                        </a:cxn>
                        <a:cxn ang="0">
                          <a:pos x="140" y="495"/>
                        </a:cxn>
                        <a:cxn ang="0">
                          <a:pos x="53" y="685"/>
                        </a:cxn>
                        <a:cxn ang="0">
                          <a:pos x="7" y="879"/>
                        </a:cxn>
                        <a:cxn ang="0">
                          <a:pos x="0" y="1052"/>
                        </a:cxn>
                        <a:cxn ang="0">
                          <a:pos x="14" y="1239"/>
                        </a:cxn>
                        <a:cxn ang="0">
                          <a:pos x="62" y="1427"/>
                        </a:cxn>
                        <a:cxn ang="0">
                          <a:pos x="144" y="1602"/>
                        </a:cxn>
                        <a:cxn ang="0">
                          <a:pos x="239" y="1770"/>
                        </a:cxn>
                        <a:cxn ang="0">
                          <a:pos x="370" y="2007"/>
                        </a:cxn>
                        <a:cxn ang="0">
                          <a:pos x="429" y="2138"/>
                        </a:cxn>
                        <a:cxn ang="0">
                          <a:pos x="469" y="2292"/>
                        </a:cxn>
                        <a:cxn ang="0">
                          <a:pos x="501" y="2506"/>
                        </a:cxn>
                        <a:cxn ang="0">
                          <a:pos x="526" y="2693"/>
                        </a:cxn>
                        <a:cxn ang="0">
                          <a:pos x="543" y="2767"/>
                        </a:cxn>
                        <a:cxn ang="0">
                          <a:pos x="552" y="2784"/>
                        </a:cxn>
                        <a:cxn ang="0">
                          <a:pos x="576" y="2812"/>
                        </a:cxn>
                        <a:cxn ang="0">
                          <a:pos x="635" y="2847"/>
                        </a:cxn>
                        <a:cxn ang="0">
                          <a:pos x="703" y="2870"/>
                        </a:cxn>
                        <a:cxn ang="0">
                          <a:pos x="778" y="2889"/>
                        </a:cxn>
                        <a:cxn ang="0">
                          <a:pos x="857" y="2900"/>
                        </a:cxn>
                        <a:cxn ang="0">
                          <a:pos x="934" y="2906"/>
                        </a:cxn>
                        <a:cxn ang="0">
                          <a:pos x="1006" y="2908"/>
                        </a:cxn>
                        <a:cxn ang="0">
                          <a:pos x="1086" y="2906"/>
                        </a:cxn>
                        <a:cxn ang="0">
                          <a:pos x="1166" y="2900"/>
                        </a:cxn>
                        <a:cxn ang="0">
                          <a:pos x="1241" y="2887"/>
                        </a:cxn>
                        <a:cxn ang="0">
                          <a:pos x="1309" y="2871"/>
                        </a:cxn>
                        <a:cxn ang="0">
                          <a:pos x="1375" y="2849"/>
                        </a:cxn>
                      </a:cxnLst>
                      <a:rect l="0" t="0" r="r" b="b"/>
                      <a:pathLst>
                        <a:path w="2019" h="2908">
                          <a:moveTo>
                            <a:pt x="1415" y="2830"/>
                          </a:moveTo>
                          <a:lnTo>
                            <a:pt x="1432" y="2818"/>
                          </a:lnTo>
                          <a:lnTo>
                            <a:pt x="1445" y="2807"/>
                          </a:lnTo>
                          <a:lnTo>
                            <a:pt x="1453" y="2799"/>
                          </a:lnTo>
                          <a:lnTo>
                            <a:pt x="1458" y="2790"/>
                          </a:lnTo>
                          <a:lnTo>
                            <a:pt x="1463" y="2784"/>
                          </a:lnTo>
                          <a:lnTo>
                            <a:pt x="1466" y="2778"/>
                          </a:lnTo>
                          <a:lnTo>
                            <a:pt x="1470" y="2773"/>
                          </a:lnTo>
                          <a:lnTo>
                            <a:pt x="1471" y="2765"/>
                          </a:lnTo>
                          <a:lnTo>
                            <a:pt x="1474" y="2756"/>
                          </a:lnTo>
                          <a:lnTo>
                            <a:pt x="1475" y="2744"/>
                          </a:lnTo>
                          <a:lnTo>
                            <a:pt x="1484" y="2698"/>
                          </a:lnTo>
                          <a:lnTo>
                            <a:pt x="1543" y="2322"/>
                          </a:lnTo>
                          <a:lnTo>
                            <a:pt x="1554" y="2268"/>
                          </a:lnTo>
                          <a:lnTo>
                            <a:pt x="1563" y="2229"/>
                          </a:lnTo>
                          <a:lnTo>
                            <a:pt x="1577" y="2175"/>
                          </a:lnTo>
                          <a:lnTo>
                            <a:pt x="1598" y="2115"/>
                          </a:lnTo>
                          <a:lnTo>
                            <a:pt x="1619" y="2062"/>
                          </a:lnTo>
                          <a:lnTo>
                            <a:pt x="1638" y="2018"/>
                          </a:lnTo>
                          <a:lnTo>
                            <a:pt x="1655" y="1980"/>
                          </a:lnTo>
                          <a:lnTo>
                            <a:pt x="1672" y="1943"/>
                          </a:lnTo>
                          <a:lnTo>
                            <a:pt x="1706" y="1880"/>
                          </a:lnTo>
                          <a:lnTo>
                            <a:pt x="1740" y="1821"/>
                          </a:lnTo>
                          <a:lnTo>
                            <a:pt x="1773" y="1766"/>
                          </a:lnTo>
                          <a:lnTo>
                            <a:pt x="1799" y="1724"/>
                          </a:lnTo>
                          <a:lnTo>
                            <a:pt x="1846" y="1645"/>
                          </a:lnTo>
                          <a:lnTo>
                            <a:pt x="1879" y="1590"/>
                          </a:lnTo>
                          <a:lnTo>
                            <a:pt x="1905" y="1544"/>
                          </a:lnTo>
                          <a:lnTo>
                            <a:pt x="1927" y="1492"/>
                          </a:lnTo>
                          <a:lnTo>
                            <a:pt x="1952" y="1429"/>
                          </a:lnTo>
                          <a:lnTo>
                            <a:pt x="1969" y="1374"/>
                          </a:lnTo>
                          <a:lnTo>
                            <a:pt x="1985" y="1316"/>
                          </a:lnTo>
                          <a:lnTo>
                            <a:pt x="1995" y="1267"/>
                          </a:lnTo>
                          <a:lnTo>
                            <a:pt x="2007" y="1212"/>
                          </a:lnTo>
                          <a:lnTo>
                            <a:pt x="2015" y="1142"/>
                          </a:lnTo>
                          <a:lnTo>
                            <a:pt x="2019" y="1062"/>
                          </a:lnTo>
                          <a:lnTo>
                            <a:pt x="2019" y="987"/>
                          </a:lnTo>
                          <a:lnTo>
                            <a:pt x="2012" y="928"/>
                          </a:lnTo>
                          <a:lnTo>
                            <a:pt x="2003" y="873"/>
                          </a:lnTo>
                          <a:lnTo>
                            <a:pt x="1994" y="824"/>
                          </a:lnTo>
                          <a:lnTo>
                            <a:pt x="1978" y="759"/>
                          </a:lnTo>
                          <a:lnTo>
                            <a:pt x="1960" y="694"/>
                          </a:lnTo>
                          <a:lnTo>
                            <a:pt x="1940" y="634"/>
                          </a:lnTo>
                          <a:lnTo>
                            <a:pt x="1917" y="578"/>
                          </a:lnTo>
                          <a:lnTo>
                            <a:pt x="1888" y="529"/>
                          </a:lnTo>
                          <a:lnTo>
                            <a:pt x="1850" y="466"/>
                          </a:lnTo>
                          <a:lnTo>
                            <a:pt x="1807" y="403"/>
                          </a:lnTo>
                          <a:lnTo>
                            <a:pt x="1765" y="354"/>
                          </a:lnTo>
                          <a:lnTo>
                            <a:pt x="1727" y="312"/>
                          </a:lnTo>
                          <a:lnTo>
                            <a:pt x="1683" y="272"/>
                          </a:lnTo>
                          <a:lnTo>
                            <a:pt x="1636" y="232"/>
                          </a:lnTo>
                          <a:lnTo>
                            <a:pt x="1590" y="196"/>
                          </a:lnTo>
                          <a:lnTo>
                            <a:pt x="1535" y="159"/>
                          </a:lnTo>
                          <a:lnTo>
                            <a:pt x="1471" y="120"/>
                          </a:lnTo>
                          <a:lnTo>
                            <a:pt x="1411" y="90"/>
                          </a:lnTo>
                          <a:lnTo>
                            <a:pt x="1341" y="61"/>
                          </a:lnTo>
                          <a:lnTo>
                            <a:pt x="1277" y="40"/>
                          </a:lnTo>
                          <a:lnTo>
                            <a:pt x="1224" y="27"/>
                          </a:lnTo>
                          <a:lnTo>
                            <a:pt x="1167" y="14"/>
                          </a:lnTo>
                          <a:lnTo>
                            <a:pt x="1115" y="6"/>
                          </a:lnTo>
                          <a:lnTo>
                            <a:pt x="1053" y="0"/>
                          </a:lnTo>
                          <a:lnTo>
                            <a:pt x="997" y="0"/>
                          </a:lnTo>
                          <a:lnTo>
                            <a:pt x="936" y="0"/>
                          </a:lnTo>
                          <a:lnTo>
                            <a:pt x="885" y="6"/>
                          </a:lnTo>
                          <a:lnTo>
                            <a:pt x="826" y="19"/>
                          </a:lnTo>
                          <a:lnTo>
                            <a:pt x="782" y="28"/>
                          </a:lnTo>
                          <a:lnTo>
                            <a:pt x="727" y="44"/>
                          </a:lnTo>
                          <a:lnTo>
                            <a:pt x="676" y="59"/>
                          </a:lnTo>
                          <a:lnTo>
                            <a:pt x="630" y="78"/>
                          </a:lnTo>
                          <a:lnTo>
                            <a:pt x="586" y="97"/>
                          </a:lnTo>
                          <a:lnTo>
                            <a:pt x="541" y="121"/>
                          </a:lnTo>
                          <a:lnTo>
                            <a:pt x="501" y="145"/>
                          </a:lnTo>
                          <a:lnTo>
                            <a:pt x="456" y="175"/>
                          </a:lnTo>
                          <a:lnTo>
                            <a:pt x="408" y="209"/>
                          </a:lnTo>
                          <a:lnTo>
                            <a:pt x="365" y="242"/>
                          </a:lnTo>
                          <a:lnTo>
                            <a:pt x="326" y="277"/>
                          </a:lnTo>
                          <a:lnTo>
                            <a:pt x="284" y="316"/>
                          </a:lnTo>
                          <a:lnTo>
                            <a:pt x="242" y="360"/>
                          </a:lnTo>
                          <a:lnTo>
                            <a:pt x="206" y="402"/>
                          </a:lnTo>
                          <a:lnTo>
                            <a:pt x="175" y="441"/>
                          </a:lnTo>
                          <a:lnTo>
                            <a:pt x="140" y="495"/>
                          </a:lnTo>
                          <a:lnTo>
                            <a:pt x="106" y="554"/>
                          </a:lnTo>
                          <a:lnTo>
                            <a:pt x="75" y="620"/>
                          </a:lnTo>
                          <a:lnTo>
                            <a:pt x="53" y="685"/>
                          </a:lnTo>
                          <a:lnTo>
                            <a:pt x="34" y="752"/>
                          </a:lnTo>
                          <a:lnTo>
                            <a:pt x="17" y="818"/>
                          </a:lnTo>
                          <a:lnTo>
                            <a:pt x="7" y="879"/>
                          </a:lnTo>
                          <a:lnTo>
                            <a:pt x="0" y="940"/>
                          </a:lnTo>
                          <a:lnTo>
                            <a:pt x="0" y="999"/>
                          </a:lnTo>
                          <a:lnTo>
                            <a:pt x="0" y="1052"/>
                          </a:lnTo>
                          <a:lnTo>
                            <a:pt x="0" y="1115"/>
                          </a:lnTo>
                          <a:lnTo>
                            <a:pt x="3" y="1170"/>
                          </a:lnTo>
                          <a:lnTo>
                            <a:pt x="14" y="1239"/>
                          </a:lnTo>
                          <a:lnTo>
                            <a:pt x="24" y="1299"/>
                          </a:lnTo>
                          <a:lnTo>
                            <a:pt x="40" y="1358"/>
                          </a:lnTo>
                          <a:lnTo>
                            <a:pt x="62" y="1427"/>
                          </a:lnTo>
                          <a:lnTo>
                            <a:pt x="87" y="1488"/>
                          </a:lnTo>
                          <a:lnTo>
                            <a:pt x="113" y="1542"/>
                          </a:lnTo>
                          <a:lnTo>
                            <a:pt x="144" y="1602"/>
                          </a:lnTo>
                          <a:lnTo>
                            <a:pt x="178" y="1660"/>
                          </a:lnTo>
                          <a:lnTo>
                            <a:pt x="208" y="1715"/>
                          </a:lnTo>
                          <a:lnTo>
                            <a:pt x="239" y="1770"/>
                          </a:lnTo>
                          <a:lnTo>
                            <a:pt x="272" y="1830"/>
                          </a:lnTo>
                          <a:lnTo>
                            <a:pt x="323" y="1917"/>
                          </a:lnTo>
                          <a:lnTo>
                            <a:pt x="370" y="2007"/>
                          </a:lnTo>
                          <a:lnTo>
                            <a:pt x="398" y="2053"/>
                          </a:lnTo>
                          <a:lnTo>
                            <a:pt x="412" y="2091"/>
                          </a:lnTo>
                          <a:lnTo>
                            <a:pt x="429" y="2138"/>
                          </a:lnTo>
                          <a:lnTo>
                            <a:pt x="445" y="2192"/>
                          </a:lnTo>
                          <a:lnTo>
                            <a:pt x="458" y="2239"/>
                          </a:lnTo>
                          <a:lnTo>
                            <a:pt x="469" y="2292"/>
                          </a:lnTo>
                          <a:lnTo>
                            <a:pt x="479" y="2365"/>
                          </a:lnTo>
                          <a:lnTo>
                            <a:pt x="492" y="2444"/>
                          </a:lnTo>
                          <a:lnTo>
                            <a:pt x="501" y="2506"/>
                          </a:lnTo>
                          <a:lnTo>
                            <a:pt x="511" y="2586"/>
                          </a:lnTo>
                          <a:lnTo>
                            <a:pt x="518" y="2643"/>
                          </a:lnTo>
                          <a:lnTo>
                            <a:pt x="526" y="2693"/>
                          </a:lnTo>
                          <a:lnTo>
                            <a:pt x="537" y="2742"/>
                          </a:lnTo>
                          <a:lnTo>
                            <a:pt x="541" y="2756"/>
                          </a:lnTo>
                          <a:lnTo>
                            <a:pt x="543" y="2767"/>
                          </a:lnTo>
                          <a:lnTo>
                            <a:pt x="545" y="2773"/>
                          </a:lnTo>
                          <a:lnTo>
                            <a:pt x="546" y="2778"/>
                          </a:lnTo>
                          <a:lnTo>
                            <a:pt x="552" y="2784"/>
                          </a:lnTo>
                          <a:lnTo>
                            <a:pt x="558" y="2794"/>
                          </a:lnTo>
                          <a:lnTo>
                            <a:pt x="567" y="2803"/>
                          </a:lnTo>
                          <a:lnTo>
                            <a:pt x="576" y="2812"/>
                          </a:lnTo>
                          <a:lnTo>
                            <a:pt x="592" y="2824"/>
                          </a:lnTo>
                          <a:lnTo>
                            <a:pt x="610" y="2833"/>
                          </a:lnTo>
                          <a:lnTo>
                            <a:pt x="635" y="2847"/>
                          </a:lnTo>
                          <a:lnTo>
                            <a:pt x="657" y="2856"/>
                          </a:lnTo>
                          <a:lnTo>
                            <a:pt x="681" y="2864"/>
                          </a:lnTo>
                          <a:lnTo>
                            <a:pt x="703" y="2870"/>
                          </a:lnTo>
                          <a:lnTo>
                            <a:pt x="723" y="2875"/>
                          </a:lnTo>
                          <a:lnTo>
                            <a:pt x="753" y="2883"/>
                          </a:lnTo>
                          <a:lnTo>
                            <a:pt x="778" y="2889"/>
                          </a:lnTo>
                          <a:lnTo>
                            <a:pt x="802" y="2892"/>
                          </a:lnTo>
                          <a:lnTo>
                            <a:pt x="829" y="2896"/>
                          </a:lnTo>
                          <a:lnTo>
                            <a:pt x="857" y="2900"/>
                          </a:lnTo>
                          <a:lnTo>
                            <a:pt x="883" y="2902"/>
                          </a:lnTo>
                          <a:lnTo>
                            <a:pt x="906" y="2904"/>
                          </a:lnTo>
                          <a:lnTo>
                            <a:pt x="934" y="2906"/>
                          </a:lnTo>
                          <a:lnTo>
                            <a:pt x="959" y="2908"/>
                          </a:lnTo>
                          <a:lnTo>
                            <a:pt x="984" y="2908"/>
                          </a:lnTo>
                          <a:lnTo>
                            <a:pt x="1006" y="2908"/>
                          </a:lnTo>
                          <a:lnTo>
                            <a:pt x="1031" y="2908"/>
                          </a:lnTo>
                          <a:lnTo>
                            <a:pt x="1061" y="2908"/>
                          </a:lnTo>
                          <a:lnTo>
                            <a:pt x="1086" y="2906"/>
                          </a:lnTo>
                          <a:lnTo>
                            <a:pt x="1108" y="2906"/>
                          </a:lnTo>
                          <a:lnTo>
                            <a:pt x="1134" y="2902"/>
                          </a:lnTo>
                          <a:lnTo>
                            <a:pt x="1166" y="2900"/>
                          </a:lnTo>
                          <a:lnTo>
                            <a:pt x="1188" y="2896"/>
                          </a:lnTo>
                          <a:lnTo>
                            <a:pt x="1217" y="2892"/>
                          </a:lnTo>
                          <a:lnTo>
                            <a:pt x="1241" y="2887"/>
                          </a:lnTo>
                          <a:lnTo>
                            <a:pt x="1265" y="2883"/>
                          </a:lnTo>
                          <a:lnTo>
                            <a:pt x="1288" y="2877"/>
                          </a:lnTo>
                          <a:lnTo>
                            <a:pt x="1309" y="2871"/>
                          </a:lnTo>
                          <a:lnTo>
                            <a:pt x="1334" y="2864"/>
                          </a:lnTo>
                          <a:lnTo>
                            <a:pt x="1354" y="2856"/>
                          </a:lnTo>
                          <a:lnTo>
                            <a:pt x="1375" y="2849"/>
                          </a:lnTo>
                          <a:lnTo>
                            <a:pt x="1395" y="2839"/>
                          </a:lnTo>
                          <a:lnTo>
                            <a:pt x="1415" y="2830"/>
                          </a:lnTo>
                          <a:close/>
                        </a:path>
                      </a:pathLst>
                    </a:custGeom>
                    <a:solidFill>
                      <a:srgbClr val="808080"/>
                    </a:solidFill>
                    <a:ln w="635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  <p:cxnSp>
              <p:nvCxnSpPr>
                <p:cNvPr id="251" name="直線接點 250"/>
                <p:cNvCxnSpPr/>
                <p:nvPr/>
              </p:nvCxnSpPr>
              <p:spPr>
                <a:xfrm>
                  <a:off x="4645228" y="3945057"/>
                  <a:ext cx="869588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2" name="直線接點 251"/>
                <p:cNvCxnSpPr/>
                <p:nvPr/>
              </p:nvCxnSpPr>
              <p:spPr>
                <a:xfrm>
                  <a:off x="4599461" y="4041068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" name="直線接點 252"/>
                <p:cNvCxnSpPr/>
                <p:nvPr/>
              </p:nvCxnSpPr>
              <p:spPr>
                <a:xfrm>
                  <a:off x="4599461" y="4137079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" name="直線接點 253"/>
                <p:cNvCxnSpPr/>
                <p:nvPr/>
              </p:nvCxnSpPr>
              <p:spPr>
                <a:xfrm flipH="1">
                  <a:off x="4599461" y="5337212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5" name="直線接點 254"/>
                <p:cNvCxnSpPr/>
                <p:nvPr/>
              </p:nvCxnSpPr>
              <p:spPr>
                <a:xfrm flipH="1">
                  <a:off x="4599461" y="5433223"/>
                  <a:ext cx="961124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直線接點 255"/>
                <p:cNvCxnSpPr/>
                <p:nvPr/>
              </p:nvCxnSpPr>
              <p:spPr>
                <a:xfrm flipH="1">
                  <a:off x="4645228" y="5529233"/>
                  <a:ext cx="915356" cy="0"/>
                </a:xfrm>
                <a:prstGeom prst="line">
                  <a:avLst/>
                </a:prstGeom>
                <a:ln w="1905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49" name="Oval 13"/>
              <p:cNvSpPr>
                <a:spLocks noChangeAspect="1" noChangeArrowheads="1"/>
              </p:cNvSpPr>
              <p:nvPr/>
            </p:nvSpPr>
            <p:spPr bwMode="auto">
              <a:xfrm flipV="1">
                <a:off x="3959932" y="4425111"/>
                <a:ext cx="626400" cy="659413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762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群組 12">
            <a:extLst>
              <a:ext uri="{FF2B5EF4-FFF2-40B4-BE49-F238E27FC236}">
                <a16:creationId xmlns:a16="http://schemas.microsoft.com/office/drawing/2014/main" id="{E99650DA-8F80-43E8-885E-AEA14B69F7F2}"/>
              </a:ext>
            </a:extLst>
          </p:cNvPr>
          <p:cNvGrpSpPr/>
          <p:nvPr/>
        </p:nvGrpSpPr>
        <p:grpSpPr>
          <a:xfrm>
            <a:off x="3563888" y="1052736"/>
            <a:ext cx="2487600" cy="5523841"/>
            <a:chOff x="2111961" y="907923"/>
            <a:chExt cx="2487600" cy="5523841"/>
          </a:xfrm>
        </p:grpSpPr>
        <p:grpSp>
          <p:nvGrpSpPr>
            <p:cNvPr id="11" name="群組 10">
              <a:extLst>
                <a:ext uri="{FF2B5EF4-FFF2-40B4-BE49-F238E27FC236}">
                  <a16:creationId xmlns:a16="http://schemas.microsoft.com/office/drawing/2014/main" id="{B2742E28-EFFF-4B17-B5C3-0BD61B0D7512}"/>
                </a:ext>
              </a:extLst>
            </p:cNvPr>
            <p:cNvGrpSpPr/>
            <p:nvPr/>
          </p:nvGrpSpPr>
          <p:grpSpPr>
            <a:xfrm>
              <a:off x="2111961" y="4401108"/>
              <a:ext cx="2487600" cy="2030656"/>
              <a:chOff x="2098360" y="4217295"/>
              <a:chExt cx="2487600" cy="2030656"/>
            </a:xfrm>
          </p:grpSpPr>
          <p:sp>
            <p:nvSpPr>
              <p:cNvPr id="9" name="心形 8">
                <a:extLst>
                  <a:ext uri="{FF2B5EF4-FFF2-40B4-BE49-F238E27FC236}">
                    <a16:creationId xmlns:a16="http://schemas.microsoft.com/office/drawing/2014/main" id="{BC4493C2-7D17-4A0D-A503-9F43BDE53595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0800000">
                <a:off x="2102935" y="4905336"/>
                <a:ext cx="2469065" cy="1342615"/>
              </a:xfrm>
              <a:prstGeom prst="heart">
                <a:avLst/>
              </a:prstGeom>
              <a:solidFill>
                <a:srgbClr val="FF61B0"/>
              </a:solidFill>
              <a:ln>
                <a:solidFill>
                  <a:srgbClr val="66006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" name="矩形 7">
                <a:extLst>
                  <a:ext uri="{FF2B5EF4-FFF2-40B4-BE49-F238E27FC236}">
                    <a16:creationId xmlns:a16="http://schemas.microsoft.com/office/drawing/2014/main" id="{706079DB-4749-41A2-A796-46F9A901D122}"/>
                  </a:ext>
                </a:extLst>
              </p:cNvPr>
              <p:cNvSpPr/>
              <p:nvPr/>
            </p:nvSpPr>
            <p:spPr>
              <a:xfrm>
                <a:off x="2098360" y="5137070"/>
                <a:ext cx="2487600" cy="784814"/>
              </a:xfrm>
              <a:custGeom>
                <a:avLst/>
                <a:gdLst>
                  <a:gd name="connsiteX0" fmla="*/ 0 w 2487600"/>
                  <a:gd name="connsiteY0" fmla="*/ 0 h 784814"/>
                  <a:gd name="connsiteX1" fmla="*/ 2487600 w 2487600"/>
                  <a:gd name="connsiteY1" fmla="*/ 0 h 784814"/>
                  <a:gd name="connsiteX2" fmla="*/ 2487600 w 2487600"/>
                  <a:gd name="connsiteY2" fmla="*/ 784814 h 784814"/>
                  <a:gd name="connsiteX3" fmla="*/ 0 w 2487600"/>
                  <a:gd name="connsiteY3" fmla="*/ 784814 h 784814"/>
                  <a:gd name="connsiteX4" fmla="*/ 0 w 2487600"/>
                  <a:gd name="connsiteY4" fmla="*/ 0 h 784814"/>
                  <a:gd name="connsiteX0" fmla="*/ 0 w 2487600"/>
                  <a:gd name="connsiteY0" fmla="*/ 0 h 786652"/>
                  <a:gd name="connsiteX1" fmla="*/ 2487600 w 2487600"/>
                  <a:gd name="connsiteY1" fmla="*/ 0 h 786652"/>
                  <a:gd name="connsiteX2" fmla="*/ 2487600 w 2487600"/>
                  <a:gd name="connsiteY2" fmla="*/ 784814 h 786652"/>
                  <a:gd name="connsiteX3" fmla="*/ 1241188 w 2487600"/>
                  <a:gd name="connsiteY3" fmla="*/ 786652 h 786652"/>
                  <a:gd name="connsiteX4" fmla="*/ 0 w 2487600"/>
                  <a:gd name="connsiteY4" fmla="*/ 784814 h 786652"/>
                  <a:gd name="connsiteX5" fmla="*/ 0 w 2487600"/>
                  <a:gd name="connsiteY5" fmla="*/ 0 h 786652"/>
                  <a:gd name="connsiteX0" fmla="*/ 1241188 w 2487600"/>
                  <a:gd name="connsiteY0" fmla="*/ 786652 h 878092"/>
                  <a:gd name="connsiteX1" fmla="*/ 0 w 2487600"/>
                  <a:gd name="connsiteY1" fmla="*/ 784814 h 878092"/>
                  <a:gd name="connsiteX2" fmla="*/ 0 w 2487600"/>
                  <a:gd name="connsiteY2" fmla="*/ 0 h 878092"/>
                  <a:gd name="connsiteX3" fmla="*/ 2487600 w 2487600"/>
                  <a:gd name="connsiteY3" fmla="*/ 0 h 878092"/>
                  <a:gd name="connsiteX4" fmla="*/ 2487600 w 2487600"/>
                  <a:gd name="connsiteY4" fmla="*/ 784814 h 878092"/>
                  <a:gd name="connsiteX5" fmla="*/ 1332628 w 2487600"/>
                  <a:gd name="connsiteY5" fmla="*/ 878092 h 878092"/>
                  <a:gd name="connsiteX0" fmla="*/ 1241188 w 2487600"/>
                  <a:gd name="connsiteY0" fmla="*/ 786652 h 786652"/>
                  <a:gd name="connsiteX1" fmla="*/ 0 w 2487600"/>
                  <a:gd name="connsiteY1" fmla="*/ 784814 h 786652"/>
                  <a:gd name="connsiteX2" fmla="*/ 0 w 2487600"/>
                  <a:gd name="connsiteY2" fmla="*/ 0 h 786652"/>
                  <a:gd name="connsiteX3" fmla="*/ 2487600 w 2487600"/>
                  <a:gd name="connsiteY3" fmla="*/ 0 h 786652"/>
                  <a:gd name="connsiteX4" fmla="*/ 2487600 w 2487600"/>
                  <a:gd name="connsiteY4" fmla="*/ 784814 h 786652"/>
                  <a:gd name="connsiteX0" fmla="*/ 0 w 2487600"/>
                  <a:gd name="connsiteY0" fmla="*/ 784814 h 784814"/>
                  <a:gd name="connsiteX1" fmla="*/ 0 w 2487600"/>
                  <a:gd name="connsiteY1" fmla="*/ 0 h 784814"/>
                  <a:gd name="connsiteX2" fmla="*/ 2487600 w 2487600"/>
                  <a:gd name="connsiteY2" fmla="*/ 0 h 784814"/>
                  <a:gd name="connsiteX3" fmla="*/ 2487600 w 2487600"/>
                  <a:gd name="connsiteY3" fmla="*/ 784814 h 784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87600" h="784814">
                    <a:moveTo>
                      <a:pt x="0" y="784814"/>
                    </a:moveTo>
                    <a:lnTo>
                      <a:pt x="0" y="0"/>
                    </a:lnTo>
                    <a:lnTo>
                      <a:pt x="2487600" y="0"/>
                    </a:lnTo>
                    <a:lnTo>
                      <a:pt x="2487600" y="784814"/>
                    </a:lnTo>
                  </a:path>
                </a:pathLst>
              </a:custGeom>
              <a:solidFill>
                <a:srgbClr val="FF61B0"/>
              </a:solidFill>
              <a:ln>
                <a:solidFill>
                  <a:srgbClr val="66006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grpSp>
            <p:nvGrpSpPr>
              <p:cNvPr id="5" name="群組 4">
                <a:extLst>
                  <a:ext uri="{FF2B5EF4-FFF2-40B4-BE49-F238E27FC236}">
                    <a16:creationId xmlns:a16="http://schemas.microsoft.com/office/drawing/2014/main" id="{FDA43F4D-78F0-4A68-A122-427B613D182D}"/>
                  </a:ext>
                </a:extLst>
              </p:cNvPr>
              <p:cNvGrpSpPr/>
              <p:nvPr/>
            </p:nvGrpSpPr>
            <p:grpSpPr>
              <a:xfrm rot="10800000">
                <a:off x="2099757" y="4217295"/>
                <a:ext cx="2484278" cy="1342615"/>
                <a:chOff x="2102935" y="1628800"/>
                <a:chExt cx="2484278" cy="2253182"/>
              </a:xfrm>
            </p:grpSpPr>
            <p:sp>
              <p:nvSpPr>
                <p:cNvPr id="6" name="心形 5">
                  <a:extLst>
                    <a:ext uri="{FF2B5EF4-FFF2-40B4-BE49-F238E27FC236}">
                      <a16:creationId xmlns:a16="http://schemas.microsoft.com/office/drawing/2014/main" id="{8F48AD50-BE84-4BAA-9A56-461326BB168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102935" y="1628800"/>
                  <a:ext cx="2484278" cy="2253182"/>
                </a:xfrm>
                <a:prstGeom prst="heart">
                  <a:avLst/>
                </a:prstGeom>
                <a:solidFill>
                  <a:srgbClr val="FF61B0"/>
                </a:solidFill>
                <a:ln>
                  <a:solidFill>
                    <a:srgbClr val="66006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7" name="心形 6">
                  <a:extLst>
                    <a:ext uri="{FF2B5EF4-FFF2-40B4-BE49-F238E27FC236}">
                      <a16:creationId xmlns:a16="http://schemas.microsoft.com/office/drawing/2014/main" id="{9CFD91D6-D70A-4496-A137-2A9DE3F3C38C}"/>
                    </a:ext>
                  </a:extLst>
                </p:cNvPr>
                <p:cNvSpPr/>
                <p:nvPr/>
              </p:nvSpPr>
              <p:spPr>
                <a:xfrm>
                  <a:off x="2771800" y="2312876"/>
                  <a:ext cx="1149338" cy="936104"/>
                </a:xfrm>
                <a:prstGeom prst="heart">
                  <a:avLst/>
                </a:prstGeom>
                <a:solidFill>
                  <a:schemeClr val="bg1"/>
                </a:solidFill>
                <a:ln>
                  <a:solidFill>
                    <a:srgbClr val="66006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</p:grpSp>
        </p:grpSp>
        <p:sp>
          <p:nvSpPr>
            <p:cNvPr id="12" name="流程圖: 人工作業 334">
              <a:extLst>
                <a:ext uri="{FF2B5EF4-FFF2-40B4-BE49-F238E27FC236}">
                  <a16:creationId xmlns:a16="http://schemas.microsoft.com/office/drawing/2014/main" id="{20B5C85B-6BE2-45E6-9301-4E59FC6E7FBF}"/>
                </a:ext>
              </a:extLst>
            </p:cNvPr>
            <p:cNvSpPr/>
            <p:nvPr/>
          </p:nvSpPr>
          <p:spPr>
            <a:xfrm rot="10800000" flipV="1">
              <a:off x="3293988" y="2762815"/>
              <a:ext cx="120226" cy="2232000"/>
            </a:xfrm>
            <a:custGeom>
              <a:avLst/>
              <a:gdLst>
                <a:gd name="connsiteX0" fmla="*/ 0 w 10000"/>
                <a:gd name="connsiteY0" fmla="*/ 0 h 10000"/>
                <a:gd name="connsiteX1" fmla="*/ 10000 w 10000"/>
                <a:gd name="connsiteY1" fmla="*/ 0 h 10000"/>
                <a:gd name="connsiteX2" fmla="*/ 8000 w 10000"/>
                <a:gd name="connsiteY2" fmla="*/ 10000 h 10000"/>
                <a:gd name="connsiteX3" fmla="*/ 2000 w 10000"/>
                <a:gd name="connsiteY3" fmla="*/ 10000 h 10000"/>
                <a:gd name="connsiteX4" fmla="*/ 0 w 10000"/>
                <a:gd name="connsiteY4" fmla="*/ 0 h 10000"/>
                <a:gd name="connsiteX0" fmla="*/ 0 w 10000"/>
                <a:gd name="connsiteY0" fmla="*/ 49 h 10049"/>
                <a:gd name="connsiteX1" fmla="*/ 10000 w 10000"/>
                <a:gd name="connsiteY1" fmla="*/ 49 h 10049"/>
                <a:gd name="connsiteX2" fmla="*/ 8000 w 10000"/>
                <a:gd name="connsiteY2" fmla="*/ 10049 h 10049"/>
                <a:gd name="connsiteX3" fmla="*/ 2000 w 10000"/>
                <a:gd name="connsiteY3" fmla="*/ 10049 h 10049"/>
                <a:gd name="connsiteX4" fmla="*/ 0 w 10000"/>
                <a:gd name="connsiteY4" fmla="*/ 49 h 10049"/>
                <a:gd name="connsiteX0" fmla="*/ 0 w 10000"/>
                <a:gd name="connsiteY0" fmla="*/ 91 h 10091"/>
                <a:gd name="connsiteX1" fmla="*/ 10000 w 10000"/>
                <a:gd name="connsiteY1" fmla="*/ 91 h 10091"/>
                <a:gd name="connsiteX2" fmla="*/ 8000 w 10000"/>
                <a:gd name="connsiteY2" fmla="*/ 10091 h 10091"/>
                <a:gd name="connsiteX3" fmla="*/ 2000 w 10000"/>
                <a:gd name="connsiteY3" fmla="*/ 10091 h 10091"/>
                <a:gd name="connsiteX4" fmla="*/ 0 w 10000"/>
                <a:gd name="connsiteY4" fmla="*/ 91 h 10091"/>
                <a:gd name="connsiteX0" fmla="*/ 0 w 10287"/>
                <a:gd name="connsiteY0" fmla="*/ 91 h 10091"/>
                <a:gd name="connsiteX1" fmla="*/ 10000 w 10287"/>
                <a:gd name="connsiteY1" fmla="*/ 91 h 10091"/>
                <a:gd name="connsiteX2" fmla="*/ 8000 w 10287"/>
                <a:gd name="connsiteY2" fmla="*/ 10091 h 10091"/>
                <a:gd name="connsiteX3" fmla="*/ 2000 w 10287"/>
                <a:gd name="connsiteY3" fmla="*/ 10091 h 10091"/>
                <a:gd name="connsiteX4" fmla="*/ 0 w 10287"/>
                <a:gd name="connsiteY4" fmla="*/ 91 h 10091"/>
                <a:gd name="connsiteX0" fmla="*/ 0 w 10409"/>
                <a:gd name="connsiteY0" fmla="*/ 91 h 10091"/>
                <a:gd name="connsiteX1" fmla="*/ 10000 w 10409"/>
                <a:gd name="connsiteY1" fmla="*/ 91 h 10091"/>
                <a:gd name="connsiteX2" fmla="*/ 8000 w 10409"/>
                <a:gd name="connsiteY2" fmla="*/ 10091 h 10091"/>
                <a:gd name="connsiteX3" fmla="*/ 2000 w 10409"/>
                <a:gd name="connsiteY3" fmla="*/ 10091 h 10091"/>
                <a:gd name="connsiteX4" fmla="*/ 0 w 10409"/>
                <a:gd name="connsiteY4" fmla="*/ 91 h 10091"/>
                <a:gd name="connsiteX0" fmla="*/ 76 w 10485"/>
                <a:gd name="connsiteY0" fmla="*/ 91 h 10091"/>
                <a:gd name="connsiteX1" fmla="*/ 10076 w 10485"/>
                <a:gd name="connsiteY1" fmla="*/ 91 h 10091"/>
                <a:gd name="connsiteX2" fmla="*/ 8076 w 10485"/>
                <a:gd name="connsiteY2" fmla="*/ 10091 h 10091"/>
                <a:gd name="connsiteX3" fmla="*/ 2076 w 10485"/>
                <a:gd name="connsiteY3" fmla="*/ 10091 h 10091"/>
                <a:gd name="connsiteX4" fmla="*/ 76 w 10485"/>
                <a:gd name="connsiteY4" fmla="*/ 91 h 10091"/>
                <a:gd name="connsiteX0" fmla="*/ 472 w 10881"/>
                <a:gd name="connsiteY0" fmla="*/ 91 h 10091"/>
                <a:gd name="connsiteX1" fmla="*/ 10472 w 10881"/>
                <a:gd name="connsiteY1" fmla="*/ 91 h 10091"/>
                <a:gd name="connsiteX2" fmla="*/ 8472 w 10881"/>
                <a:gd name="connsiteY2" fmla="*/ 10091 h 10091"/>
                <a:gd name="connsiteX3" fmla="*/ 2472 w 10881"/>
                <a:gd name="connsiteY3" fmla="*/ 10091 h 10091"/>
                <a:gd name="connsiteX4" fmla="*/ 472 w 10881"/>
                <a:gd name="connsiteY4" fmla="*/ 91 h 10091"/>
                <a:gd name="connsiteX0" fmla="*/ 472 w 10881"/>
                <a:gd name="connsiteY0" fmla="*/ 91 h 10091"/>
                <a:gd name="connsiteX1" fmla="*/ 10472 w 10881"/>
                <a:gd name="connsiteY1" fmla="*/ 91 h 10091"/>
                <a:gd name="connsiteX2" fmla="*/ 8472 w 10881"/>
                <a:gd name="connsiteY2" fmla="*/ 10091 h 10091"/>
                <a:gd name="connsiteX3" fmla="*/ 2472 w 10881"/>
                <a:gd name="connsiteY3" fmla="*/ 10091 h 10091"/>
                <a:gd name="connsiteX4" fmla="*/ 472 w 10881"/>
                <a:gd name="connsiteY4" fmla="*/ 91 h 10091"/>
                <a:gd name="connsiteX0" fmla="*/ 472 w 11008"/>
                <a:gd name="connsiteY0" fmla="*/ 91 h 10091"/>
                <a:gd name="connsiteX1" fmla="*/ 10472 w 11008"/>
                <a:gd name="connsiteY1" fmla="*/ 91 h 10091"/>
                <a:gd name="connsiteX2" fmla="*/ 8472 w 11008"/>
                <a:gd name="connsiteY2" fmla="*/ 10091 h 10091"/>
                <a:gd name="connsiteX3" fmla="*/ 2472 w 11008"/>
                <a:gd name="connsiteY3" fmla="*/ 10091 h 10091"/>
                <a:gd name="connsiteX4" fmla="*/ 472 w 11008"/>
                <a:gd name="connsiteY4" fmla="*/ 91 h 10091"/>
                <a:gd name="connsiteX0" fmla="*/ 464 w 11068"/>
                <a:gd name="connsiteY0" fmla="*/ 108 h 10080"/>
                <a:gd name="connsiteX1" fmla="*/ 10532 w 11068"/>
                <a:gd name="connsiteY1" fmla="*/ 80 h 10080"/>
                <a:gd name="connsiteX2" fmla="*/ 8532 w 11068"/>
                <a:gd name="connsiteY2" fmla="*/ 10080 h 10080"/>
                <a:gd name="connsiteX3" fmla="*/ 2532 w 11068"/>
                <a:gd name="connsiteY3" fmla="*/ 10080 h 10080"/>
                <a:gd name="connsiteX4" fmla="*/ 464 w 11068"/>
                <a:gd name="connsiteY4" fmla="*/ 108 h 10080"/>
                <a:gd name="connsiteX0" fmla="*/ 464 w 11128"/>
                <a:gd name="connsiteY0" fmla="*/ 83 h 10055"/>
                <a:gd name="connsiteX1" fmla="*/ 10600 w 11128"/>
                <a:gd name="connsiteY1" fmla="*/ 101 h 10055"/>
                <a:gd name="connsiteX2" fmla="*/ 8532 w 11128"/>
                <a:gd name="connsiteY2" fmla="*/ 10055 h 10055"/>
                <a:gd name="connsiteX3" fmla="*/ 2532 w 11128"/>
                <a:gd name="connsiteY3" fmla="*/ 10055 h 10055"/>
                <a:gd name="connsiteX4" fmla="*/ 464 w 11128"/>
                <a:gd name="connsiteY4" fmla="*/ 83 h 10055"/>
                <a:gd name="connsiteX0" fmla="*/ 464 w 11128"/>
                <a:gd name="connsiteY0" fmla="*/ 85 h 10057"/>
                <a:gd name="connsiteX1" fmla="*/ 10600 w 11128"/>
                <a:gd name="connsiteY1" fmla="*/ 98 h 10057"/>
                <a:gd name="connsiteX2" fmla="*/ 8532 w 11128"/>
                <a:gd name="connsiteY2" fmla="*/ 10057 h 10057"/>
                <a:gd name="connsiteX3" fmla="*/ 2532 w 11128"/>
                <a:gd name="connsiteY3" fmla="*/ 10057 h 10057"/>
                <a:gd name="connsiteX4" fmla="*/ 464 w 11128"/>
                <a:gd name="connsiteY4" fmla="*/ 85 h 10057"/>
                <a:gd name="connsiteX0" fmla="*/ 464 w 11068"/>
                <a:gd name="connsiteY0" fmla="*/ 97 h 10069"/>
                <a:gd name="connsiteX1" fmla="*/ 10532 w 11068"/>
                <a:gd name="connsiteY1" fmla="*/ 87 h 10069"/>
                <a:gd name="connsiteX2" fmla="*/ 8532 w 11068"/>
                <a:gd name="connsiteY2" fmla="*/ 10069 h 10069"/>
                <a:gd name="connsiteX3" fmla="*/ 2532 w 11068"/>
                <a:gd name="connsiteY3" fmla="*/ 10069 h 10069"/>
                <a:gd name="connsiteX4" fmla="*/ 464 w 11068"/>
                <a:gd name="connsiteY4" fmla="*/ 97 h 10069"/>
                <a:gd name="connsiteX0" fmla="*/ 464 w 11008"/>
                <a:gd name="connsiteY0" fmla="*/ 107 h 10079"/>
                <a:gd name="connsiteX1" fmla="*/ 10464 w 11008"/>
                <a:gd name="connsiteY1" fmla="*/ 79 h 10079"/>
                <a:gd name="connsiteX2" fmla="*/ 8532 w 11008"/>
                <a:gd name="connsiteY2" fmla="*/ 10079 h 10079"/>
                <a:gd name="connsiteX3" fmla="*/ 2532 w 11008"/>
                <a:gd name="connsiteY3" fmla="*/ 10079 h 10079"/>
                <a:gd name="connsiteX4" fmla="*/ 464 w 11008"/>
                <a:gd name="connsiteY4" fmla="*/ 107 h 10079"/>
                <a:gd name="connsiteX0" fmla="*/ 464 w 10881"/>
                <a:gd name="connsiteY0" fmla="*/ 95 h 10067"/>
                <a:gd name="connsiteX1" fmla="*/ 10318 w 10881"/>
                <a:gd name="connsiteY1" fmla="*/ 90 h 10067"/>
                <a:gd name="connsiteX2" fmla="*/ 8532 w 10881"/>
                <a:gd name="connsiteY2" fmla="*/ 10067 h 10067"/>
                <a:gd name="connsiteX3" fmla="*/ 2532 w 10881"/>
                <a:gd name="connsiteY3" fmla="*/ 10067 h 10067"/>
                <a:gd name="connsiteX4" fmla="*/ 464 w 10881"/>
                <a:gd name="connsiteY4" fmla="*/ 95 h 10067"/>
                <a:gd name="connsiteX0" fmla="*/ 464 w 10783"/>
                <a:gd name="connsiteY0" fmla="*/ 95 h 10067"/>
                <a:gd name="connsiteX1" fmla="*/ 10318 w 10783"/>
                <a:gd name="connsiteY1" fmla="*/ 90 h 10067"/>
                <a:gd name="connsiteX2" fmla="*/ 8532 w 10783"/>
                <a:gd name="connsiteY2" fmla="*/ 10067 h 10067"/>
                <a:gd name="connsiteX3" fmla="*/ 2532 w 10783"/>
                <a:gd name="connsiteY3" fmla="*/ 10067 h 10067"/>
                <a:gd name="connsiteX4" fmla="*/ 464 w 10783"/>
                <a:gd name="connsiteY4" fmla="*/ 95 h 10067"/>
                <a:gd name="connsiteX0" fmla="*/ 464 w 10783"/>
                <a:gd name="connsiteY0" fmla="*/ 125 h 10097"/>
                <a:gd name="connsiteX1" fmla="*/ 10318 w 10783"/>
                <a:gd name="connsiteY1" fmla="*/ 120 h 10097"/>
                <a:gd name="connsiteX2" fmla="*/ 8532 w 10783"/>
                <a:gd name="connsiteY2" fmla="*/ 10097 h 10097"/>
                <a:gd name="connsiteX3" fmla="*/ 2532 w 10783"/>
                <a:gd name="connsiteY3" fmla="*/ 10097 h 10097"/>
                <a:gd name="connsiteX4" fmla="*/ 464 w 10783"/>
                <a:gd name="connsiteY4" fmla="*/ 125 h 10097"/>
                <a:gd name="connsiteX0" fmla="*/ 638 w 10957"/>
                <a:gd name="connsiteY0" fmla="*/ 125 h 10097"/>
                <a:gd name="connsiteX1" fmla="*/ 10492 w 10957"/>
                <a:gd name="connsiteY1" fmla="*/ 120 h 10097"/>
                <a:gd name="connsiteX2" fmla="*/ 8706 w 10957"/>
                <a:gd name="connsiteY2" fmla="*/ 10097 h 10097"/>
                <a:gd name="connsiteX3" fmla="*/ 2706 w 10957"/>
                <a:gd name="connsiteY3" fmla="*/ 10097 h 10097"/>
                <a:gd name="connsiteX4" fmla="*/ 638 w 10957"/>
                <a:gd name="connsiteY4" fmla="*/ 125 h 10097"/>
                <a:gd name="connsiteX0" fmla="*/ 638 w 10957"/>
                <a:gd name="connsiteY0" fmla="*/ 149 h 10121"/>
                <a:gd name="connsiteX1" fmla="*/ 10492 w 10957"/>
                <a:gd name="connsiteY1" fmla="*/ 144 h 10121"/>
                <a:gd name="connsiteX2" fmla="*/ 8706 w 10957"/>
                <a:gd name="connsiteY2" fmla="*/ 10121 h 10121"/>
                <a:gd name="connsiteX3" fmla="*/ 2706 w 10957"/>
                <a:gd name="connsiteY3" fmla="*/ 10121 h 10121"/>
                <a:gd name="connsiteX4" fmla="*/ 638 w 10957"/>
                <a:gd name="connsiteY4" fmla="*/ 149 h 10121"/>
                <a:gd name="connsiteX0" fmla="*/ 679 w 10707"/>
                <a:gd name="connsiteY0" fmla="*/ 142 h 10127"/>
                <a:gd name="connsiteX1" fmla="*/ 10242 w 10707"/>
                <a:gd name="connsiteY1" fmla="*/ 150 h 10127"/>
                <a:gd name="connsiteX2" fmla="*/ 8456 w 10707"/>
                <a:gd name="connsiteY2" fmla="*/ 10127 h 10127"/>
                <a:gd name="connsiteX3" fmla="*/ 2456 w 10707"/>
                <a:gd name="connsiteY3" fmla="*/ 10127 h 10127"/>
                <a:gd name="connsiteX4" fmla="*/ 679 w 10707"/>
                <a:gd name="connsiteY4" fmla="*/ 142 h 10127"/>
                <a:gd name="connsiteX0" fmla="*/ 346 w 10374"/>
                <a:gd name="connsiteY0" fmla="*/ 142 h 10127"/>
                <a:gd name="connsiteX1" fmla="*/ 9909 w 10374"/>
                <a:gd name="connsiteY1" fmla="*/ 150 h 10127"/>
                <a:gd name="connsiteX2" fmla="*/ 8123 w 10374"/>
                <a:gd name="connsiteY2" fmla="*/ 10127 h 10127"/>
                <a:gd name="connsiteX3" fmla="*/ 2123 w 10374"/>
                <a:gd name="connsiteY3" fmla="*/ 10127 h 10127"/>
                <a:gd name="connsiteX4" fmla="*/ 346 w 10374"/>
                <a:gd name="connsiteY4" fmla="*/ 142 h 10127"/>
                <a:gd name="connsiteX0" fmla="*/ 657 w 10685"/>
                <a:gd name="connsiteY0" fmla="*/ 142 h 10127"/>
                <a:gd name="connsiteX1" fmla="*/ 10220 w 10685"/>
                <a:gd name="connsiteY1" fmla="*/ 150 h 10127"/>
                <a:gd name="connsiteX2" fmla="*/ 8434 w 10685"/>
                <a:gd name="connsiteY2" fmla="*/ 10127 h 10127"/>
                <a:gd name="connsiteX3" fmla="*/ 2434 w 10685"/>
                <a:gd name="connsiteY3" fmla="*/ 10127 h 10127"/>
                <a:gd name="connsiteX4" fmla="*/ 657 w 10685"/>
                <a:gd name="connsiteY4" fmla="*/ 142 h 10127"/>
                <a:gd name="connsiteX0" fmla="*/ 644 w 10769"/>
                <a:gd name="connsiteY0" fmla="*/ 152 h 10120"/>
                <a:gd name="connsiteX1" fmla="*/ 10304 w 10769"/>
                <a:gd name="connsiteY1" fmla="*/ 143 h 10120"/>
                <a:gd name="connsiteX2" fmla="*/ 8518 w 10769"/>
                <a:gd name="connsiteY2" fmla="*/ 10120 h 10120"/>
                <a:gd name="connsiteX3" fmla="*/ 2518 w 10769"/>
                <a:gd name="connsiteY3" fmla="*/ 10120 h 10120"/>
                <a:gd name="connsiteX4" fmla="*/ 644 w 10769"/>
                <a:gd name="connsiteY4" fmla="*/ 152 h 10120"/>
                <a:gd name="connsiteX0" fmla="*/ 644 w 10769"/>
                <a:gd name="connsiteY0" fmla="*/ 165 h 10133"/>
                <a:gd name="connsiteX1" fmla="*/ 10304 w 10769"/>
                <a:gd name="connsiteY1" fmla="*/ 156 h 10133"/>
                <a:gd name="connsiteX2" fmla="*/ 8518 w 10769"/>
                <a:gd name="connsiteY2" fmla="*/ 10133 h 10133"/>
                <a:gd name="connsiteX3" fmla="*/ 2518 w 10769"/>
                <a:gd name="connsiteY3" fmla="*/ 10133 h 10133"/>
                <a:gd name="connsiteX4" fmla="*/ 644 w 10769"/>
                <a:gd name="connsiteY4" fmla="*/ 165 h 10133"/>
                <a:gd name="connsiteX0" fmla="*/ 644 w 10769"/>
                <a:gd name="connsiteY0" fmla="*/ 164 h 10132"/>
                <a:gd name="connsiteX1" fmla="*/ 10304 w 10769"/>
                <a:gd name="connsiteY1" fmla="*/ 155 h 10132"/>
                <a:gd name="connsiteX2" fmla="*/ 8518 w 10769"/>
                <a:gd name="connsiteY2" fmla="*/ 10132 h 10132"/>
                <a:gd name="connsiteX3" fmla="*/ 2518 w 10769"/>
                <a:gd name="connsiteY3" fmla="*/ 10132 h 10132"/>
                <a:gd name="connsiteX4" fmla="*/ 644 w 10769"/>
                <a:gd name="connsiteY4" fmla="*/ 164 h 10132"/>
                <a:gd name="connsiteX0" fmla="*/ 644 w 10769"/>
                <a:gd name="connsiteY0" fmla="*/ 164 h 10132"/>
                <a:gd name="connsiteX1" fmla="*/ 10304 w 10769"/>
                <a:gd name="connsiteY1" fmla="*/ 155 h 10132"/>
                <a:gd name="connsiteX2" fmla="*/ 8518 w 10769"/>
                <a:gd name="connsiteY2" fmla="*/ 10132 h 10132"/>
                <a:gd name="connsiteX3" fmla="*/ 2518 w 10769"/>
                <a:gd name="connsiteY3" fmla="*/ 10132 h 10132"/>
                <a:gd name="connsiteX4" fmla="*/ 644 w 10769"/>
                <a:gd name="connsiteY4" fmla="*/ 164 h 10132"/>
                <a:gd name="connsiteX0" fmla="*/ 644 w 10769"/>
                <a:gd name="connsiteY0" fmla="*/ 165 h 10133"/>
                <a:gd name="connsiteX1" fmla="*/ 10304 w 10769"/>
                <a:gd name="connsiteY1" fmla="*/ 156 h 10133"/>
                <a:gd name="connsiteX2" fmla="*/ 8518 w 10769"/>
                <a:gd name="connsiteY2" fmla="*/ 10133 h 10133"/>
                <a:gd name="connsiteX3" fmla="*/ 2518 w 10769"/>
                <a:gd name="connsiteY3" fmla="*/ 10133 h 10133"/>
                <a:gd name="connsiteX4" fmla="*/ 644 w 10769"/>
                <a:gd name="connsiteY4" fmla="*/ 165 h 10133"/>
                <a:gd name="connsiteX0" fmla="*/ 764 w 10889"/>
                <a:gd name="connsiteY0" fmla="*/ 165 h 10133"/>
                <a:gd name="connsiteX1" fmla="*/ 10424 w 10889"/>
                <a:gd name="connsiteY1" fmla="*/ 156 h 10133"/>
                <a:gd name="connsiteX2" fmla="*/ 8638 w 10889"/>
                <a:gd name="connsiteY2" fmla="*/ 10133 h 10133"/>
                <a:gd name="connsiteX3" fmla="*/ 2638 w 10889"/>
                <a:gd name="connsiteY3" fmla="*/ 10133 h 10133"/>
                <a:gd name="connsiteX4" fmla="*/ 764 w 10889"/>
                <a:gd name="connsiteY4" fmla="*/ 165 h 10133"/>
                <a:gd name="connsiteX0" fmla="*/ 795 w 10726"/>
                <a:gd name="connsiteY0" fmla="*/ 165 h 10133"/>
                <a:gd name="connsiteX1" fmla="*/ 10261 w 10726"/>
                <a:gd name="connsiteY1" fmla="*/ 156 h 10133"/>
                <a:gd name="connsiteX2" fmla="*/ 8475 w 10726"/>
                <a:gd name="connsiteY2" fmla="*/ 10133 h 10133"/>
                <a:gd name="connsiteX3" fmla="*/ 2475 w 10726"/>
                <a:gd name="connsiteY3" fmla="*/ 10133 h 10133"/>
                <a:gd name="connsiteX4" fmla="*/ 795 w 10726"/>
                <a:gd name="connsiteY4" fmla="*/ 165 h 10133"/>
                <a:gd name="connsiteX0" fmla="*/ 795 w 10726"/>
                <a:gd name="connsiteY0" fmla="*/ 169 h 10137"/>
                <a:gd name="connsiteX1" fmla="*/ 10261 w 10726"/>
                <a:gd name="connsiteY1" fmla="*/ 153 h 10137"/>
                <a:gd name="connsiteX2" fmla="*/ 8475 w 10726"/>
                <a:gd name="connsiteY2" fmla="*/ 10137 h 10137"/>
                <a:gd name="connsiteX3" fmla="*/ 2475 w 10726"/>
                <a:gd name="connsiteY3" fmla="*/ 10137 h 10137"/>
                <a:gd name="connsiteX4" fmla="*/ 795 w 10726"/>
                <a:gd name="connsiteY4" fmla="*/ 169 h 10137"/>
                <a:gd name="connsiteX0" fmla="*/ 795 w 10683"/>
                <a:gd name="connsiteY0" fmla="*/ 170 h 10138"/>
                <a:gd name="connsiteX1" fmla="*/ 10212 w 10683"/>
                <a:gd name="connsiteY1" fmla="*/ 151 h 10138"/>
                <a:gd name="connsiteX2" fmla="*/ 8475 w 10683"/>
                <a:gd name="connsiteY2" fmla="*/ 10138 h 10138"/>
                <a:gd name="connsiteX3" fmla="*/ 2475 w 10683"/>
                <a:gd name="connsiteY3" fmla="*/ 10138 h 10138"/>
                <a:gd name="connsiteX4" fmla="*/ 795 w 10683"/>
                <a:gd name="connsiteY4" fmla="*/ 170 h 10138"/>
                <a:gd name="connsiteX0" fmla="*/ 121 w 10009"/>
                <a:gd name="connsiteY0" fmla="*/ 170 h 10138"/>
                <a:gd name="connsiteX1" fmla="*/ 9538 w 10009"/>
                <a:gd name="connsiteY1" fmla="*/ 151 h 10138"/>
                <a:gd name="connsiteX2" fmla="*/ 7801 w 10009"/>
                <a:gd name="connsiteY2" fmla="*/ 10138 h 10138"/>
                <a:gd name="connsiteX3" fmla="*/ 1801 w 10009"/>
                <a:gd name="connsiteY3" fmla="*/ 10138 h 10138"/>
                <a:gd name="connsiteX4" fmla="*/ 121 w 10009"/>
                <a:gd name="connsiteY4" fmla="*/ 170 h 10138"/>
                <a:gd name="connsiteX0" fmla="*/ 121 w 9599"/>
                <a:gd name="connsiteY0" fmla="*/ 170 h 10138"/>
                <a:gd name="connsiteX1" fmla="*/ 9538 w 9599"/>
                <a:gd name="connsiteY1" fmla="*/ 151 h 10138"/>
                <a:gd name="connsiteX2" fmla="*/ 7801 w 9599"/>
                <a:gd name="connsiteY2" fmla="*/ 10138 h 10138"/>
                <a:gd name="connsiteX3" fmla="*/ 1801 w 9599"/>
                <a:gd name="connsiteY3" fmla="*/ 10138 h 10138"/>
                <a:gd name="connsiteX4" fmla="*/ 121 w 9599"/>
                <a:gd name="connsiteY4" fmla="*/ 170 h 10138"/>
                <a:gd name="connsiteX0" fmla="*/ 0 w 9874"/>
                <a:gd name="connsiteY0" fmla="*/ 168 h 10000"/>
                <a:gd name="connsiteX1" fmla="*/ 9810 w 9874"/>
                <a:gd name="connsiteY1" fmla="*/ 149 h 10000"/>
                <a:gd name="connsiteX2" fmla="*/ 8001 w 9874"/>
                <a:gd name="connsiteY2" fmla="*/ 10000 h 10000"/>
                <a:gd name="connsiteX3" fmla="*/ 1750 w 9874"/>
                <a:gd name="connsiteY3" fmla="*/ 10000 h 10000"/>
                <a:gd name="connsiteX4" fmla="*/ 2691 w 9874"/>
                <a:gd name="connsiteY4" fmla="*/ 293 h 10000"/>
                <a:gd name="connsiteX0" fmla="*/ 0 w 10000"/>
                <a:gd name="connsiteY0" fmla="*/ 168 h 10000"/>
                <a:gd name="connsiteX1" fmla="*/ 9935 w 10000"/>
                <a:gd name="connsiteY1" fmla="*/ 149 h 10000"/>
                <a:gd name="connsiteX2" fmla="*/ 8103 w 10000"/>
                <a:gd name="connsiteY2" fmla="*/ 10000 h 10000"/>
                <a:gd name="connsiteX3" fmla="*/ 1772 w 10000"/>
                <a:gd name="connsiteY3" fmla="*/ 10000 h 10000"/>
                <a:gd name="connsiteX4" fmla="*/ 2725 w 10000"/>
                <a:gd name="connsiteY4" fmla="*/ 293 h 10000"/>
                <a:gd name="connsiteX0" fmla="*/ 0 w 10000"/>
                <a:gd name="connsiteY0" fmla="*/ 168 h 10000"/>
                <a:gd name="connsiteX1" fmla="*/ 9935 w 10000"/>
                <a:gd name="connsiteY1" fmla="*/ 149 h 10000"/>
                <a:gd name="connsiteX2" fmla="*/ 8103 w 10000"/>
                <a:gd name="connsiteY2" fmla="*/ 10000 h 10000"/>
                <a:gd name="connsiteX3" fmla="*/ 1772 w 10000"/>
                <a:gd name="connsiteY3" fmla="*/ 10000 h 10000"/>
                <a:gd name="connsiteX4" fmla="*/ 2725 w 10000"/>
                <a:gd name="connsiteY4" fmla="*/ 293 h 10000"/>
                <a:gd name="connsiteX0" fmla="*/ 0 w 10000"/>
                <a:gd name="connsiteY0" fmla="*/ 168 h 10000"/>
                <a:gd name="connsiteX1" fmla="*/ 9935 w 10000"/>
                <a:gd name="connsiteY1" fmla="*/ 149 h 10000"/>
                <a:gd name="connsiteX2" fmla="*/ 8103 w 10000"/>
                <a:gd name="connsiteY2" fmla="*/ 10000 h 10000"/>
                <a:gd name="connsiteX3" fmla="*/ 1772 w 10000"/>
                <a:gd name="connsiteY3" fmla="*/ 10000 h 10000"/>
                <a:gd name="connsiteX4" fmla="*/ 2725 w 10000"/>
                <a:gd name="connsiteY4" fmla="*/ 293 h 10000"/>
                <a:gd name="connsiteX0" fmla="*/ 1005 w 11005"/>
                <a:gd name="connsiteY0" fmla="*/ 168 h 10000"/>
                <a:gd name="connsiteX1" fmla="*/ 10940 w 11005"/>
                <a:gd name="connsiteY1" fmla="*/ 149 h 10000"/>
                <a:gd name="connsiteX2" fmla="*/ 9108 w 11005"/>
                <a:gd name="connsiteY2" fmla="*/ 10000 h 10000"/>
                <a:gd name="connsiteX3" fmla="*/ 2777 w 11005"/>
                <a:gd name="connsiteY3" fmla="*/ 10000 h 10000"/>
                <a:gd name="connsiteX4" fmla="*/ 875 w 11005"/>
                <a:gd name="connsiteY4" fmla="*/ 293 h 10000"/>
                <a:gd name="connsiteX0" fmla="*/ 1005 w 11005"/>
                <a:gd name="connsiteY0" fmla="*/ 168 h 10000"/>
                <a:gd name="connsiteX1" fmla="*/ 10940 w 11005"/>
                <a:gd name="connsiteY1" fmla="*/ 149 h 10000"/>
                <a:gd name="connsiteX2" fmla="*/ 9108 w 11005"/>
                <a:gd name="connsiteY2" fmla="*/ 10000 h 10000"/>
                <a:gd name="connsiteX3" fmla="*/ 2777 w 11005"/>
                <a:gd name="connsiteY3" fmla="*/ 10000 h 10000"/>
                <a:gd name="connsiteX4" fmla="*/ 875 w 11005"/>
                <a:gd name="connsiteY4" fmla="*/ 293 h 10000"/>
                <a:gd name="connsiteX0" fmla="*/ 130 w 10130"/>
                <a:gd name="connsiteY0" fmla="*/ 168 h 10000"/>
                <a:gd name="connsiteX1" fmla="*/ 10065 w 10130"/>
                <a:gd name="connsiteY1" fmla="*/ 149 h 10000"/>
                <a:gd name="connsiteX2" fmla="*/ 8233 w 10130"/>
                <a:gd name="connsiteY2" fmla="*/ 10000 h 10000"/>
                <a:gd name="connsiteX3" fmla="*/ 1902 w 10130"/>
                <a:gd name="connsiteY3" fmla="*/ 10000 h 10000"/>
                <a:gd name="connsiteX4" fmla="*/ 0 w 10130"/>
                <a:gd name="connsiteY4" fmla="*/ 293 h 10000"/>
                <a:gd name="connsiteX0" fmla="*/ 0 w 10000"/>
                <a:gd name="connsiteY0" fmla="*/ 168 h 10000"/>
                <a:gd name="connsiteX1" fmla="*/ 9935 w 10000"/>
                <a:gd name="connsiteY1" fmla="*/ 149 h 10000"/>
                <a:gd name="connsiteX2" fmla="*/ 8103 w 10000"/>
                <a:gd name="connsiteY2" fmla="*/ 10000 h 10000"/>
                <a:gd name="connsiteX3" fmla="*/ 1772 w 10000"/>
                <a:gd name="connsiteY3" fmla="*/ 10000 h 10000"/>
                <a:gd name="connsiteX4" fmla="*/ 649 w 10000"/>
                <a:gd name="connsiteY4" fmla="*/ 317 h 10000"/>
                <a:gd name="connsiteX0" fmla="*/ 0 w 10000"/>
                <a:gd name="connsiteY0" fmla="*/ 168 h 10000"/>
                <a:gd name="connsiteX1" fmla="*/ 9935 w 10000"/>
                <a:gd name="connsiteY1" fmla="*/ 149 h 10000"/>
                <a:gd name="connsiteX2" fmla="*/ 8103 w 10000"/>
                <a:gd name="connsiteY2" fmla="*/ 10000 h 10000"/>
                <a:gd name="connsiteX3" fmla="*/ 1772 w 10000"/>
                <a:gd name="connsiteY3" fmla="*/ 10000 h 10000"/>
                <a:gd name="connsiteX4" fmla="*/ 389 w 10000"/>
                <a:gd name="connsiteY4" fmla="*/ 341 h 10000"/>
                <a:gd name="connsiteX0" fmla="*/ 9546 w 9611"/>
                <a:gd name="connsiteY0" fmla="*/ 0 h 9851"/>
                <a:gd name="connsiteX1" fmla="*/ 7714 w 9611"/>
                <a:gd name="connsiteY1" fmla="*/ 9851 h 9851"/>
                <a:gd name="connsiteX2" fmla="*/ 1383 w 9611"/>
                <a:gd name="connsiteY2" fmla="*/ 9851 h 9851"/>
                <a:gd name="connsiteX3" fmla="*/ 0 w 9611"/>
                <a:gd name="connsiteY3" fmla="*/ 192 h 9851"/>
                <a:gd name="connsiteX0" fmla="*/ 9662 w 9741"/>
                <a:gd name="connsiteY0" fmla="*/ 82 h 9815"/>
                <a:gd name="connsiteX1" fmla="*/ 8026 w 9741"/>
                <a:gd name="connsiteY1" fmla="*/ 9815 h 9815"/>
                <a:gd name="connsiteX2" fmla="*/ 1439 w 9741"/>
                <a:gd name="connsiteY2" fmla="*/ 9815 h 9815"/>
                <a:gd name="connsiteX3" fmla="*/ 0 w 9741"/>
                <a:gd name="connsiteY3" fmla="*/ 10 h 9815"/>
                <a:gd name="connsiteX0" fmla="*/ 9642 w 9723"/>
                <a:gd name="connsiteY0" fmla="*/ 0 h 9916"/>
                <a:gd name="connsiteX1" fmla="*/ 7962 w 9723"/>
                <a:gd name="connsiteY1" fmla="*/ 9916 h 9916"/>
                <a:gd name="connsiteX2" fmla="*/ 1200 w 9723"/>
                <a:gd name="connsiteY2" fmla="*/ 9916 h 9916"/>
                <a:gd name="connsiteX3" fmla="*/ 0 w 9723"/>
                <a:gd name="connsiteY3" fmla="*/ 260 h 9916"/>
                <a:gd name="connsiteX0" fmla="*/ 9917 w 10000"/>
                <a:gd name="connsiteY0" fmla="*/ 23 h 9749"/>
                <a:gd name="connsiteX1" fmla="*/ 8189 w 10000"/>
                <a:gd name="connsiteY1" fmla="*/ 9749 h 9749"/>
                <a:gd name="connsiteX2" fmla="*/ 1234 w 10000"/>
                <a:gd name="connsiteY2" fmla="*/ 9749 h 9749"/>
                <a:gd name="connsiteX3" fmla="*/ 0 w 10000"/>
                <a:gd name="connsiteY3" fmla="*/ 11 h 9749"/>
                <a:gd name="connsiteX0" fmla="*/ 9917 w 10000"/>
                <a:gd name="connsiteY0" fmla="*/ 0 h 10014"/>
                <a:gd name="connsiteX1" fmla="*/ 8189 w 10000"/>
                <a:gd name="connsiteY1" fmla="*/ 10014 h 10014"/>
                <a:gd name="connsiteX2" fmla="*/ 1234 w 10000"/>
                <a:gd name="connsiteY2" fmla="*/ 10014 h 10014"/>
                <a:gd name="connsiteX3" fmla="*/ 0 w 10000"/>
                <a:gd name="connsiteY3" fmla="*/ 25 h 10014"/>
                <a:gd name="connsiteX0" fmla="*/ 9917 w 10000"/>
                <a:gd name="connsiteY0" fmla="*/ 0 h 10001"/>
                <a:gd name="connsiteX1" fmla="*/ 8189 w 10000"/>
                <a:gd name="connsiteY1" fmla="*/ 10001 h 10001"/>
                <a:gd name="connsiteX2" fmla="*/ 1234 w 10000"/>
                <a:gd name="connsiteY2" fmla="*/ 10001 h 10001"/>
                <a:gd name="connsiteX3" fmla="*/ 0 w 10000"/>
                <a:gd name="connsiteY3" fmla="*/ 12 h 10001"/>
                <a:gd name="connsiteX0" fmla="*/ 9917 w 10000"/>
                <a:gd name="connsiteY0" fmla="*/ 1925 h 10000"/>
                <a:gd name="connsiteX1" fmla="*/ 8189 w 10000"/>
                <a:gd name="connsiteY1" fmla="*/ 10000 h 10000"/>
                <a:gd name="connsiteX2" fmla="*/ 1234 w 10000"/>
                <a:gd name="connsiteY2" fmla="*/ 10000 h 10000"/>
                <a:gd name="connsiteX3" fmla="*/ 0 w 10000"/>
                <a:gd name="connsiteY3" fmla="*/ 11 h 10000"/>
                <a:gd name="connsiteX0" fmla="*/ 9657 w 9740"/>
                <a:gd name="connsiteY0" fmla="*/ 15 h 8090"/>
                <a:gd name="connsiteX1" fmla="*/ 7929 w 9740"/>
                <a:gd name="connsiteY1" fmla="*/ 8090 h 8090"/>
                <a:gd name="connsiteX2" fmla="*/ 974 w 9740"/>
                <a:gd name="connsiteY2" fmla="*/ 8090 h 8090"/>
                <a:gd name="connsiteX3" fmla="*/ 0 w 9740"/>
                <a:gd name="connsiteY3" fmla="*/ 16 h 8090"/>
                <a:gd name="connsiteX0" fmla="*/ 9915 w 10001"/>
                <a:gd name="connsiteY0" fmla="*/ 0 h 9981"/>
                <a:gd name="connsiteX1" fmla="*/ 8141 w 10001"/>
                <a:gd name="connsiteY1" fmla="*/ 9981 h 9981"/>
                <a:gd name="connsiteX2" fmla="*/ 1000 w 10001"/>
                <a:gd name="connsiteY2" fmla="*/ 9981 h 9981"/>
                <a:gd name="connsiteX3" fmla="*/ 0 w 10001"/>
                <a:gd name="connsiteY3" fmla="*/ 2185 h 9981"/>
                <a:gd name="connsiteX0" fmla="*/ 9375 w 9496"/>
                <a:gd name="connsiteY0" fmla="*/ 0 h 7987"/>
                <a:gd name="connsiteX1" fmla="*/ 8140 w 9496"/>
                <a:gd name="connsiteY1" fmla="*/ 7987 h 7987"/>
                <a:gd name="connsiteX2" fmla="*/ 1000 w 9496"/>
                <a:gd name="connsiteY2" fmla="*/ 7987 h 7987"/>
                <a:gd name="connsiteX3" fmla="*/ 0 w 9496"/>
                <a:gd name="connsiteY3" fmla="*/ 176 h 7987"/>
                <a:gd name="connsiteX0" fmla="*/ 9873 w 10000"/>
                <a:gd name="connsiteY0" fmla="*/ 0 h 9817"/>
                <a:gd name="connsiteX1" fmla="*/ 8572 w 10000"/>
                <a:gd name="connsiteY1" fmla="*/ 9817 h 9817"/>
                <a:gd name="connsiteX2" fmla="*/ 1053 w 10000"/>
                <a:gd name="connsiteY2" fmla="*/ 9817 h 9817"/>
                <a:gd name="connsiteX3" fmla="*/ 0 w 10000"/>
                <a:gd name="connsiteY3" fmla="*/ 37 h 9817"/>
                <a:gd name="connsiteX0" fmla="*/ 9873 w 10000"/>
                <a:gd name="connsiteY0" fmla="*/ 111 h 9999"/>
                <a:gd name="connsiteX1" fmla="*/ 8572 w 10000"/>
                <a:gd name="connsiteY1" fmla="*/ 9999 h 9999"/>
                <a:gd name="connsiteX2" fmla="*/ 1053 w 10000"/>
                <a:gd name="connsiteY2" fmla="*/ 9999 h 9999"/>
                <a:gd name="connsiteX3" fmla="*/ 0 w 10000"/>
                <a:gd name="connsiteY3" fmla="*/ 37 h 9999"/>
                <a:gd name="connsiteX0" fmla="*/ 9873 w 10000"/>
                <a:gd name="connsiteY0" fmla="*/ 0 h 10001"/>
                <a:gd name="connsiteX1" fmla="*/ 8572 w 10000"/>
                <a:gd name="connsiteY1" fmla="*/ 10001 h 10001"/>
                <a:gd name="connsiteX2" fmla="*/ 1053 w 10000"/>
                <a:gd name="connsiteY2" fmla="*/ 10001 h 10001"/>
                <a:gd name="connsiteX3" fmla="*/ 0 w 10000"/>
                <a:gd name="connsiteY3" fmla="*/ 38 h 10001"/>
                <a:gd name="connsiteX0" fmla="*/ 9873 w 10000"/>
                <a:gd name="connsiteY0" fmla="*/ 36 h 10000"/>
                <a:gd name="connsiteX1" fmla="*/ 8572 w 10000"/>
                <a:gd name="connsiteY1" fmla="*/ 10000 h 10000"/>
                <a:gd name="connsiteX2" fmla="*/ 1053 w 10000"/>
                <a:gd name="connsiteY2" fmla="*/ 10000 h 10000"/>
                <a:gd name="connsiteX3" fmla="*/ 0 w 10000"/>
                <a:gd name="connsiteY3" fmla="*/ 37 h 10000"/>
                <a:gd name="connsiteX0" fmla="*/ 9873 w 9903"/>
                <a:gd name="connsiteY0" fmla="*/ 36 h 10000"/>
                <a:gd name="connsiteX1" fmla="*/ 8572 w 9903"/>
                <a:gd name="connsiteY1" fmla="*/ 10000 h 10000"/>
                <a:gd name="connsiteX2" fmla="*/ 1053 w 9903"/>
                <a:gd name="connsiteY2" fmla="*/ 10000 h 10000"/>
                <a:gd name="connsiteX3" fmla="*/ 0 w 9903"/>
                <a:gd name="connsiteY3" fmla="*/ 37 h 10000"/>
                <a:gd name="connsiteX0" fmla="*/ 9970 w 10000"/>
                <a:gd name="connsiteY0" fmla="*/ 26 h 10000"/>
                <a:gd name="connsiteX1" fmla="*/ 8656 w 10000"/>
                <a:gd name="connsiteY1" fmla="*/ 10000 h 10000"/>
                <a:gd name="connsiteX2" fmla="*/ 1063 w 10000"/>
                <a:gd name="connsiteY2" fmla="*/ 10000 h 10000"/>
                <a:gd name="connsiteX3" fmla="*/ 0 w 10000"/>
                <a:gd name="connsiteY3" fmla="*/ 37 h 10000"/>
                <a:gd name="connsiteX0" fmla="*/ 9970 w 10000"/>
                <a:gd name="connsiteY0" fmla="*/ 0 h 9974"/>
                <a:gd name="connsiteX1" fmla="*/ 8656 w 10000"/>
                <a:gd name="connsiteY1" fmla="*/ 9974 h 9974"/>
                <a:gd name="connsiteX2" fmla="*/ 1063 w 10000"/>
                <a:gd name="connsiteY2" fmla="*/ 9974 h 9974"/>
                <a:gd name="connsiteX3" fmla="*/ 0 w 10000"/>
                <a:gd name="connsiteY3" fmla="*/ 11 h 9974"/>
                <a:gd name="connsiteX0" fmla="*/ 9970 w 10000"/>
                <a:gd name="connsiteY0" fmla="*/ 0 h 10000"/>
                <a:gd name="connsiteX1" fmla="*/ 8656 w 10000"/>
                <a:gd name="connsiteY1" fmla="*/ 10000 h 10000"/>
                <a:gd name="connsiteX2" fmla="*/ 1063 w 10000"/>
                <a:gd name="connsiteY2" fmla="*/ 10000 h 10000"/>
                <a:gd name="connsiteX3" fmla="*/ 0 w 10000"/>
                <a:gd name="connsiteY3" fmla="*/ 11 h 10000"/>
                <a:gd name="connsiteX0" fmla="*/ 9970 w 10000"/>
                <a:gd name="connsiteY0" fmla="*/ 0 h 10000"/>
                <a:gd name="connsiteX1" fmla="*/ 8656 w 10000"/>
                <a:gd name="connsiteY1" fmla="*/ 10000 h 10000"/>
                <a:gd name="connsiteX2" fmla="*/ 1063 w 10000"/>
                <a:gd name="connsiteY2" fmla="*/ 10000 h 10000"/>
                <a:gd name="connsiteX3" fmla="*/ 0 w 10000"/>
                <a:gd name="connsiteY3" fmla="*/ 1 h 10000"/>
                <a:gd name="connsiteX0" fmla="*/ 9970 w 10000"/>
                <a:gd name="connsiteY0" fmla="*/ 18 h 10018"/>
                <a:gd name="connsiteX1" fmla="*/ 8656 w 10000"/>
                <a:gd name="connsiteY1" fmla="*/ 10018 h 10018"/>
                <a:gd name="connsiteX2" fmla="*/ 1063 w 10000"/>
                <a:gd name="connsiteY2" fmla="*/ 10018 h 10018"/>
                <a:gd name="connsiteX3" fmla="*/ 0 w 10000"/>
                <a:gd name="connsiteY3" fmla="*/ 0 h 10018"/>
                <a:gd name="connsiteX0" fmla="*/ 9970 w 10000"/>
                <a:gd name="connsiteY0" fmla="*/ 8 h 10008"/>
                <a:gd name="connsiteX1" fmla="*/ 8656 w 10000"/>
                <a:gd name="connsiteY1" fmla="*/ 10008 h 10008"/>
                <a:gd name="connsiteX2" fmla="*/ 1063 w 10000"/>
                <a:gd name="connsiteY2" fmla="*/ 10008 h 10008"/>
                <a:gd name="connsiteX3" fmla="*/ 0 w 10000"/>
                <a:gd name="connsiteY3" fmla="*/ 0 h 10008"/>
                <a:gd name="connsiteX0" fmla="*/ 9970 w 10000"/>
                <a:gd name="connsiteY0" fmla="*/ 18 h 10018"/>
                <a:gd name="connsiteX1" fmla="*/ 8656 w 10000"/>
                <a:gd name="connsiteY1" fmla="*/ 10018 h 10018"/>
                <a:gd name="connsiteX2" fmla="*/ 1063 w 10000"/>
                <a:gd name="connsiteY2" fmla="*/ 10018 h 10018"/>
                <a:gd name="connsiteX3" fmla="*/ 0 w 10000"/>
                <a:gd name="connsiteY3" fmla="*/ 0 h 10018"/>
                <a:gd name="connsiteX0" fmla="*/ 9970 w 10000"/>
                <a:gd name="connsiteY0" fmla="*/ 8 h 10008"/>
                <a:gd name="connsiteX1" fmla="*/ 8656 w 10000"/>
                <a:gd name="connsiteY1" fmla="*/ 10008 h 10008"/>
                <a:gd name="connsiteX2" fmla="*/ 1063 w 10000"/>
                <a:gd name="connsiteY2" fmla="*/ 10008 h 10008"/>
                <a:gd name="connsiteX3" fmla="*/ 0 w 10000"/>
                <a:gd name="connsiteY3" fmla="*/ 0 h 10008"/>
                <a:gd name="connsiteX0" fmla="*/ 9970 w 10000"/>
                <a:gd name="connsiteY0" fmla="*/ 0 h 11292"/>
                <a:gd name="connsiteX1" fmla="*/ 8656 w 10000"/>
                <a:gd name="connsiteY1" fmla="*/ 11292 h 11292"/>
                <a:gd name="connsiteX2" fmla="*/ 1063 w 10000"/>
                <a:gd name="connsiteY2" fmla="*/ 11292 h 11292"/>
                <a:gd name="connsiteX3" fmla="*/ 0 w 10000"/>
                <a:gd name="connsiteY3" fmla="*/ 1284 h 11292"/>
                <a:gd name="connsiteX0" fmla="*/ 10393 w 10423"/>
                <a:gd name="connsiteY0" fmla="*/ 0 h 11292"/>
                <a:gd name="connsiteX1" fmla="*/ 9079 w 10423"/>
                <a:gd name="connsiteY1" fmla="*/ 11292 h 11292"/>
                <a:gd name="connsiteX2" fmla="*/ 1486 w 10423"/>
                <a:gd name="connsiteY2" fmla="*/ 11292 h 11292"/>
                <a:gd name="connsiteX3" fmla="*/ 0 w 10423"/>
                <a:gd name="connsiteY3" fmla="*/ 74 h 11292"/>
                <a:gd name="connsiteX0" fmla="*/ 9876 w 9906"/>
                <a:gd name="connsiteY0" fmla="*/ 0 h 11292"/>
                <a:gd name="connsiteX1" fmla="*/ 8562 w 9906"/>
                <a:gd name="connsiteY1" fmla="*/ 11292 h 11292"/>
                <a:gd name="connsiteX2" fmla="*/ 969 w 9906"/>
                <a:gd name="connsiteY2" fmla="*/ 11292 h 11292"/>
                <a:gd name="connsiteX3" fmla="*/ 0 w 9906"/>
                <a:gd name="connsiteY3" fmla="*/ 40 h 11292"/>
                <a:gd name="connsiteX0" fmla="*/ 10492 w 10522"/>
                <a:gd name="connsiteY0" fmla="*/ 0 h 10000"/>
                <a:gd name="connsiteX1" fmla="*/ 9165 w 10522"/>
                <a:gd name="connsiteY1" fmla="*/ 10000 h 10000"/>
                <a:gd name="connsiteX2" fmla="*/ 1500 w 10522"/>
                <a:gd name="connsiteY2" fmla="*/ 10000 h 10000"/>
                <a:gd name="connsiteX3" fmla="*/ 0 w 10522"/>
                <a:gd name="connsiteY3" fmla="*/ 35 h 10000"/>
                <a:gd name="connsiteX0" fmla="*/ 10840 w 10861"/>
                <a:gd name="connsiteY0" fmla="*/ 5 h 9965"/>
                <a:gd name="connsiteX1" fmla="*/ 9165 w 10861"/>
                <a:gd name="connsiteY1" fmla="*/ 9965 h 9965"/>
                <a:gd name="connsiteX2" fmla="*/ 1500 w 10861"/>
                <a:gd name="connsiteY2" fmla="*/ 9965 h 9965"/>
                <a:gd name="connsiteX3" fmla="*/ 0 w 10861"/>
                <a:gd name="connsiteY3" fmla="*/ 0 h 9965"/>
                <a:gd name="connsiteX0" fmla="*/ 10141 w 10158"/>
                <a:gd name="connsiteY0" fmla="*/ 0 h 10005"/>
                <a:gd name="connsiteX1" fmla="*/ 8438 w 10158"/>
                <a:gd name="connsiteY1" fmla="*/ 10005 h 10005"/>
                <a:gd name="connsiteX2" fmla="*/ 1381 w 10158"/>
                <a:gd name="connsiteY2" fmla="*/ 10005 h 10005"/>
                <a:gd name="connsiteX3" fmla="*/ 0 w 10158"/>
                <a:gd name="connsiteY3" fmla="*/ 5 h 10005"/>
                <a:gd name="connsiteX0" fmla="*/ 9821 w 9838"/>
                <a:gd name="connsiteY0" fmla="*/ 0 h 10005"/>
                <a:gd name="connsiteX1" fmla="*/ 8118 w 9838"/>
                <a:gd name="connsiteY1" fmla="*/ 10005 h 10005"/>
                <a:gd name="connsiteX2" fmla="*/ 1061 w 9838"/>
                <a:gd name="connsiteY2" fmla="*/ 10005 h 10005"/>
                <a:gd name="connsiteX3" fmla="*/ 0 w 9838"/>
                <a:gd name="connsiteY3" fmla="*/ 5 h 10005"/>
                <a:gd name="connsiteX0" fmla="*/ 9684 w 9701"/>
                <a:gd name="connsiteY0" fmla="*/ 52 h 10052"/>
                <a:gd name="connsiteX1" fmla="*/ 7953 w 9701"/>
                <a:gd name="connsiteY1" fmla="*/ 10052 h 10052"/>
                <a:gd name="connsiteX2" fmla="*/ 779 w 9701"/>
                <a:gd name="connsiteY2" fmla="*/ 10052 h 10052"/>
                <a:gd name="connsiteX3" fmla="*/ 0 w 9701"/>
                <a:gd name="connsiteY3" fmla="*/ 0 h 10052"/>
                <a:gd name="connsiteX0" fmla="*/ 9982 w 10000"/>
                <a:gd name="connsiteY0" fmla="*/ 0 h 10005"/>
                <a:gd name="connsiteX1" fmla="*/ 8198 w 10000"/>
                <a:gd name="connsiteY1" fmla="*/ 10005 h 10005"/>
                <a:gd name="connsiteX2" fmla="*/ 803 w 10000"/>
                <a:gd name="connsiteY2" fmla="*/ 10005 h 10005"/>
                <a:gd name="connsiteX3" fmla="*/ 0 w 10000"/>
                <a:gd name="connsiteY3" fmla="*/ 5 h 10005"/>
                <a:gd name="connsiteX0" fmla="*/ 9982 w 10000"/>
                <a:gd name="connsiteY0" fmla="*/ 0 h 10024"/>
                <a:gd name="connsiteX1" fmla="*/ 8198 w 10000"/>
                <a:gd name="connsiteY1" fmla="*/ 10024 h 10024"/>
                <a:gd name="connsiteX2" fmla="*/ 803 w 10000"/>
                <a:gd name="connsiteY2" fmla="*/ 10024 h 10024"/>
                <a:gd name="connsiteX3" fmla="*/ 0 w 10000"/>
                <a:gd name="connsiteY3" fmla="*/ 24 h 10024"/>
                <a:gd name="connsiteX0" fmla="*/ 9982 w 10000"/>
                <a:gd name="connsiteY0" fmla="*/ 33 h 10057"/>
                <a:gd name="connsiteX1" fmla="*/ 8198 w 10000"/>
                <a:gd name="connsiteY1" fmla="*/ 10057 h 10057"/>
                <a:gd name="connsiteX2" fmla="*/ 803 w 10000"/>
                <a:gd name="connsiteY2" fmla="*/ 10057 h 10057"/>
                <a:gd name="connsiteX3" fmla="*/ 0 w 10000"/>
                <a:gd name="connsiteY3" fmla="*/ 0 h 10057"/>
                <a:gd name="connsiteX0" fmla="*/ 9982 w 10000"/>
                <a:gd name="connsiteY0" fmla="*/ 0 h 10024"/>
                <a:gd name="connsiteX1" fmla="*/ 8198 w 10000"/>
                <a:gd name="connsiteY1" fmla="*/ 10024 h 10024"/>
                <a:gd name="connsiteX2" fmla="*/ 803 w 10000"/>
                <a:gd name="connsiteY2" fmla="*/ 10024 h 10024"/>
                <a:gd name="connsiteX3" fmla="*/ 0 w 10000"/>
                <a:gd name="connsiteY3" fmla="*/ 5 h 10024"/>
                <a:gd name="connsiteX0" fmla="*/ 9982 w 10000"/>
                <a:gd name="connsiteY0" fmla="*/ 0 h 12673"/>
                <a:gd name="connsiteX1" fmla="*/ 8198 w 10000"/>
                <a:gd name="connsiteY1" fmla="*/ 12673 h 12673"/>
                <a:gd name="connsiteX2" fmla="*/ 803 w 10000"/>
                <a:gd name="connsiteY2" fmla="*/ 12673 h 12673"/>
                <a:gd name="connsiteX3" fmla="*/ 0 w 10000"/>
                <a:gd name="connsiteY3" fmla="*/ 2654 h 12673"/>
                <a:gd name="connsiteX0" fmla="*/ 10258 w 10276"/>
                <a:gd name="connsiteY0" fmla="*/ 0 h 12673"/>
                <a:gd name="connsiteX1" fmla="*/ 8474 w 10276"/>
                <a:gd name="connsiteY1" fmla="*/ 12673 h 12673"/>
                <a:gd name="connsiteX2" fmla="*/ 1079 w 10276"/>
                <a:gd name="connsiteY2" fmla="*/ 12673 h 12673"/>
                <a:gd name="connsiteX3" fmla="*/ 0 w 10276"/>
                <a:gd name="connsiteY3" fmla="*/ 5 h 12673"/>
                <a:gd name="connsiteX0" fmla="*/ 10258 w 10276"/>
                <a:gd name="connsiteY0" fmla="*/ 29 h 12702"/>
                <a:gd name="connsiteX1" fmla="*/ 8474 w 10276"/>
                <a:gd name="connsiteY1" fmla="*/ 12702 h 12702"/>
                <a:gd name="connsiteX2" fmla="*/ 1079 w 10276"/>
                <a:gd name="connsiteY2" fmla="*/ 12702 h 12702"/>
                <a:gd name="connsiteX3" fmla="*/ 0 w 10276"/>
                <a:gd name="connsiteY3" fmla="*/ 0 h 12702"/>
                <a:gd name="connsiteX0" fmla="*/ 10258 w 10276"/>
                <a:gd name="connsiteY0" fmla="*/ 12 h 12702"/>
                <a:gd name="connsiteX1" fmla="*/ 8474 w 10276"/>
                <a:gd name="connsiteY1" fmla="*/ 12702 h 12702"/>
                <a:gd name="connsiteX2" fmla="*/ 1079 w 10276"/>
                <a:gd name="connsiteY2" fmla="*/ 12702 h 12702"/>
                <a:gd name="connsiteX3" fmla="*/ 0 w 10276"/>
                <a:gd name="connsiteY3" fmla="*/ 0 h 12702"/>
                <a:gd name="connsiteX0" fmla="*/ 9472 w 9490"/>
                <a:gd name="connsiteY0" fmla="*/ 96 h 12786"/>
                <a:gd name="connsiteX1" fmla="*/ 7688 w 9490"/>
                <a:gd name="connsiteY1" fmla="*/ 12786 h 12786"/>
                <a:gd name="connsiteX2" fmla="*/ 293 w 9490"/>
                <a:gd name="connsiteY2" fmla="*/ 12786 h 12786"/>
                <a:gd name="connsiteX3" fmla="*/ 576 w 9490"/>
                <a:gd name="connsiteY3" fmla="*/ 0 h 12786"/>
                <a:gd name="connsiteX0" fmla="*/ 6392 w 8288"/>
                <a:gd name="connsiteY0" fmla="*/ 75 h 10000"/>
                <a:gd name="connsiteX1" fmla="*/ 8100 w 8288"/>
                <a:gd name="connsiteY1" fmla="*/ 10000 h 10000"/>
                <a:gd name="connsiteX2" fmla="*/ 308 w 8288"/>
                <a:gd name="connsiteY2" fmla="*/ 10000 h 10000"/>
                <a:gd name="connsiteX3" fmla="*/ 606 w 8288"/>
                <a:gd name="connsiteY3" fmla="*/ 0 h 10000"/>
                <a:gd name="connsiteX0" fmla="*/ 7521 w 9809"/>
                <a:gd name="connsiteY0" fmla="*/ 57 h 9982"/>
                <a:gd name="connsiteX1" fmla="*/ 9582 w 9809"/>
                <a:gd name="connsiteY1" fmla="*/ 9982 h 9982"/>
                <a:gd name="connsiteX2" fmla="*/ 181 w 9809"/>
                <a:gd name="connsiteY2" fmla="*/ 9982 h 9982"/>
                <a:gd name="connsiteX3" fmla="*/ 2879 w 9809"/>
                <a:gd name="connsiteY3" fmla="*/ 0 h 9982"/>
                <a:gd name="connsiteX0" fmla="*/ 6235 w 9935"/>
                <a:gd name="connsiteY0" fmla="*/ 0 h 10068"/>
                <a:gd name="connsiteX1" fmla="*/ 9768 w 9935"/>
                <a:gd name="connsiteY1" fmla="*/ 10068 h 10068"/>
                <a:gd name="connsiteX2" fmla="*/ 184 w 9935"/>
                <a:gd name="connsiteY2" fmla="*/ 10068 h 10068"/>
                <a:gd name="connsiteX3" fmla="*/ 2934 w 9935"/>
                <a:gd name="connsiteY3" fmla="*/ 68 h 10068"/>
                <a:gd name="connsiteX0" fmla="*/ 7236 w 10038"/>
                <a:gd name="connsiteY0" fmla="*/ 0 h 9947"/>
                <a:gd name="connsiteX1" fmla="*/ 9832 w 10038"/>
                <a:gd name="connsiteY1" fmla="*/ 9947 h 9947"/>
                <a:gd name="connsiteX2" fmla="*/ 185 w 10038"/>
                <a:gd name="connsiteY2" fmla="*/ 9947 h 9947"/>
                <a:gd name="connsiteX3" fmla="*/ 2953 w 10038"/>
                <a:gd name="connsiteY3" fmla="*/ 15 h 9947"/>
                <a:gd name="connsiteX0" fmla="*/ 5774 w 9948"/>
                <a:gd name="connsiteY0" fmla="*/ 0 h 10053"/>
                <a:gd name="connsiteX1" fmla="*/ 9795 w 9948"/>
                <a:gd name="connsiteY1" fmla="*/ 10053 h 10053"/>
                <a:gd name="connsiteX2" fmla="*/ 184 w 9948"/>
                <a:gd name="connsiteY2" fmla="*/ 10053 h 10053"/>
                <a:gd name="connsiteX3" fmla="*/ 2942 w 9948"/>
                <a:gd name="connsiteY3" fmla="*/ 68 h 10053"/>
                <a:gd name="connsiteX0" fmla="*/ 6765 w 10031"/>
                <a:gd name="connsiteY0" fmla="*/ 0 h 9982"/>
                <a:gd name="connsiteX1" fmla="*/ 9846 w 10031"/>
                <a:gd name="connsiteY1" fmla="*/ 9982 h 9982"/>
                <a:gd name="connsiteX2" fmla="*/ 185 w 10031"/>
                <a:gd name="connsiteY2" fmla="*/ 9982 h 9982"/>
                <a:gd name="connsiteX3" fmla="*/ 2957 w 10031"/>
                <a:gd name="connsiteY3" fmla="*/ 50 h 9982"/>
                <a:gd name="connsiteX0" fmla="*/ 6744 w 10001"/>
                <a:gd name="connsiteY0" fmla="*/ 446 h 10446"/>
                <a:gd name="connsiteX1" fmla="*/ 9816 w 10001"/>
                <a:gd name="connsiteY1" fmla="*/ 10446 h 10446"/>
                <a:gd name="connsiteX2" fmla="*/ 184 w 10001"/>
                <a:gd name="connsiteY2" fmla="*/ 10446 h 10446"/>
                <a:gd name="connsiteX3" fmla="*/ 2948 w 10001"/>
                <a:gd name="connsiteY3" fmla="*/ 0 h 10446"/>
                <a:gd name="connsiteX0" fmla="*/ 7223 w 10022"/>
                <a:gd name="connsiteY0" fmla="*/ 0 h 10496"/>
                <a:gd name="connsiteX1" fmla="*/ 9816 w 10022"/>
                <a:gd name="connsiteY1" fmla="*/ 10496 h 10496"/>
                <a:gd name="connsiteX2" fmla="*/ 184 w 10022"/>
                <a:gd name="connsiteY2" fmla="*/ 10496 h 10496"/>
                <a:gd name="connsiteX3" fmla="*/ 2948 w 10022"/>
                <a:gd name="connsiteY3" fmla="*/ 50 h 10496"/>
                <a:gd name="connsiteX0" fmla="*/ 7066 w 10014"/>
                <a:gd name="connsiteY0" fmla="*/ 0 h 10461"/>
                <a:gd name="connsiteX1" fmla="*/ 9816 w 10014"/>
                <a:gd name="connsiteY1" fmla="*/ 10461 h 10461"/>
                <a:gd name="connsiteX2" fmla="*/ 184 w 10014"/>
                <a:gd name="connsiteY2" fmla="*/ 10461 h 10461"/>
                <a:gd name="connsiteX3" fmla="*/ 2948 w 10014"/>
                <a:gd name="connsiteY3" fmla="*/ 15 h 10461"/>
                <a:gd name="connsiteX0" fmla="*/ 7223 w 10022"/>
                <a:gd name="connsiteY0" fmla="*/ 2 h 10446"/>
                <a:gd name="connsiteX1" fmla="*/ 9816 w 10022"/>
                <a:gd name="connsiteY1" fmla="*/ 10446 h 10446"/>
                <a:gd name="connsiteX2" fmla="*/ 184 w 10022"/>
                <a:gd name="connsiteY2" fmla="*/ 10446 h 10446"/>
                <a:gd name="connsiteX3" fmla="*/ 2948 w 10022"/>
                <a:gd name="connsiteY3" fmla="*/ 0 h 10446"/>
                <a:gd name="connsiteX0" fmla="*/ 7223 w 10022"/>
                <a:gd name="connsiteY0" fmla="*/ 2 h 10446"/>
                <a:gd name="connsiteX1" fmla="*/ 9816 w 10022"/>
                <a:gd name="connsiteY1" fmla="*/ 10446 h 10446"/>
                <a:gd name="connsiteX2" fmla="*/ 184 w 10022"/>
                <a:gd name="connsiteY2" fmla="*/ 10446 h 10446"/>
                <a:gd name="connsiteX3" fmla="*/ 2948 w 10022"/>
                <a:gd name="connsiteY3" fmla="*/ 0 h 10446"/>
                <a:gd name="connsiteX0" fmla="*/ 6909 w 10007"/>
                <a:gd name="connsiteY0" fmla="*/ 0 h 10461"/>
                <a:gd name="connsiteX1" fmla="*/ 9816 w 10007"/>
                <a:gd name="connsiteY1" fmla="*/ 10461 h 10461"/>
                <a:gd name="connsiteX2" fmla="*/ 184 w 10007"/>
                <a:gd name="connsiteY2" fmla="*/ 10461 h 10461"/>
                <a:gd name="connsiteX3" fmla="*/ 2948 w 10007"/>
                <a:gd name="connsiteY3" fmla="*/ 15 h 10461"/>
                <a:gd name="connsiteX0" fmla="*/ 6909 w 10007"/>
                <a:gd name="connsiteY0" fmla="*/ 0 h 10449"/>
                <a:gd name="connsiteX1" fmla="*/ 9816 w 10007"/>
                <a:gd name="connsiteY1" fmla="*/ 10449 h 10449"/>
                <a:gd name="connsiteX2" fmla="*/ 184 w 10007"/>
                <a:gd name="connsiteY2" fmla="*/ 10449 h 10449"/>
                <a:gd name="connsiteX3" fmla="*/ 2948 w 10007"/>
                <a:gd name="connsiteY3" fmla="*/ 3 h 10449"/>
                <a:gd name="connsiteX0" fmla="*/ 6909 w 10007"/>
                <a:gd name="connsiteY0" fmla="*/ 0 h 10449"/>
                <a:gd name="connsiteX1" fmla="*/ 9816 w 10007"/>
                <a:gd name="connsiteY1" fmla="*/ 10449 h 10449"/>
                <a:gd name="connsiteX2" fmla="*/ 184 w 10007"/>
                <a:gd name="connsiteY2" fmla="*/ 10449 h 10449"/>
                <a:gd name="connsiteX3" fmla="*/ 2948 w 10007"/>
                <a:gd name="connsiteY3" fmla="*/ 3 h 10449"/>
                <a:gd name="connsiteX4" fmla="*/ 6909 w 10007"/>
                <a:gd name="connsiteY4" fmla="*/ 0 h 10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7" h="10449">
                  <a:moveTo>
                    <a:pt x="6909" y="0"/>
                  </a:moveTo>
                  <a:cubicBezTo>
                    <a:pt x="7138" y="266"/>
                    <a:pt x="10887" y="6611"/>
                    <a:pt x="9816" y="10449"/>
                  </a:cubicBezTo>
                  <a:lnTo>
                    <a:pt x="184" y="10449"/>
                  </a:lnTo>
                  <a:cubicBezTo>
                    <a:pt x="-886" y="6611"/>
                    <a:pt x="3044" y="224"/>
                    <a:pt x="2948" y="3"/>
                  </a:cubicBezTo>
                  <a:lnTo>
                    <a:pt x="6909" y="0"/>
                  </a:lnTo>
                  <a:close/>
                </a:path>
              </a:pathLst>
            </a:custGeom>
            <a:gradFill flip="none" rotWithShape="1">
              <a:gsLst>
                <a:gs pos="11000">
                  <a:srgbClr val="C8B985"/>
                </a:gs>
                <a:gs pos="85000">
                  <a:srgbClr val="CFB673"/>
                </a:gs>
                <a:gs pos="72000">
                  <a:srgbClr val="DDCA9E"/>
                </a:gs>
                <a:gs pos="50000">
                  <a:srgbClr val="D7CEB3"/>
                </a:gs>
              </a:gsLst>
              <a:lin ang="16200000" scaled="1"/>
              <a:tileRect/>
            </a:gradFill>
            <a:ln w="38100">
              <a:solidFill>
                <a:srgbClr val="B18E5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新細明體" panose="02020500000000000000" pitchFamily="18" charset="-120"/>
                <a:cs typeface="+mn-cs"/>
              </a:endParaRPr>
            </a:p>
          </p:txBody>
        </p:sp>
        <p:grpSp>
          <p:nvGrpSpPr>
            <p:cNvPr id="4" name="群組 3">
              <a:extLst>
                <a:ext uri="{FF2B5EF4-FFF2-40B4-BE49-F238E27FC236}">
                  <a16:creationId xmlns:a16="http://schemas.microsoft.com/office/drawing/2014/main" id="{61A0520B-584F-4864-AB96-4A61BFA9AE54}"/>
                </a:ext>
              </a:extLst>
            </p:cNvPr>
            <p:cNvGrpSpPr/>
            <p:nvPr/>
          </p:nvGrpSpPr>
          <p:grpSpPr>
            <a:xfrm>
              <a:off x="2113358" y="907923"/>
              <a:ext cx="2484278" cy="2253182"/>
              <a:chOff x="2102935" y="1628800"/>
              <a:chExt cx="2484278" cy="2253182"/>
            </a:xfrm>
          </p:grpSpPr>
          <p:sp>
            <p:nvSpPr>
              <p:cNvPr id="3" name="心形 2">
                <a:extLst>
                  <a:ext uri="{FF2B5EF4-FFF2-40B4-BE49-F238E27FC236}">
                    <a16:creationId xmlns:a16="http://schemas.microsoft.com/office/drawing/2014/main" id="{0F7C73D1-3C6A-4F28-B8A1-65568D95062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102935" y="1628800"/>
                <a:ext cx="2484278" cy="2253182"/>
              </a:xfrm>
              <a:prstGeom prst="heart">
                <a:avLst/>
              </a:prstGeom>
              <a:solidFill>
                <a:srgbClr val="FF61B0"/>
              </a:solidFill>
              <a:ln>
                <a:solidFill>
                  <a:srgbClr val="66006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 dirty="0"/>
              </a:p>
            </p:txBody>
          </p:sp>
          <p:sp>
            <p:nvSpPr>
              <p:cNvPr id="2" name="心形 1">
                <a:extLst>
                  <a:ext uri="{FF2B5EF4-FFF2-40B4-BE49-F238E27FC236}">
                    <a16:creationId xmlns:a16="http://schemas.microsoft.com/office/drawing/2014/main" id="{DD643742-D51E-4E99-9428-E30B0FA43FC5}"/>
                  </a:ext>
                </a:extLst>
              </p:cNvPr>
              <p:cNvSpPr/>
              <p:nvPr/>
            </p:nvSpPr>
            <p:spPr>
              <a:xfrm>
                <a:off x="2771800" y="2312876"/>
                <a:ext cx="1149338" cy="936104"/>
              </a:xfrm>
              <a:prstGeom prst="heart">
                <a:avLst/>
              </a:prstGeom>
              <a:solidFill>
                <a:schemeClr val="bg1"/>
              </a:solidFill>
              <a:ln>
                <a:solidFill>
                  <a:srgbClr val="66006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</p:grpSp>
      </p:grpSp>
      <p:sp>
        <p:nvSpPr>
          <p:cNvPr id="14" name="標題 1">
            <a:extLst>
              <a:ext uri="{FF2B5EF4-FFF2-40B4-BE49-F238E27FC236}">
                <a16:creationId xmlns:a16="http://schemas.microsoft.com/office/drawing/2014/main" id="{3D979E81-50A1-4E44-991C-BEF558EB9E55}"/>
              </a:ext>
            </a:extLst>
          </p:cNvPr>
          <p:cNvSpPr txBox="1">
            <a:spLocks/>
          </p:cNvSpPr>
          <p:nvPr/>
        </p:nvSpPr>
        <p:spPr>
          <a:xfrm>
            <a:off x="232028" y="157999"/>
            <a:ext cx="8732460" cy="1143000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rgbClr val="FF61B0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US" altLang="zh-TW" dirty="0">
                <a:latin typeface="Adobe Gothic Std B" pitchFamily="34" charset="-128"/>
                <a:ea typeface="Adobe Gothic Std B" pitchFamily="34" charset="-128"/>
              </a:rPr>
              <a:t>STEP</a:t>
            </a:r>
            <a:r>
              <a:rPr lang="zh-TW" altLang="en-US" dirty="0">
                <a:latin typeface="Adobe Gothic Std B" pitchFamily="34" charset="-128"/>
              </a:rPr>
              <a:t> </a:t>
            </a:r>
            <a:r>
              <a:rPr lang="en-US" altLang="zh-TW" dirty="0">
                <a:latin typeface="Adobe Gothic Std B" pitchFamily="34" charset="-128"/>
              </a:rPr>
              <a:t>17 </a:t>
            </a:r>
            <a:r>
              <a:rPr lang="zh-TW" altLang="en-US" b="1" dirty="0">
                <a:solidFill>
                  <a:schemeClr val="tx1">
                    <a:lumMod val="95000"/>
                    <a:lumOff val="5000"/>
                  </a:schemeClr>
                </a:solidFill>
                <a:latin typeface="華康新特黑體"/>
              </a:rPr>
              <a:t>將牙籤插入棉花糖 </a:t>
            </a:r>
          </a:p>
        </p:txBody>
      </p:sp>
    </p:spTree>
    <p:extLst>
      <p:ext uri="{BB962C8B-B14F-4D97-AF65-F5344CB8AC3E}">
        <p14:creationId xmlns:p14="http://schemas.microsoft.com/office/powerpoint/2010/main" val="281417539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標題 1">
            <a:extLst>
              <a:ext uri="{FF2B5EF4-FFF2-40B4-BE49-F238E27FC236}">
                <a16:creationId xmlns:a16="http://schemas.microsoft.com/office/drawing/2014/main" id="{3D979E81-50A1-4E44-991C-BEF558EB9E55}"/>
              </a:ext>
            </a:extLst>
          </p:cNvPr>
          <p:cNvSpPr txBox="1">
            <a:spLocks/>
          </p:cNvSpPr>
          <p:nvPr/>
        </p:nvSpPr>
        <p:spPr>
          <a:xfrm>
            <a:off x="232028" y="157998"/>
            <a:ext cx="8732460" cy="1758833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rgbClr val="FF61B0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US" altLang="zh-TW" dirty="0">
                <a:latin typeface="Adobe Gothic Std B" pitchFamily="34" charset="-128"/>
                <a:ea typeface="Adobe Gothic Std B" pitchFamily="34" charset="-128"/>
              </a:rPr>
              <a:t>STEP</a:t>
            </a:r>
            <a:r>
              <a:rPr lang="zh-TW" altLang="en-US" dirty="0">
                <a:latin typeface="Adobe Gothic Std B" pitchFamily="34" charset="-128"/>
              </a:rPr>
              <a:t> </a:t>
            </a:r>
            <a:r>
              <a:rPr lang="en-US" altLang="zh-TW" dirty="0">
                <a:latin typeface="Adobe Gothic Std B" pitchFamily="34" charset="-128"/>
              </a:rPr>
              <a:t>17 </a:t>
            </a:r>
            <a:r>
              <a:rPr lang="zh-TW" altLang="en-US" b="1" dirty="0">
                <a:solidFill>
                  <a:schemeClr val="tx1">
                    <a:lumMod val="95000"/>
                    <a:lumOff val="5000"/>
                  </a:schemeClr>
                </a:solidFill>
                <a:latin typeface="華康新特黑體"/>
              </a:rPr>
              <a:t>在棉花糖後方放一張白紙，使用</a:t>
            </a:r>
            <a:r>
              <a:rPr lang="en-US" altLang="zh-TW" b="1" dirty="0">
                <a:solidFill>
                  <a:schemeClr val="tx1">
                    <a:lumMod val="95000"/>
                    <a:lumOff val="5000"/>
                  </a:schemeClr>
                </a:solidFill>
                <a:latin typeface="華康新特黑體"/>
              </a:rPr>
              <a:t>LED</a:t>
            </a:r>
            <a:r>
              <a:rPr lang="zh-TW" altLang="en-US" b="1" dirty="0">
                <a:solidFill>
                  <a:schemeClr val="tx1">
                    <a:lumMod val="95000"/>
                    <a:lumOff val="5000"/>
                  </a:schemeClr>
                </a:solidFill>
                <a:latin typeface="華康新特黑體"/>
              </a:rPr>
              <a:t>燈源照射棉花糖 </a:t>
            </a:r>
          </a:p>
        </p:txBody>
      </p:sp>
      <p:grpSp>
        <p:nvGrpSpPr>
          <p:cNvPr id="165" name="群組 164">
            <a:extLst>
              <a:ext uri="{FF2B5EF4-FFF2-40B4-BE49-F238E27FC236}">
                <a16:creationId xmlns:a16="http://schemas.microsoft.com/office/drawing/2014/main" id="{BDA8B387-C2CC-4C23-8B21-30B8A37BE0D5}"/>
              </a:ext>
            </a:extLst>
          </p:cNvPr>
          <p:cNvGrpSpPr/>
          <p:nvPr/>
        </p:nvGrpSpPr>
        <p:grpSpPr>
          <a:xfrm>
            <a:off x="-648580" y="1556792"/>
            <a:ext cx="8763758" cy="8270558"/>
            <a:chOff x="-641957" y="1769843"/>
            <a:chExt cx="8763758" cy="8270558"/>
          </a:xfrm>
        </p:grpSpPr>
        <p:sp>
          <p:nvSpPr>
            <p:cNvPr id="16" name="矩形 15">
              <a:extLst>
                <a:ext uri="{FF2B5EF4-FFF2-40B4-BE49-F238E27FC236}">
                  <a16:creationId xmlns:a16="http://schemas.microsoft.com/office/drawing/2014/main" id="{8BC2ADC1-F1E7-49AA-BB1D-071C3455FF6B}"/>
                </a:ext>
              </a:extLst>
            </p:cNvPr>
            <p:cNvSpPr/>
            <p:nvPr/>
          </p:nvSpPr>
          <p:spPr>
            <a:xfrm>
              <a:off x="2058213" y="1769843"/>
              <a:ext cx="5472608" cy="347798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grpSp>
          <p:nvGrpSpPr>
            <p:cNvPr id="13" name="群組 12">
              <a:extLst>
                <a:ext uri="{FF2B5EF4-FFF2-40B4-BE49-F238E27FC236}">
                  <a16:creationId xmlns:a16="http://schemas.microsoft.com/office/drawing/2014/main" id="{E99650DA-8F80-43E8-885E-AEA14B69F7F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049454" y="2708920"/>
              <a:ext cx="1396508" cy="3101016"/>
              <a:chOff x="2111961" y="907923"/>
              <a:chExt cx="2487600" cy="5523841"/>
            </a:xfrm>
          </p:grpSpPr>
          <p:grpSp>
            <p:nvGrpSpPr>
              <p:cNvPr id="11" name="群組 10">
                <a:extLst>
                  <a:ext uri="{FF2B5EF4-FFF2-40B4-BE49-F238E27FC236}">
                    <a16:creationId xmlns:a16="http://schemas.microsoft.com/office/drawing/2014/main" id="{B2742E28-EFFF-4B17-B5C3-0BD61B0D7512}"/>
                  </a:ext>
                </a:extLst>
              </p:cNvPr>
              <p:cNvGrpSpPr/>
              <p:nvPr/>
            </p:nvGrpSpPr>
            <p:grpSpPr>
              <a:xfrm>
                <a:off x="2111961" y="4401108"/>
                <a:ext cx="2487600" cy="2030656"/>
                <a:chOff x="2098360" y="4217295"/>
                <a:chExt cx="2487600" cy="2030656"/>
              </a:xfrm>
            </p:grpSpPr>
            <p:sp>
              <p:nvSpPr>
                <p:cNvPr id="9" name="心形 8">
                  <a:extLst>
                    <a:ext uri="{FF2B5EF4-FFF2-40B4-BE49-F238E27FC236}">
                      <a16:creationId xmlns:a16="http://schemas.microsoft.com/office/drawing/2014/main" id="{BC4493C2-7D17-4A0D-A503-9F43BDE5359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2102935" y="4905336"/>
                  <a:ext cx="2469065" cy="1342615"/>
                </a:xfrm>
                <a:prstGeom prst="heart">
                  <a:avLst/>
                </a:prstGeom>
                <a:solidFill>
                  <a:srgbClr val="FF61B0"/>
                </a:solidFill>
                <a:ln>
                  <a:solidFill>
                    <a:srgbClr val="66006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sp>
              <p:nvSpPr>
                <p:cNvPr id="8" name="矩形 7">
                  <a:extLst>
                    <a:ext uri="{FF2B5EF4-FFF2-40B4-BE49-F238E27FC236}">
                      <a16:creationId xmlns:a16="http://schemas.microsoft.com/office/drawing/2014/main" id="{706079DB-4749-41A2-A796-46F9A901D122}"/>
                    </a:ext>
                  </a:extLst>
                </p:cNvPr>
                <p:cNvSpPr/>
                <p:nvPr/>
              </p:nvSpPr>
              <p:spPr>
                <a:xfrm>
                  <a:off x="2098360" y="5137070"/>
                  <a:ext cx="2487600" cy="784814"/>
                </a:xfrm>
                <a:custGeom>
                  <a:avLst/>
                  <a:gdLst>
                    <a:gd name="connsiteX0" fmla="*/ 0 w 2487600"/>
                    <a:gd name="connsiteY0" fmla="*/ 0 h 784814"/>
                    <a:gd name="connsiteX1" fmla="*/ 2487600 w 2487600"/>
                    <a:gd name="connsiteY1" fmla="*/ 0 h 784814"/>
                    <a:gd name="connsiteX2" fmla="*/ 2487600 w 2487600"/>
                    <a:gd name="connsiteY2" fmla="*/ 784814 h 784814"/>
                    <a:gd name="connsiteX3" fmla="*/ 0 w 2487600"/>
                    <a:gd name="connsiteY3" fmla="*/ 784814 h 784814"/>
                    <a:gd name="connsiteX4" fmla="*/ 0 w 2487600"/>
                    <a:gd name="connsiteY4" fmla="*/ 0 h 784814"/>
                    <a:gd name="connsiteX0" fmla="*/ 0 w 2487600"/>
                    <a:gd name="connsiteY0" fmla="*/ 0 h 786652"/>
                    <a:gd name="connsiteX1" fmla="*/ 2487600 w 2487600"/>
                    <a:gd name="connsiteY1" fmla="*/ 0 h 786652"/>
                    <a:gd name="connsiteX2" fmla="*/ 2487600 w 2487600"/>
                    <a:gd name="connsiteY2" fmla="*/ 784814 h 786652"/>
                    <a:gd name="connsiteX3" fmla="*/ 1241188 w 2487600"/>
                    <a:gd name="connsiteY3" fmla="*/ 786652 h 786652"/>
                    <a:gd name="connsiteX4" fmla="*/ 0 w 2487600"/>
                    <a:gd name="connsiteY4" fmla="*/ 784814 h 786652"/>
                    <a:gd name="connsiteX5" fmla="*/ 0 w 2487600"/>
                    <a:gd name="connsiteY5" fmla="*/ 0 h 786652"/>
                    <a:gd name="connsiteX0" fmla="*/ 1241188 w 2487600"/>
                    <a:gd name="connsiteY0" fmla="*/ 786652 h 878092"/>
                    <a:gd name="connsiteX1" fmla="*/ 0 w 2487600"/>
                    <a:gd name="connsiteY1" fmla="*/ 784814 h 878092"/>
                    <a:gd name="connsiteX2" fmla="*/ 0 w 2487600"/>
                    <a:gd name="connsiteY2" fmla="*/ 0 h 878092"/>
                    <a:gd name="connsiteX3" fmla="*/ 2487600 w 2487600"/>
                    <a:gd name="connsiteY3" fmla="*/ 0 h 878092"/>
                    <a:gd name="connsiteX4" fmla="*/ 2487600 w 2487600"/>
                    <a:gd name="connsiteY4" fmla="*/ 784814 h 878092"/>
                    <a:gd name="connsiteX5" fmla="*/ 1332628 w 2487600"/>
                    <a:gd name="connsiteY5" fmla="*/ 878092 h 878092"/>
                    <a:gd name="connsiteX0" fmla="*/ 1241188 w 2487600"/>
                    <a:gd name="connsiteY0" fmla="*/ 786652 h 786652"/>
                    <a:gd name="connsiteX1" fmla="*/ 0 w 2487600"/>
                    <a:gd name="connsiteY1" fmla="*/ 784814 h 786652"/>
                    <a:gd name="connsiteX2" fmla="*/ 0 w 2487600"/>
                    <a:gd name="connsiteY2" fmla="*/ 0 h 786652"/>
                    <a:gd name="connsiteX3" fmla="*/ 2487600 w 2487600"/>
                    <a:gd name="connsiteY3" fmla="*/ 0 h 786652"/>
                    <a:gd name="connsiteX4" fmla="*/ 2487600 w 2487600"/>
                    <a:gd name="connsiteY4" fmla="*/ 784814 h 786652"/>
                    <a:gd name="connsiteX0" fmla="*/ 0 w 2487600"/>
                    <a:gd name="connsiteY0" fmla="*/ 784814 h 784814"/>
                    <a:gd name="connsiteX1" fmla="*/ 0 w 2487600"/>
                    <a:gd name="connsiteY1" fmla="*/ 0 h 784814"/>
                    <a:gd name="connsiteX2" fmla="*/ 2487600 w 2487600"/>
                    <a:gd name="connsiteY2" fmla="*/ 0 h 784814"/>
                    <a:gd name="connsiteX3" fmla="*/ 2487600 w 2487600"/>
                    <a:gd name="connsiteY3" fmla="*/ 784814 h 784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87600" h="784814">
                      <a:moveTo>
                        <a:pt x="0" y="784814"/>
                      </a:moveTo>
                      <a:lnTo>
                        <a:pt x="0" y="0"/>
                      </a:lnTo>
                      <a:lnTo>
                        <a:pt x="2487600" y="0"/>
                      </a:lnTo>
                      <a:lnTo>
                        <a:pt x="2487600" y="784814"/>
                      </a:lnTo>
                    </a:path>
                  </a:pathLst>
                </a:custGeom>
                <a:solidFill>
                  <a:srgbClr val="FF61B0"/>
                </a:solidFill>
                <a:ln>
                  <a:solidFill>
                    <a:srgbClr val="66006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/>
                </a:p>
              </p:txBody>
            </p:sp>
            <p:grpSp>
              <p:nvGrpSpPr>
                <p:cNvPr id="5" name="群組 4">
                  <a:extLst>
                    <a:ext uri="{FF2B5EF4-FFF2-40B4-BE49-F238E27FC236}">
                      <a16:creationId xmlns:a16="http://schemas.microsoft.com/office/drawing/2014/main" id="{FDA43F4D-78F0-4A68-A122-427B613D182D}"/>
                    </a:ext>
                  </a:extLst>
                </p:cNvPr>
                <p:cNvGrpSpPr/>
                <p:nvPr/>
              </p:nvGrpSpPr>
              <p:grpSpPr>
                <a:xfrm rot="10800000">
                  <a:off x="2099757" y="4217295"/>
                  <a:ext cx="2484278" cy="1342615"/>
                  <a:chOff x="2102935" y="1628800"/>
                  <a:chExt cx="2484278" cy="2253182"/>
                </a:xfrm>
              </p:grpSpPr>
              <p:sp>
                <p:nvSpPr>
                  <p:cNvPr id="6" name="心形 5">
                    <a:extLst>
                      <a:ext uri="{FF2B5EF4-FFF2-40B4-BE49-F238E27FC236}">
                        <a16:creationId xmlns:a16="http://schemas.microsoft.com/office/drawing/2014/main" id="{8F48AD50-BE84-4BAA-9A56-461326BB168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102935" y="1628800"/>
                    <a:ext cx="2484278" cy="2253182"/>
                  </a:xfrm>
                  <a:prstGeom prst="heart">
                    <a:avLst/>
                  </a:prstGeom>
                  <a:solidFill>
                    <a:srgbClr val="FF61B0"/>
                  </a:solidFill>
                  <a:ln>
                    <a:solidFill>
                      <a:srgbClr val="660066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  <p:sp>
                <p:nvSpPr>
                  <p:cNvPr id="7" name="心形 6">
                    <a:extLst>
                      <a:ext uri="{FF2B5EF4-FFF2-40B4-BE49-F238E27FC236}">
                        <a16:creationId xmlns:a16="http://schemas.microsoft.com/office/drawing/2014/main" id="{9CFD91D6-D70A-4496-A137-2A9DE3F3C38C}"/>
                      </a:ext>
                    </a:extLst>
                  </p:cNvPr>
                  <p:cNvSpPr/>
                  <p:nvPr/>
                </p:nvSpPr>
                <p:spPr>
                  <a:xfrm>
                    <a:off x="2771800" y="2312876"/>
                    <a:ext cx="1149338" cy="936104"/>
                  </a:xfrm>
                  <a:prstGeom prst="heart">
                    <a:avLst/>
                  </a:prstGeom>
                  <a:solidFill>
                    <a:schemeClr val="bg1"/>
                  </a:solidFill>
                  <a:ln>
                    <a:solidFill>
                      <a:srgbClr val="660066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TW" altLang="en-US"/>
                  </a:p>
                </p:txBody>
              </p:sp>
            </p:grpSp>
          </p:grpSp>
          <p:sp>
            <p:nvSpPr>
              <p:cNvPr id="12" name="流程圖: 人工作業 334">
                <a:extLst>
                  <a:ext uri="{FF2B5EF4-FFF2-40B4-BE49-F238E27FC236}">
                    <a16:creationId xmlns:a16="http://schemas.microsoft.com/office/drawing/2014/main" id="{20B5C85B-6BE2-45E6-9301-4E59FC6E7FBF}"/>
                  </a:ext>
                </a:extLst>
              </p:cNvPr>
              <p:cNvSpPr/>
              <p:nvPr/>
            </p:nvSpPr>
            <p:spPr>
              <a:xfrm rot="10800000" flipV="1">
                <a:off x="3293988" y="2762815"/>
                <a:ext cx="120226" cy="2232000"/>
              </a:xfrm>
              <a:custGeom>
                <a:avLst/>
                <a:gdLst>
                  <a:gd name="connsiteX0" fmla="*/ 0 w 10000"/>
                  <a:gd name="connsiteY0" fmla="*/ 0 h 10000"/>
                  <a:gd name="connsiteX1" fmla="*/ 10000 w 10000"/>
                  <a:gd name="connsiteY1" fmla="*/ 0 h 10000"/>
                  <a:gd name="connsiteX2" fmla="*/ 8000 w 10000"/>
                  <a:gd name="connsiteY2" fmla="*/ 10000 h 10000"/>
                  <a:gd name="connsiteX3" fmla="*/ 2000 w 10000"/>
                  <a:gd name="connsiteY3" fmla="*/ 10000 h 10000"/>
                  <a:gd name="connsiteX4" fmla="*/ 0 w 10000"/>
                  <a:gd name="connsiteY4" fmla="*/ 0 h 10000"/>
                  <a:gd name="connsiteX0" fmla="*/ 0 w 10000"/>
                  <a:gd name="connsiteY0" fmla="*/ 49 h 10049"/>
                  <a:gd name="connsiteX1" fmla="*/ 10000 w 10000"/>
                  <a:gd name="connsiteY1" fmla="*/ 49 h 10049"/>
                  <a:gd name="connsiteX2" fmla="*/ 8000 w 10000"/>
                  <a:gd name="connsiteY2" fmla="*/ 10049 h 10049"/>
                  <a:gd name="connsiteX3" fmla="*/ 2000 w 10000"/>
                  <a:gd name="connsiteY3" fmla="*/ 10049 h 10049"/>
                  <a:gd name="connsiteX4" fmla="*/ 0 w 10000"/>
                  <a:gd name="connsiteY4" fmla="*/ 49 h 10049"/>
                  <a:gd name="connsiteX0" fmla="*/ 0 w 10000"/>
                  <a:gd name="connsiteY0" fmla="*/ 91 h 10091"/>
                  <a:gd name="connsiteX1" fmla="*/ 10000 w 10000"/>
                  <a:gd name="connsiteY1" fmla="*/ 91 h 10091"/>
                  <a:gd name="connsiteX2" fmla="*/ 8000 w 10000"/>
                  <a:gd name="connsiteY2" fmla="*/ 10091 h 10091"/>
                  <a:gd name="connsiteX3" fmla="*/ 2000 w 10000"/>
                  <a:gd name="connsiteY3" fmla="*/ 10091 h 10091"/>
                  <a:gd name="connsiteX4" fmla="*/ 0 w 10000"/>
                  <a:gd name="connsiteY4" fmla="*/ 91 h 10091"/>
                  <a:gd name="connsiteX0" fmla="*/ 0 w 10287"/>
                  <a:gd name="connsiteY0" fmla="*/ 91 h 10091"/>
                  <a:gd name="connsiteX1" fmla="*/ 10000 w 10287"/>
                  <a:gd name="connsiteY1" fmla="*/ 91 h 10091"/>
                  <a:gd name="connsiteX2" fmla="*/ 8000 w 10287"/>
                  <a:gd name="connsiteY2" fmla="*/ 10091 h 10091"/>
                  <a:gd name="connsiteX3" fmla="*/ 2000 w 10287"/>
                  <a:gd name="connsiteY3" fmla="*/ 10091 h 10091"/>
                  <a:gd name="connsiteX4" fmla="*/ 0 w 10287"/>
                  <a:gd name="connsiteY4" fmla="*/ 91 h 10091"/>
                  <a:gd name="connsiteX0" fmla="*/ 0 w 10409"/>
                  <a:gd name="connsiteY0" fmla="*/ 91 h 10091"/>
                  <a:gd name="connsiteX1" fmla="*/ 10000 w 10409"/>
                  <a:gd name="connsiteY1" fmla="*/ 91 h 10091"/>
                  <a:gd name="connsiteX2" fmla="*/ 8000 w 10409"/>
                  <a:gd name="connsiteY2" fmla="*/ 10091 h 10091"/>
                  <a:gd name="connsiteX3" fmla="*/ 2000 w 10409"/>
                  <a:gd name="connsiteY3" fmla="*/ 10091 h 10091"/>
                  <a:gd name="connsiteX4" fmla="*/ 0 w 10409"/>
                  <a:gd name="connsiteY4" fmla="*/ 91 h 10091"/>
                  <a:gd name="connsiteX0" fmla="*/ 76 w 10485"/>
                  <a:gd name="connsiteY0" fmla="*/ 91 h 10091"/>
                  <a:gd name="connsiteX1" fmla="*/ 10076 w 10485"/>
                  <a:gd name="connsiteY1" fmla="*/ 91 h 10091"/>
                  <a:gd name="connsiteX2" fmla="*/ 8076 w 10485"/>
                  <a:gd name="connsiteY2" fmla="*/ 10091 h 10091"/>
                  <a:gd name="connsiteX3" fmla="*/ 2076 w 10485"/>
                  <a:gd name="connsiteY3" fmla="*/ 10091 h 10091"/>
                  <a:gd name="connsiteX4" fmla="*/ 76 w 10485"/>
                  <a:gd name="connsiteY4" fmla="*/ 91 h 10091"/>
                  <a:gd name="connsiteX0" fmla="*/ 472 w 10881"/>
                  <a:gd name="connsiteY0" fmla="*/ 91 h 10091"/>
                  <a:gd name="connsiteX1" fmla="*/ 10472 w 10881"/>
                  <a:gd name="connsiteY1" fmla="*/ 91 h 10091"/>
                  <a:gd name="connsiteX2" fmla="*/ 8472 w 10881"/>
                  <a:gd name="connsiteY2" fmla="*/ 10091 h 10091"/>
                  <a:gd name="connsiteX3" fmla="*/ 2472 w 10881"/>
                  <a:gd name="connsiteY3" fmla="*/ 10091 h 10091"/>
                  <a:gd name="connsiteX4" fmla="*/ 472 w 10881"/>
                  <a:gd name="connsiteY4" fmla="*/ 91 h 10091"/>
                  <a:gd name="connsiteX0" fmla="*/ 472 w 10881"/>
                  <a:gd name="connsiteY0" fmla="*/ 91 h 10091"/>
                  <a:gd name="connsiteX1" fmla="*/ 10472 w 10881"/>
                  <a:gd name="connsiteY1" fmla="*/ 91 h 10091"/>
                  <a:gd name="connsiteX2" fmla="*/ 8472 w 10881"/>
                  <a:gd name="connsiteY2" fmla="*/ 10091 h 10091"/>
                  <a:gd name="connsiteX3" fmla="*/ 2472 w 10881"/>
                  <a:gd name="connsiteY3" fmla="*/ 10091 h 10091"/>
                  <a:gd name="connsiteX4" fmla="*/ 472 w 10881"/>
                  <a:gd name="connsiteY4" fmla="*/ 91 h 10091"/>
                  <a:gd name="connsiteX0" fmla="*/ 472 w 11008"/>
                  <a:gd name="connsiteY0" fmla="*/ 91 h 10091"/>
                  <a:gd name="connsiteX1" fmla="*/ 10472 w 11008"/>
                  <a:gd name="connsiteY1" fmla="*/ 91 h 10091"/>
                  <a:gd name="connsiteX2" fmla="*/ 8472 w 11008"/>
                  <a:gd name="connsiteY2" fmla="*/ 10091 h 10091"/>
                  <a:gd name="connsiteX3" fmla="*/ 2472 w 11008"/>
                  <a:gd name="connsiteY3" fmla="*/ 10091 h 10091"/>
                  <a:gd name="connsiteX4" fmla="*/ 472 w 11008"/>
                  <a:gd name="connsiteY4" fmla="*/ 91 h 10091"/>
                  <a:gd name="connsiteX0" fmla="*/ 464 w 11068"/>
                  <a:gd name="connsiteY0" fmla="*/ 108 h 10080"/>
                  <a:gd name="connsiteX1" fmla="*/ 10532 w 11068"/>
                  <a:gd name="connsiteY1" fmla="*/ 80 h 10080"/>
                  <a:gd name="connsiteX2" fmla="*/ 8532 w 11068"/>
                  <a:gd name="connsiteY2" fmla="*/ 10080 h 10080"/>
                  <a:gd name="connsiteX3" fmla="*/ 2532 w 11068"/>
                  <a:gd name="connsiteY3" fmla="*/ 10080 h 10080"/>
                  <a:gd name="connsiteX4" fmla="*/ 464 w 11068"/>
                  <a:gd name="connsiteY4" fmla="*/ 108 h 10080"/>
                  <a:gd name="connsiteX0" fmla="*/ 464 w 11128"/>
                  <a:gd name="connsiteY0" fmla="*/ 83 h 10055"/>
                  <a:gd name="connsiteX1" fmla="*/ 10600 w 11128"/>
                  <a:gd name="connsiteY1" fmla="*/ 101 h 10055"/>
                  <a:gd name="connsiteX2" fmla="*/ 8532 w 11128"/>
                  <a:gd name="connsiteY2" fmla="*/ 10055 h 10055"/>
                  <a:gd name="connsiteX3" fmla="*/ 2532 w 11128"/>
                  <a:gd name="connsiteY3" fmla="*/ 10055 h 10055"/>
                  <a:gd name="connsiteX4" fmla="*/ 464 w 11128"/>
                  <a:gd name="connsiteY4" fmla="*/ 83 h 10055"/>
                  <a:gd name="connsiteX0" fmla="*/ 464 w 11128"/>
                  <a:gd name="connsiteY0" fmla="*/ 85 h 10057"/>
                  <a:gd name="connsiteX1" fmla="*/ 10600 w 11128"/>
                  <a:gd name="connsiteY1" fmla="*/ 98 h 10057"/>
                  <a:gd name="connsiteX2" fmla="*/ 8532 w 11128"/>
                  <a:gd name="connsiteY2" fmla="*/ 10057 h 10057"/>
                  <a:gd name="connsiteX3" fmla="*/ 2532 w 11128"/>
                  <a:gd name="connsiteY3" fmla="*/ 10057 h 10057"/>
                  <a:gd name="connsiteX4" fmla="*/ 464 w 11128"/>
                  <a:gd name="connsiteY4" fmla="*/ 85 h 10057"/>
                  <a:gd name="connsiteX0" fmla="*/ 464 w 11068"/>
                  <a:gd name="connsiteY0" fmla="*/ 97 h 10069"/>
                  <a:gd name="connsiteX1" fmla="*/ 10532 w 11068"/>
                  <a:gd name="connsiteY1" fmla="*/ 87 h 10069"/>
                  <a:gd name="connsiteX2" fmla="*/ 8532 w 11068"/>
                  <a:gd name="connsiteY2" fmla="*/ 10069 h 10069"/>
                  <a:gd name="connsiteX3" fmla="*/ 2532 w 11068"/>
                  <a:gd name="connsiteY3" fmla="*/ 10069 h 10069"/>
                  <a:gd name="connsiteX4" fmla="*/ 464 w 11068"/>
                  <a:gd name="connsiteY4" fmla="*/ 97 h 10069"/>
                  <a:gd name="connsiteX0" fmla="*/ 464 w 11008"/>
                  <a:gd name="connsiteY0" fmla="*/ 107 h 10079"/>
                  <a:gd name="connsiteX1" fmla="*/ 10464 w 11008"/>
                  <a:gd name="connsiteY1" fmla="*/ 79 h 10079"/>
                  <a:gd name="connsiteX2" fmla="*/ 8532 w 11008"/>
                  <a:gd name="connsiteY2" fmla="*/ 10079 h 10079"/>
                  <a:gd name="connsiteX3" fmla="*/ 2532 w 11008"/>
                  <a:gd name="connsiteY3" fmla="*/ 10079 h 10079"/>
                  <a:gd name="connsiteX4" fmla="*/ 464 w 11008"/>
                  <a:gd name="connsiteY4" fmla="*/ 107 h 10079"/>
                  <a:gd name="connsiteX0" fmla="*/ 464 w 10881"/>
                  <a:gd name="connsiteY0" fmla="*/ 95 h 10067"/>
                  <a:gd name="connsiteX1" fmla="*/ 10318 w 10881"/>
                  <a:gd name="connsiteY1" fmla="*/ 90 h 10067"/>
                  <a:gd name="connsiteX2" fmla="*/ 8532 w 10881"/>
                  <a:gd name="connsiteY2" fmla="*/ 10067 h 10067"/>
                  <a:gd name="connsiteX3" fmla="*/ 2532 w 10881"/>
                  <a:gd name="connsiteY3" fmla="*/ 10067 h 10067"/>
                  <a:gd name="connsiteX4" fmla="*/ 464 w 10881"/>
                  <a:gd name="connsiteY4" fmla="*/ 95 h 10067"/>
                  <a:gd name="connsiteX0" fmla="*/ 464 w 10783"/>
                  <a:gd name="connsiteY0" fmla="*/ 95 h 10067"/>
                  <a:gd name="connsiteX1" fmla="*/ 10318 w 10783"/>
                  <a:gd name="connsiteY1" fmla="*/ 90 h 10067"/>
                  <a:gd name="connsiteX2" fmla="*/ 8532 w 10783"/>
                  <a:gd name="connsiteY2" fmla="*/ 10067 h 10067"/>
                  <a:gd name="connsiteX3" fmla="*/ 2532 w 10783"/>
                  <a:gd name="connsiteY3" fmla="*/ 10067 h 10067"/>
                  <a:gd name="connsiteX4" fmla="*/ 464 w 10783"/>
                  <a:gd name="connsiteY4" fmla="*/ 95 h 10067"/>
                  <a:gd name="connsiteX0" fmla="*/ 464 w 10783"/>
                  <a:gd name="connsiteY0" fmla="*/ 125 h 10097"/>
                  <a:gd name="connsiteX1" fmla="*/ 10318 w 10783"/>
                  <a:gd name="connsiteY1" fmla="*/ 120 h 10097"/>
                  <a:gd name="connsiteX2" fmla="*/ 8532 w 10783"/>
                  <a:gd name="connsiteY2" fmla="*/ 10097 h 10097"/>
                  <a:gd name="connsiteX3" fmla="*/ 2532 w 10783"/>
                  <a:gd name="connsiteY3" fmla="*/ 10097 h 10097"/>
                  <a:gd name="connsiteX4" fmla="*/ 464 w 10783"/>
                  <a:gd name="connsiteY4" fmla="*/ 125 h 10097"/>
                  <a:gd name="connsiteX0" fmla="*/ 638 w 10957"/>
                  <a:gd name="connsiteY0" fmla="*/ 125 h 10097"/>
                  <a:gd name="connsiteX1" fmla="*/ 10492 w 10957"/>
                  <a:gd name="connsiteY1" fmla="*/ 120 h 10097"/>
                  <a:gd name="connsiteX2" fmla="*/ 8706 w 10957"/>
                  <a:gd name="connsiteY2" fmla="*/ 10097 h 10097"/>
                  <a:gd name="connsiteX3" fmla="*/ 2706 w 10957"/>
                  <a:gd name="connsiteY3" fmla="*/ 10097 h 10097"/>
                  <a:gd name="connsiteX4" fmla="*/ 638 w 10957"/>
                  <a:gd name="connsiteY4" fmla="*/ 125 h 10097"/>
                  <a:gd name="connsiteX0" fmla="*/ 638 w 10957"/>
                  <a:gd name="connsiteY0" fmla="*/ 149 h 10121"/>
                  <a:gd name="connsiteX1" fmla="*/ 10492 w 10957"/>
                  <a:gd name="connsiteY1" fmla="*/ 144 h 10121"/>
                  <a:gd name="connsiteX2" fmla="*/ 8706 w 10957"/>
                  <a:gd name="connsiteY2" fmla="*/ 10121 h 10121"/>
                  <a:gd name="connsiteX3" fmla="*/ 2706 w 10957"/>
                  <a:gd name="connsiteY3" fmla="*/ 10121 h 10121"/>
                  <a:gd name="connsiteX4" fmla="*/ 638 w 10957"/>
                  <a:gd name="connsiteY4" fmla="*/ 149 h 10121"/>
                  <a:gd name="connsiteX0" fmla="*/ 679 w 10707"/>
                  <a:gd name="connsiteY0" fmla="*/ 142 h 10127"/>
                  <a:gd name="connsiteX1" fmla="*/ 10242 w 10707"/>
                  <a:gd name="connsiteY1" fmla="*/ 150 h 10127"/>
                  <a:gd name="connsiteX2" fmla="*/ 8456 w 10707"/>
                  <a:gd name="connsiteY2" fmla="*/ 10127 h 10127"/>
                  <a:gd name="connsiteX3" fmla="*/ 2456 w 10707"/>
                  <a:gd name="connsiteY3" fmla="*/ 10127 h 10127"/>
                  <a:gd name="connsiteX4" fmla="*/ 679 w 10707"/>
                  <a:gd name="connsiteY4" fmla="*/ 142 h 10127"/>
                  <a:gd name="connsiteX0" fmla="*/ 346 w 10374"/>
                  <a:gd name="connsiteY0" fmla="*/ 142 h 10127"/>
                  <a:gd name="connsiteX1" fmla="*/ 9909 w 10374"/>
                  <a:gd name="connsiteY1" fmla="*/ 150 h 10127"/>
                  <a:gd name="connsiteX2" fmla="*/ 8123 w 10374"/>
                  <a:gd name="connsiteY2" fmla="*/ 10127 h 10127"/>
                  <a:gd name="connsiteX3" fmla="*/ 2123 w 10374"/>
                  <a:gd name="connsiteY3" fmla="*/ 10127 h 10127"/>
                  <a:gd name="connsiteX4" fmla="*/ 346 w 10374"/>
                  <a:gd name="connsiteY4" fmla="*/ 142 h 10127"/>
                  <a:gd name="connsiteX0" fmla="*/ 657 w 10685"/>
                  <a:gd name="connsiteY0" fmla="*/ 142 h 10127"/>
                  <a:gd name="connsiteX1" fmla="*/ 10220 w 10685"/>
                  <a:gd name="connsiteY1" fmla="*/ 150 h 10127"/>
                  <a:gd name="connsiteX2" fmla="*/ 8434 w 10685"/>
                  <a:gd name="connsiteY2" fmla="*/ 10127 h 10127"/>
                  <a:gd name="connsiteX3" fmla="*/ 2434 w 10685"/>
                  <a:gd name="connsiteY3" fmla="*/ 10127 h 10127"/>
                  <a:gd name="connsiteX4" fmla="*/ 657 w 10685"/>
                  <a:gd name="connsiteY4" fmla="*/ 142 h 10127"/>
                  <a:gd name="connsiteX0" fmla="*/ 644 w 10769"/>
                  <a:gd name="connsiteY0" fmla="*/ 152 h 10120"/>
                  <a:gd name="connsiteX1" fmla="*/ 10304 w 10769"/>
                  <a:gd name="connsiteY1" fmla="*/ 143 h 10120"/>
                  <a:gd name="connsiteX2" fmla="*/ 8518 w 10769"/>
                  <a:gd name="connsiteY2" fmla="*/ 10120 h 10120"/>
                  <a:gd name="connsiteX3" fmla="*/ 2518 w 10769"/>
                  <a:gd name="connsiteY3" fmla="*/ 10120 h 10120"/>
                  <a:gd name="connsiteX4" fmla="*/ 644 w 10769"/>
                  <a:gd name="connsiteY4" fmla="*/ 152 h 10120"/>
                  <a:gd name="connsiteX0" fmla="*/ 644 w 10769"/>
                  <a:gd name="connsiteY0" fmla="*/ 165 h 10133"/>
                  <a:gd name="connsiteX1" fmla="*/ 10304 w 10769"/>
                  <a:gd name="connsiteY1" fmla="*/ 156 h 10133"/>
                  <a:gd name="connsiteX2" fmla="*/ 8518 w 10769"/>
                  <a:gd name="connsiteY2" fmla="*/ 10133 h 10133"/>
                  <a:gd name="connsiteX3" fmla="*/ 2518 w 10769"/>
                  <a:gd name="connsiteY3" fmla="*/ 10133 h 10133"/>
                  <a:gd name="connsiteX4" fmla="*/ 644 w 10769"/>
                  <a:gd name="connsiteY4" fmla="*/ 165 h 10133"/>
                  <a:gd name="connsiteX0" fmla="*/ 644 w 10769"/>
                  <a:gd name="connsiteY0" fmla="*/ 164 h 10132"/>
                  <a:gd name="connsiteX1" fmla="*/ 10304 w 10769"/>
                  <a:gd name="connsiteY1" fmla="*/ 155 h 10132"/>
                  <a:gd name="connsiteX2" fmla="*/ 8518 w 10769"/>
                  <a:gd name="connsiteY2" fmla="*/ 10132 h 10132"/>
                  <a:gd name="connsiteX3" fmla="*/ 2518 w 10769"/>
                  <a:gd name="connsiteY3" fmla="*/ 10132 h 10132"/>
                  <a:gd name="connsiteX4" fmla="*/ 644 w 10769"/>
                  <a:gd name="connsiteY4" fmla="*/ 164 h 10132"/>
                  <a:gd name="connsiteX0" fmla="*/ 644 w 10769"/>
                  <a:gd name="connsiteY0" fmla="*/ 164 h 10132"/>
                  <a:gd name="connsiteX1" fmla="*/ 10304 w 10769"/>
                  <a:gd name="connsiteY1" fmla="*/ 155 h 10132"/>
                  <a:gd name="connsiteX2" fmla="*/ 8518 w 10769"/>
                  <a:gd name="connsiteY2" fmla="*/ 10132 h 10132"/>
                  <a:gd name="connsiteX3" fmla="*/ 2518 w 10769"/>
                  <a:gd name="connsiteY3" fmla="*/ 10132 h 10132"/>
                  <a:gd name="connsiteX4" fmla="*/ 644 w 10769"/>
                  <a:gd name="connsiteY4" fmla="*/ 164 h 10132"/>
                  <a:gd name="connsiteX0" fmla="*/ 644 w 10769"/>
                  <a:gd name="connsiteY0" fmla="*/ 165 h 10133"/>
                  <a:gd name="connsiteX1" fmla="*/ 10304 w 10769"/>
                  <a:gd name="connsiteY1" fmla="*/ 156 h 10133"/>
                  <a:gd name="connsiteX2" fmla="*/ 8518 w 10769"/>
                  <a:gd name="connsiteY2" fmla="*/ 10133 h 10133"/>
                  <a:gd name="connsiteX3" fmla="*/ 2518 w 10769"/>
                  <a:gd name="connsiteY3" fmla="*/ 10133 h 10133"/>
                  <a:gd name="connsiteX4" fmla="*/ 644 w 10769"/>
                  <a:gd name="connsiteY4" fmla="*/ 165 h 10133"/>
                  <a:gd name="connsiteX0" fmla="*/ 764 w 10889"/>
                  <a:gd name="connsiteY0" fmla="*/ 165 h 10133"/>
                  <a:gd name="connsiteX1" fmla="*/ 10424 w 10889"/>
                  <a:gd name="connsiteY1" fmla="*/ 156 h 10133"/>
                  <a:gd name="connsiteX2" fmla="*/ 8638 w 10889"/>
                  <a:gd name="connsiteY2" fmla="*/ 10133 h 10133"/>
                  <a:gd name="connsiteX3" fmla="*/ 2638 w 10889"/>
                  <a:gd name="connsiteY3" fmla="*/ 10133 h 10133"/>
                  <a:gd name="connsiteX4" fmla="*/ 764 w 10889"/>
                  <a:gd name="connsiteY4" fmla="*/ 165 h 10133"/>
                  <a:gd name="connsiteX0" fmla="*/ 795 w 10726"/>
                  <a:gd name="connsiteY0" fmla="*/ 165 h 10133"/>
                  <a:gd name="connsiteX1" fmla="*/ 10261 w 10726"/>
                  <a:gd name="connsiteY1" fmla="*/ 156 h 10133"/>
                  <a:gd name="connsiteX2" fmla="*/ 8475 w 10726"/>
                  <a:gd name="connsiteY2" fmla="*/ 10133 h 10133"/>
                  <a:gd name="connsiteX3" fmla="*/ 2475 w 10726"/>
                  <a:gd name="connsiteY3" fmla="*/ 10133 h 10133"/>
                  <a:gd name="connsiteX4" fmla="*/ 795 w 10726"/>
                  <a:gd name="connsiteY4" fmla="*/ 165 h 10133"/>
                  <a:gd name="connsiteX0" fmla="*/ 795 w 10726"/>
                  <a:gd name="connsiteY0" fmla="*/ 169 h 10137"/>
                  <a:gd name="connsiteX1" fmla="*/ 10261 w 10726"/>
                  <a:gd name="connsiteY1" fmla="*/ 153 h 10137"/>
                  <a:gd name="connsiteX2" fmla="*/ 8475 w 10726"/>
                  <a:gd name="connsiteY2" fmla="*/ 10137 h 10137"/>
                  <a:gd name="connsiteX3" fmla="*/ 2475 w 10726"/>
                  <a:gd name="connsiteY3" fmla="*/ 10137 h 10137"/>
                  <a:gd name="connsiteX4" fmla="*/ 795 w 10726"/>
                  <a:gd name="connsiteY4" fmla="*/ 169 h 10137"/>
                  <a:gd name="connsiteX0" fmla="*/ 795 w 10683"/>
                  <a:gd name="connsiteY0" fmla="*/ 170 h 10138"/>
                  <a:gd name="connsiteX1" fmla="*/ 10212 w 10683"/>
                  <a:gd name="connsiteY1" fmla="*/ 151 h 10138"/>
                  <a:gd name="connsiteX2" fmla="*/ 8475 w 10683"/>
                  <a:gd name="connsiteY2" fmla="*/ 10138 h 10138"/>
                  <a:gd name="connsiteX3" fmla="*/ 2475 w 10683"/>
                  <a:gd name="connsiteY3" fmla="*/ 10138 h 10138"/>
                  <a:gd name="connsiteX4" fmla="*/ 795 w 10683"/>
                  <a:gd name="connsiteY4" fmla="*/ 170 h 10138"/>
                  <a:gd name="connsiteX0" fmla="*/ 121 w 10009"/>
                  <a:gd name="connsiteY0" fmla="*/ 170 h 10138"/>
                  <a:gd name="connsiteX1" fmla="*/ 9538 w 10009"/>
                  <a:gd name="connsiteY1" fmla="*/ 151 h 10138"/>
                  <a:gd name="connsiteX2" fmla="*/ 7801 w 10009"/>
                  <a:gd name="connsiteY2" fmla="*/ 10138 h 10138"/>
                  <a:gd name="connsiteX3" fmla="*/ 1801 w 10009"/>
                  <a:gd name="connsiteY3" fmla="*/ 10138 h 10138"/>
                  <a:gd name="connsiteX4" fmla="*/ 121 w 10009"/>
                  <a:gd name="connsiteY4" fmla="*/ 170 h 10138"/>
                  <a:gd name="connsiteX0" fmla="*/ 121 w 9599"/>
                  <a:gd name="connsiteY0" fmla="*/ 170 h 10138"/>
                  <a:gd name="connsiteX1" fmla="*/ 9538 w 9599"/>
                  <a:gd name="connsiteY1" fmla="*/ 151 h 10138"/>
                  <a:gd name="connsiteX2" fmla="*/ 7801 w 9599"/>
                  <a:gd name="connsiteY2" fmla="*/ 10138 h 10138"/>
                  <a:gd name="connsiteX3" fmla="*/ 1801 w 9599"/>
                  <a:gd name="connsiteY3" fmla="*/ 10138 h 10138"/>
                  <a:gd name="connsiteX4" fmla="*/ 121 w 9599"/>
                  <a:gd name="connsiteY4" fmla="*/ 170 h 10138"/>
                  <a:gd name="connsiteX0" fmla="*/ 0 w 9874"/>
                  <a:gd name="connsiteY0" fmla="*/ 168 h 10000"/>
                  <a:gd name="connsiteX1" fmla="*/ 9810 w 9874"/>
                  <a:gd name="connsiteY1" fmla="*/ 149 h 10000"/>
                  <a:gd name="connsiteX2" fmla="*/ 8001 w 9874"/>
                  <a:gd name="connsiteY2" fmla="*/ 10000 h 10000"/>
                  <a:gd name="connsiteX3" fmla="*/ 1750 w 9874"/>
                  <a:gd name="connsiteY3" fmla="*/ 10000 h 10000"/>
                  <a:gd name="connsiteX4" fmla="*/ 2691 w 9874"/>
                  <a:gd name="connsiteY4" fmla="*/ 293 h 10000"/>
                  <a:gd name="connsiteX0" fmla="*/ 0 w 10000"/>
                  <a:gd name="connsiteY0" fmla="*/ 168 h 10000"/>
                  <a:gd name="connsiteX1" fmla="*/ 9935 w 10000"/>
                  <a:gd name="connsiteY1" fmla="*/ 149 h 10000"/>
                  <a:gd name="connsiteX2" fmla="*/ 8103 w 10000"/>
                  <a:gd name="connsiteY2" fmla="*/ 10000 h 10000"/>
                  <a:gd name="connsiteX3" fmla="*/ 1772 w 10000"/>
                  <a:gd name="connsiteY3" fmla="*/ 10000 h 10000"/>
                  <a:gd name="connsiteX4" fmla="*/ 2725 w 10000"/>
                  <a:gd name="connsiteY4" fmla="*/ 293 h 10000"/>
                  <a:gd name="connsiteX0" fmla="*/ 0 w 10000"/>
                  <a:gd name="connsiteY0" fmla="*/ 168 h 10000"/>
                  <a:gd name="connsiteX1" fmla="*/ 9935 w 10000"/>
                  <a:gd name="connsiteY1" fmla="*/ 149 h 10000"/>
                  <a:gd name="connsiteX2" fmla="*/ 8103 w 10000"/>
                  <a:gd name="connsiteY2" fmla="*/ 10000 h 10000"/>
                  <a:gd name="connsiteX3" fmla="*/ 1772 w 10000"/>
                  <a:gd name="connsiteY3" fmla="*/ 10000 h 10000"/>
                  <a:gd name="connsiteX4" fmla="*/ 2725 w 10000"/>
                  <a:gd name="connsiteY4" fmla="*/ 293 h 10000"/>
                  <a:gd name="connsiteX0" fmla="*/ 0 w 10000"/>
                  <a:gd name="connsiteY0" fmla="*/ 168 h 10000"/>
                  <a:gd name="connsiteX1" fmla="*/ 9935 w 10000"/>
                  <a:gd name="connsiteY1" fmla="*/ 149 h 10000"/>
                  <a:gd name="connsiteX2" fmla="*/ 8103 w 10000"/>
                  <a:gd name="connsiteY2" fmla="*/ 10000 h 10000"/>
                  <a:gd name="connsiteX3" fmla="*/ 1772 w 10000"/>
                  <a:gd name="connsiteY3" fmla="*/ 10000 h 10000"/>
                  <a:gd name="connsiteX4" fmla="*/ 2725 w 10000"/>
                  <a:gd name="connsiteY4" fmla="*/ 293 h 10000"/>
                  <a:gd name="connsiteX0" fmla="*/ 1005 w 11005"/>
                  <a:gd name="connsiteY0" fmla="*/ 168 h 10000"/>
                  <a:gd name="connsiteX1" fmla="*/ 10940 w 11005"/>
                  <a:gd name="connsiteY1" fmla="*/ 149 h 10000"/>
                  <a:gd name="connsiteX2" fmla="*/ 9108 w 11005"/>
                  <a:gd name="connsiteY2" fmla="*/ 10000 h 10000"/>
                  <a:gd name="connsiteX3" fmla="*/ 2777 w 11005"/>
                  <a:gd name="connsiteY3" fmla="*/ 10000 h 10000"/>
                  <a:gd name="connsiteX4" fmla="*/ 875 w 11005"/>
                  <a:gd name="connsiteY4" fmla="*/ 293 h 10000"/>
                  <a:gd name="connsiteX0" fmla="*/ 1005 w 11005"/>
                  <a:gd name="connsiteY0" fmla="*/ 168 h 10000"/>
                  <a:gd name="connsiteX1" fmla="*/ 10940 w 11005"/>
                  <a:gd name="connsiteY1" fmla="*/ 149 h 10000"/>
                  <a:gd name="connsiteX2" fmla="*/ 9108 w 11005"/>
                  <a:gd name="connsiteY2" fmla="*/ 10000 h 10000"/>
                  <a:gd name="connsiteX3" fmla="*/ 2777 w 11005"/>
                  <a:gd name="connsiteY3" fmla="*/ 10000 h 10000"/>
                  <a:gd name="connsiteX4" fmla="*/ 875 w 11005"/>
                  <a:gd name="connsiteY4" fmla="*/ 293 h 10000"/>
                  <a:gd name="connsiteX0" fmla="*/ 130 w 10130"/>
                  <a:gd name="connsiteY0" fmla="*/ 168 h 10000"/>
                  <a:gd name="connsiteX1" fmla="*/ 10065 w 10130"/>
                  <a:gd name="connsiteY1" fmla="*/ 149 h 10000"/>
                  <a:gd name="connsiteX2" fmla="*/ 8233 w 10130"/>
                  <a:gd name="connsiteY2" fmla="*/ 10000 h 10000"/>
                  <a:gd name="connsiteX3" fmla="*/ 1902 w 10130"/>
                  <a:gd name="connsiteY3" fmla="*/ 10000 h 10000"/>
                  <a:gd name="connsiteX4" fmla="*/ 0 w 10130"/>
                  <a:gd name="connsiteY4" fmla="*/ 293 h 10000"/>
                  <a:gd name="connsiteX0" fmla="*/ 0 w 10000"/>
                  <a:gd name="connsiteY0" fmla="*/ 168 h 10000"/>
                  <a:gd name="connsiteX1" fmla="*/ 9935 w 10000"/>
                  <a:gd name="connsiteY1" fmla="*/ 149 h 10000"/>
                  <a:gd name="connsiteX2" fmla="*/ 8103 w 10000"/>
                  <a:gd name="connsiteY2" fmla="*/ 10000 h 10000"/>
                  <a:gd name="connsiteX3" fmla="*/ 1772 w 10000"/>
                  <a:gd name="connsiteY3" fmla="*/ 10000 h 10000"/>
                  <a:gd name="connsiteX4" fmla="*/ 649 w 10000"/>
                  <a:gd name="connsiteY4" fmla="*/ 317 h 10000"/>
                  <a:gd name="connsiteX0" fmla="*/ 0 w 10000"/>
                  <a:gd name="connsiteY0" fmla="*/ 168 h 10000"/>
                  <a:gd name="connsiteX1" fmla="*/ 9935 w 10000"/>
                  <a:gd name="connsiteY1" fmla="*/ 149 h 10000"/>
                  <a:gd name="connsiteX2" fmla="*/ 8103 w 10000"/>
                  <a:gd name="connsiteY2" fmla="*/ 10000 h 10000"/>
                  <a:gd name="connsiteX3" fmla="*/ 1772 w 10000"/>
                  <a:gd name="connsiteY3" fmla="*/ 10000 h 10000"/>
                  <a:gd name="connsiteX4" fmla="*/ 389 w 10000"/>
                  <a:gd name="connsiteY4" fmla="*/ 341 h 10000"/>
                  <a:gd name="connsiteX0" fmla="*/ 9546 w 9611"/>
                  <a:gd name="connsiteY0" fmla="*/ 0 h 9851"/>
                  <a:gd name="connsiteX1" fmla="*/ 7714 w 9611"/>
                  <a:gd name="connsiteY1" fmla="*/ 9851 h 9851"/>
                  <a:gd name="connsiteX2" fmla="*/ 1383 w 9611"/>
                  <a:gd name="connsiteY2" fmla="*/ 9851 h 9851"/>
                  <a:gd name="connsiteX3" fmla="*/ 0 w 9611"/>
                  <a:gd name="connsiteY3" fmla="*/ 192 h 9851"/>
                  <a:gd name="connsiteX0" fmla="*/ 9662 w 9741"/>
                  <a:gd name="connsiteY0" fmla="*/ 82 h 9815"/>
                  <a:gd name="connsiteX1" fmla="*/ 8026 w 9741"/>
                  <a:gd name="connsiteY1" fmla="*/ 9815 h 9815"/>
                  <a:gd name="connsiteX2" fmla="*/ 1439 w 9741"/>
                  <a:gd name="connsiteY2" fmla="*/ 9815 h 9815"/>
                  <a:gd name="connsiteX3" fmla="*/ 0 w 9741"/>
                  <a:gd name="connsiteY3" fmla="*/ 10 h 9815"/>
                  <a:gd name="connsiteX0" fmla="*/ 9642 w 9723"/>
                  <a:gd name="connsiteY0" fmla="*/ 0 h 9916"/>
                  <a:gd name="connsiteX1" fmla="*/ 7962 w 9723"/>
                  <a:gd name="connsiteY1" fmla="*/ 9916 h 9916"/>
                  <a:gd name="connsiteX2" fmla="*/ 1200 w 9723"/>
                  <a:gd name="connsiteY2" fmla="*/ 9916 h 9916"/>
                  <a:gd name="connsiteX3" fmla="*/ 0 w 9723"/>
                  <a:gd name="connsiteY3" fmla="*/ 260 h 9916"/>
                  <a:gd name="connsiteX0" fmla="*/ 9917 w 10000"/>
                  <a:gd name="connsiteY0" fmla="*/ 23 h 9749"/>
                  <a:gd name="connsiteX1" fmla="*/ 8189 w 10000"/>
                  <a:gd name="connsiteY1" fmla="*/ 9749 h 9749"/>
                  <a:gd name="connsiteX2" fmla="*/ 1234 w 10000"/>
                  <a:gd name="connsiteY2" fmla="*/ 9749 h 9749"/>
                  <a:gd name="connsiteX3" fmla="*/ 0 w 10000"/>
                  <a:gd name="connsiteY3" fmla="*/ 11 h 9749"/>
                  <a:gd name="connsiteX0" fmla="*/ 9917 w 10000"/>
                  <a:gd name="connsiteY0" fmla="*/ 0 h 10014"/>
                  <a:gd name="connsiteX1" fmla="*/ 8189 w 10000"/>
                  <a:gd name="connsiteY1" fmla="*/ 10014 h 10014"/>
                  <a:gd name="connsiteX2" fmla="*/ 1234 w 10000"/>
                  <a:gd name="connsiteY2" fmla="*/ 10014 h 10014"/>
                  <a:gd name="connsiteX3" fmla="*/ 0 w 10000"/>
                  <a:gd name="connsiteY3" fmla="*/ 25 h 10014"/>
                  <a:gd name="connsiteX0" fmla="*/ 9917 w 10000"/>
                  <a:gd name="connsiteY0" fmla="*/ 0 h 10001"/>
                  <a:gd name="connsiteX1" fmla="*/ 8189 w 10000"/>
                  <a:gd name="connsiteY1" fmla="*/ 10001 h 10001"/>
                  <a:gd name="connsiteX2" fmla="*/ 1234 w 10000"/>
                  <a:gd name="connsiteY2" fmla="*/ 10001 h 10001"/>
                  <a:gd name="connsiteX3" fmla="*/ 0 w 10000"/>
                  <a:gd name="connsiteY3" fmla="*/ 12 h 10001"/>
                  <a:gd name="connsiteX0" fmla="*/ 9917 w 10000"/>
                  <a:gd name="connsiteY0" fmla="*/ 1925 h 10000"/>
                  <a:gd name="connsiteX1" fmla="*/ 8189 w 10000"/>
                  <a:gd name="connsiteY1" fmla="*/ 10000 h 10000"/>
                  <a:gd name="connsiteX2" fmla="*/ 1234 w 10000"/>
                  <a:gd name="connsiteY2" fmla="*/ 10000 h 10000"/>
                  <a:gd name="connsiteX3" fmla="*/ 0 w 10000"/>
                  <a:gd name="connsiteY3" fmla="*/ 11 h 10000"/>
                  <a:gd name="connsiteX0" fmla="*/ 9657 w 9740"/>
                  <a:gd name="connsiteY0" fmla="*/ 15 h 8090"/>
                  <a:gd name="connsiteX1" fmla="*/ 7929 w 9740"/>
                  <a:gd name="connsiteY1" fmla="*/ 8090 h 8090"/>
                  <a:gd name="connsiteX2" fmla="*/ 974 w 9740"/>
                  <a:gd name="connsiteY2" fmla="*/ 8090 h 8090"/>
                  <a:gd name="connsiteX3" fmla="*/ 0 w 9740"/>
                  <a:gd name="connsiteY3" fmla="*/ 16 h 8090"/>
                  <a:gd name="connsiteX0" fmla="*/ 9915 w 10001"/>
                  <a:gd name="connsiteY0" fmla="*/ 0 h 9981"/>
                  <a:gd name="connsiteX1" fmla="*/ 8141 w 10001"/>
                  <a:gd name="connsiteY1" fmla="*/ 9981 h 9981"/>
                  <a:gd name="connsiteX2" fmla="*/ 1000 w 10001"/>
                  <a:gd name="connsiteY2" fmla="*/ 9981 h 9981"/>
                  <a:gd name="connsiteX3" fmla="*/ 0 w 10001"/>
                  <a:gd name="connsiteY3" fmla="*/ 2185 h 9981"/>
                  <a:gd name="connsiteX0" fmla="*/ 9375 w 9496"/>
                  <a:gd name="connsiteY0" fmla="*/ 0 h 7987"/>
                  <a:gd name="connsiteX1" fmla="*/ 8140 w 9496"/>
                  <a:gd name="connsiteY1" fmla="*/ 7987 h 7987"/>
                  <a:gd name="connsiteX2" fmla="*/ 1000 w 9496"/>
                  <a:gd name="connsiteY2" fmla="*/ 7987 h 7987"/>
                  <a:gd name="connsiteX3" fmla="*/ 0 w 9496"/>
                  <a:gd name="connsiteY3" fmla="*/ 176 h 7987"/>
                  <a:gd name="connsiteX0" fmla="*/ 9873 w 10000"/>
                  <a:gd name="connsiteY0" fmla="*/ 0 h 9817"/>
                  <a:gd name="connsiteX1" fmla="*/ 8572 w 10000"/>
                  <a:gd name="connsiteY1" fmla="*/ 9817 h 9817"/>
                  <a:gd name="connsiteX2" fmla="*/ 1053 w 10000"/>
                  <a:gd name="connsiteY2" fmla="*/ 9817 h 9817"/>
                  <a:gd name="connsiteX3" fmla="*/ 0 w 10000"/>
                  <a:gd name="connsiteY3" fmla="*/ 37 h 9817"/>
                  <a:gd name="connsiteX0" fmla="*/ 9873 w 10000"/>
                  <a:gd name="connsiteY0" fmla="*/ 111 h 9999"/>
                  <a:gd name="connsiteX1" fmla="*/ 8572 w 10000"/>
                  <a:gd name="connsiteY1" fmla="*/ 9999 h 9999"/>
                  <a:gd name="connsiteX2" fmla="*/ 1053 w 10000"/>
                  <a:gd name="connsiteY2" fmla="*/ 9999 h 9999"/>
                  <a:gd name="connsiteX3" fmla="*/ 0 w 10000"/>
                  <a:gd name="connsiteY3" fmla="*/ 37 h 9999"/>
                  <a:gd name="connsiteX0" fmla="*/ 9873 w 10000"/>
                  <a:gd name="connsiteY0" fmla="*/ 0 h 10001"/>
                  <a:gd name="connsiteX1" fmla="*/ 8572 w 10000"/>
                  <a:gd name="connsiteY1" fmla="*/ 10001 h 10001"/>
                  <a:gd name="connsiteX2" fmla="*/ 1053 w 10000"/>
                  <a:gd name="connsiteY2" fmla="*/ 10001 h 10001"/>
                  <a:gd name="connsiteX3" fmla="*/ 0 w 10000"/>
                  <a:gd name="connsiteY3" fmla="*/ 38 h 10001"/>
                  <a:gd name="connsiteX0" fmla="*/ 9873 w 10000"/>
                  <a:gd name="connsiteY0" fmla="*/ 36 h 10000"/>
                  <a:gd name="connsiteX1" fmla="*/ 8572 w 10000"/>
                  <a:gd name="connsiteY1" fmla="*/ 10000 h 10000"/>
                  <a:gd name="connsiteX2" fmla="*/ 1053 w 10000"/>
                  <a:gd name="connsiteY2" fmla="*/ 10000 h 10000"/>
                  <a:gd name="connsiteX3" fmla="*/ 0 w 10000"/>
                  <a:gd name="connsiteY3" fmla="*/ 37 h 10000"/>
                  <a:gd name="connsiteX0" fmla="*/ 9873 w 9903"/>
                  <a:gd name="connsiteY0" fmla="*/ 36 h 10000"/>
                  <a:gd name="connsiteX1" fmla="*/ 8572 w 9903"/>
                  <a:gd name="connsiteY1" fmla="*/ 10000 h 10000"/>
                  <a:gd name="connsiteX2" fmla="*/ 1053 w 9903"/>
                  <a:gd name="connsiteY2" fmla="*/ 10000 h 10000"/>
                  <a:gd name="connsiteX3" fmla="*/ 0 w 9903"/>
                  <a:gd name="connsiteY3" fmla="*/ 37 h 10000"/>
                  <a:gd name="connsiteX0" fmla="*/ 9970 w 10000"/>
                  <a:gd name="connsiteY0" fmla="*/ 26 h 10000"/>
                  <a:gd name="connsiteX1" fmla="*/ 8656 w 10000"/>
                  <a:gd name="connsiteY1" fmla="*/ 10000 h 10000"/>
                  <a:gd name="connsiteX2" fmla="*/ 1063 w 10000"/>
                  <a:gd name="connsiteY2" fmla="*/ 10000 h 10000"/>
                  <a:gd name="connsiteX3" fmla="*/ 0 w 10000"/>
                  <a:gd name="connsiteY3" fmla="*/ 37 h 10000"/>
                  <a:gd name="connsiteX0" fmla="*/ 9970 w 10000"/>
                  <a:gd name="connsiteY0" fmla="*/ 0 h 9974"/>
                  <a:gd name="connsiteX1" fmla="*/ 8656 w 10000"/>
                  <a:gd name="connsiteY1" fmla="*/ 9974 h 9974"/>
                  <a:gd name="connsiteX2" fmla="*/ 1063 w 10000"/>
                  <a:gd name="connsiteY2" fmla="*/ 9974 h 9974"/>
                  <a:gd name="connsiteX3" fmla="*/ 0 w 10000"/>
                  <a:gd name="connsiteY3" fmla="*/ 11 h 9974"/>
                  <a:gd name="connsiteX0" fmla="*/ 9970 w 10000"/>
                  <a:gd name="connsiteY0" fmla="*/ 0 h 10000"/>
                  <a:gd name="connsiteX1" fmla="*/ 8656 w 10000"/>
                  <a:gd name="connsiteY1" fmla="*/ 10000 h 10000"/>
                  <a:gd name="connsiteX2" fmla="*/ 1063 w 10000"/>
                  <a:gd name="connsiteY2" fmla="*/ 10000 h 10000"/>
                  <a:gd name="connsiteX3" fmla="*/ 0 w 10000"/>
                  <a:gd name="connsiteY3" fmla="*/ 11 h 10000"/>
                  <a:gd name="connsiteX0" fmla="*/ 9970 w 10000"/>
                  <a:gd name="connsiteY0" fmla="*/ 0 h 10000"/>
                  <a:gd name="connsiteX1" fmla="*/ 8656 w 10000"/>
                  <a:gd name="connsiteY1" fmla="*/ 10000 h 10000"/>
                  <a:gd name="connsiteX2" fmla="*/ 1063 w 10000"/>
                  <a:gd name="connsiteY2" fmla="*/ 10000 h 10000"/>
                  <a:gd name="connsiteX3" fmla="*/ 0 w 10000"/>
                  <a:gd name="connsiteY3" fmla="*/ 1 h 10000"/>
                  <a:gd name="connsiteX0" fmla="*/ 9970 w 10000"/>
                  <a:gd name="connsiteY0" fmla="*/ 18 h 10018"/>
                  <a:gd name="connsiteX1" fmla="*/ 8656 w 10000"/>
                  <a:gd name="connsiteY1" fmla="*/ 10018 h 10018"/>
                  <a:gd name="connsiteX2" fmla="*/ 1063 w 10000"/>
                  <a:gd name="connsiteY2" fmla="*/ 10018 h 10018"/>
                  <a:gd name="connsiteX3" fmla="*/ 0 w 10000"/>
                  <a:gd name="connsiteY3" fmla="*/ 0 h 10018"/>
                  <a:gd name="connsiteX0" fmla="*/ 9970 w 10000"/>
                  <a:gd name="connsiteY0" fmla="*/ 8 h 10008"/>
                  <a:gd name="connsiteX1" fmla="*/ 8656 w 10000"/>
                  <a:gd name="connsiteY1" fmla="*/ 10008 h 10008"/>
                  <a:gd name="connsiteX2" fmla="*/ 1063 w 10000"/>
                  <a:gd name="connsiteY2" fmla="*/ 10008 h 10008"/>
                  <a:gd name="connsiteX3" fmla="*/ 0 w 10000"/>
                  <a:gd name="connsiteY3" fmla="*/ 0 h 10008"/>
                  <a:gd name="connsiteX0" fmla="*/ 9970 w 10000"/>
                  <a:gd name="connsiteY0" fmla="*/ 18 h 10018"/>
                  <a:gd name="connsiteX1" fmla="*/ 8656 w 10000"/>
                  <a:gd name="connsiteY1" fmla="*/ 10018 h 10018"/>
                  <a:gd name="connsiteX2" fmla="*/ 1063 w 10000"/>
                  <a:gd name="connsiteY2" fmla="*/ 10018 h 10018"/>
                  <a:gd name="connsiteX3" fmla="*/ 0 w 10000"/>
                  <a:gd name="connsiteY3" fmla="*/ 0 h 10018"/>
                  <a:gd name="connsiteX0" fmla="*/ 9970 w 10000"/>
                  <a:gd name="connsiteY0" fmla="*/ 8 h 10008"/>
                  <a:gd name="connsiteX1" fmla="*/ 8656 w 10000"/>
                  <a:gd name="connsiteY1" fmla="*/ 10008 h 10008"/>
                  <a:gd name="connsiteX2" fmla="*/ 1063 w 10000"/>
                  <a:gd name="connsiteY2" fmla="*/ 10008 h 10008"/>
                  <a:gd name="connsiteX3" fmla="*/ 0 w 10000"/>
                  <a:gd name="connsiteY3" fmla="*/ 0 h 10008"/>
                  <a:gd name="connsiteX0" fmla="*/ 9970 w 10000"/>
                  <a:gd name="connsiteY0" fmla="*/ 0 h 11292"/>
                  <a:gd name="connsiteX1" fmla="*/ 8656 w 10000"/>
                  <a:gd name="connsiteY1" fmla="*/ 11292 h 11292"/>
                  <a:gd name="connsiteX2" fmla="*/ 1063 w 10000"/>
                  <a:gd name="connsiteY2" fmla="*/ 11292 h 11292"/>
                  <a:gd name="connsiteX3" fmla="*/ 0 w 10000"/>
                  <a:gd name="connsiteY3" fmla="*/ 1284 h 11292"/>
                  <a:gd name="connsiteX0" fmla="*/ 10393 w 10423"/>
                  <a:gd name="connsiteY0" fmla="*/ 0 h 11292"/>
                  <a:gd name="connsiteX1" fmla="*/ 9079 w 10423"/>
                  <a:gd name="connsiteY1" fmla="*/ 11292 h 11292"/>
                  <a:gd name="connsiteX2" fmla="*/ 1486 w 10423"/>
                  <a:gd name="connsiteY2" fmla="*/ 11292 h 11292"/>
                  <a:gd name="connsiteX3" fmla="*/ 0 w 10423"/>
                  <a:gd name="connsiteY3" fmla="*/ 74 h 11292"/>
                  <a:gd name="connsiteX0" fmla="*/ 9876 w 9906"/>
                  <a:gd name="connsiteY0" fmla="*/ 0 h 11292"/>
                  <a:gd name="connsiteX1" fmla="*/ 8562 w 9906"/>
                  <a:gd name="connsiteY1" fmla="*/ 11292 h 11292"/>
                  <a:gd name="connsiteX2" fmla="*/ 969 w 9906"/>
                  <a:gd name="connsiteY2" fmla="*/ 11292 h 11292"/>
                  <a:gd name="connsiteX3" fmla="*/ 0 w 9906"/>
                  <a:gd name="connsiteY3" fmla="*/ 40 h 11292"/>
                  <a:gd name="connsiteX0" fmla="*/ 10492 w 10522"/>
                  <a:gd name="connsiteY0" fmla="*/ 0 h 10000"/>
                  <a:gd name="connsiteX1" fmla="*/ 9165 w 10522"/>
                  <a:gd name="connsiteY1" fmla="*/ 10000 h 10000"/>
                  <a:gd name="connsiteX2" fmla="*/ 1500 w 10522"/>
                  <a:gd name="connsiteY2" fmla="*/ 10000 h 10000"/>
                  <a:gd name="connsiteX3" fmla="*/ 0 w 10522"/>
                  <a:gd name="connsiteY3" fmla="*/ 35 h 10000"/>
                  <a:gd name="connsiteX0" fmla="*/ 10840 w 10861"/>
                  <a:gd name="connsiteY0" fmla="*/ 5 h 9965"/>
                  <a:gd name="connsiteX1" fmla="*/ 9165 w 10861"/>
                  <a:gd name="connsiteY1" fmla="*/ 9965 h 9965"/>
                  <a:gd name="connsiteX2" fmla="*/ 1500 w 10861"/>
                  <a:gd name="connsiteY2" fmla="*/ 9965 h 9965"/>
                  <a:gd name="connsiteX3" fmla="*/ 0 w 10861"/>
                  <a:gd name="connsiteY3" fmla="*/ 0 h 9965"/>
                  <a:gd name="connsiteX0" fmla="*/ 10141 w 10158"/>
                  <a:gd name="connsiteY0" fmla="*/ 0 h 10005"/>
                  <a:gd name="connsiteX1" fmla="*/ 8438 w 10158"/>
                  <a:gd name="connsiteY1" fmla="*/ 10005 h 10005"/>
                  <a:gd name="connsiteX2" fmla="*/ 1381 w 10158"/>
                  <a:gd name="connsiteY2" fmla="*/ 10005 h 10005"/>
                  <a:gd name="connsiteX3" fmla="*/ 0 w 10158"/>
                  <a:gd name="connsiteY3" fmla="*/ 5 h 10005"/>
                  <a:gd name="connsiteX0" fmla="*/ 9821 w 9838"/>
                  <a:gd name="connsiteY0" fmla="*/ 0 h 10005"/>
                  <a:gd name="connsiteX1" fmla="*/ 8118 w 9838"/>
                  <a:gd name="connsiteY1" fmla="*/ 10005 h 10005"/>
                  <a:gd name="connsiteX2" fmla="*/ 1061 w 9838"/>
                  <a:gd name="connsiteY2" fmla="*/ 10005 h 10005"/>
                  <a:gd name="connsiteX3" fmla="*/ 0 w 9838"/>
                  <a:gd name="connsiteY3" fmla="*/ 5 h 10005"/>
                  <a:gd name="connsiteX0" fmla="*/ 9684 w 9701"/>
                  <a:gd name="connsiteY0" fmla="*/ 52 h 10052"/>
                  <a:gd name="connsiteX1" fmla="*/ 7953 w 9701"/>
                  <a:gd name="connsiteY1" fmla="*/ 10052 h 10052"/>
                  <a:gd name="connsiteX2" fmla="*/ 779 w 9701"/>
                  <a:gd name="connsiteY2" fmla="*/ 10052 h 10052"/>
                  <a:gd name="connsiteX3" fmla="*/ 0 w 9701"/>
                  <a:gd name="connsiteY3" fmla="*/ 0 h 10052"/>
                  <a:gd name="connsiteX0" fmla="*/ 9982 w 10000"/>
                  <a:gd name="connsiteY0" fmla="*/ 0 h 10005"/>
                  <a:gd name="connsiteX1" fmla="*/ 8198 w 10000"/>
                  <a:gd name="connsiteY1" fmla="*/ 10005 h 10005"/>
                  <a:gd name="connsiteX2" fmla="*/ 803 w 10000"/>
                  <a:gd name="connsiteY2" fmla="*/ 10005 h 10005"/>
                  <a:gd name="connsiteX3" fmla="*/ 0 w 10000"/>
                  <a:gd name="connsiteY3" fmla="*/ 5 h 10005"/>
                  <a:gd name="connsiteX0" fmla="*/ 9982 w 10000"/>
                  <a:gd name="connsiteY0" fmla="*/ 0 h 10024"/>
                  <a:gd name="connsiteX1" fmla="*/ 8198 w 10000"/>
                  <a:gd name="connsiteY1" fmla="*/ 10024 h 10024"/>
                  <a:gd name="connsiteX2" fmla="*/ 803 w 10000"/>
                  <a:gd name="connsiteY2" fmla="*/ 10024 h 10024"/>
                  <a:gd name="connsiteX3" fmla="*/ 0 w 10000"/>
                  <a:gd name="connsiteY3" fmla="*/ 24 h 10024"/>
                  <a:gd name="connsiteX0" fmla="*/ 9982 w 10000"/>
                  <a:gd name="connsiteY0" fmla="*/ 33 h 10057"/>
                  <a:gd name="connsiteX1" fmla="*/ 8198 w 10000"/>
                  <a:gd name="connsiteY1" fmla="*/ 10057 h 10057"/>
                  <a:gd name="connsiteX2" fmla="*/ 803 w 10000"/>
                  <a:gd name="connsiteY2" fmla="*/ 10057 h 10057"/>
                  <a:gd name="connsiteX3" fmla="*/ 0 w 10000"/>
                  <a:gd name="connsiteY3" fmla="*/ 0 h 10057"/>
                  <a:gd name="connsiteX0" fmla="*/ 9982 w 10000"/>
                  <a:gd name="connsiteY0" fmla="*/ 0 h 10024"/>
                  <a:gd name="connsiteX1" fmla="*/ 8198 w 10000"/>
                  <a:gd name="connsiteY1" fmla="*/ 10024 h 10024"/>
                  <a:gd name="connsiteX2" fmla="*/ 803 w 10000"/>
                  <a:gd name="connsiteY2" fmla="*/ 10024 h 10024"/>
                  <a:gd name="connsiteX3" fmla="*/ 0 w 10000"/>
                  <a:gd name="connsiteY3" fmla="*/ 5 h 10024"/>
                  <a:gd name="connsiteX0" fmla="*/ 9982 w 10000"/>
                  <a:gd name="connsiteY0" fmla="*/ 0 h 12673"/>
                  <a:gd name="connsiteX1" fmla="*/ 8198 w 10000"/>
                  <a:gd name="connsiteY1" fmla="*/ 12673 h 12673"/>
                  <a:gd name="connsiteX2" fmla="*/ 803 w 10000"/>
                  <a:gd name="connsiteY2" fmla="*/ 12673 h 12673"/>
                  <a:gd name="connsiteX3" fmla="*/ 0 w 10000"/>
                  <a:gd name="connsiteY3" fmla="*/ 2654 h 12673"/>
                  <a:gd name="connsiteX0" fmla="*/ 10258 w 10276"/>
                  <a:gd name="connsiteY0" fmla="*/ 0 h 12673"/>
                  <a:gd name="connsiteX1" fmla="*/ 8474 w 10276"/>
                  <a:gd name="connsiteY1" fmla="*/ 12673 h 12673"/>
                  <a:gd name="connsiteX2" fmla="*/ 1079 w 10276"/>
                  <a:gd name="connsiteY2" fmla="*/ 12673 h 12673"/>
                  <a:gd name="connsiteX3" fmla="*/ 0 w 10276"/>
                  <a:gd name="connsiteY3" fmla="*/ 5 h 12673"/>
                  <a:gd name="connsiteX0" fmla="*/ 10258 w 10276"/>
                  <a:gd name="connsiteY0" fmla="*/ 29 h 12702"/>
                  <a:gd name="connsiteX1" fmla="*/ 8474 w 10276"/>
                  <a:gd name="connsiteY1" fmla="*/ 12702 h 12702"/>
                  <a:gd name="connsiteX2" fmla="*/ 1079 w 10276"/>
                  <a:gd name="connsiteY2" fmla="*/ 12702 h 12702"/>
                  <a:gd name="connsiteX3" fmla="*/ 0 w 10276"/>
                  <a:gd name="connsiteY3" fmla="*/ 0 h 12702"/>
                  <a:gd name="connsiteX0" fmla="*/ 10258 w 10276"/>
                  <a:gd name="connsiteY0" fmla="*/ 12 h 12702"/>
                  <a:gd name="connsiteX1" fmla="*/ 8474 w 10276"/>
                  <a:gd name="connsiteY1" fmla="*/ 12702 h 12702"/>
                  <a:gd name="connsiteX2" fmla="*/ 1079 w 10276"/>
                  <a:gd name="connsiteY2" fmla="*/ 12702 h 12702"/>
                  <a:gd name="connsiteX3" fmla="*/ 0 w 10276"/>
                  <a:gd name="connsiteY3" fmla="*/ 0 h 12702"/>
                  <a:gd name="connsiteX0" fmla="*/ 9472 w 9490"/>
                  <a:gd name="connsiteY0" fmla="*/ 96 h 12786"/>
                  <a:gd name="connsiteX1" fmla="*/ 7688 w 9490"/>
                  <a:gd name="connsiteY1" fmla="*/ 12786 h 12786"/>
                  <a:gd name="connsiteX2" fmla="*/ 293 w 9490"/>
                  <a:gd name="connsiteY2" fmla="*/ 12786 h 12786"/>
                  <a:gd name="connsiteX3" fmla="*/ 576 w 9490"/>
                  <a:gd name="connsiteY3" fmla="*/ 0 h 12786"/>
                  <a:gd name="connsiteX0" fmla="*/ 6392 w 8288"/>
                  <a:gd name="connsiteY0" fmla="*/ 75 h 10000"/>
                  <a:gd name="connsiteX1" fmla="*/ 8100 w 8288"/>
                  <a:gd name="connsiteY1" fmla="*/ 10000 h 10000"/>
                  <a:gd name="connsiteX2" fmla="*/ 308 w 8288"/>
                  <a:gd name="connsiteY2" fmla="*/ 10000 h 10000"/>
                  <a:gd name="connsiteX3" fmla="*/ 606 w 8288"/>
                  <a:gd name="connsiteY3" fmla="*/ 0 h 10000"/>
                  <a:gd name="connsiteX0" fmla="*/ 7521 w 9809"/>
                  <a:gd name="connsiteY0" fmla="*/ 57 h 9982"/>
                  <a:gd name="connsiteX1" fmla="*/ 9582 w 9809"/>
                  <a:gd name="connsiteY1" fmla="*/ 9982 h 9982"/>
                  <a:gd name="connsiteX2" fmla="*/ 181 w 9809"/>
                  <a:gd name="connsiteY2" fmla="*/ 9982 h 9982"/>
                  <a:gd name="connsiteX3" fmla="*/ 2879 w 9809"/>
                  <a:gd name="connsiteY3" fmla="*/ 0 h 9982"/>
                  <a:gd name="connsiteX0" fmla="*/ 6235 w 9935"/>
                  <a:gd name="connsiteY0" fmla="*/ 0 h 10068"/>
                  <a:gd name="connsiteX1" fmla="*/ 9768 w 9935"/>
                  <a:gd name="connsiteY1" fmla="*/ 10068 h 10068"/>
                  <a:gd name="connsiteX2" fmla="*/ 184 w 9935"/>
                  <a:gd name="connsiteY2" fmla="*/ 10068 h 10068"/>
                  <a:gd name="connsiteX3" fmla="*/ 2934 w 9935"/>
                  <a:gd name="connsiteY3" fmla="*/ 68 h 10068"/>
                  <a:gd name="connsiteX0" fmla="*/ 7236 w 10038"/>
                  <a:gd name="connsiteY0" fmla="*/ 0 h 9947"/>
                  <a:gd name="connsiteX1" fmla="*/ 9832 w 10038"/>
                  <a:gd name="connsiteY1" fmla="*/ 9947 h 9947"/>
                  <a:gd name="connsiteX2" fmla="*/ 185 w 10038"/>
                  <a:gd name="connsiteY2" fmla="*/ 9947 h 9947"/>
                  <a:gd name="connsiteX3" fmla="*/ 2953 w 10038"/>
                  <a:gd name="connsiteY3" fmla="*/ 15 h 9947"/>
                  <a:gd name="connsiteX0" fmla="*/ 5774 w 9948"/>
                  <a:gd name="connsiteY0" fmla="*/ 0 h 10053"/>
                  <a:gd name="connsiteX1" fmla="*/ 9795 w 9948"/>
                  <a:gd name="connsiteY1" fmla="*/ 10053 h 10053"/>
                  <a:gd name="connsiteX2" fmla="*/ 184 w 9948"/>
                  <a:gd name="connsiteY2" fmla="*/ 10053 h 10053"/>
                  <a:gd name="connsiteX3" fmla="*/ 2942 w 9948"/>
                  <a:gd name="connsiteY3" fmla="*/ 68 h 10053"/>
                  <a:gd name="connsiteX0" fmla="*/ 6765 w 10031"/>
                  <a:gd name="connsiteY0" fmla="*/ 0 h 9982"/>
                  <a:gd name="connsiteX1" fmla="*/ 9846 w 10031"/>
                  <a:gd name="connsiteY1" fmla="*/ 9982 h 9982"/>
                  <a:gd name="connsiteX2" fmla="*/ 185 w 10031"/>
                  <a:gd name="connsiteY2" fmla="*/ 9982 h 9982"/>
                  <a:gd name="connsiteX3" fmla="*/ 2957 w 10031"/>
                  <a:gd name="connsiteY3" fmla="*/ 50 h 9982"/>
                  <a:gd name="connsiteX0" fmla="*/ 6744 w 10001"/>
                  <a:gd name="connsiteY0" fmla="*/ 446 h 10446"/>
                  <a:gd name="connsiteX1" fmla="*/ 9816 w 10001"/>
                  <a:gd name="connsiteY1" fmla="*/ 10446 h 10446"/>
                  <a:gd name="connsiteX2" fmla="*/ 184 w 10001"/>
                  <a:gd name="connsiteY2" fmla="*/ 10446 h 10446"/>
                  <a:gd name="connsiteX3" fmla="*/ 2948 w 10001"/>
                  <a:gd name="connsiteY3" fmla="*/ 0 h 10446"/>
                  <a:gd name="connsiteX0" fmla="*/ 7223 w 10022"/>
                  <a:gd name="connsiteY0" fmla="*/ 0 h 10496"/>
                  <a:gd name="connsiteX1" fmla="*/ 9816 w 10022"/>
                  <a:gd name="connsiteY1" fmla="*/ 10496 h 10496"/>
                  <a:gd name="connsiteX2" fmla="*/ 184 w 10022"/>
                  <a:gd name="connsiteY2" fmla="*/ 10496 h 10496"/>
                  <a:gd name="connsiteX3" fmla="*/ 2948 w 10022"/>
                  <a:gd name="connsiteY3" fmla="*/ 50 h 10496"/>
                  <a:gd name="connsiteX0" fmla="*/ 7066 w 10014"/>
                  <a:gd name="connsiteY0" fmla="*/ 0 h 10461"/>
                  <a:gd name="connsiteX1" fmla="*/ 9816 w 10014"/>
                  <a:gd name="connsiteY1" fmla="*/ 10461 h 10461"/>
                  <a:gd name="connsiteX2" fmla="*/ 184 w 10014"/>
                  <a:gd name="connsiteY2" fmla="*/ 10461 h 10461"/>
                  <a:gd name="connsiteX3" fmla="*/ 2948 w 10014"/>
                  <a:gd name="connsiteY3" fmla="*/ 15 h 10461"/>
                  <a:gd name="connsiteX0" fmla="*/ 7223 w 10022"/>
                  <a:gd name="connsiteY0" fmla="*/ 2 h 10446"/>
                  <a:gd name="connsiteX1" fmla="*/ 9816 w 10022"/>
                  <a:gd name="connsiteY1" fmla="*/ 10446 h 10446"/>
                  <a:gd name="connsiteX2" fmla="*/ 184 w 10022"/>
                  <a:gd name="connsiteY2" fmla="*/ 10446 h 10446"/>
                  <a:gd name="connsiteX3" fmla="*/ 2948 w 10022"/>
                  <a:gd name="connsiteY3" fmla="*/ 0 h 10446"/>
                  <a:gd name="connsiteX0" fmla="*/ 7223 w 10022"/>
                  <a:gd name="connsiteY0" fmla="*/ 2 h 10446"/>
                  <a:gd name="connsiteX1" fmla="*/ 9816 w 10022"/>
                  <a:gd name="connsiteY1" fmla="*/ 10446 h 10446"/>
                  <a:gd name="connsiteX2" fmla="*/ 184 w 10022"/>
                  <a:gd name="connsiteY2" fmla="*/ 10446 h 10446"/>
                  <a:gd name="connsiteX3" fmla="*/ 2948 w 10022"/>
                  <a:gd name="connsiteY3" fmla="*/ 0 h 10446"/>
                  <a:gd name="connsiteX0" fmla="*/ 6909 w 10007"/>
                  <a:gd name="connsiteY0" fmla="*/ 0 h 10461"/>
                  <a:gd name="connsiteX1" fmla="*/ 9816 w 10007"/>
                  <a:gd name="connsiteY1" fmla="*/ 10461 h 10461"/>
                  <a:gd name="connsiteX2" fmla="*/ 184 w 10007"/>
                  <a:gd name="connsiteY2" fmla="*/ 10461 h 10461"/>
                  <a:gd name="connsiteX3" fmla="*/ 2948 w 10007"/>
                  <a:gd name="connsiteY3" fmla="*/ 15 h 10461"/>
                  <a:gd name="connsiteX0" fmla="*/ 6909 w 10007"/>
                  <a:gd name="connsiteY0" fmla="*/ 0 h 10449"/>
                  <a:gd name="connsiteX1" fmla="*/ 9816 w 10007"/>
                  <a:gd name="connsiteY1" fmla="*/ 10449 h 10449"/>
                  <a:gd name="connsiteX2" fmla="*/ 184 w 10007"/>
                  <a:gd name="connsiteY2" fmla="*/ 10449 h 10449"/>
                  <a:gd name="connsiteX3" fmla="*/ 2948 w 10007"/>
                  <a:gd name="connsiteY3" fmla="*/ 3 h 10449"/>
                  <a:gd name="connsiteX0" fmla="*/ 6909 w 10007"/>
                  <a:gd name="connsiteY0" fmla="*/ 0 h 10449"/>
                  <a:gd name="connsiteX1" fmla="*/ 9816 w 10007"/>
                  <a:gd name="connsiteY1" fmla="*/ 10449 h 10449"/>
                  <a:gd name="connsiteX2" fmla="*/ 184 w 10007"/>
                  <a:gd name="connsiteY2" fmla="*/ 10449 h 10449"/>
                  <a:gd name="connsiteX3" fmla="*/ 2948 w 10007"/>
                  <a:gd name="connsiteY3" fmla="*/ 3 h 10449"/>
                  <a:gd name="connsiteX4" fmla="*/ 6909 w 10007"/>
                  <a:gd name="connsiteY4" fmla="*/ 0 h 10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7" h="10449">
                    <a:moveTo>
                      <a:pt x="6909" y="0"/>
                    </a:moveTo>
                    <a:cubicBezTo>
                      <a:pt x="7138" y="266"/>
                      <a:pt x="10887" y="6611"/>
                      <a:pt x="9816" y="10449"/>
                    </a:cubicBezTo>
                    <a:lnTo>
                      <a:pt x="184" y="10449"/>
                    </a:lnTo>
                    <a:cubicBezTo>
                      <a:pt x="-886" y="6611"/>
                      <a:pt x="3044" y="224"/>
                      <a:pt x="2948" y="3"/>
                    </a:cubicBezTo>
                    <a:lnTo>
                      <a:pt x="6909" y="0"/>
                    </a:lnTo>
                    <a:close/>
                  </a:path>
                </a:pathLst>
              </a:custGeom>
              <a:gradFill flip="none" rotWithShape="1">
                <a:gsLst>
                  <a:gs pos="11000">
                    <a:srgbClr val="C8B985"/>
                  </a:gs>
                  <a:gs pos="85000">
                    <a:srgbClr val="CFB673"/>
                  </a:gs>
                  <a:gs pos="72000">
                    <a:srgbClr val="DDCA9E"/>
                  </a:gs>
                  <a:gs pos="50000">
                    <a:srgbClr val="D7CEB3"/>
                  </a:gs>
                </a:gsLst>
                <a:lin ang="16200000" scaled="1"/>
                <a:tileRect/>
              </a:gradFill>
              <a:ln w="38100">
                <a:solidFill>
                  <a:srgbClr val="B18E5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grpSp>
            <p:nvGrpSpPr>
              <p:cNvPr id="4" name="群組 3">
                <a:extLst>
                  <a:ext uri="{FF2B5EF4-FFF2-40B4-BE49-F238E27FC236}">
                    <a16:creationId xmlns:a16="http://schemas.microsoft.com/office/drawing/2014/main" id="{61A0520B-584F-4864-AB96-4A61BFA9AE54}"/>
                  </a:ext>
                </a:extLst>
              </p:cNvPr>
              <p:cNvGrpSpPr/>
              <p:nvPr/>
            </p:nvGrpSpPr>
            <p:grpSpPr>
              <a:xfrm>
                <a:off x="2113358" y="907923"/>
                <a:ext cx="2484278" cy="2253182"/>
                <a:chOff x="2102935" y="1628800"/>
                <a:chExt cx="2484278" cy="2253182"/>
              </a:xfrm>
            </p:grpSpPr>
            <p:sp>
              <p:nvSpPr>
                <p:cNvPr id="3" name="心形 2">
                  <a:extLst>
                    <a:ext uri="{FF2B5EF4-FFF2-40B4-BE49-F238E27FC236}">
                      <a16:creationId xmlns:a16="http://schemas.microsoft.com/office/drawing/2014/main" id="{0F7C73D1-3C6A-4F28-B8A1-65568D95062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102935" y="1628800"/>
                  <a:ext cx="2484278" cy="2253182"/>
                </a:xfrm>
                <a:prstGeom prst="heart">
                  <a:avLst/>
                </a:prstGeom>
                <a:solidFill>
                  <a:srgbClr val="FF61B0"/>
                </a:solidFill>
                <a:ln>
                  <a:solidFill>
                    <a:srgbClr val="66006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/>
                </a:p>
              </p:txBody>
            </p:sp>
            <p:sp>
              <p:nvSpPr>
                <p:cNvPr id="2" name="心形 1">
                  <a:extLst>
                    <a:ext uri="{FF2B5EF4-FFF2-40B4-BE49-F238E27FC236}">
                      <a16:creationId xmlns:a16="http://schemas.microsoft.com/office/drawing/2014/main" id="{DD643742-D51E-4E99-9428-E30B0FA43FC5}"/>
                    </a:ext>
                  </a:extLst>
                </p:cNvPr>
                <p:cNvSpPr/>
                <p:nvPr/>
              </p:nvSpPr>
              <p:spPr>
                <a:xfrm>
                  <a:off x="2771800" y="2312876"/>
                  <a:ext cx="1149338" cy="936104"/>
                </a:xfrm>
                <a:prstGeom prst="heart">
                  <a:avLst/>
                </a:prstGeom>
                <a:solidFill>
                  <a:schemeClr val="bg1"/>
                </a:solidFill>
                <a:ln>
                  <a:solidFill>
                    <a:srgbClr val="66006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/>
                </a:p>
              </p:txBody>
            </p:sp>
          </p:grpSp>
        </p:grpSp>
        <p:grpSp>
          <p:nvGrpSpPr>
            <p:cNvPr id="17" name="群組 242">
              <a:extLst>
                <a:ext uri="{FF2B5EF4-FFF2-40B4-BE49-F238E27FC236}">
                  <a16:creationId xmlns:a16="http://schemas.microsoft.com/office/drawing/2014/main" id="{59B3A36E-DE5C-46B8-83EC-DFB58DB99F49}"/>
                </a:ext>
              </a:extLst>
            </p:cNvPr>
            <p:cNvGrpSpPr/>
            <p:nvPr/>
          </p:nvGrpSpPr>
          <p:grpSpPr>
            <a:xfrm rot="20068289">
              <a:off x="320961" y="6963818"/>
              <a:ext cx="7800840" cy="3076583"/>
              <a:chOff x="839612" y="1376884"/>
              <a:chExt cx="7800840" cy="3076583"/>
            </a:xfrm>
          </p:grpSpPr>
          <p:sp>
            <p:nvSpPr>
              <p:cNvPr id="18" name="手繪多邊形 189">
                <a:extLst>
                  <a:ext uri="{FF2B5EF4-FFF2-40B4-BE49-F238E27FC236}">
                    <a16:creationId xmlns:a16="http://schemas.microsoft.com/office/drawing/2014/main" id="{7AF44B6A-F1CC-4BDB-AC05-D7ACC826FF86}"/>
                  </a:ext>
                </a:extLst>
              </p:cNvPr>
              <p:cNvSpPr/>
              <p:nvPr/>
            </p:nvSpPr>
            <p:spPr>
              <a:xfrm>
                <a:off x="839612" y="3176972"/>
                <a:ext cx="6534855" cy="1276495"/>
              </a:xfrm>
              <a:custGeom>
                <a:avLst/>
                <a:gdLst>
                  <a:gd name="connsiteX0" fmla="*/ 6534855 w 6534855"/>
                  <a:gd name="connsiteY0" fmla="*/ 0 h 1227667"/>
                  <a:gd name="connsiteX1" fmla="*/ 6509455 w 6534855"/>
                  <a:gd name="connsiteY1" fmla="*/ 279400 h 1227667"/>
                  <a:gd name="connsiteX2" fmla="*/ 6407855 w 6534855"/>
                  <a:gd name="connsiteY2" fmla="*/ 592667 h 1227667"/>
                  <a:gd name="connsiteX3" fmla="*/ 6086121 w 6534855"/>
                  <a:gd name="connsiteY3" fmla="*/ 889000 h 1227667"/>
                  <a:gd name="connsiteX4" fmla="*/ 5628921 w 6534855"/>
                  <a:gd name="connsiteY4" fmla="*/ 1016000 h 1227667"/>
                  <a:gd name="connsiteX5" fmla="*/ 4892321 w 6534855"/>
                  <a:gd name="connsiteY5" fmla="*/ 1151467 h 1227667"/>
                  <a:gd name="connsiteX6" fmla="*/ 3774721 w 6534855"/>
                  <a:gd name="connsiteY6" fmla="*/ 1219200 h 1227667"/>
                  <a:gd name="connsiteX7" fmla="*/ 2928055 w 6534855"/>
                  <a:gd name="connsiteY7" fmla="*/ 1100667 h 1227667"/>
                  <a:gd name="connsiteX8" fmla="*/ 2140655 w 6534855"/>
                  <a:gd name="connsiteY8" fmla="*/ 762000 h 1227667"/>
                  <a:gd name="connsiteX9" fmla="*/ 1336321 w 6534855"/>
                  <a:gd name="connsiteY9" fmla="*/ 381000 h 1227667"/>
                  <a:gd name="connsiteX10" fmla="*/ 743655 w 6534855"/>
                  <a:gd name="connsiteY10" fmla="*/ 237067 h 1227667"/>
                  <a:gd name="connsiteX11" fmla="*/ 294921 w 6534855"/>
                  <a:gd name="connsiteY11" fmla="*/ 220133 h 1227667"/>
                  <a:gd name="connsiteX12" fmla="*/ 32455 w 6534855"/>
                  <a:gd name="connsiteY12" fmla="*/ 279400 h 1227667"/>
                  <a:gd name="connsiteX13" fmla="*/ 100188 w 6534855"/>
                  <a:gd name="connsiteY13" fmla="*/ 423333 h 1227667"/>
                  <a:gd name="connsiteX14" fmla="*/ 294921 w 6534855"/>
                  <a:gd name="connsiteY14" fmla="*/ 457200 h 1227667"/>
                  <a:gd name="connsiteX15" fmla="*/ 421921 w 6534855"/>
                  <a:gd name="connsiteY15" fmla="*/ 474133 h 1227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534855" h="1227667">
                    <a:moveTo>
                      <a:pt x="6534855" y="0"/>
                    </a:moveTo>
                    <a:cubicBezTo>
                      <a:pt x="6532738" y="90311"/>
                      <a:pt x="6530622" y="180622"/>
                      <a:pt x="6509455" y="279400"/>
                    </a:cubicBezTo>
                    <a:cubicBezTo>
                      <a:pt x="6488288" y="378178"/>
                      <a:pt x="6478411" y="491067"/>
                      <a:pt x="6407855" y="592667"/>
                    </a:cubicBezTo>
                    <a:cubicBezTo>
                      <a:pt x="6337299" y="694267"/>
                      <a:pt x="6215943" y="818445"/>
                      <a:pt x="6086121" y="889000"/>
                    </a:cubicBezTo>
                    <a:cubicBezTo>
                      <a:pt x="5956299" y="959555"/>
                      <a:pt x="5827888" y="972256"/>
                      <a:pt x="5628921" y="1016000"/>
                    </a:cubicBezTo>
                    <a:cubicBezTo>
                      <a:pt x="5429954" y="1059745"/>
                      <a:pt x="5201354" y="1117600"/>
                      <a:pt x="4892321" y="1151467"/>
                    </a:cubicBezTo>
                    <a:cubicBezTo>
                      <a:pt x="4583288" y="1185334"/>
                      <a:pt x="4102098" y="1227667"/>
                      <a:pt x="3774721" y="1219200"/>
                    </a:cubicBezTo>
                    <a:cubicBezTo>
                      <a:pt x="3447344" y="1210733"/>
                      <a:pt x="3200399" y="1176867"/>
                      <a:pt x="2928055" y="1100667"/>
                    </a:cubicBezTo>
                    <a:cubicBezTo>
                      <a:pt x="2655711" y="1024467"/>
                      <a:pt x="2405944" y="881945"/>
                      <a:pt x="2140655" y="762000"/>
                    </a:cubicBezTo>
                    <a:cubicBezTo>
                      <a:pt x="1875366" y="642056"/>
                      <a:pt x="1569154" y="468489"/>
                      <a:pt x="1336321" y="381000"/>
                    </a:cubicBezTo>
                    <a:cubicBezTo>
                      <a:pt x="1103488" y="293511"/>
                      <a:pt x="917222" y="263878"/>
                      <a:pt x="743655" y="237067"/>
                    </a:cubicBezTo>
                    <a:cubicBezTo>
                      <a:pt x="570088" y="210256"/>
                      <a:pt x="413454" y="213078"/>
                      <a:pt x="294921" y="220133"/>
                    </a:cubicBezTo>
                    <a:cubicBezTo>
                      <a:pt x="176388" y="227188"/>
                      <a:pt x="64910" y="245533"/>
                      <a:pt x="32455" y="279400"/>
                    </a:cubicBezTo>
                    <a:cubicBezTo>
                      <a:pt x="0" y="313267"/>
                      <a:pt x="56444" y="393700"/>
                      <a:pt x="100188" y="423333"/>
                    </a:cubicBezTo>
                    <a:cubicBezTo>
                      <a:pt x="143932" y="452966"/>
                      <a:pt x="241299" y="448733"/>
                      <a:pt x="294921" y="457200"/>
                    </a:cubicBezTo>
                    <a:cubicBezTo>
                      <a:pt x="348543" y="465667"/>
                      <a:pt x="385232" y="469900"/>
                      <a:pt x="421921" y="474133"/>
                    </a:cubicBezTo>
                  </a:path>
                </a:pathLst>
              </a:custGeom>
              <a:ln w="381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grpSp>
            <p:nvGrpSpPr>
              <p:cNvPr id="20" name="群組 229">
                <a:extLst>
                  <a:ext uri="{FF2B5EF4-FFF2-40B4-BE49-F238E27FC236}">
                    <a16:creationId xmlns:a16="http://schemas.microsoft.com/office/drawing/2014/main" id="{B4DCB1DA-C36A-4D56-AAC0-55F5398AD91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3293" y="1376884"/>
                <a:ext cx="623083" cy="1008000"/>
                <a:chOff x="3059831" y="1304764"/>
                <a:chExt cx="932503" cy="1508569"/>
              </a:xfrm>
            </p:grpSpPr>
            <p:sp>
              <p:nvSpPr>
                <p:cNvPr id="69" name="AutoShape 241">
                  <a:extLst>
                    <a:ext uri="{FF2B5EF4-FFF2-40B4-BE49-F238E27FC236}">
                      <a16:creationId xmlns:a16="http://schemas.microsoft.com/office/drawing/2014/main" id="{FB3CDE44-A8BC-4B2B-A588-AEF8478F53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 flipH="1">
                  <a:off x="3022027" y="1342568"/>
                  <a:ext cx="1008112" cy="932503"/>
                </a:xfrm>
                <a:prstGeom prst="flowChartDelay">
                  <a:avLst/>
                </a:prstGeom>
                <a:solidFill>
                  <a:srgbClr val="99FF33"/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0" name="Rectangle 242">
                  <a:extLst>
                    <a:ext uri="{FF2B5EF4-FFF2-40B4-BE49-F238E27FC236}">
                      <a16:creationId xmlns:a16="http://schemas.microsoft.com/office/drawing/2014/main" id="{DD2FC9F1-7582-4449-BAFE-C9DC1F3652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 flipV="1">
                  <a:off x="3582372" y="1664805"/>
                  <a:ext cx="248264" cy="504057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1" name="Rectangle 243">
                  <a:extLst>
                    <a:ext uri="{FF2B5EF4-FFF2-40B4-BE49-F238E27FC236}">
                      <a16:creationId xmlns:a16="http://schemas.microsoft.com/office/drawing/2014/main" id="{7263C469-F433-4B4C-869F-54396D4CBD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3293857" y="1790818"/>
                  <a:ext cx="126015" cy="378042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cxnSp>
              <p:nvCxnSpPr>
                <p:cNvPr id="72" name="直線接點 71">
                  <a:extLst>
                    <a:ext uri="{FF2B5EF4-FFF2-40B4-BE49-F238E27FC236}">
                      <a16:creationId xmlns:a16="http://schemas.microsoft.com/office/drawing/2014/main" id="{F269D1E4-F408-4574-B3DB-77C8F71B894A}"/>
                    </a:ext>
                  </a:extLst>
                </p:cNvPr>
                <p:cNvCxnSpPr/>
                <p:nvPr/>
              </p:nvCxnSpPr>
              <p:spPr>
                <a:xfrm>
                  <a:off x="3830682" y="1880828"/>
                  <a:ext cx="1" cy="932505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" name="直線接點 72">
                  <a:extLst>
                    <a:ext uri="{FF2B5EF4-FFF2-40B4-BE49-F238E27FC236}">
                      <a16:creationId xmlns:a16="http://schemas.microsoft.com/office/drawing/2014/main" id="{DF33FE5F-0110-43A9-B93D-E5D2C0F7D3EC}"/>
                    </a:ext>
                  </a:extLst>
                </p:cNvPr>
                <p:cNvCxnSpPr/>
                <p:nvPr/>
              </p:nvCxnSpPr>
              <p:spPr>
                <a:xfrm>
                  <a:off x="3293858" y="1762015"/>
                  <a:ext cx="0" cy="1033315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1" name="群組 138">
                <a:extLst>
                  <a:ext uri="{FF2B5EF4-FFF2-40B4-BE49-F238E27FC236}">
                    <a16:creationId xmlns:a16="http://schemas.microsoft.com/office/drawing/2014/main" id="{3E6C6339-96CE-4A78-BEBA-C8DA90F131A4}"/>
                  </a:ext>
                </a:extLst>
              </p:cNvPr>
              <p:cNvGrpSpPr/>
              <p:nvPr/>
            </p:nvGrpSpPr>
            <p:grpSpPr>
              <a:xfrm>
                <a:off x="7177714" y="2384884"/>
                <a:ext cx="1462738" cy="1122080"/>
                <a:chOff x="5089482" y="2384884"/>
                <a:chExt cx="1462738" cy="1122080"/>
              </a:xfrm>
            </p:grpSpPr>
            <p:grpSp>
              <p:nvGrpSpPr>
                <p:cNvPr id="22" name="群組 123">
                  <a:extLst>
                    <a:ext uri="{FF2B5EF4-FFF2-40B4-BE49-F238E27FC236}">
                      <a16:creationId xmlns:a16="http://schemas.microsoft.com/office/drawing/2014/main" id="{EF020D6E-7146-4BF3-A318-A5847EB27A39}"/>
                    </a:ext>
                  </a:extLst>
                </p:cNvPr>
                <p:cNvGrpSpPr/>
                <p:nvPr/>
              </p:nvGrpSpPr>
              <p:grpSpPr>
                <a:xfrm>
                  <a:off x="5089482" y="2384884"/>
                  <a:ext cx="1462738" cy="799200"/>
                  <a:chOff x="5089482" y="2384884"/>
                  <a:chExt cx="1462738" cy="799200"/>
                </a:xfrm>
              </p:grpSpPr>
              <p:grpSp>
                <p:nvGrpSpPr>
                  <p:cNvPr id="31" name="群組 60">
                    <a:extLst>
                      <a:ext uri="{FF2B5EF4-FFF2-40B4-BE49-F238E27FC236}">
                        <a16:creationId xmlns:a16="http://schemas.microsoft.com/office/drawing/2014/main" id="{ED0D7FE0-3892-4481-B3A7-D2354DD86B9A}"/>
                      </a:ext>
                    </a:extLst>
                  </p:cNvPr>
                  <p:cNvGrpSpPr/>
                  <p:nvPr/>
                </p:nvGrpSpPr>
                <p:grpSpPr>
                  <a:xfrm>
                    <a:off x="5089482" y="2384884"/>
                    <a:ext cx="392180" cy="799200"/>
                    <a:chOff x="2937210" y="3609020"/>
                    <a:chExt cx="1130734" cy="2304256"/>
                  </a:xfrm>
                </p:grpSpPr>
                <p:grpSp>
                  <p:nvGrpSpPr>
                    <p:cNvPr id="58" name="群組 30">
                      <a:extLst>
                        <a:ext uri="{FF2B5EF4-FFF2-40B4-BE49-F238E27FC236}">
                          <a16:creationId xmlns:a16="http://schemas.microsoft.com/office/drawing/2014/main" id="{4561D310-8B08-4E52-97A7-F885746CDAD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937210" y="3609020"/>
                      <a:ext cx="1130734" cy="2304256"/>
                      <a:chOff x="2937210" y="3609020"/>
                      <a:chExt cx="1130734" cy="2304256"/>
                    </a:xfrm>
                  </p:grpSpPr>
                  <p:sp>
                    <p:nvSpPr>
                      <p:cNvPr id="65" name="Rectangle 7">
                        <a:extLst>
                          <a:ext uri="{FF2B5EF4-FFF2-40B4-BE49-F238E27FC236}">
                            <a16:creationId xmlns:a16="http://schemas.microsoft.com/office/drawing/2014/main" id="{A1C0C4EC-79F9-4FF3-93E7-0203A5B55D7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37210" y="3609020"/>
                        <a:ext cx="1130734" cy="2304256"/>
                      </a:xfrm>
                      <a:prstGeom prst="rect">
                        <a:avLst/>
                      </a:prstGeom>
                      <a:solidFill>
                        <a:schemeClr val="bg1">
                          <a:lumMod val="95000"/>
                        </a:schemeClr>
                      </a:solidFill>
                      <a:ln w="5715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  <p:grpSp>
                    <p:nvGrpSpPr>
                      <p:cNvPr id="66" name="Group 4">
                        <a:extLst>
                          <a:ext uri="{FF2B5EF4-FFF2-40B4-BE49-F238E27FC236}">
                            <a16:creationId xmlns:a16="http://schemas.microsoft.com/office/drawing/2014/main" id="{6F708A58-F6E6-4077-94F5-37F5F62766C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016433" y="3699383"/>
                        <a:ext cx="1008687" cy="2141603"/>
                        <a:chOff x="6861" y="4410"/>
                        <a:chExt cx="281" cy="711"/>
                      </a:xfrm>
                    </p:grpSpPr>
                    <p:sp>
                      <p:nvSpPr>
                        <p:cNvPr id="67" name="Freeform 5">
                          <a:extLst>
                            <a:ext uri="{FF2B5EF4-FFF2-40B4-BE49-F238E27FC236}">
                              <a16:creationId xmlns:a16="http://schemas.microsoft.com/office/drawing/2014/main" id="{EAE8E61D-F010-4D0E-BEB8-76F846F4D2CD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6861" y="4410"/>
                          <a:ext cx="281" cy="40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445" y="2807"/>
                            </a:cxn>
                            <a:cxn ang="0">
                              <a:pos x="1463" y="2784"/>
                            </a:cxn>
                            <a:cxn ang="0">
                              <a:pos x="1471" y="2765"/>
                            </a:cxn>
                            <a:cxn ang="0">
                              <a:pos x="1484" y="2698"/>
                            </a:cxn>
                            <a:cxn ang="0">
                              <a:pos x="1563" y="2229"/>
                            </a:cxn>
                            <a:cxn ang="0">
                              <a:pos x="1619" y="2062"/>
                            </a:cxn>
                            <a:cxn ang="0">
                              <a:pos x="1672" y="1943"/>
                            </a:cxn>
                            <a:cxn ang="0">
                              <a:pos x="1773" y="1766"/>
                            </a:cxn>
                            <a:cxn ang="0">
                              <a:pos x="1879" y="1590"/>
                            </a:cxn>
                            <a:cxn ang="0">
                              <a:pos x="1952" y="1429"/>
                            </a:cxn>
                            <a:cxn ang="0">
                              <a:pos x="1995" y="1267"/>
                            </a:cxn>
                            <a:cxn ang="0">
                              <a:pos x="2019" y="1062"/>
                            </a:cxn>
                            <a:cxn ang="0">
                              <a:pos x="2003" y="873"/>
                            </a:cxn>
                            <a:cxn ang="0">
                              <a:pos x="1960" y="694"/>
                            </a:cxn>
                            <a:cxn ang="0">
                              <a:pos x="1888" y="529"/>
                            </a:cxn>
                            <a:cxn ang="0">
                              <a:pos x="1765" y="354"/>
                            </a:cxn>
                            <a:cxn ang="0">
                              <a:pos x="1636" y="232"/>
                            </a:cxn>
                            <a:cxn ang="0">
                              <a:pos x="1471" y="120"/>
                            </a:cxn>
                            <a:cxn ang="0">
                              <a:pos x="1277" y="40"/>
                            </a:cxn>
                            <a:cxn ang="0">
                              <a:pos x="1115" y="6"/>
                            </a:cxn>
                            <a:cxn ang="0">
                              <a:pos x="936" y="0"/>
                            </a:cxn>
                            <a:cxn ang="0">
                              <a:pos x="782" y="28"/>
                            </a:cxn>
                            <a:cxn ang="0">
                              <a:pos x="630" y="78"/>
                            </a:cxn>
                            <a:cxn ang="0">
                              <a:pos x="501" y="145"/>
                            </a:cxn>
                            <a:cxn ang="0">
                              <a:pos x="365" y="242"/>
                            </a:cxn>
                            <a:cxn ang="0">
                              <a:pos x="242" y="360"/>
                            </a:cxn>
                            <a:cxn ang="0">
                              <a:pos x="140" y="495"/>
                            </a:cxn>
                            <a:cxn ang="0">
                              <a:pos x="53" y="685"/>
                            </a:cxn>
                            <a:cxn ang="0">
                              <a:pos x="7" y="879"/>
                            </a:cxn>
                            <a:cxn ang="0">
                              <a:pos x="0" y="1052"/>
                            </a:cxn>
                            <a:cxn ang="0">
                              <a:pos x="14" y="1239"/>
                            </a:cxn>
                            <a:cxn ang="0">
                              <a:pos x="62" y="1427"/>
                            </a:cxn>
                            <a:cxn ang="0">
                              <a:pos x="144" y="1602"/>
                            </a:cxn>
                            <a:cxn ang="0">
                              <a:pos x="239" y="1770"/>
                            </a:cxn>
                            <a:cxn ang="0">
                              <a:pos x="370" y="2007"/>
                            </a:cxn>
                            <a:cxn ang="0">
                              <a:pos x="429" y="2138"/>
                            </a:cxn>
                            <a:cxn ang="0">
                              <a:pos x="469" y="2292"/>
                            </a:cxn>
                            <a:cxn ang="0">
                              <a:pos x="501" y="2506"/>
                            </a:cxn>
                            <a:cxn ang="0">
                              <a:pos x="526" y="2693"/>
                            </a:cxn>
                            <a:cxn ang="0">
                              <a:pos x="543" y="2767"/>
                            </a:cxn>
                            <a:cxn ang="0">
                              <a:pos x="552" y="2784"/>
                            </a:cxn>
                            <a:cxn ang="0">
                              <a:pos x="576" y="2812"/>
                            </a:cxn>
                            <a:cxn ang="0">
                              <a:pos x="635" y="2847"/>
                            </a:cxn>
                            <a:cxn ang="0">
                              <a:pos x="703" y="2870"/>
                            </a:cxn>
                            <a:cxn ang="0">
                              <a:pos x="778" y="2889"/>
                            </a:cxn>
                            <a:cxn ang="0">
                              <a:pos x="857" y="2900"/>
                            </a:cxn>
                            <a:cxn ang="0">
                              <a:pos x="934" y="2906"/>
                            </a:cxn>
                            <a:cxn ang="0">
                              <a:pos x="1006" y="2908"/>
                            </a:cxn>
                            <a:cxn ang="0">
                              <a:pos x="1086" y="2906"/>
                            </a:cxn>
                            <a:cxn ang="0">
                              <a:pos x="1166" y="2900"/>
                            </a:cxn>
                            <a:cxn ang="0">
                              <a:pos x="1241" y="2887"/>
                            </a:cxn>
                            <a:cxn ang="0">
                              <a:pos x="1309" y="2871"/>
                            </a:cxn>
                            <a:cxn ang="0">
                              <a:pos x="1375" y="2849"/>
                            </a:cxn>
                          </a:cxnLst>
                          <a:rect l="0" t="0" r="r" b="b"/>
                          <a:pathLst>
                            <a:path w="2019" h="2908">
                              <a:moveTo>
                                <a:pt x="1415" y="2830"/>
                              </a:moveTo>
                              <a:lnTo>
                                <a:pt x="1432" y="2818"/>
                              </a:lnTo>
                              <a:lnTo>
                                <a:pt x="1445" y="2807"/>
                              </a:lnTo>
                              <a:lnTo>
                                <a:pt x="1453" y="2799"/>
                              </a:lnTo>
                              <a:lnTo>
                                <a:pt x="1458" y="2790"/>
                              </a:lnTo>
                              <a:lnTo>
                                <a:pt x="1463" y="2784"/>
                              </a:lnTo>
                              <a:lnTo>
                                <a:pt x="1466" y="2778"/>
                              </a:lnTo>
                              <a:lnTo>
                                <a:pt x="1470" y="2773"/>
                              </a:lnTo>
                              <a:lnTo>
                                <a:pt x="1471" y="2765"/>
                              </a:lnTo>
                              <a:lnTo>
                                <a:pt x="1474" y="2756"/>
                              </a:lnTo>
                              <a:lnTo>
                                <a:pt x="1475" y="2744"/>
                              </a:lnTo>
                              <a:lnTo>
                                <a:pt x="1484" y="2698"/>
                              </a:lnTo>
                              <a:lnTo>
                                <a:pt x="1543" y="2322"/>
                              </a:lnTo>
                              <a:lnTo>
                                <a:pt x="1554" y="2268"/>
                              </a:lnTo>
                              <a:lnTo>
                                <a:pt x="1563" y="2229"/>
                              </a:lnTo>
                              <a:lnTo>
                                <a:pt x="1577" y="2175"/>
                              </a:lnTo>
                              <a:lnTo>
                                <a:pt x="1598" y="2115"/>
                              </a:lnTo>
                              <a:lnTo>
                                <a:pt x="1619" y="2062"/>
                              </a:lnTo>
                              <a:lnTo>
                                <a:pt x="1638" y="2018"/>
                              </a:lnTo>
                              <a:lnTo>
                                <a:pt x="1655" y="1980"/>
                              </a:lnTo>
                              <a:lnTo>
                                <a:pt x="1672" y="1943"/>
                              </a:lnTo>
                              <a:lnTo>
                                <a:pt x="1706" y="1880"/>
                              </a:lnTo>
                              <a:lnTo>
                                <a:pt x="1740" y="1821"/>
                              </a:lnTo>
                              <a:lnTo>
                                <a:pt x="1773" y="1766"/>
                              </a:lnTo>
                              <a:lnTo>
                                <a:pt x="1799" y="1724"/>
                              </a:lnTo>
                              <a:lnTo>
                                <a:pt x="1846" y="1645"/>
                              </a:lnTo>
                              <a:lnTo>
                                <a:pt x="1879" y="1590"/>
                              </a:lnTo>
                              <a:lnTo>
                                <a:pt x="1905" y="1544"/>
                              </a:lnTo>
                              <a:lnTo>
                                <a:pt x="1927" y="1492"/>
                              </a:lnTo>
                              <a:lnTo>
                                <a:pt x="1952" y="1429"/>
                              </a:lnTo>
                              <a:lnTo>
                                <a:pt x="1969" y="1374"/>
                              </a:lnTo>
                              <a:lnTo>
                                <a:pt x="1985" y="1316"/>
                              </a:lnTo>
                              <a:lnTo>
                                <a:pt x="1995" y="1267"/>
                              </a:lnTo>
                              <a:lnTo>
                                <a:pt x="2007" y="1212"/>
                              </a:lnTo>
                              <a:lnTo>
                                <a:pt x="2015" y="1142"/>
                              </a:lnTo>
                              <a:lnTo>
                                <a:pt x="2019" y="1062"/>
                              </a:lnTo>
                              <a:lnTo>
                                <a:pt x="2019" y="987"/>
                              </a:lnTo>
                              <a:lnTo>
                                <a:pt x="2012" y="928"/>
                              </a:lnTo>
                              <a:lnTo>
                                <a:pt x="2003" y="873"/>
                              </a:lnTo>
                              <a:lnTo>
                                <a:pt x="1994" y="824"/>
                              </a:lnTo>
                              <a:lnTo>
                                <a:pt x="1978" y="759"/>
                              </a:lnTo>
                              <a:lnTo>
                                <a:pt x="1960" y="694"/>
                              </a:lnTo>
                              <a:lnTo>
                                <a:pt x="1940" y="634"/>
                              </a:lnTo>
                              <a:lnTo>
                                <a:pt x="1917" y="578"/>
                              </a:lnTo>
                              <a:lnTo>
                                <a:pt x="1888" y="529"/>
                              </a:lnTo>
                              <a:lnTo>
                                <a:pt x="1850" y="466"/>
                              </a:lnTo>
                              <a:lnTo>
                                <a:pt x="1807" y="403"/>
                              </a:lnTo>
                              <a:lnTo>
                                <a:pt x="1765" y="354"/>
                              </a:lnTo>
                              <a:lnTo>
                                <a:pt x="1727" y="312"/>
                              </a:lnTo>
                              <a:lnTo>
                                <a:pt x="1683" y="272"/>
                              </a:lnTo>
                              <a:lnTo>
                                <a:pt x="1636" y="232"/>
                              </a:lnTo>
                              <a:lnTo>
                                <a:pt x="1590" y="196"/>
                              </a:lnTo>
                              <a:lnTo>
                                <a:pt x="1535" y="159"/>
                              </a:lnTo>
                              <a:lnTo>
                                <a:pt x="1471" y="120"/>
                              </a:lnTo>
                              <a:lnTo>
                                <a:pt x="1411" y="90"/>
                              </a:lnTo>
                              <a:lnTo>
                                <a:pt x="1341" y="61"/>
                              </a:lnTo>
                              <a:lnTo>
                                <a:pt x="1277" y="40"/>
                              </a:lnTo>
                              <a:lnTo>
                                <a:pt x="1224" y="27"/>
                              </a:lnTo>
                              <a:lnTo>
                                <a:pt x="1167" y="14"/>
                              </a:lnTo>
                              <a:lnTo>
                                <a:pt x="1115" y="6"/>
                              </a:lnTo>
                              <a:lnTo>
                                <a:pt x="1053" y="0"/>
                              </a:lnTo>
                              <a:lnTo>
                                <a:pt x="997" y="0"/>
                              </a:lnTo>
                              <a:lnTo>
                                <a:pt x="936" y="0"/>
                              </a:lnTo>
                              <a:lnTo>
                                <a:pt x="885" y="6"/>
                              </a:lnTo>
                              <a:lnTo>
                                <a:pt x="826" y="19"/>
                              </a:lnTo>
                              <a:lnTo>
                                <a:pt x="782" y="28"/>
                              </a:lnTo>
                              <a:lnTo>
                                <a:pt x="727" y="44"/>
                              </a:lnTo>
                              <a:lnTo>
                                <a:pt x="676" y="59"/>
                              </a:lnTo>
                              <a:lnTo>
                                <a:pt x="630" y="78"/>
                              </a:lnTo>
                              <a:lnTo>
                                <a:pt x="586" y="97"/>
                              </a:lnTo>
                              <a:lnTo>
                                <a:pt x="541" y="121"/>
                              </a:lnTo>
                              <a:lnTo>
                                <a:pt x="501" y="145"/>
                              </a:lnTo>
                              <a:lnTo>
                                <a:pt x="456" y="175"/>
                              </a:lnTo>
                              <a:lnTo>
                                <a:pt x="408" y="209"/>
                              </a:lnTo>
                              <a:lnTo>
                                <a:pt x="365" y="242"/>
                              </a:lnTo>
                              <a:lnTo>
                                <a:pt x="326" y="277"/>
                              </a:lnTo>
                              <a:lnTo>
                                <a:pt x="284" y="316"/>
                              </a:lnTo>
                              <a:lnTo>
                                <a:pt x="242" y="360"/>
                              </a:lnTo>
                              <a:lnTo>
                                <a:pt x="206" y="402"/>
                              </a:lnTo>
                              <a:lnTo>
                                <a:pt x="175" y="441"/>
                              </a:lnTo>
                              <a:lnTo>
                                <a:pt x="140" y="495"/>
                              </a:lnTo>
                              <a:lnTo>
                                <a:pt x="106" y="554"/>
                              </a:lnTo>
                              <a:lnTo>
                                <a:pt x="75" y="620"/>
                              </a:lnTo>
                              <a:lnTo>
                                <a:pt x="53" y="685"/>
                              </a:lnTo>
                              <a:lnTo>
                                <a:pt x="34" y="752"/>
                              </a:lnTo>
                              <a:lnTo>
                                <a:pt x="17" y="818"/>
                              </a:lnTo>
                              <a:lnTo>
                                <a:pt x="7" y="879"/>
                              </a:lnTo>
                              <a:lnTo>
                                <a:pt x="0" y="940"/>
                              </a:lnTo>
                              <a:lnTo>
                                <a:pt x="0" y="999"/>
                              </a:lnTo>
                              <a:lnTo>
                                <a:pt x="0" y="1052"/>
                              </a:lnTo>
                              <a:lnTo>
                                <a:pt x="0" y="1115"/>
                              </a:lnTo>
                              <a:lnTo>
                                <a:pt x="3" y="1170"/>
                              </a:lnTo>
                              <a:lnTo>
                                <a:pt x="14" y="1239"/>
                              </a:lnTo>
                              <a:lnTo>
                                <a:pt x="24" y="1299"/>
                              </a:lnTo>
                              <a:lnTo>
                                <a:pt x="40" y="1358"/>
                              </a:lnTo>
                              <a:lnTo>
                                <a:pt x="62" y="1427"/>
                              </a:lnTo>
                              <a:lnTo>
                                <a:pt x="87" y="1488"/>
                              </a:lnTo>
                              <a:lnTo>
                                <a:pt x="113" y="1542"/>
                              </a:lnTo>
                              <a:lnTo>
                                <a:pt x="144" y="1602"/>
                              </a:lnTo>
                              <a:lnTo>
                                <a:pt x="178" y="1660"/>
                              </a:lnTo>
                              <a:lnTo>
                                <a:pt x="208" y="1715"/>
                              </a:lnTo>
                              <a:lnTo>
                                <a:pt x="239" y="1770"/>
                              </a:lnTo>
                              <a:lnTo>
                                <a:pt x="272" y="1830"/>
                              </a:lnTo>
                              <a:lnTo>
                                <a:pt x="323" y="1917"/>
                              </a:lnTo>
                              <a:lnTo>
                                <a:pt x="370" y="2007"/>
                              </a:lnTo>
                              <a:lnTo>
                                <a:pt x="398" y="2053"/>
                              </a:lnTo>
                              <a:lnTo>
                                <a:pt x="412" y="2091"/>
                              </a:lnTo>
                              <a:lnTo>
                                <a:pt x="429" y="2138"/>
                              </a:lnTo>
                              <a:lnTo>
                                <a:pt x="445" y="2192"/>
                              </a:lnTo>
                              <a:lnTo>
                                <a:pt x="458" y="2239"/>
                              </a:lnTo>
                              <a:lnTo>
                                <a:pt x="469" y="2292"/>
                              </a:lnTo>
                              <a:lnTo>
                                <a:pt x="479" y="2365"/>
                              </a:lnTo>
                              <a:lnTo>
                                <a:pt x="492" y="2444"/>
                              </a:lnTo>
                              <a:lnTo>
                                <a:pt x="501" y="2506"/>
                              </a:lnTo>
                              <a:lnTo>
                                <a:pt x="511" y="2586"/>
                              </a:lnTo>
                              <a:lnTo>
                                <a:pt x="518" y="2643"/>
                              </a:lnTo>
                              <a:lnTo>
                                <a:pt x="526" y="2693"/>
                              </a:lnTo>
                              <a:lnTo>
                                <a:pt x="537" y="2742"/>
                              </a:lnTo>
                              <a:lnTo>
                                <a:pt x="541" y="2756"/>
                              </a:lnTo>
                              <a:lnTo>
                                <a:pt x="543" y="2767"/>
                              </a:lnTo>
                              <a:lnTo>
                                <a:pt x="545" y="2773"/>
                              </a:lnTo>
                              <a:lnTo>
                                <a:pt x="546" y="2778"/>
                              </a:lnTo>
                              <a:lnTo>
                                <a:pt x="552" y="2784"/>
                              </a:lnTo>
                              <a:lnTo>
                                <a:pt x="558" y="2794"/>
                              </a:lnTo>
                              <a:lnTo>
                                <a:pt x="567" y="2803"/>
                              </a:lnTo>
                              <a:lnTo>
                                <a:pt x="576" y="2812"/>
                              </a:lnTo>
                              <a:lnTo>
                                <a:pt x="592" y="2824"/>
                              </a:lnTo>
                              <a:lnTo>
                                <a:pt x="610" y="2833"/>
                              </a:lnTo>
                              <a:lnTo>
                                <a:pt x="635" y="2847"/>
                              </a:lnTo>
                              <a:lnTo>
                                <a:pt x="657" y="2856"/>
                              </a:lnTo>
                              <a:lnTo>
                                <a:pt x="681" y="2864"/>
                              </a:lnTo>
                              <a:lnTo>
                                <a:pt x="703" y="2870"/>
                              </a:lnTo>
                              <a:lnTo>
                                <a:pt x="723" y="2875"/>
                              </a:lnTo>
                              <a:lnTo>
                                <a:pt x="753" y="2883"/>
                              </a:lnTo>
                              <a:lnTo>
                                <a:pt x="778" y="2889"/>
                              </a:lnTo>
                              <a:lnTo>
                                <a:pt x="802" y="2892"/>
                              </a:lnTo>
                              <a:lnTo>
                                <a:pt x="829" y="2896"/>
                              </a:lnTo>
                              <a:lnTo>
                                <a:pt x="857" y="2900"/>
                              </a:lnTo>
                              <a:lnTo>
                                <a:pt x="883" y="2902"/>
                              </a:lnTo>
                              <a:lnTo>
                                <a:pt x="906" y="2904"/>
                              </a:lnTo>
                              <a:lnTo>
                                <a:pt x="934" y="2906"/>
                              </a:lnTo>
                              <a:lnTo>
                                <a:pt x="959" y="2908"/>
                              </a:lnTo>
                              <a:lnTo>
                                <a:pt x="984" y="2908"/>
                              </a:lnTo>
                              <a:lnTo>
                                <a:pt x="1006" y="2908"/>
                              </a:lnTo>
                              <a:lnTo>
                                <a:pt x="1031" y="2908"/>
                              </a:lnTo>
                              <a:lnTo>
                                <a:pt x="1061" y="2908"/>
                              </a:lnTo>
                              <a:lnTo>
                                <a:pt x="1086" y="2906"/>
                              </a:lnTo>
                              <a:lnTo>
                                <a:pt x="1108" y="2906"/>
                              </a:lnTo>
                              <a:lnTo>
                                <a:pt x="1134" y="2902"/>
                              </a:lnTo>
                              <a:lnTo>
                                <a:pt x="1166" y="2900"/>
                              </a:lnTo>
                              <a:lnTo>
                                <a:pt x="1188" y="2896"/>
                              </a:lnTo>
                              <a:lnTo>
                                <a:pt x="1217" y="2892"/>
                              </a:lnTo>
                              <a:lnTo>
                                <a:pt x="1241" y="2887"/>
                              </a:lnTo>
                              <a:lnTo>
                                <a:pt x="1265" y="2883"/>
                              </a:lnTo>
                              <a:lnTo>
                                <a:pt x="1288" y="2877"/>
                              </a:lnTo>
                              <a:lnTo>
                                <a:pt x="1309" y="2871"/>
                              </a:lnTo>
                              <a:lnTo>
                                <a:pt x="1334" y="2864"/>
                              </a:lnTo>
                              <a:lnTo>
                                <a:pt x="1354" y="2856"/>
                              </a:lnTo>
                              <a:lnTo>
                                <a:pt x="1375" y="2849"/>
                              </a:lnTo>
                              <a:lnTo>
                                <a:pt x="1395" y="2839"/>
                              </a:lnTo>
                              <a:lnTo>
                                <a:pt x="1415" y="283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08080"/>
                        </a:solidFill>
                        <a:ln w="6350">
                          <a:noFill/>
                          <a:prstDash val="solid"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zh-TW" altLang="en-US"/>
                        </a:p>
                      </p:txBody>
                    </p:sp>
                    <p:sp>
                      <p:nvSpPr>
                        <p:cNvPr id="68" name="Freeform 6">
                          <a:extLst>
                            <a:ext uri="{FF2B5EF4-FFF2-40B4-BE49-F238E27FC236}">
                              <a16:creationId xmlns:a16="http://schemas.microsoft.com/office/drawing/2014/main" id="{E226E587-21BC-4087-A4DD-6D05CF6B0FC1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flipV="1">
                          <a:off x="6861" y="4716"/>
                          <a:ext cx="281" cy="40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445" y="2807"/>
                            </a:cxn>
                            <a:cxn ang="0">
                              <a:pos x="1463" y="2784"/>
                            </a:cxn>
                            <a:cxn ang="0">
                              <a:pos x="1471" y="2765"/>
                            </a:cxn>
                            <a:cxn ang="0">
                              <a:pos x="1484" y="2698"/>
                            </a:cxn>
                            <a:cxn ang="0">
                              <a:pos x="1563" y="2229"/>
                            </a:cxn>
                            <a:cxn ang="0">
                              <a:pos x="1619" y="2062"/>
                            </a:cxn>
                            <a:cxn ang="0">
                              <a:pos x="1672" y="1943"/>
                            </a:cxn>
                            <a:cxn ang="0">
                              <a:pos x="1773" y="1766"/>
                            </a:cxn>
                            <a:cxn ang="0">
                              <a:pos x="1879" y="1590"/>
                            </a:cxn>
                            <a:cxn ang="0">
                              <a:pos x="1952" y="1429"/>
                            </a:cxn>
                            <a:cxn ang="0">
                              <a:pos x="1995" y="1267"/>
                            </a:cxn>
                            <a:cxn ang="0">
                              <a:pos x="2019" y="1062"/>
                            </a:cxn>
                            <a:cxn ang="0">
                              <a:pos x="2003" y="873"/>
                            </a:cxn>
                            <a:cxn ang="0">
                              <a:pos x="1960" y="694"/>
                            </a:cxn>
                            <a:cxn ang="0">
                              <a:pos x="1888" y="529"/>
                            </a:cxn>
                            <a:cxn ang="0">
                              <a:pos x="1765" y="354"/>
                            </a:cxn>
                            <a:cxn ang="0">
                              <a:pos x="1636" y="232"/>
                            </a:cxn>
                            <a:cxn ang="0">
                              <a:pos x="1471" y="120"/>
                            </a:cxn>
                            <a:cxn ang="0">
                              <a:pos x="1277" y="40"/>
                            </a:cxn>
                            <a:cxn ang="0">
                              <a:pos x="1115" y="6"/>
                            </a:cxn>
                            <a:cxn ang="0">
                              <a:pos x="936" y="0"/>
                            </a:cxn>
                            <a:cxn ang="0">
                              <a:pos x="782" y="28"/>
                            </a:cxn>
                            <a:cxn ang="0">
                              <a:pos x="630" y="78"/>
                            </a:cxn>
                            <a:cxn ang="0">
                              <a:pos x="501" y="145"/>
                            </a:cxn>
                            <a:cxn ang="0">
                              <a:pos x="365" y="242"/>
                            </a:cxn>
                            <a:cxn ang="0">
                              <a:pos x="242" y="360"/>
                            </a:cxn>
                            <a:cxn ang="0">
                              <a:pos x="140" y="495"/>
                            </a:cxn>
                            <a:cxn ang="0">
                              <a:pos x="53" y="685"/>
                            </a:cxn>
                            <a:cxn ang="0">
                              <a:pos x="7" y="879"/>
                            </a:cxn>
                            <a:cxn ang="0">
                              <a:pos x="0" y="1052"/>
                            </a:cxn>
                            <a:cxn ang="0">
                              <a:pos x="14" y="1239"/>
                            </a:cxn>
                            <a:cxn ang="0">
                              <a:pos x="62" y="1427"/>
                            </a:cxn>
                            <a:cxn ang="0">
                              <a:pos x="144" y="1602"/>
                            </a:cxn>
                            <a:cxn ang="0">
                              <a:pos x="239" y="1770"/>
                            </a:cxn>
                            <a:cxn ang="0">
                              <a:pos x="370" y="2007"/>
                            </a:cxn>
                            <a:cxn ang="0">
                              <a:pos x="429" y="2138"/>
                            </a:cxn>
                            <a:cxn ang="0">
                              <a:pos x="469" y="2292"/>
                            </a:cxn>
                            <a:cxn ang="0">
                              <a:pos x="501" y="2506"/>
                            </a:cxn>
                            <a:cxn ang="0">
                              <a:pos x="526" y="2693"/>
                            </a:cxn>
                            <a:cxn ang="0">
                              <a:pos x="543" y="2767"/>
                            </a:cxn>
                            <a:cxn ang="0">
                              <a:pos x="552" y="2784"/>
                            </a:cxn>
                            <a:cxn ang="0">
                              <a:pos x="576" y="2812"/>
                            </a:cxn>
                            <a:cxn ang="0">
                              <a:pos x="635" y="2847"/>
                            </a:cxn>
                            <a:cxn ang="0">
                              <a:pos x="703" y="2870"/>
                            </a:cxn>
                            <a:cxn ang="0">
                              <a:pos x="778" y="2889"/>
                            </a:cxn>
                            <a:cxn ang="0">
                              <a:pos x="857" y="2900"/>
                            </a:cxn>
                            <a:cxn ang="0">
                              <a:pos x="934" y="2906"/>
                            </a:cxn>
                            <a:cxn ang="0">
                              <a:pos x="1006" y="2908"/>
                            </a:cxn>
                            <a:cxn ang="0">
                              <a:pos x="1086" y="2906"/>
                            </a:cxn>
                            <a:cxn ang="0">
                              <a:pos x="1166" y="2900"/>
                            </a:cxn>
                            <a:cxn ang="0">
                              <a:pos x="1241" y="2887"/>
                            </a:cxn>
                            <a:cxn ang="0">
                              <a:pos x="1309" y="2871"/>
                            </a:cxn>
                            <a:cxn ang="0">
                              <a:pos x="1375" y="2849"/>
                            </a:cxn>
                          </a:cxnLst>
                          <a:rect l="0" t="0" r="r" b="b"/>
                          <a:pathLst>
                            <a:path w="2019" h="2908">
                              <a:moveTo>
                                <a:pt x="1415" y="2830"/>
                              </a:moveTo>
                              <a:lnTo>
                                <a:pt x="1432" y="2818"/>
                              </a:lnTo>
                              <a:lnTo>
                                <a:pt x="1445" y="2807"/>
                              </a:lnTo>
                              <a:lnTo>
                                <a:pt x="1453" y="2799"/>
                              </a:lnTo>
                              <a:lnTo>
                                <a:pt x="1458" y="2790"/>
                              </a:lnTo>
                              <a:lnTo>
                                <a:pt x="1463" y="2784"/>
                              </a:lnTo>
                              <a:lnTo>
                                <a:pt x="1466" y="2778"/>
                              </a:lnTo>
                              <a:lnTo>
                                <a:pt x="1470" y="2773"/>
                              </a:lnTo>
                              <a:lnTo>
                                <a:pt x="1471" y="2765"/>
                              </a:lnTo>
                              <a:lnTo>
                                <a:pt x="1474" y="2756"/>
                              </a:lnTo>
                              <a:lnTo>
                                <a:pt x="1475" y="2744"/>
                              </a:lnTo>
                              <a:lnTo>
                                <a:pt x="1484" y="2698"/>
                              </a:lnTo>
                              <a:lnTo>
                                <a:pt x="1543" y="2322"/>
                              </a:lnTo>
                              <a:lnTo>
                                <a:pt x="1554" y="2268"/>
                              </a:lnTo>
                              <a:lnTo>
                                <a:pt x="1563" y="2229"/>
                              </a:lnTo>
                              <a:lnTo>
                                <a:pt x="1577" y="2175"/>
                              </a:lnTo>
                              <a:lnTo>
                                <a:pt x="1598" y="2115"/>
                              </a:lnTo>
                              <a:lnTo>
                                <a:pt x="1619" y="2062"/>
                              </a:lnTo>
                              <a:lnTo>
                                <a:pt x="1638" y="2018"/>
                              </a:lnTo>
                              <a:lnTo>
                                <a:pt x="1655" y="1980"/>
                              </a:lnTo>
                              <a:lnTo>
                                <a:pt x="1672" y="1943"/>
                              </a:lnTo>
                              <a:lnTo>
                                <a:pt x="1706" y="1880"/>
                              </a:lnTo>
                              <a:lnTo>
                                <a:pt x="1740" y="1821"/>
                              </a:lnTo>
                              <a:lnTo>
                                <a:pt x="1773" y="1766"/>
                              </a:lnTo>
                              <a:lnTo>
                                <a:pt x="1799" y="1724"/>
                              </a:lnTo>
                              <a:lnTo>
                                <a:pt x="1846" y="1645"/>
                              </a:lnTo>
                              <a:lnTo>
                                <a:pt x="1879" y="1590"/>
                              </a:lnTo>
                              <a:lnTo>
                                <a:pt x="1905" y="1544"/>
                              </a:lnTo>
                              <a:lnTo>
                                <a:pt x="1927" y="1492"/>
                              </a:lnTo>
                              <a:lnTo>
                                <a:pt x="1952" y="1429"/>
                              </a:lnTo>
                              <a:lnTo>
                                <a:pt x="1969" y="1374"/>
                              </a:lnTo>
                              <a:lnTo>
                                <a:pt x="1985" y="1316"/>
                              </a:lnTo>
                              <a:lnTo>
                                <a:pt x="1995" y="1267"/>
                              </a:lnTo>
                              <a:lnTo>
                                <a:pt x="2007" y="1212"/>
                              </a:lnTo>
                              <a:lnTo>
                                <a:pt x="2015" y="1142"/>
                              </a:lnTo>
                              <a:lnTo>
                                <a:pt x="2019" y="1062"/>
                              </a:lnTo>
                              <a:lnTo>
                                <a:pt x="2019" y="987"/>
                              </a:lnTo>
                              <a:lnTo>
                                <a:pt x="2012" y="928"/>
                              </a:lnTo>
                              <a:lnTo>
                                <a:pt x="2003" y="873"/>
                              </a:lnTo>
                              <a:lnTo>
                                <a:pt x="1994" y="824"/>
                              </a:lnTo>
                              <a:lnTo>
                                <a:pt x="1978" y="759"/>
                              </a:lnTo>
                              <a:lnTo>
                                <a:pt x="1960" y="694"/>
                              </a:lnTo>
                              <a:lnTo>
                                <a:pt x="1940" y="634"/>
                              </a:lnTo>
                              <a:lnTo>
                                <a:pt x="1917" y="578"/>
                              </a:lnTo>
                              <a:lnTo>
                                <a:pt x="1888" y="529"/>
                              </a:lnTo>
                              <a:lnTo>
                                <a:pt x="1850" y="466"/>
                              </a:lnTo>
                              <a:lnTo>
                                <a:pt x="1807" y="403"/>
                              </a:lnTo>
                              <a:lnTo>
                                <a:pt x="1765" y="354"/>
                              </a:lnTo>
                              <a:lnTo>
                                <a:pt x="1727" y="312"/>
                              </a:lnTo>
                              <a:lnTo>
                                <a:pt x="1683" y="272"/>
                              </a:lnTo>
                              <a:lnTo>
                                <a:pt x="1636" y="232"/>
                              </a:lnTo>
                              <a:lnTo>
                                <a:pt x="1590" y="196"/>
                              </a:lnTo>
                              <a:lnTo>
                                <a:pt x="1535" y="159"/>
                              </a:lnTo>
                              <a:lnTo>
                                <a:pt x="1471" y="120"/>
                              </a:lnTo>
                              <a:lnTo>
                                <a:pt x="1411" y="90"/>
                              </a:lnTo>
                              <a:lnTo>
                                <a:pt x="1341" y="61"/>
                              </a:lnTo>
                              <a:lnTo>
                                <a:pt x="1277" y="40"/>
                              </a:lnTo>
                              <a:lnTo>
                                <a:pt x="1224" y="27"/>
                              </a:lnTo>
                              <a:lnTo>
                                <a:pt x="1167" y="14"/>
                              </a:lnTo>
                              <a:lnTo>
                                <a:pt x="1115" y="6"/>
                              </a:lnTo>
                              <a:lnTo>
                                <a:pt x="1053" y="0"/>
                              </a:lnTo>
                              <a:lnTo>
                                <a:pt x="997" y="0"/>
                              </a:lnTo>
                              <a:lnTo>
                                <a:pt x="936" y="0"/>
                              </a:lnTo>
                              <a:lnTo>
                                <a:pt x="885" y="6"/>
                              </a:lnTo>
                              <a:lnTo>
                                <a:pt x="826" y="19"/>
                              </a:lnTo>
                              <a:lnTo>
                                <a:pt x="782" y="28"/>
                              </a:lnTo>
                              <a:lnTo>
                                <a:pt x="727" y="44"/>
                              </a:lnTo>
                              <a:lnTo>
                                <a:pt x="676" y="59"/>
                              </a:lnTo>
                              <a:lnTo>
                                <a:pt x="630" y="78"/>
                              </a:lnTo>
                              <a:lnTo>
                                <a:pt x="586" y="97"/>
                              </a:lnTo>
                              <a:lnTo>
                                <a:pt x="541" y="121"/>
                              </a:lnTo>
                              <a:lnTo>
                                <a:pt x="501" y="145"/>
                              </a:lnTo>
                              <a:lnTo>
                                <a:pt x="456" y="175"/>
                              </a:lnTo>
                              <a:lnTo>
                                <a:pt x="408" y="209"/>
                              </a:lnTo>
                              <a:lnTo>
                                <a:pt x="365" y="242"/>
                              </a:lnTo>
                              <a:lnTo>
                                <a:pt x="326" y="277"/>
                              </a:lnTo>
                              <a:lnTo>
                                <a:pt x="284" y="316"/>
                              </a:lnTo>
                              <a:lnTo>
                                <a:pt x="242" y="360"/>
                              </a:lnTo>
                              <a:lnTo>
                                <a:pt x="206" y="402"/>
                              </a:lnTo>
                              <a:lnTo>
                                <a:pt x="175" y="441"/>
                              </a:lnTo>
                              <a:lnTo>
                                <a:pt x="140" y="495"/>
                              </a:lnTo>
                              <a:lnTo>
                                <a:pt x="106" y="554"/>
                              </a:lnTo>
                              <a:lnTo>
                                <a:pt x="75" y="620"/>
                              </a:lnTo>
                              <a:lnTo>
                                <a:pt x="53" y="685"/>
                              </a:lnTo>
                              <a:lnTo>
                                <a:pt x="34" y="752"/>
                              </a:lnTo>
                              <a:lnTo>
                                <a:pt x="17" y="818"/>
                              </a:lnTo>
                              <a:lnTo>
                                <a:pt x="7" y="879"/>
                              </a:lnTo>
                              <a:lnTo>
                                <a:pt x="0" y="940"/>
                              </a:lnTo>
                              <a:lnTo>
                                <a:pt x="0" y="999"/>
                              </a:lnTo>
                              <a:lnTo>
                                <a:pt x="0" y="1052"/>
                              </a:lnTo>
                              <a:lnTo>
                                <a:pt x="0" y="1115"/>
                              </a:lnTo>
                              <a:lnTo>
                                <a:pt x="3" y="1170"/>
                              </a:lnTo>
                              <a:lnTo>
                                <a:pt x="14" y="1239"/>
                              </a:lnTo>
                              <a:lnTo>
                                <a:pt x="24" y="1299"/>
                              </a:lnTo>
                              <a:lnTo>
                                <a:pt x="40" y="1358"/>
                              </a:lnTo>
                              <a:lnTo>
                                <a:pt x="62" y="1427"/>
                              </a:lnTo>
                              <a:lnTo>
                                <a:pt x="87" y="1488"/>
                              </a:lnTo>
                              <a:lnTo>
                                <a:pt x="113" y="1542"/>
                              </a:lnTo>
                              <a:lnTo>
                                <a:pt x="144" y="1602"/>
                              </a:lnTo>
                              <a:lnTo>
                                <a:pt x="178" y="1660"/>
                              </a:lnTo>
                              <a:lnTo>
                                <a:pt x="208" y="1715"/>
                              </a:lnTo>
                              <a:lnTo>
                                <a:pt x="239" y="1770"/>
                              </a:lnTo>
                              <a:lnTo>
                                <a:pt x="272" y="1830"/>
                              </a:lnTo>
                              <a:lnTo>
                                <a:pt x="323" y="1917"/>
                              </a:lnTo>
                              <a:lnTo>
                                <a:pt x="370" y="2007"/>
                              </a:lnTo>
                              <a:lnTo>
                                <a:pt x="398" y="2053"/>
                              </a:lnTo>
                              <a:lnTo>
                                <a:pt x="412" y="2091"/>
                              </a:lnTo>
                              <a:lnTo>
                                <a:pt x="429" y="2138"/>
                              </a:lnTo>
                              <a:lnTo>
                                <a:pt x="445" y="2192"/>
                              </a:lnTo>
                              <a:lnTo>
                                <a:pt x="458" y="2239"/>
                              </a:lnTo>
                              <a:lnTo>
                                <a:pt x="469" y="2292"/>
                              </a:lnTo>
                              <a:lnTo>
                                <a:pt x="479" y="2365"/>
                              </a:lnTo>
                              <a:lnTo>
                                <a:pt x="492" y="2444"/>
                              </a:lnTo>
                              <a:lnTo>
                                <a:pt x="501" y="2506"/>
                              </a:lnTo>
                              <a:lnTo>
                                <a:pt x="511" y="2586"/>
                              </a:lnTo>
                              <a:lnTo>
                                <a:pt x="518" y="2643"/>
                              </a:lnTo>
                              <a:lnTo>
                                <a:pt x="526" y="2693"/>
                              </a:lnTo>
                              <a:lnTo>
                                <a:pt x="537" y="2742"/>
                              </a:lnTo>
                              <a:lnTo>
                                <a:pt x="541" y="2756"/>
                              </a:lnTo>
                              <a:lnTo>
                                <a:pt x="543" y="2767"/>
                              </a:lnTo>
                              <a:lnTo>
                                <a:pt x="545" y="2773"/>
                              </a:lnTo>
                              <a:lnTo>
                                <a:pt x="546" y="2778"/>
                              </a:lnTo>
                              <a:lnTo>
                                <a:pt x="552" y="2784"/>
                              </a:lnTo>
                              <a:lnTo>
                                <a:pt x="558" y="2794"/>
                              </a:lnTo>
                              <a:lnTo>
                                <a:pt x="567" y="2803"/>
                              </a:lnTo>
                              <a:lnTo>
                                <a:pt x="576" y="2812"/>
                              </a:lnTo>
                              <a:lnTo>
                                <a:pt x="592" y="2824"/>
                              </a:lnTo>
                              <a:lnTo>
                                <a:pt x="610" y="2833"/>
                              </a:lnTo>
                              <a:lnTo>
                                <a:pt x="635" y="2847"/>
                              </a:lnTo>
                              <a:lnTo>
                                <a:pt x="657" y="2856"/>
                              </a:lnTo>
                              <a:lnTo>
                                <a:pt x="681" y="2864"/>
                              </a:lnTo>
                              <a:lnTo>
                                <a:pt x="703" y="2870"/>
                              </a:lnTo>
                              <a:lnTo>
                                <a:pt x="723" y="2875"/>
                              </a:lnTo>
                              <a:lnTo>
                                <a:pt x="753" y="2883"/>
                              </a:lnTo>
                              <a:lnTo>
                                <a:pt x="778" y="2889"/>
                              </a:lnTo>
                              <a:lnTo>
                                <a:pt x="802" y="2892"/>
                              </a:lnTo>
                              <a:lnTo>
                                <a:pt x="829" y="2896"/>
                              </a:lnTo>
                              <a:lnTo>
                                <a:pt x="857" y="2900"/>
                              </a:lnTo>
                              <a:lnTo>
                                <a:pt x="883" y="2902"/>
                              </a:lnTo>
                              <a:lnTo>
                                <a:pt x="906" y="2904"/>
                              </a:lnTo>
                              <a:lnTo>
                                <a:pt x="934" y="2906"/>
                              </a:lnTo>
                              <a:lnTo>
                                <a:pt x="959" y="2908"/>
                              </a:lnTo>
                              <a:lnTo>
                                <a:pt x="984" y="2908"/>
                              </a:lnTo>
                              <a:lnTo>
                                <a:pt x="1006" y="2908"/>
                              </a:lnTo>
                              <a:lnTo>
                                <a:pt x="1031" y="2908"/>
                              </a:lnTo>
                              <a:lnTo>
                                <a:pt x="1061" y="2908"/>
                              </a:lnTo>
                              <a:lnTo>
                                <a:pt x="1086" y="2906"/>
                              </a:lnTo>
                              <a:lnTo>
                                <a:pt x="1108" y="2906"/>
                              </a:lnTo>
                              <a:lnTo>
                                <a:pt x="1134" y="2902"/>
                              </a:lnTo>
                              <a:lnTo>
                                <a:pt x="1166" y="2900"/>
                              </a:lnTo>
                              <a:lnTo>
                                <a:pt x="1188" y="2896"/>
                              </a:lnTo>
                              <a:lnTo>
                                <a:pt x="1217" y="2892"/>
                              </a:lnTo>
                              <a:lnTo>
                                <a:pt x="1241" y="2887"/>
                              </a:lnTo>
                              <a:lnTo>
                                <a:pt x="1265" y="2883"/>
                              </a:lnTo>
                              <a:lnTo>
                                <a:pt x="1288" y="2877"/>
                              </a:lnTo>
                              <a:lnTo>
                                <a:pt x="1309" y="2871"/>
                              </a:lnTo>
                              <a:lnTo>
                                <a:pt x="1334" y="2864"/>
                              </a:lnTo>
                              <a:lnTo>
                                <a:pt x="1354" y="2856"/>
                              </a:lnTo>
                              <a:lnTo>
                                <a:pt x="1375" y="2849"/>
                              </a:lnTo>
                              <a:lnTo>
                                <a:pt x="1395" y="2839"/>
                              </a:lnTo>
                              <a:lnTo>
                                <a:pt x="1415" y="283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08080"/>
                        </a:solidFill>
                        <a:ln w="6350">
                          <a:noFill/>
                          <a:prstDash val="solid"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zh-TW" altLang="en-US"/>
                        </a:p>
                      </p:txBody>
                    </p:sp>
                  </p:grpSp>
                </p:grpSp>
                <p:cxnSp>
                  <p:nvCxnSpPr>
                    <p:cNvPr id="59" name="直線接點 58">
                      <a:extLst>
                        <a:ext uri="{FF2B5EF4-FFF2-40B4-BE49-F238E27FC236}">
                          <a16:creationId xmlns:a16="http://schemas.microsoft.com/office/drawing/2014/main" id="{5CEF30B8-4AF4-4654-A3ED-00FF2B8B7AA0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3089123" y="3945057"/>
                      <a:ext cx="869588" cy="0"/>
                    </a:xfrm>
                    <a:prstGeom prst="line">
                      <a:avLst/>
                    </a:prstGeom>
                    <a:ln w="19050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" name="直線接點 59">
                      <a:extLst>
                        <a:ext uri="{FF2B5EF4-FFF2-40B4-BE49-F238E27FC236}">
                          <a16:creationId xmlns:a16="http://schemas.microsoft.com/office/drawing/2014/main" id="{ACFE1D34-BF36-4362-8FF5-11C2C8D4E281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3043356" y="4041068"/>
                      <a:ext cx="961124" cy="0"/>
                    </a:xfrm>
                    <a:prstGeom prst="line">
                      <a:avLst/>
                    </a:prstGeom>
                    <a:ln w="19050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" name="直線接點 60">
                      <a:extLst>
                        <a:ext uri="{FF2B5EF4-FFF2-40B4-BE49-F238E27FC236}">
                          <a16:creationId xmlns:a16="http://schemas.microsoft.com/office/drawing/2014/main" id="{4EF35169-EE81-402E-91FD-062693C3676C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3043356" y="4137079"/>
                      <a:ext cx="961124" cy="0"/>
                    </a:xfrm>
                    <a:prstGeom prst="line">
                      <a:avLst/>
                    </a:prstGeom>
                    <a:ln w="19050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" name="直線接點 61">
                      <a:extLst>
                        <a:ext uri="{FF2B5EF4-FFF2-40B4-BE49-F238E27FC236}">
                          <a16:creationId xmlns:a16="http://schemas.microsoft.com/office/drawing/2014/main" id="{EF964E7F-E2DF-4390-B5CB-088FEDA09854}"/>
                        </a:ext>
                      </a:extLst>
                    </p:cNvPr>
                    <p:cNvCxnSpPr/>
                    <p:nvPr/>
                  </p:nvCxnSpPr>
                  <p:spPr>
                    <a:xfrm flipH="1">
                      <a:off x="3043356" y="5337212"/>
                      <a:ext cx="961124" cy="0"/>
                    </a:xfrm>
                    <a:prstGeom prst="line">
                      <a:avLst/>
                    </a:prstGeom>
                    <a:ln w="19050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" name="直線接點 62">
                      <a:extLst>
                        <a:ext uri="{FF2B5EF4-FFF2-40B4-BE49-F238E27FC236}">
                          <a16:creationId xmlns:a16="http://schemas.microsoft.com/office/drawing/2014/main" id="{69A92274-0736-4DAF-94BE-9353B2639F0D}"/>
                        </a:ext>
                      </a:extLst>
                    </p:cNvPr>
                    <p:cNvCxnSpPr/>
                    <p:nvPr/>
                  </p:nvCxnSpPr>
                  <p:spPr>
                    <a:xfrm flipH="1">
                      <a:off x="3043356" y="5433223"/>
                      <a:ext cx="961124" cy="0"/>
                    </a:xfrm>
                    <a:prstGeom prst="line">
                      <a:avLst/>
                    </a:prstGeom>
                    <a:ln w="19050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" name="直線接點 63">
                      <a:extLst>
                        <a:ext uri="{FF2B5EF4-FFF2-40B4-BE49-F238E27FC236}">
                          <a16:creationId xmlns:a16="http://schemas.microsoft.com/office/drawing/2014/main" id="{AF2AB519-0EE8-4828-A9E3-8DE56E53A31C}"/>
                        </a:ext>
                      </a:extLst>
                    </p:cNvPr>
                    <p:cNvCxnSpPr/>
                    <p:nvPr/>
                  </p:nvCxnSpPr>
                  <p:spPr>
                    <a:xfrm flipH="1">
                      <a:off x="3043356" y="5529233"/>
                      <a:ext cx="915356" cy="0"/>
                    </a:xfrm>
                    <a:prstGeom prst="line">
                      <a:avLst/>
                    </a:prstGeom>
                    <a:ln w="19050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" name="群組 38">
                    <a:extLst>
                      <a:ext uri="{FF2B5EF4-FFF2-40B4-BE49-F238E27FC236}">
                        <a16:creationId xmlns:a16="http://schemas.microsoft.com/office/drawing/2014/main" id="{171A7AAE-5D8B-4ED1-A5A2-504EB2E08396}"/>
                      </a:ext>
                    </a:extLst>
                  </p:cNvPr>
                  <p:cNvGrpSpPr/>
                  <p:nvPr/>
                </p:nvGrpSpPr>
                <p:grpSpPr>
                  <a:xfrm>
                    <a:off x="5619980" y="2384884"/>
                    <a:ext cx="392180" cy="799200"/>
                    <a:chOff x="4521386" y="3609020"/>
                    <a:chExt cx="1130734" cy="2304256"/>
                  </a:xfrm>
                </p:grpSpPr>
                <p:grpSp>
                  <p:nvGrpSpPr>
                    <p:cNvPr id="47" name="Group 8">
                      <a:extLst>
                        <a:ext uri="{FF2B5EF4-FFF2-40B4-BE49-F238E27FC236}">
                          <a16:creationId xmlns:a16="http://schemas.microsoft.com/office/drawing/2014/main" id="{DF35426A-0DDC-47EE-9907-E3B4016837E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521386" y="3609020"/>
                      <a:ext cx="1130734" cy="2304256"/>
                      <a:chOff x="2043" y="1320"/>
                      <a:chExt cx="315" cy="765"/>
                    </a:xfrm>
                  </p:grpSpPr>
                  <p:sp>
                    <p:nvSpPr>
                      <p:cNvPr id="54" name="Rectangle 12">
                        <a:extLst>
                          <a:ext uri="{FF2B5EF4-FFF2-40B4-BE49-F238E27FC236}">
                            <a16:creationId xmlns:a16="http://schemas.microsoft.com/office/drawing/2014/main" id="{A2CB3D0B-3EE8-41ED-ADD8-7189966884F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3" y="1320"/>
                        <a:ext cx="315" cy="765"/>
                      </a:xfrm>
                      <a:prstGeom prst="rect">
                        <a:avLst/>
                      </a:prstGeom>
                      <a:solidFill>
                        <a:schemeClr val="bg1">
                          <a:lumMod val="95000"/>
                        </a:schemeClr>
                      </a:solidFill>
                      <a:ln w="5715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 dirty="0"/>
                      </a:p>
                    </p:txBody>
                  </p:sp>
                  <p:grpSp>
                    <p:nvGrpSpPr>
                      <p:cNvPr id="55" name="Group 9">
                        <a:extLst>
                          <a:ext uri="{FF2B5EF4-FFF2-40B4-BE49-F238E27FC236}">
                            <a16:creationId xmlns:a16="http://schemas.microsoft.com/office/drawing/2014/main" id="{9CFF6D8F-F204-4871-8E7D-95E9D2DB21FF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061" y="1350"/>
                        <a:ext cx="281" cy="711"/>
                        <a:chOff x="6861" y="4410"/>
                        <a:chExt cx="281" cy="711"/>
                      </a:xfrm>
                    </p:grpSpPr>
                    <p:sp>
                      <p:nvSpPr>
                        <p:cNvPr id="56" name="Freeform 10">
                          <a:extLst>
                            <a:ext uri="{FF2B5EF4-FFF2-40B4-BE49-F238E27FC236}">
                              <a16:creationId xmlns:a16="http://schemas.microsoft.com/office/drawing/2014/main" id="{2B441DF6-F164-40A1-99DB-C791EB073983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6861" y="4410"/>
                          <a:ext cx="281" cy="40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445" y="2807"/>
                            </a:cxn>
                            <a:cxn ang="0">
                              <a:pos x="1463" y="2784"/>
                            </a:cxn>
                            <a:cxn ang="0">
                              <a:pos x="1471" y="2765"/>
                            </a:cxn>
                            <a:cxn ang="0">
                              <a:pos x="1484" y="2698"/>
                            </a:cxn>
                            <a:cxn ang="0">
                              <a:pos x="1563" y="2229"/>
                            </a:cxn>
                            <a:cxn ang="0">
                              <a:pos x="1619" y="2062"/>
                            </a:cxn>
                            <a:cxn ang="0">
                              <a:pos x="1672" y="1943"/>
                            </a:cxn>
                            <a:cxn ang="0">
                              <a:pos x="1773" y="1766"/>
                            </a:cxn>
                            <a:cxn ang="0">
                              <a:pos x="1879" y="1590"/>
                            </a:cxn>
                            <a:cxn ang="0">
                              <a:pos x="1952" y="1429"/>
                            </a:cxn>
                            <a:cxn ang="0">
                              <a:pos x="1995" y="1267"/>
                            </a:cxn>
                            <a:cxn ang="0">
                              <a:pos x="2019" y="1062"/>
                            </a:cxn>
                            <a:cxn ang="0">
                              <a:pos x="2003" y="873"/>
                            </a:cxn>
                            <a:cxn ang="0">
                              <a:pos x="1960" y="694"/>
                            </a:cxn>
                            <a:cxn ang="0">
                              <a:pos x="1888" y="529"/>
                            </a:cxn>
                            <a:cxn ang="0">
                              <a:pos x="1765" y="354"/>
                            </a:cxn>
                            <a:cxn ang="0">
                              <a:pos x="1636" y="232"/>
                            </a:cxn>
                            <a:cxn ang="0">
                              <a:pos x="1471" y="120"/>
                            </a:cxn>
                            <a:cxn ang="0">
                              <a:pos x="1277" y="40"/>
                            </a:cxn>
                            <a:cxn ang="0">
                              <a:pos x="1115" y="6"/>
                            </a:cxn>
                            <a:cxn ang="0">
                              <a:pos x="936" y="0"/>
                            </a:cxn>
                            <a:cxn ang="0">
                              <a:pos x="782" y="28"/>
                            </a:cxn>
                            <a:cxn ang="0">
                              <a:pos x="630" y="78"/>
                            </a:cxn>
                            <a:cxn ang="0">
                              <a:pos x="501" y="145"/>
                            </a:cxn>
                            <a:cxn ang="0">
                              <a:pos x="365" y="242"/>
                            </a:cxn>
                            <a:cxn ang="0">
                              <a:pos x="242" y="360"/>
                            </a:cxn>
                            <a:cxn ang="0">
                              <a:pos x="140" y="495"/>
                            </a:cxn>
                            <a:cxn ang="0">
                              <a:pos x="53" y="685"/>
                            </a:cxn>
                            <a:cxn ang="0">
                              <a:pos x="7" y="879"/>
                            </a:cxn>
                            <a:cxn ang="0">
                              <a:pos x="0" y="1052"/>
                            </a:cxn>
                            <a:cxn ang="0">
                              <a:pos x="14" y="1239"/>
                            </a:cxn>
                            <a:cxn ang="0">
                              <a:pos x="62" y="1427"/>
                            </a:cxn>
                            <a:cxn ang="0">
                              <a:pos x="144" y="1602"/>
                            </a:cxn>
                            <a:cxn ang="0">
                              <a:pos x="239" y="1770"/>
                            </a:cxn>
                            <a:cxn ang="0">
                              <a:pos x="370" y="2007"/>
                            </a:cxn>
                            <a:cxn ang="0">
                              <a:pos x="429" y="2138"/>
                            </a:cxn>
                            <a:cxn ang="0">
                              <a:pos x="469" y="2292"/>
                            </a:cxn>
                            <a:cxn ang="0">
                              <a:pos x="501" y="2506"/>
                            </a:cxn>
                            <a:cxn ang="0">
                              <a:pos x="526" y="2693"/>
                            </a:cxn>
                            <a:cxn ang="0">
                              <a:pos x="543" y="2767"/>
                            </a:cxn>
                            <a:cxn ang="0">
                              <a:pos x="552" y="2784"/>
                            </a:cxn>
                            <a:cxn ang="0">
                              <a:pos x="576" y="2812"/>
                            </a:cxn>
                            <a:cxn ang="0">
                              <a:pos x="635" y="2847"/>
                            </a:cxn>
                            <a:cxn ang="0">
                              <a:pos x="703" y="2870"/>
                            </a:cxn>
                            <a:cxn ang="0">
                              <a:pos x="778" y="2889"/>
                            </a:cxn>
                            <a:cxn ang="0">
                              <a:pos x="857" y="2900"/>
                            </a:cxn>
                            <a:cxn ang="0">
                              <a:pos x="934" y="2906"/>
                            </a:cxn>
                            <a:cxn ang="0">
                              <a:pos x="1006" y="2908"/>
                            </a:cxn>
                            <a:cxn ang="0">
                              <a:pos x="1086" y="2906"/>
                            </a:cxn>
                            <a:cxn ang="0">
                              <a:pos x="1166" y="2900"/>
                            </a:cxn>
                            <a:cxn ang="0">
                              <a:pos x="1241" y="2887"/>
                            </a:cxn>
                            <a:cxn ang="0">
                              <a:pos x="1309" y="2871"/>
                            </a:cxn>
                            <a:cxn ang="0">
                              <a:pos x="1375" y="2849"/>
                            </a:cxn>
                          </a:cxnLst>
                          <a:rect l="0" t="0" r="r" b="b"/>
                          <a:pathLst>
                            <a:path w="2019" h="2908">
                              <a:moveTo>
                                <a:pt x="1415" y="2830"/>
                              </a:moveTo>
                              <a:lnTo>
                                <a:pt x="1432" y="2818"/>
                              </a:lnTo>
                              <a:lnTo>
                                <a:pt x="1445" y="2807"/>
                              </a:lnTo>
                              <a:lnTo>
                                <a:pt x="1453" y="2799"/>
                              </a:lnTo>
                              <a:lnTo>
                                <a:pt x="1458" y="2790"/>
                              </a:lnTo>
                              <a:lnTo>
                                <a:pt x="1463" y="2784"/>
                              </a:lnTo>
                              <a:lnTo>
                                <a:pt x="1466" y="2778"/>
                              </a:lnTo>
                              <a:lnTo>
                                <a:pt x="1470" y="2773"/>
                              </a:lnTo>
                              <a:lnTo>
                                <a:pt x="1471" y="2765"/>
                              </a:lnTo>
                              <a:lnTo>
                                <a:pt x="1474" y="2756"/>
                              </a:lnTo>
                              <a:lnTo>
                                <a:pt x="1475" y="2744"/>
                              </a:lnTo>
                              <a:lnTo>
                                <a:pt x="1484" y="2698"/>
                              </a:lnTo>
                              <a:lnTo>
                                <a:pt x="1543" y="2322"/>
                              </a:lnTo>
                              <a:lnTo>
                                <a:pt x="1554" y="2268"/>
                              </a:lnTo>
                              <a:lnTo>
                                <a:pt x="1563" y="2229"/>
                              </a:lnTo>
                              <a:lnTo>
                                <a:pt x="1577" y="2175"/>
                              </a:lnTo>
                              <a:lnTo>
                                <a:pt x="1598" y="2115"/>
                              </a:lnTo>
                              <a:lnTo>
                                <a:pt x="1619" y="2062"/>
                              </a:lnTo>
                              <a:lnTo>
                                <a:pt x="1638" y="2018"/>
                              </a:lnTo>
                              <a:lnTo>
                                <a:pt x="1655" y="1980"/>
                              </a:lnTo>
                              <a:lnTo>
                                <a:pt x="1672" y="1943"/>
                              </a:lnTo>
                              <a:lnTo>
                                <a:pt x="1706" y="1880"/>
                              </a:lnTo>
                              <a:lnTo>
                                <a:pt x="1740" y="1821"/>
                              </a:lnTo>
                              <a:lnTo>
                                <a:pt x="1773" y="1766"/>
                              </a:lnTo>
                              <a:lnTo>
                                <a:pt x="1799" y="1724"/>
                              </a:lnTo>
                              <a:lnTo>
                                <a:pt x="1846" y="1645"/>
                              </a:lnTo>
                              <a:lnTo>
                                <a:pt x="1879" y="1590"/>
                              </a:lnTo>
                              <a:lnTo>
                                <a:pt x="1905" y="1544"/>
                              </a:lnTo>
                              <a:lnTo>
                                <a:pt x="1927" y="1492"/>
                              </a:lnTo>
                              <a:lnTo>
                                <a:pt x="1952" y="1429"/>
                              </a:lnTo>
                              <a:lnTo>
                                <a:pt x="1969" y="1374"/>
                              </a:lnTo>
                              <a:lnTo>
                                <a:pt x="1985" y="1316"/>
                              </a:lnTo>
                              <a:lnTo>
                                <a:pt x="1995" y="1267"/>
                              </a:lnTo>
                              <a:lnTo>
                                <a:pt x="2007" y="1212"/>
                              </a:lnTo>
                              <a:lnTo>
                                <a:pt x="2015" y="1142"/>
                              </a:lnTo>
                              <a:lnTo>
                                <a:pt x="2019" y="1062"/>
                              </a:lnTo>
                              <a:lnTo>
                                <a:pt x="2019" y="987"/>
                              </a:lnTo>
                              <a:lnTo>
                                <a:pt x="2012" y="928"/>
                              </a:lnTo>
                              <a:lnTo>
                                <a:pt x="2003" y="873"/>
                              </a:lnTo>
                              <a:lnTo>
                                <a:pt x="1994" y="824"/>
                              </a:lnTo>
                              <a:lnTo>
                                <a:pt x="1978" y="759"/>
                              </a:lnTo>
                              <a:lnTo>
                                <a:pt x="1960" y="694"/>
                              </a:lnTo>
                              <a:lnTo>
                                <a:pt x="1940" y="634"/>
                              </a:lnTo>
                              <a:lnTo>
                                <a:pt x="1917" y="578"/>
                              </a:lnTo>
                              <a:lnTo>
                                <a:pt x="1888" y="529"/>
                              </a:lnTo>
                              <a:lnTo>
                                <a:pt x="1850" y="466"/>
                              </a:lnTo>
                              <a:lnTo>
                                <a:pt x="1807" y="403"/>
                              </a:lnTo>
                              <a:lnTo>
                                <a:pt x="1765" y="354"/>
                              </a:lnTo>
                              <a:lnTo>
                                <a:pt x="1727" y="312"/>
                              </a:lnTo>
                              <a:lnTo>
                                <a:pt x="1683" y="272"/>
                              </a:lnTo>
                              <a:lnTo>
                                <a:pt x="1636" y="232"/>
                              </a:lnTo>
                              <a:lnTo>
                                <a:pt x="1590" y="196"/>
                              </a:lnTo>
                              <a:lnTo>
                                <a:pt x="1535" y="159"/>
                              </a:lnTo>
                              <a:lnTo>
                                <a:pt x="1471" y="120"/>
                              </a:lnTo>
                              <a:lnTo>
                                <a:pt x="1411" y="90"/>
                              </a:lnTo>
                              <a:lnTo>
                                <a:pt x="1341" y="61"/>
                              </a:lnTo>
                              <a:lnTo>
                                <a:pt x="1277" y="40"/>
                              </a:lnTo>
                              <a:lnTo>
                                <a:pt x="1224" y="27"/>
                              </a:lnTo>
                              <a:lnTo>
                                <a:pt x="1167" y="14"/>
                              </a:lnTo>
                              <a:lnTo>
                                <a:pt x="1115" y="6"/>
                              </a:lnTo>
                              <a:lnTo>
                                <a:pt x="1053" y="0"/>
                              </a:lnTo>
                              <a:lnTo>
                                <a:pt x="997" y="0"/>
                              </a:lnTo>
                              <a:lnTo>
                                <a:pt x="936" y="0"/>
                              </a:lnTo>
                              <a:lnTo>
                                <a:pt x="885" y="6"/>
                              </a:lnTo>
                              <a:lnTo>
                                <a:pt x="826" y="19"/>
                              </a:lnTo>
                              <a:lnTo>
                                <a:pt x="782" y="28"/>
                              </a:lnTo>
                              <a:lnTo>
                                <a:pt x="727" y="44"/>
                              </a:lnTo>
                              <a:lnTo>
                                <a:pt x="676" y="59"/>
                              </a:lnTo>
                              <a:lnTo>
                                <a:pt x="630" y="78"/>
                              </a:lnTo>
                              <a:lnTo>
                                <a:pt x="586" y="97"/>
                              </a:lnTo>
                              <a:lnTo>
                                <a:pt x="541" y="121"/>
                              </a:lnTo>
                              <a:lnTo>
                                <a:pt x="501" y="145"/>
                              </a:lnTo>
                              <a:lnTo>
                                <a:pt x="456" y="175"/>
                              </a:lnTo>
                              <a:lnTo>
                                <a:pt x="408" y="209"/>
                              </a:lnTo>
                              <a:lnTo>
                                <a:pt x="365" y="242"/>
                              </a:lnTo>
                              <a:lnTo>
                                <a:pt x="326" y="277"/>
                              </a:lnTo>
                              <a:lnTo>
                                <a:pt x="284" y="316"/>
                              </a:lnTo>
                              <a:lnTo>
                                <a:pt x="242" y="360"/>
                              </a:lnTo>
                              <a:lnTo>
                                <a:pt x="206" y="402"/>
                              </a:lnTo>
                              <a:lnTo>
                                <a:pt x="175" y="441"/>
                              </a:lnTo>
                              <a:lnTo>
                                <a:pt x="140" y="495"/>
                              </a:lnTo>
                              <a:lnTo>
                                <a:pt x="106" y="554"/>
                              </a:lnTo>
                              <a:lnTo>
                                <a:pt x="75" y="620"/>
                              </a:lnTo>
                              <a:lnTo>
                                <a:pt x="53" y="685"/>
                              </a:lnTo>
                              <a:lnTo>
                                <a:pt x="34" y="752"/>
                              </a:lnTo>
                              <a:lnTo>
                                <a:pt x="17" y="818"/>
                              </a:lnTo>
                              <a:lnTo>
                                <a:pt x="7" y="879"/>
                              </a:lnTo>
                              <a:lnTo>
                                <a:pt x="0" y="940"/>
                              </a:lnTo>
                              <a:lnTo>
                                <a:pt x="0" y="999"/>
                              </a:lnTo>
                              <a:lnTo>
                                <a:pt x="0" y="1052"/>
                              </a:lnTo>
                              <a:lnTo>
                                <a:pt x="0" y="1115"/>
                              </a:lnTo>
                              <a:lnTo>
                                <a:pt x="3" y="1170"/>
                              </a:lnTo>
                              <a:lnTo>
                                <a:pt x="14" y="1239"/>
                              </a:lnTo>
                              <a:lnTo>
                                <a:pt x="24" y="1299"/>
                              </a:lnTo>
                              <a:lnTo>
                                <a:pt x="40" y="1358"/>
                              </a:lnTo>
                              <a:lnTo>
                                <a:pt x="62" y="1427"/>
                              </a:lnTo>
                              <a:lnTo>
                                <a:pt x="87" y="1488"/>
                              </a:lnTo>
                              <a:lnTo>
                                <a:pt x="113" y="1542"/>
                              </a:lnTo>
                              <a:lnTo>
                                <a:pt x="144" y="1602"/>
                              </a:lnTo>
                              <a:lnTo>
                                <a:pt x="178" y="1660"/>
                              </a:lnTo>
                              <a:lnTo>
                                <a:pt x="208" y="1715"/>
                              </a:lnTo>
                              <a:lnTo>
                                <a:pt x="239" y="1770"/>
                              </a:lnTo>
                              <a:lnTo>
                                <a:pt x="272" y="1830"/>
                              </a:lnTo>
                              <a:lnTo>
                                <a:pt x="323" y="1917"/>
                              </a:lnTo>
                              <a:lnTo>
                                <a:pt x="370" y="2007"/>
                              </a:lnTo>
                              <a:lnTo>
                                <a:pt x="398" y="2053"/>
                              </a:lnTo>
                              <a:lnTo>
                                <a:pt x="412" y="2091"/>
                              </a:lnTo>
                              <a:lnTo>
                                <a:pt x="429" y="2138"/>
                              </a:lnTo>
                              <a:lnTo>
                                <a:pt x="445" y="2192"/>
                              </a:lnTo>
                              <a:lnTo>
                                <a:pt x="458" y="2239"/>
                              </a:lnTo>
                              <a:lnTo>
                                <a:pt x="469" y="2292"/>
                              </a:lnTo>
                              <a:lnTo>
                                <a:pt x="479" y="2365"/>
                              </a:lnTo>
                              <a:lnTo>
                                <a:pt x="492" y="2444"/>
                              </a:lnTo>
                              <a:lnTo>
                                <a:pt x="501" y="2506"/>
                              </a:lnTo>
                              <a:lnTo>
                                <a:pt x="511" y="2586"/>
                              </a:lnTo>
                              <a:lnTo>
                                <a:pt x="518" y="2643"/>
                              </a:lnTo>
                              <a:lnTo>
                                <a:pt x="526" y="2693"/>
                              </a:lnTo>
                              <a:lnTo>
                                <a:pt x="537" y="2742"/>
                              </a:lnTo>
                              <a:lnTo>
                                <a:pt x="541" y="2756"/>
                              </a:lnTo>
                              <a:lnTo>
                                <a:pt x="543" y="2767"/>
                              </a:lnTo>
                              <a:lnTo>
                                <a:pt x="545" y="2773"/>
                              </a:lnTo>
                              <a:lnTo>
                                <a:pt x="546" y="2778"/>
                              </a:lnTo>
                              <a:lnTo>
                                <a:pt x="552" y="2784"/>
                              </a:lnTo>
                              <a:lnTo>
                                <a:pt x="558" y="2794"/>
                              </a:lnTo>
                              <a:lnTo>
                                <a:pt x="567" y="2803"/>
                              </a:lnTo>
                              <a:lnTo>
                                <a:pt x="576" y="2812"/>
                              </a:lnTo>
                              <a:lnTo>
                                <a:pt x="592" y="2824"/>
                              </a:lnTo>
                              <a:lnTo>
                                <a:pt x="610" y="2833"/>
                              </a:lnTo>
                              <a:lnTo>
                                <a:pt x="635" y="2847"/>
                              </a:lnTo>
                              <a:lnTo>
                                <a:pt x="657" y="2856"/>
                              </a:lnTo>
                              <a:lnTo>
                                <a:pt x="681" y="2864"/>
                              </a:lnTo>
                              <a:lnTo>
                                <a:pt x="703" y="2870"/>
                              </a:lnTo>
                              <a:lnTo>
                                <a:pt x="723" y="2875"/>
                              </a:lnTo>
                              <a:lnTo>
                                <a:pt x="753" y="2883"/>
                              </a:lnTo>
                              <a:lnTo>
                                <a:pt x="778" y="2889"/>
                              </a:lnTo>
                              <a:lnTo>
                                <a:pt x="802" y="2892"/>
                              </a:lnTo>
                              <a:lnTo>
                                <a:pt x="829" y="2896"/>
                              </a:lnTo>
                              <a:lnTo>
                                <a:pt x="857" y="2900"/>
                              </a:lnTo>
                              <a:lnTo>
                                <a:pt x="883" y="2902"/>
                              </a:lnTo>
                              <a:lnTo>
                                <a:pt x="906" y="2904"/>
                              </a:lnTo>
                              <a:lnTo>
                                <a:pt x="934" y="2906"/>
                              </a:lnTo>
                              <a:lnTo>
                                <a:pt x="959" y="2908"/>
                              </a:lnTo>
                              <a:lnTo>
                                <a:pt x="984" y="2908"/>
                              </a:lnTo>
                              <a:lnTo>
                                <a:pt x="1006" y="2908"/>
                              </a:lnTo>
                              <a:lnTo>
                                <a:pt x="1031" y="2908"/>
                              </a:lnTo>
                              <a:lnTo>
                                <a:pt x="1061" y="2908"/>
                              </a:lnTo>
                              <a:lnTo>
                                <a:pt x="1086" y="2906"/>
                              </a:lnTo>
                              <a:lnTo>
                                <a:pt x="1108" y="2906"/>
                              </a:lnTo>
                              <a:lnTo>
                                <a:pt x="1134" y="2902"/>
                              </a:lnTo>
                              <a:lnTo>
                                <a:pt x="1166" y="2900"/>
                              </a:lnTo>
                              <a:lnTo>
                                <a:pt x="1188" y="2896"/>
                              </a:lnTo>
                              <a:lnTo>
                                <a:pt x="1217" y="2892"/>
                              </a:lnTo>
                              <a:lnTo>
                                <a:pt x="1241" y="2887"/>
                              </a:lnTo>
                              <a:lnTo>
                                <a:pt x="1265" y="2883"/>
                              </a:lnTo>
                              <a:lnTo>
                                <a:pt x="1288" y="2877"/>
                              </a:lnTo>
                              <a:lnTo>
                                <a:pt x="1309" y="2871"/>
                              </a:lnTo>
                              <a:lnTo>
                                <a:pt x="1334" y="2864"/>
                              </a:lnTo>
                              <a:lnTo>
                                <a:pt x="1354" y="2856"/>
                              </a:lnTo>
                              <a:lnTo>
                                <a:pt x="1375" y="2849"/>
                              </a:lnTo>
                              <a:lnTo>
                                <a:pt x="1395" y="2839"/>
                              </a:lnTo>
                              <a:lnTo>
                                <a:pt x="1415" y="283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08080"/>
                        </a:solidFill>
                        <a:ln w="6350">
                          <a:noFill/>
                          <a:prstDash val="solid"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zh-TW" altLang="en-US"/>
                        </a:p>
                      </p:txBody>
                    </p:sp>
                    <p:sp>
                      <p:nvSpPr>
                        <p:cNvPr id="57" name="Freeform 11">
                          <a:extLst>
                            <a:ext uri="{FF2B5EF4-FFF2-40B4-BE49-F238E27FC236}">
                              <a16:creationId xmlns:a16="http://schemas.microsoft.com/office/drawing/2014/main" id="{C79C2AB7-16A8-42BB-866F-0844A2DBEF16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flipV="1">
                          <a:off x="6861" y="4716"/>
                          <a:ext cx="281" cy="40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445" y="2807"/>
                            </a:cxn>
                            <a:cxn ang="0">
                              <a:pos x="1463" y="2784"/>
                            </a:cxn>
                            <a:cxn ang="0">
                              <a:pos x="1471" y="2765"/>
                            </a:cxn>
                            <a:cxn ang="0">
                              <a:pos x="1484" y="2698"/>
                            </a:cxn>
                            <a:cxn ang="0">
                              <a:pos x="1563" y="2229"/>
                            </a:cxn>
                            <a:cxn ang="0">
                              <a:pos x="1619" y="2062"/>
                            </a:cxn>
                            <a:cxn ang="0">
                              <a:pos x="1672" y="1943"/>
                            </a:cxn>
                            <a:cxn ang="0">
                              <a:pos x="1773" y="1766"/>
                            </a:cxn>
                            <a:cxn ang="0">
                              <a:pos x="1879" y="1590"/>
                            </a:cxn>
                            <a:cxn ang="0">
                              <a:pos x="1952" y="1429"/>
                            </a:cxn>
                            <a:cxn ang="0">
                              <a:pos x="1995" y="1267"/>
                            </a:cxn>
                            <a:cxn ang="0">
                              <a:pos x="2019" y="1062"/>
                            </a:cxn>
                            <a:cxn ang="0">
                              <a:pos x="2003" y="873"/>
                            </a:cxn>
                            <a:cxn ang="0">
                              <a:pos x="1960" y="694"/>
                            </a:cxn>
                            <a:cxn ang="0">
                              <a:pos x="1888" y="529"/>
                            </a:cxn>
                            <a:cxn ang="0">
                              <a:pos x="1765" y="354"/>
                            </a:cxn>
                            <a:cxn ang="0">
                              <a:pos x="1636" y="232"/>
                            </a:cxn>
                            <a:cxn ang="0">
                              <a:pos x="1471" y="120"/>
                            </a:cxn>
                            <a:cxn ang="0">
                              <a:pos x="1277" y="40"/>
                            </a:cxn>
                            <a:cxn ang="0">
                              <a:pos x="1115" y="6"/>
                            </a:cxn>
                            <a:cxn ang="0">
                              <a:pos x="936" y="0"/>
                            </a:cxn>
                            <a:cxn ang="0">
                              <a:pos x="782" y="28"/>
                            </a:cxn>
                            <a:cxn ang="0">
                              <a:pos x="630" y="78"/>
                            </a:cxn>
                            <a:cxn ang="0">
                              <a:pos x="501" y="145"/>
                            </a:cxn>
                            <a:cxn ang="0">
                              <a:pos x="365" y="242"/>
                            </a:cxn>
                            <a:cxn ang="0">
                              <a:pos x="242" y="360"/>
                            </a:cxn>
                            <a:cxn ang="0">
                              <a:pos x="140" y="495"/>
                            </a:cxn>
                            <a:cxn ang="0">
                              <a:pos x="53" y="685"/>
                            </a:cxn>
                            <a:cxn ang="0">
                              <a:pos x="7" y="879"/>
                            </a:cxn>
                            <a:cxn ang="0">
                              <a:pos x="0" y="1052"/>
                            </a:cxn>
                            <a:cxn ang="0">
                              <a:pos x="14" y="1239"/>
                            </a:cxn>
                            <a:cxn ang="0">
                              <a:pos x="62" y="1427"/>
                            </a:cxn>
                            <a:cxn ang="0">
                              <a:pos x="144" y="1602"/>
                            </a:cxn>
                            <a:cxn ang="0">
                              <a:pos x="239" y="1770"/>
                            </a:cxn>
                            <a:cxn ang="0">
                              <a:pos x="370" y="2007"/>
                            </a:cxn>
                            <a:cxn ang="0">
                              <a:pos x="429" y="2138"/>
                            </a:cxn>
                            <a:cxn ang="0">
                              <a:pos x="469" y="2292"/>
                            </a:cxn>
                            <a:cxn ang="0">
                              <a:pos x="501" y="2506"/>
                            </a:cxn>
                            <a:cxn ang="0">
                              <a:pos x="526" y="2693"/>
                            </a:cxn>
                            <a:cxn ang="0">
                              <a:pos x="543" y="2767"/>
                            </a:cxn>
                            <a:cxn ang="0">
                              <a:pos x="552" y="2784"/>
                            </a:cxn>
                            <a:cxn ang="0">
                              <a:pos x="576" y="2812"/>
                            </a:cxn>
                            <a:cxn ang="0">
                              <a:pos x="635" y="2847"/>
                            </a:cxn>
                            <a:cxn ang="0">
                              <a:pos x="703" y="2870"/>
                            </a:cxn>
                            <a:cxn ang="0">
                              <a:pos x="778" y="2889"/>
                            </a:cxn>
                            <a:cxn ang="0">
                              <a:pos x="857" y="2900"/>
                            </a:cxn>
                            <a:cxn ang="0">
                              <a:pos x="934" y="2906"/>
                            </a:cxn>
                            <a:cxn ang="0">
                              <a:pos x="1006" y="2908"/>
                            </a:cxn>
                            <a:cxn ang="0">
                              <a:pos x="1086" y="2906"/>
                            </a:cxn>
                            <a:cxn ang="0">
                              <a:pos x="1166" y="2900"/>
                            </a:cxn>
                            <a:cxn ang="0">
                              <a:pos x="1241" y="2887"/>
                            </a:cxn>
                            <a:cxn ang="0">
                              <a:pos x="1309" y="2871"/>
                            </a:cxn>
                            <a:cxn ang="0">
                              <a:pos x="1375" y="2849"/>
                            </a:cxn>
                          </a:cxnLst>
                          <a:rect l="0" t="0" r="r" b="b"/>
                          <a:pathLst>
                            <a:path w="2019" h="2908">
                              <a:moveTo>
                                <a:pt x="1415" y="2830"/>
                              </a:moveTo>
                              <a:lnTo>
                                <a:pt x="1432" y="2818"/>
                              </a:lnTo>
                              <a:lnTo>
                                <a:pt x="1445" y="2807"/>
                              </a:lnTo>
                              <a:lnTo>
                                <a:pt x="1453" y="2799"/>
                              </a:lnTo>
                              <a:lnTo>
                                <a:pt x="1458" y="2790"/>
                              </a:lnTo>
                              <a:lnTo>
                                <a:pt x="1463" y="2784"/>
                              </a:lnTo>
                              <a:lnTo>
                                <a:pt x="1466" y="2778"/>
                              </a:lnTo>
                              <a:lnTo>
                                <a:pt x="1470" y="2773"/>
                              </a:lnTo>
                              <a:lnTo>
                                <a:pt x="1471" y="2765"/>
                              </a:lnTo>
                              <a:lnTo>
                                <a:pt x="1474" y="2756"/>
                              </a:lnTo>
                              <a:lnTo>
                                <a:pt x="1475" y="2744"/>
                              </a:lnTo>
                              <a:lnTo>
                                <a:pt x="1484" y="2698"/>
                              </a:lnTo>
                              <a:lnTo>
                                <a:pt x="1543" y="2322"/>
                              </a:lnTo>
                              <a:lnTo>
                                <a:pt x="1554" y="2268"/>
                              </a:lnTo>
                              <a:lnTo>
                                <a:pt x="1563" y="2229"/>
                              </a:lnTo>
                              <a:lnTo>
                                <a:pt x="1577" y="2175"/>
                              </a:lnTo>
                              <a:lnTo>
                                <a:pt x="1598" y="2115"/>
                              </a:lnTo>
                              <a:lnTo>
                                <a:pt x="1619" y="2062"/>
                              </a:lnTo>
                              <a:lnTo>
                                <a:pt x="1638" y="2018"/>
                              </a:lnTo>
                              <a:lnTo>
                                <a:pt x="1655" y="1980"/>
                              </a:lnTo>
                              <a:lnTo>
                                <a:pt x="1672" y="1943"/>
                              </a:lnTo>
                              <a:lnTo>
                                <a:pt x="1706" y="1880"/>
                              </a:lnTo>
                              <a:lnTo>
                                <a:pt x="1740" y="1821"/>
                              </a:lnTo>
                              <a:lnTo>
                                <a:pt x="1773" y="1766"/>
                              </a:lnTo>
                              <a:lnTo>
                                <a:pt x="1799" y="1724"/>
                              </a:lnTo>
                              <a:lnTo>
                                <a:pt x="1846" y="1645"/>
                              </a:lnTo>
                              <a:lnTo>
                                <a:pt x="1879" y="1590"/>
                              </a:lnTo>
                              <a:lnTo>
                                <a:pt x="1905" y="1544"/>
                              </a:lnTo>
                              <a:lnTo>
                                <a:pt x="1927" y="1492"/>
                              </a:lnTo>
                              <a:lnTo>
                                <a:pt x="1952" y="1429"/>
                              </a:lnTo>
                              <a:lnTo>
                                <a:pt x="1969" y="1374"/>
                              </a:lnTo>
                              <a:lnTo>
                                <a:pt x="1985" y="1316"/>
                              </a:lnTo>
                              <a:lnTo>
                                <a:pt x="1995" y="1267"/>
                              </a:lnTo>
                              <a:lnTo>
                                <a:pt x="2007" y="1212"/>
                              </a:lnTo>
                              <a:lnTo>
                                <a:pt x="2015" y="1142"/>
                              </a:lnTo>
                              <a:lnTo>
                                <a:pt x="2019" y="1062"/>
                              </a:lnTo>
                              <a:lnTo>
                                <a:pt x="2019" y="987"/>
                              </a:lnTo>
                              <a:lnTo>
                                <a:pt x="2012" y="928"/>
                              </a:lnTo>
                              <a:lnTo>
                                <a:pt x="2003" y="873"/>
                              </a:lnTo>
                              <a:lnTo>
                                <a:pt x="1994" y="824"/>
                              </a:lnTo>
                              <a:lnTo>
                                <a:pt x="1978" y="759"/>
                              </a:lnTo>
                              <a:lnTo>
                                <a:pt x="1960" y="694"/>
                              </a:lnTo>
                              <a:lnTo>
                                <a:pt x="1940" y="634"/>
                              </a:lnTo>
                              <a:lnTo>
                                <a:pt x="1917" y="578"/>
                              </a:lnTo>
                              <a:lnTo>
                                <a:pt x="1888" y="529"/>
                              </a:lnTo>
                              <a:lnTo>
                                <a:pt x="1850" y="466"/>
                              </a:lnTo>
                              <a:lnTo>
                                <a:pt x="1807" y="403"/>
                              </a:lnTo>
                              <a:lnTo>
                                <a:pt x="1765" y="354"/>
                              </a:lnTo>
                              <a:lnTo>
                                <a:pt x="1727" y="312"/>
                              </a:lnTo>
                              <a:lnTo>
                                <a:pt x="1683" y="272"/>
                              </a:lnTo>
                              <a:lnTo>
                                <a:pt x="1636" y="232"/>
                              </a:lnTo>
                              <a:lnTo>
                                <a:pt x="1590" y="196"/>
                              </a:lnTo>
                              <a:lnTo>
                                <a:pt x="1535" y="159"/>
                              </a:lnTo>
                              <a:lnTo>
                                <a:pt x="1471" y="120"/>
                              </a:lnTo>
                              <a:lnTo>
                                <a:pt x="1411" y="90"/>
                              </a:lnTo>
                              <a:lnTo>
                                <a:pt x="1341" y="61"/>
                              </a:lnTo>
                              <a:lnTo>
                                <a:pt x="1277" y="40"/>
                              </a:lnTo>
                              <a:lnTo>
                                <a:pt x="1224" y="27"/>
                              </a:lnTo>
                              <a:lnTo>
                                <a:pt x="1167" y="14"/>
                              </a:lnTo>
                              <a:lnTo>
                                <a:pt x="1115" y="6"/>
                              </a:lnTo>
                              <a:lnTo>
                                <a:pt x="1053" y="0"/>
                              </a:lnTo>
                              <a:lnTo>
                                <a:pt x="997" y="0"/>
                              </a:lnTo>
                              <a:lnTo>
                                <a:pt x="936" y="0"/>
                              </a:lnTo>
                              <a:lnTo>
                                <a:pt x="885" y="6"/>
                              </a:lnTo>
                              <a:lnTo>
                                <a:pt x="826" y="19"/>
                              </a:lnTo>
                              <a:lnTo>
                                <a:pt x="782" y="28"/>
                              </a:lnTo>
                              <a:lnTo>
                                <a:pt x="727" y="44"/>
                              </a:lnTo>
                              <a:lnTo>
                                <a:pt x="676" y="59"/>
                              </a:lnTo>
                              <a:lnTo>
                                <a:pt x="630" y="78"/>
                              </a:lnTo>
                              <a:lnTo>
                                <a:pt x="586" y="97"/>
                              </a:lnTo>
                              <a:lnTo>
                                <a:pt x="541" y="121"/>
                              </a:lnTo>
                              <a:lnTo>
                                <a:pt x="501" y="145"/>
                              </a:lnTo>
                              <a:lnTo>
                                <a:pt x="456" y="175"/>
                              </a:lnTo>
                              <a:lnTo>
                                <a:pt x="408" y="209"/>
                              </a:lnTo>
                              <a:lnTo>
                                <a:pt x="365" y="242"/>
                              </a:lnTo>
                              <a:lnTo>
                                <a:pt x="326" y="277"/>
                              </a:lnTo>
                              <a:lnTo>
                                <a:pt x="284" y="316"/>
                              </a:lnTo>
                              <a:lnTo>
                                <a:pt x="242" y="360"/>
                              </a:lnTo>
                              <a:lnTo>
                                <a:pt x="206" y="402"/>
                              </a:lnTo>
                              <a:lnTo>
                                <a:pt x="175" y="441"/>
                              </a:lnTo>
                              <a:lnTo>
                                <a:pt x="140" y="495"/>
                              </a:lnTo>
                              <a:lnTo>
                                <a:pt x="106" y="554"/>
                              </a:lnTo>
                              <a:lnTo>
                                <a:pt x="75" y="620"/>
                              </a:lnTo>
                              <a:lnTo>
                                <a:pt x="53" y="685"/>
                              </a:lnTo>
                              <a:lnTo>
                                <a:pt x="34" y="752"/>
                              </a:lnTo>
                              <a:lnTo>
                                <a:pt x="17" y="818"/>
                              </a:lnTo>
                              <a:lnTo>
                                <a:pt x="7" y="879"/>
                              </a:lnTo>
                              <a:lnTo>
                                <a:pt x="0" y="940"/>
                              </a:lnTo>
                              <a:lnTo>
                                <a:pt x="0" y="999"/>
                              </a:lnTo>
                              <a:lnTo>
                                <a:pt x="0" y="1052"/>
                              </a:lnTo>
                              <a:lnTo>
                                <a:pt x="0" y="1115"/>
                              </a:lnTo>
                              <a:lnTo>
                                <a:pt x="3" y="1170"/>
                              </a:lnTo>
                              <a:lnTo>
                                <a:pt x="14" y="1239"/>
                              </a:lnTo>
                              <a:lnTo>
                                <a:pt x="24" y="1299"/>
                              </a:lnTo>
                              <a:lnTo>
                                <a:pt x="40" y="1358"/>
                              </a:lnTo>
                              <a:lnTo>
                                <a:pt x="62" y="1427"/>
                              </a:lnTo>
                              <a:lnTo>
                                <a:pt x="87" y="1488"/>
                              </a:lnTo>
                              <a:lnTo>
                                <a:pt x="113" y="1542"/>
                              </a:lnTo>
                              <a:lnTo>
                                <a:pt x="144" y="1602"/>
                              </a:lnTo>
                              <a:lnTo>
                                <a:pt x="178" y="1660"/>
                              </a:lnTo>
                              <a:lnTo>
                                <a:pt x="208" y="1715"/>
                              </a:lnTo>
                              <a:lnTo>
                                <a:pt x="239" y="1770"/>
                              </a:lnTo>
                              <a:lnTo>
                                <a:pt x="272" y="1830"/>
                              </a:lnTo>
                              <a:lnTo>
                                <a:pt x="323" y="1917"/>
                              </a:lnTo>
                              <a:lnTo>
                                <a:pt x="370" y="2007"/>
                              </a:lnTo>
                              <a:lnTo>
                                <a:pt x="398" y="2053"/>
                              </a:lnTo>
                              <a:lnTo>
                                <a:pt x="412" y="2091"/>
                              </a:lnTo>
                              <a:lnTo>
                                <a:pt x="429" y="2138"/>
                              </a:lnTo>
                              <a:lnTo>
                                <a:pt x="445" y="2192"/>
                              </a:lnTo>
                              <a:lnTo>
                                <a:pt x="458" y="2239"/>
                              </a:lnTo>
                              <a:lnTo>
                                <a:pt x="469" y="2292"/>
                              </a:lnTo>
                              <a:lnTo>
                                <a:pt x="479" y="2365"/>
                              </a:lnTo>
                              <a:lnTo>
                                <a:pt x="492" y="2444"/>
                              </a:lnTo>
                              <a:lnTo>
                                <a:pt x="501" y="2506"/>
                              </a:lnTo>
                              <a:lnTo>
                                <a:pt x="511" y="2586"/>
                              </a:lnTo>
                              <a:lnTo>
                                <a:pt x="518" y="2643"/>
                              </a:lnTo>
                              <a:lnTo>
                                <a:pt x="526" y="2693"/>
                              </a:lnTo>
                              <a:lnTo>
                                <a:pt x="537" y="2742"/>
                              </a:lnTo>
                              <a:lnTo>
                                <a:pt x="541" y="2756"/>
                              </a:lnTo>
                              <a:lnTo>
                                <a:pt x="543" y="2767"/>
                              </a:lnTo>
                              <a:lnTo>
                                <a:pt x="545" y="2773"/>
                              </a:lnTo>
                              <a:lnTo>
                                <a:pt x="546" y="2778"/>
                              </a:lnTo>
                              <a:lnTo>
                                <a:pt x="552" y="2784"/>
                              </a:lnTo>
                              <a:lnTo>
                                <a:pt x="558" y="2794"/>
                              </a:lnTo>
                              <a:lnTo>
                                <a:pt x="567" y="2803"/>
                              </a:lnTo>
                              <a:lnTo>
                                <a:pt x="576" y="2812"/>
                              </a:lnTo>
                              <a:lnTo>
                                <a:pt x="592" y="2824"/>
                              </a:lnTo>
                              <a:lnTo>
                                <a:pt x="610" y="2833"/>
                              </a:lnTo>
                              <a:lnTo>
                                <a:pt x="635" y="2847"/>
                              </a:lnTo>
                              <a:lnTo>
                                <a:pt x="657" y="2856"/>
                              </a:lnTo>
                              <a:lnTo>
                                <a:pt x="681" y="2864"/>
                              </a:lnTo>
                              <a:lnTo>
                                <a:pt x="703" y="2870"/>
                              </a:lnTo>
                              <a:lnTo>
                                <a:pt x="723" y="2875"/>
                              </a:lnTo>
                              <a:lnTo>
                                <a:pt x="753" y="2883"/>
                              </a:lnTo>
                              <a:lnTo>
                                <a:pt x="778" y="2889"/>
                              </a:lnTo>
                              <a:lnTo>
                                <a:pt x="802" y="2892"/>
                              </a:lnTo>
                              <a:lnTo>
                                <a:pt x="829" y="2896"/>
                              </a:lnTo>
                              <a:lnTo>
                                <a:pt x="857" y="2900"/>
                              </a:lnTo>
                              <a:lnTo>
                                <a:pt x="883" y="2902"/>
                              </a:lnTo>
                              <a:lnTo>
                                <a:pt x="906" y="2904"/>
                              </a:lnTo>
                              <a:lnTo>
                                <a:pt x="934" y="2906"/>
                              </a:lnTo>
                              <a:lnTo>
                                <a:pt x="959" y="2908"/>
                              </a:lnTo>
                              <a:lnTo>
                                <a:pt x="984" y="2908"/>
                              </a:lnTo>
                              <a:lnTo>
                                <a:pt x="1006" y="2908"/>
                              </a:lnTo>
                              <a:lnTo>
                                <a:pt x="1031" y="2908"/>
                              </a:lnTo>
                              <a:lnTo>
                                <a:pt x="1061" y="2908"/>
                              </a:lnTo>
                              <a:lnTo>
                                <a:pt x="1086" y="2906"/>
                              </a:lnTo>
                              <a:lnTo>
                                <a:pt x="1108" y="2906"/>
                              </a:lnTo>
                              <a:lnTo>
                                <a:pt x="1134" y="2902"/>
                              </a:lnTo>
                              <a:lnTo>
                                <a:pt x="1166" y="2900"/>
                              </a:lnTo>
                              <a:lnTo>
                                <a:pt x="1188" y="2896"/>
                              </a:lnTo>
                              <a:lnTo>
                                <a:pt x="1217" y="2892"/>
                              </a:lnTo>
                              <a:lnTo>
                                <a:pt x="1241" y="2887"/>
                              </a:lnTo>
                              <a:lnTo>
                                <a:pt x="1265" y="2883"/>
                              </a:lnTo>
                              <a:lnTo>
                                <a:pt x="1288" y="2877"/>
                              </a:lnTo>
                              <a:lnTo>
                                <a:pt x="1309" y="2871"/>
                              </a:lnTo>
                              <a:lnTo>
                                <a:pt x="1334" y="2864"/>
                              </a:lnTo>
                              <a:lnTo>
                                <a:pt x="1354" y="2856"/>
                              </a:lnTo>
                              <a:lnTo>
                                <a:pt x="1375" y="2849"/>
                              </a:lnTo>
                              <a:lnTo>
                                <a:pt x="1395" y="2839"/>
                              </a:lnTo>
                              <a:lnTo>
                                <a:pt x="1415" y="283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08080"/>
                        </a:solidFill>
                        <a:ln w="6350">
                          <a:noFill/>
                          <a:prstDash val="solid"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zh-TW" altLang="en-US"/>
                        </a:p>
                      </p:txBody>
                    </p:sp>
                  </p:grpSp>
                </p:grpSp>
                <p:cxnSp>
                  <p:nvCxnSpPr>
                    <p:cNvPr id="48" name="直線接點 47">
                      <a:extLst>
                        <a:ext uri="{FF2B5EF4-FFF2-40B4-BE49-F238E27FC236}">
                          <a16:creationId xmlns:a16="http://schemas.microsoft.com/office/drawing/2014/main" id="{D9E78381-2B85-418B-AD0D-AFEBD8FDB450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4645228" y="3945057"/>
                      <a:ext cx="869588" cy="0"/>
                    </a:xfrm>
                    <a:prstGeom prst="line">
                      <a:avLst/>
                    </a:prstGeom>
                    <a:ln w="19050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" name="直線接點 48">
                      <a:extLst>
                        <a:ext uri="{FF2B5EF4-FFF2-40B4-BE49-F238E27FC236}">
                          <a16:creationId xmlns:a16="http://schemas.microsoft.com/office/drawing/2014/main" id="{9DB5C6D3-7C5A-47A3-AEF7-012AF43922D2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4599461" y="4041068"/>
                      <a:ext cx="961124" cy="0"/>
                    </a:xfrm>
                    <a:prstGeom prst="line">
                      <a:avLst/>
                    </a:prstGeom>
                    <a:ln w="19050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" name="直線接點 49">
                      <a:extLst>
                        <a:ext uri="{FF2B5EF4-FFF2-40B4-BE49-F238E27FC236}">
                          <a16:creationId xmlns:a16="http://schemas.microsoft.com/office/drawing/2014/main" id="{32EA3E20-C193-417D-B77A-B409C697E831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4599461" y="4137079"/>
                      <a:ext cx="961124" cy="0"/>
                    </a:xfrm>
                    <a:prstGeom prst="line">
                      <a:avLst/>
                    </a:prstGeom>
                    <a:ln w="19050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" name="直線接點 50">
                      <a:extLst>
                        <a:ext uri="{FF2B5EF4-FFF2-40B4-BE49-F238E27FC236}">
                          <a16:creationId xmlns:a16="http://schemas.microsoft.com/office/drawing/2014/main" id="{EC9710CF-9DCE-4415-8093-B39AB888734C}"/>
                        </a:ext>
                      </a:extLst>
                    </p:cNvPr>
                    <p:cNvCxnSpPr/>
                    <p:nvPr/>
                  </p:nvCxnSpPr>
                  <p:spPr>
                    <a:xfrm flipH="1">
                      <a:off x="4599461" y="5337212"/>
                      <a:ext cx="961124" cy="0"/>
                    </a:xfrm>
                    <a:prstGeom prst="line">
                      <a:avLst/>
                    </a:prstGeom>
                    <a:ln w="19050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" name="直線接點 51">
                      <a:extLst>
                        <a:ext uri="{FF2B5EF4-FFF2-40B4-BE49-F238E27FC236}">
                          <a16:creationId xmlns:a16="http://schemas.microsoft.com/office/drawing/2014/main" id="{E8931CEC-CCE4-4C90-AAFD-BCE5EBF139B5}"/>
                        </a:ext>
                      </a:extLst>
                    </p:cNvPr>
                    <p:cNvCxnSpPr/>
                    <p:nvPr/>
                  </p:nvCxnSpPr>
                  <p:spPr>
                    <a:xfrm flipH="1">
                      <a:off x="4599461" y="5433223"/>
                      <a:ext cx="961124" cy="0"/>
                    </a:xfrm>
                    <a:prstGeom prst="line">
                      <a:avLst/>
                    </a:prstGeom>
                    <a:ln w="19050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" name="直線接點 52">
                      <a:extLst>
                        <a:ext uri="{FF2B5EF4-FFF2-40B4-BE49-F238E27FC236}">
                          <a16:creationId xmlns:a16="http://schemas.microsoft.com/office/drawing/2014/main" id="{32499493-A35F-4837-843B-41B129CC7930}"/>
                        </a:ext>
                      </a:extLst>
                    </p:cNvPr>
                    <p:cNvCxnSpPr/>
                    <p:nvPr/>
                  </p:nvCxnSpPr>
                  <p:spPr>
                    <a:xfrm flipH="1">
                      <a:off x="4645228" y="5529233"/>
                      <a:ext cx="915356" cy="0"/>
                    </a:xfrm>
                    <a:prstGeom prst="line">
                      <a:avLst/>
                    </a:prstGeom>
                    <a:ln w="19050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33" name="Oval 13">
                    <a:extLst>
                      <a:ext uri="{FF2B5EF4-FFF2-40B4-BE49-F238E27FC236}">
                        <a16:creationId xmlns:a16="http://schemas.microsoft.com/office/drawing/2014/main" id="{896787A6-330B-43E8-AC69-47B717A9D438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5444199" y="2667934"/>
                    <a:ext cx="217258" cy="228708"/>
                  </a:xfrm>
                  <a:prstGeom prst="ellipse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762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34" name="群組 38">
                    <a:extLst>
                      <a:ext uri="{FF2B5EF4-FFF2-40B4-BE49-F238E27FC236}">
                        <a16:creationId xmlns:a16="http://schemas.microsoft.com/office/drawing/2014/main" id="{1DE2FC7F-E527-46AF-AF89-C2AC23AE87AB}"/>
                      </a:ext>
                    </a:extLst>
                  </p:cNvPr>
                  <p:cNvGrpSpPr/>
                  <p:nvPr/>
                </p:nvGrpSpPr>
                <p:grpSpPr>
                  <a:xfrm>
                    <a:off x="6160040" y="2384884"/>
                    <a:ext cx="392180" cy="799200"/>
                    <a:chOff x="4521386" y="3609020"/>
                    <a:chExt cx="1130734" cy="2304256"/>
                  </a:xfrm>
                </p:grpSpPr>
                <p:grpSp>
                  <p:nvGrpSpPr>
                    <p:cNvPr id="36" name="Group 8">
                      <a:extLst>
                        <a:ext uri="{FF2B5EF4-FFF2-40B4-BE49-F238E27FC236}">
                          <a16:creationId xmlns:a16="http://schemas.microsoft.com/office/drawing/2014/main" id="{12FE988A-36B6-49F4-8D82-C53528AE4C7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521386" y="3609020"/>
                      <a:ext cx="1130734" cy="2304256"/>
                      <a:chOff x="2043" y="1320"/>
                      <a:chExt cx="315" cy="765"/>
                    </a:xfrm>
                  </p:grpSpPr>
                  <p:sp>
                    <p:nvSpPr>
                      <p:cNvPr id="43" name="Rectangle 12">
                        <a:extLst>
                          <a:ext uri="{FF2B5EF4-FFF2-40B4-BE49-F238E27FC236}">
                            <a16:creationId xmlns:a16="http://schemas.microsoft.com/office/drawing/2014/main" id="{C0FD75EF-A5EB-4526-9ABB-F66D7EECD84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43" y="1320"/>
                        <a:ext cx="315" cy="765"/>
                      </a:xfrm>
                      <a:prstGeom prst="rect">
                        <a:avLst/>
                      </a:prstGeom>
                      <a:solidFill>
                        <a:schemeClr val="bg1">
                          <a:lumMod val="95000"/>
                        </a:schemeClr>
                      </a:solidFill>
                      <a:ln w="57150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  <p:grpSp>
                    <p:nvGrpSpPr>
                      <p:cNvPr id="44" name="Group 9">
                        <a:extLst>
                          <a:ext uri="{FF2B5EF4-FFF2-40B4-BE49-F238E27FC236}">
                            <a16:creationId xmlns:a16="http://schemas.microsoft.com/office/drawing/2014/main" id="{A196871C-3299-441D-A970-17D4F7AAD4E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061" y="1350"/>
                        <a:ext cx="281" cy="711"/>
                        <a:chOff x="6861" y="4410"/>
                        <a:chExt cx="281" cy="711"/>
                      </a:xfrm>
                    </p:grpSpPr>
                    <p:sp>
                      <p:nvSpPr>
                        <p:cNvPr id="45" name="Freeform 10">
                          <a:extLst>
                            <a:ext uri="{FF2B5EF4-FFF2-40B4-BE49-F238E27FC236}">
                              <a16:creationId xmlns:a16="http://schemas.microsoft.com/office/drawing/2014/main" id="{65F9E95B-BB36-40E5-87A4-D506352B9EB9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6861" y="4410"/>
                          <a:ext cx="281" cy="40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445" y="2807"/>
                            </a:cxn>
                            <a:cxn ang="0">
                              <a:pos x="1463" y="2784"/>
                            </a:cxn>
                            <a:cxn ang="0">
                              <a:pos x="1471" y="2765"/>
                            </a:cxn>
                            <a:cxn ang="0">
                              <a:pos x="1484" y="2698"/>
                            </a:cxn>
                            <a:cxn ang="0">
                              <a:pos x="1563" y="2229"/>
                            </a:cxn>
                            <a:cxn ang="0">
                              <a:pos x="1619" y="2062"/>
                            </a:cxn>
                            <a:cxn ang="0">
                              <a:pos x="1672" y="1943"/>
                            </a:cxn>
                            <a:cxn ang="0">
                              <a:pos x="1773" y="1766"/>
                            </a:cxn>
                            <a:cxn ang="0">
                              <a:pos x="1879" y="1590"/>
                            </a:cxn>
                            <a:cxn ang="0">
                              <a:pos x="1952" y="1429"/>
                            </a:cxn>
                            <a:cxn ang="0">
                              <a:pos x="1995" y="1267"/>
                            </a:cxn>
                            <a:cxn ang="0">
                              <a:pos x="2019" y="1062"/>
                            </a:cxn>
                            <a:cxn ang="0">
                              <a:pos x="2003" y="873"/>
                            </a:cxn>
                            <a:cxn ang="0">
                              <a:pos x="1960" y="694"/>
                            </a:cxn>
                            <a:cxn ang="0">
                              <a:pos x="1888" y="529"/>
                            </a:cxn>
                            <a:cxn ang="0">
                              <a:pos x="1765" y="354"/>
                            </a:cxn>
                            <a:cxn ang="0">
                              <a:pos x="1636" y="232"/>
                            </a:cxn>
                            <a:cxn ang="0">
                              <a:pos x="1471" y="120"/>
                            </a:cxn>
                            <a:cxn ang="0">
                              <a:pos x="1277" y="40"/>
                            </a:cxn>
                            <a:cxn ang="0">
                              <a:pos x="1115" y="6"/>
                            </a:cxn>
                            <a:cxn ang="0">
                              <a:pos x="936" y="0"/>
                            </a:cxn>
                            <a:cxn ang="0">
                              <a:pos x="782" y="28"/>
                            </a:cxn>
                            <a:cxn ang="0">
                              <a:pos x="630" y="78"/>
                            </a:cxn>
                            <a:cxn ang="0">
                              <a:pos x="501" y="145"/>
                            </a:cxn>
                            <a:cxn ang="0">
                              <a:pos x="365" y="242"/>
                            </a:cxn>
                            <a:cxn ang="0">
                              <a:pos x="242" y="360"/>
                            </a:cxn>
                            <a:cxn ang="0">
                              <a:pos x="140" y="495"/>
                            </a:cxn>
                            <a:cxn ang="0">
                              <a:pos x="53" y="685"/>
                            </a:cxn>
                            <a:cxn ang="0">
                              <a:pos x="7" y="879"/>
                            </a:cxn>
                            <a:cxn ang="0">
                              <a:pos x="0" y="1052"/>
                            </a:cxn>
                            <a:cxn ang="0">
                              <a:pos x="14" y="1239"/>
                            </a:cxn>
                            <a:cxn ang="0">
                              <a:pos x="62" y="1427"/>
                            </a:cxn>
                            <a:cxn ang="0">
                              <a:pos x="144" y="1602"/>
                            </a:cxn>
                            <a:cxn ang="0">
                              <a:pos x="239" y="1770"/>
                            </a:cxn>
                            <a:cxn ang="0">
                              <a:pos x="370" y="2007"/>
                            </a:cxn>
                            <a:cxn ang="0">
                              <a:pos x="429" y="2138"/>
                            </a:cxn>
                            <a:cxn ang="0">
                              <a:pos x="469" y="2292"/>
                            </a:cxn>
                            <a:cxn ang="0">
                              <a:pos x="501" y="2506"/>
                            </a:cxn>
                            <a:cxn ang="0">
                              <a:pos x="526" y="2693"/>
                            </a:cxn>
                            <a:cxn ang="0">
                              <a:pos x="543" y="2767"/>
                            </a:cxn>
                            <a:cxn ang="0">
                              <a:pos x="552" y="2784"/>
                            </a:cxn>
                            <a:cxn ang="0">
                              <a:pos x="576" y="2812"/>
                            </a:cxn>
                            <a:cxn ang="0">
                              <a:pos x="635" y="2847"/>
                            </a:cxn>
                            <a:cxn ang="0">
                              <a:pos x="703" y="2870"/>
                            </a:cxn>
                            <a:cxn ang="0">
                              <a:pos x="778" y="2889"/>
                            </a:cxn>
                            <a:cxn ang="0">
                              <a:pos x="857" y="2900"/>
                            </a:cxn>
                            <a:cxn ang="0">
                              <a:pos x="934" y="2906"/>
                            </a:cxn>
                            <a:cxn ang="0">
                              <a:pos x="1006" y="2908"/>
                            </a:cxn>
                            <a:cxn ang="0">
                              <a:pos x="1086" y="2906"/>
                            </a:cxn>
                            <a:cxn ang="0">
                              <a:pos x="1166" y="2900"/>
                            </a:cxn>
                            <a:cxn ang="0">
                              <a:pos x="1241" y="2887"/>
                            </a:cxn>
                            <a:cxn ang="0">
                              <a:pos x="1309" y="2871"/>
                            </a:cxn>
                            <a:cxn ang="0">
                              <a:pos x="1375" y="2849"/>
                            </a:cxn>
                          </a:cxnLst>
                          <a:rect l="0" t="0" r="r" b="b"/>
                          <a:pathLst>
                            <a:path w="2019" h="2908">
                              <a:moveTo>
                                <a:pt x="1415" y="2830"/>
                              </a:moveTo>
                              <a:lnTo>
                                <a:pt x="1432" y="2818"/>
                              </a:lnTo>
                              <a:lnTo>
                                <a:pt x="1445" y="2807"/>
                              </a:lnTo>
                              <a:lnTo>
                                <a:pt x="1453" y="2799"/>
                              </a:lnTo>
                              <a:lnTo>
                                <a:pt x="1458" y="2790"/>
                              </a:lnTo>
                              <a:lnTo>
                                <a:pt x="1463" y="2784"/>
                              </a:lnTo>
                              <a:lnTo>
                                <a:pt x="1466" y="2778"/>
                              </a:lnTo>
                              <a:lnTo>
                                <a:pt x="1470" y="2773"/>
                              </a:lnTo>
                              <a:lnTo>
                                <a:pt x="1471" y="2765"/>
                              </a:lnTo>
                              <a:lnTo>
                                <a:pt x="1474" y="2756"/>
                              </a:lnTo>
                              <a:lnTo>
                                <a:pt x="1475" y="2744"/>
                              </a:lnTo>
                              <a:lnTo>
                                <a:pt x="1484" y="2698"/>
                              </a:lnTo>
                              <a:lnTo>
                                <a:pt x="1543" y="2322"/>
                              </a:lnTo>
                              <a:lnTo>
                                <a:pt x="1554" y="2268"/>
                              </a:lnTo>
                              <a:lnTo>
                                <a:pt x="1563" y="2229"/>
                              </a:lnTo>
                              <a:lnTo>
                                <a:pt x="1577" y="2175"/>
                              </a:lnTo>
                              <a:lnTo>
                                <a:pt x="1598" y="2115"/>
                              </a:lnTo>
                              <a:lnTo>
                                <a:pt x="1619" y="2062"/>
                              </a:lnTo>
                              <a:lnTo>
                                <a:pt x="1638" y="2018"/>
                              </a:lnTo>
                              <a:lnTo>
                                <a:pt x="1655" y="1980"/>
                              </a:lnTo>
                              <a:lnTo>
                                <a:pt x="1672" y="1943"/>
                              </a:lnTo>
                              <a:lnTo>
                                <a:pt x="1706" y="1880"/>
                              </a:lnTo>
                              <a:lnTo>
                                <a:pt x="1740" y="1821"/>
                              </a:lnTo>
                              <a:lnTo>
                                <a:pt x="1773" y="1766"/>
                              </a:lnTo>
                              <a:lnTo>
                                <a:pt x="1799" y="1724"/>
                              </a:lnTo>
                              <a:lnTo>
                                <a:pt x="1846" y="1645"/>
                              </a:lnTo>
                              <a:lnTo>
                                <a:pt x="1879" y="1590"/>
                              </a:lnTo>
                              <a:lnTo>
                                <a:pt x="1905" y="1544"/>
                              </a:lnTo>
                              <a:lnTo>
                                <a:pt x="1927" y="1492"/>
                              </a:lnTo>
                              <a:lnTo>
                                <a:pt x="1952" y="1429"/>
                              </a:lnTo>
                              <a:lnTo>
                                <a:pt x="1969" y="1374"/>
                              </a:lnTo>
                              <a:lnTo>
                                <a:pt x="1985" y="1316"/>
                              </a:lnTo>
                              <a:lnTo>
                                <a:pt x="1995" y="1267"/>
                              </a:lnTo>
                              <a:lnTo>
                                <a:pt x="2007" y="1212"/>
                              </a:lnTo>
                              <a:lnTo>
                                <a:pt x="2015" y="1142"/>
                              </a:lnTo>
                              <a:lnTo>
                                <a:pt x="2019" y="1062"/>
                              </a:lnTo>
                              <a:lnTo>
                                <a:pt x="2019" y="987"/>
                              </a:lnTo>
                              <a:lnTo>
                                <a:pt x="2012" y="928"/>
                              </a:lnTo>
                              <a:lnTo>
                                <a:pt x="2003" y="873"/>
                              </a:lnTo>
                              <a:lnTo>
                                <a:pt x="1994" y="824"/>
                              </a:lnTo>
                              <a:lnTo>
                                <a:pt x="1978" y="759"/>
                              </a:lnTo>
                              <a:lnTo>
                                <a:pt x="1960" y="694"/>
                              </a:lnTo>
                              <a:lnTo>
                                <a:pt x="1940" y="634"/>
                              </a:lnTo>
                              <a:lnTo>
                                <a:pt x="1917" y="578"/>
                              </a:lnTo>
                              <a:lnTo>
                                <a:pt x="1888" y="529"/>
                              </a:lnTo>
                              <a:lnTo>
                                <a:pt x="1850" y="466"/>
                              </a:lnTo>
                              <a:lnTo>
                                <a:pt x="1807" y="403"/>
                              </a:lnTo>
                              <a:lnTo>
                                <a:pt x="1765" y="354"/>
                              </a:lnTo>
                              <a:lnTo>
                                <a:pt x="1727" y="312"/>
                              </a:lnTo>
                              <a:lnTo>
                                <a:pt x="1683" y="272"/>
                              </a:lnTo>
                              <a:lnTo>
                                <a:pt x="1636" y="232"/>
                              </a:lnTo>
                              <a:lnTo>
                                <a:pt x="1590" y="196"/>
                              </a:lnTo>
                              <a:lnTo>
                                <a:pt x="1535" y="159"/>
                              </a:lnTo>
                              <a:lnTo>
                                <a:pt x="1471" y="120"/>
                              </a:lnTo>
                              <a:lnTo>
                                <a:pt x="1411" y="90"/>
                              </a:lnTo>
                              <a:lnTo>
                                <a:pt x="1341" y="61"/>
                              </a:lnTo>
                              <a:lnTo>
                                <a:pt x="1277" y="40"/>
                              </a:lnTo>
                              <a:lnTo>
                                <a:pt x="1224" y="27"/>
                              </a:lnTo>
                              <a:lnTo>
                                <a:pt x="1167" y="14"/>
                              </a:lnTo>
                              <a:lnTo>
                                <a:pt x="1115" y="6"/>
                              </a:lnTo>
                              <a:lnTo>
                                <a:pt x="1053" y="0"/>
                              </a:lnTo>
                              <a:lnTo>
                                <a:pt x="997" y="0"/>
                              </a:lnTo>
                              <a:lnTo>
                                <a:pt x="936" y="0"/>
                              </a:lnTo>
                              <a:lnTo>
                                <a:pt x="885" y="6"/>
                              </a:lnTo>
                              <a:lnTo>
                                <a:pt x="826" y="19"/>
                              </a:lnTo>
                              <a:lnTo>
                                <a:pt x="782" y="28"/>
                              </a:lnTo>
                              <a:lnTo>
                                <a:pt x="727" y="44"/>
                              </a:lnTo>
                              <a:lnTo>
                                <a:pt x="676" y="59"/>
                              </a:lnTo>
                              <a:lnTo>
                                <a:pt x="630" y="78"/>
                              </a:lnTo>
                              <a:lnTo>
                                <a:pt x="586" y="97"/>
                              </a:lnTo>
                              <a:lnTo>
                                <a:pt x="541" y="121"/>
                              </a:lnTo>
                              <a:lnTo>
                                <a:pt x="501" y="145"/>
                              </a:lnTo>
                              <a:lnTo>
                                <a:pt x="456" y="175"/>
                              </a:lnTo>
                              <a:lnTo>
                                <a:pt x="408" y="209"/>
                              </a:lnTo>
                              <a:lnTo>
                                <a:pt x="365" y="242"/>
                              </a:lnTo>
                              <a:lnTo>
                                <a:pt x="326" y="277"/>
                              </a:lnTo>
                              <a:lnTo>
                                <a:pt x="284" y="316"/>
                              </a:lnTo>
                              <a:lnTo>
                                <a:pt x="242" y="360"/>
                              </a:lnTo>
                              <a:lnTo>
                                <a:pt x="206" y="402"/>
                              </a:lnTo>
                              <a:lnTo>
                                <a:pt x="175" y="441"/>
                              </a:lnTo>
                              <a:lnTo>
                                <a:pt x="140" y="495"/>
                              </a:lnTo>
                              <a:lnTo>
                                <a:pt x="106" y="554"/>
                              </a:lnTo>
                              <a:lnTo>
                                <a:pt x="75" y="620"/>
                              </a:lnTo>
                              <a:lnTo>
                                <a:pt x="53" y="685"/>
                              </a:lnTo>
                              <a:lnTo>
                                <a:pt x="34" y="752"/>
                              </a:lnTo>
                              <a:lnTo>
                                <a:pt x="17" y="818"/>
                              </a:lnTo>
                              <a:lnTo>
                                <a:pt x="7" y="879"/>
                              </a:lnTo>
                              <a:lnTo>
                                <a:pt x="0" y="940"/>
                              </a:lnTo>
                              <a:lnTo>
                                <a:pt x="0" y="999"/>
                              </a:lnTo>
                              <a:lnTo>
                                <a:pt x="0" y="1052"/>
                              </a:lnTo>
                              <a:lnTo>
                                <a:pt x="0" y="1115"/>
                              </a:lnTo>
                              <a:lnTo>
                                <a:pt x="3" y="1170"/>
                              </a:lnTo>
                              <a:lnTo>
                                <a:pt x="14" y="1239"/>
                              </a:lnTo>
                              <a:lnTo>
                                <a:pt x="24" y="1299"/>
                              </a:lnTo>
                              <a:lnTo>
                                <a:pt x="40" y="1358"/>
                              </a:lnTo>
                              <a:lnTo>
                                <a:pt x="62" y="1427"/>
                              </a:lnTo>
                              <a:lnTo>
                                <a:pt x="87" y="1488"/>
                              </a:lnTo>
                              <a:lnTo>
                                <a:pt x="113" y="1542"/>
                              </a:lnTo>
                              <a:lnTo>
                                <a:pt x="144" y="1602"/>
                              </a:lnTo>
                              <a:lnTo>
                                <a:pt x="178" y="1660"/>
                              </a:lnTo>
                              <a:lnTo>
                                <a:pt x="208" y="1715"/>
                              </a:lnTo>
                              <a:lnTo>
                                <a:pt x="239" y="1770"/>
                              </a:lnTo>
                              <a:lnTo>
                                <a:pt x="272" y="1830"/>
                              </a:lnTo>
                              <a:lnTo>
                                <a:pt x="323" y="1917"/>
                              </a:lnTo>
                              <a:lnTo>
                                <a:pt x="370" y="2007"/>
                              </a:lnTo>
                              <a:lnTo>
                                <a:pt x="398" y="2053"/>
                              </a:lnTo>
                              <a:lnTo>
                                <a:pt x="412" y="2091"/>
                              </a:lnTo>
                              <a:lnTo>
                                <a:pt x="429" y="2138"/>
                              </a:lnTo>
                              <a:lnTo>
                                <a:pt x="445" y="2192"/>
                              </a:lnTo>
                              <a:lnTo>
                                <a:pt x="458" y="2239"/>
                              </a:lnTo>
                              <a:lnTo>
                                <a:pt x="469" y="2292"/>
                              </a:lnTo>
                              <a:lnTo>
                                <a:pt x="479" y="2365"/>
                              </a:lnTo>
                              <a:lnTo>
                                <a:pt x="492" y="2444"/>
                              </a:lnTo>
                              <a:lnTo>
                                <a:pt x="501" y="2506"/>
                              </a:lnTo>
                              <a:lnTo>
                                <a:pt x="511" y="2586"/>
                              </a:lnTo>
                              <a:lnTo>
                                <a:pt x="518" y="2643"/>
                              </a:lnTo>
                              <a:lnTo>
                                <a:pt x="526" y="2693"/>
                              </a:lnTo>
                              <a:lnTo>
                                <a:pt x="537" y="2742"/>
                              </a:lnTo>
                              <a:lnTo>
                                <a:pt x="541" y="2756"/>
                              </a:lnTo>
                              <a:lnTo>
                                <a:pt x="543" y="2767"/>
                              </a:lnTo>
                              <a:lnTo>
                                <a:pt x="545" y="2773"/>
                              </a:lnTo>
                              <a:lnTo>
                                <a:pt x="546" y="2778"/>
                              </a:lnTo>
                              <a:lnTo>
                                <a:pt x="552" y="2784"/>
                              </a:lnTo>
                              <a:lnTo>
                                <a:pt x="558" y="2794"/>
                              </a:lnTo>
                              <a:lnTo>
                                <a:pt x="567" y="2803"/>
                              </a:lnTo>
                              <a:lnTo>
                                <a:pt x="576" y="2812"/>
                              </a:lnTo>
                              <a:lnTo>
                                <a:pt x="592" y="2824"/>
                              </a:lnTo>
                              <a:lnTo>
                                <a:pt x="610" y="2833"/>
                              </a:lnTo>
                              <a:lnTo>
                                <a:pt x="635" y="2847"/>
                              </a:lnTo>
                              <a:lnTo>
                                <a:pt x="657" y="2856"/>
                              </a:lnTo>
                              <a:lnTo>
                                <a:pt x="681" y="2864"/>
                              </a:lnTo>
                              <a:lnTo>
                                <a:pt x="703" y="2870"/>
                              </a:lnTo>
                              <a:lnTo>
                                <a:pt x="723" y="2875"/>
                              </a:lnTo>
                              <a:lnTo>
                                <a:pt x="753" y="2883"/>
                              </a:lnTo>
                              <a:lnTo>
                                <a:pt x="778" y="2889"/>
                              </a:lnTo>
                              <a:lnTo>
                                <a:pt x="802" y="2892"/>
                              </a:lnTo>
                              <a:lnTo>
                                <a:pt x="829" y="2896"/>
                              </a:lnTo>
                              <a:lnTo>
                                <a:pt x="857" y="2900"/>
                              </a:lnTo>
                              <a:lnTo>
                                <a:pt x="883" y="2902"/>
                              </a:lnTo>
                              <a:lnTo>
                                <a:pt x="906" y="2904"/>
                              </a:lnTo>
                              <a:lnTo>
                                <a:pt x="934" y="2906"/>
                              </a:lnTo>
                              <a:lnTo>
                                <a:pt x="959" y="2908"/>
                              </a:lnTo>
                              <a:lnTo>
                                <a:pt x="984" y="2908"/>
                              </a:lnTo>
                              <a:lnTo>
                                <a:pt x="1006" y="2908"/>
                              </a:lnTo>
                              <a:lnTo>
                                <a:pt x="1031" y="2908"/>
                              </a:lnTo>
                              <a:lnTo>
                                <a:pt x="1061" y="2908"/>
                              </a:lnTo>
                              <a:lnTo>
                                <a:pt x="1086" y="2906"/>
                              </a:lnTo>
                              <a:lnTo>
                                <a:pt x="1108" y="2906"/>
                              </a:lnTo>
                              <a:lnTo>
                                <a:pt x="1134" y="2902"/>
                              </a:lnTo>
                              <a:lnTo>
                                <a:pt x="1166" y="2900"/>
                              </a:lnTo>
                              <a:lnTo>
                                <a:pt x="1188" y="2896"/>
                              </a:lnTo>
                              <a:lnTo>
                                <a:pt x="1217" y="2892"/>
                              </a:lnTo>
                              <a:lnTo>
                                <a:pt x="1241" y="2887"/>
                              </a:lnTo>
                              <a:lnTo>
                                <a:pt x="1265" y="2883"/>
                              </a:lnTo>
                              <a:lnTo>
                                <a:pt x="1288" y="2877"/>
                              </a:lnTo>
                              <a:lnTo>
                                <a:pt x="1309" y="2871"/>
                              </a:lnTo>
                              <a:lnTo>
                                <a:pt x="1334" y="2864"/>
                              </a:lnTo>
                              <a:lnTo>
                                <a:pt x="1354" y="2856"/>
                              </a:lnTo>
                              <a:lnTo>
                                <a:pt x="1375" y="2849"/>
                              </a:lnTo>
                              <a:lnTo>
                                <a:pt x="1395" y="2839"/>
                              </a:lnTo>
                              <a:lnTo>
                                <a:pt x="1415" y="283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08080"/>
                        </a:solidFill>
                        <a:ln w="6350">
                          <a:noFill/>
                          <a:prstDash val="solid"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zh-TW" altLang="en-US"/>
                        </a:p>
                      </p:txBody>
                    </p:sp>
                    <p:sp>
                      <p:nvSpPr>
                        <p:cNvPr id="46" name="Freeform 11">
                          <a:extLst>
                            <a:ext uri="{FF2B5EF4-FFF2-40B4-BE49-F238E27FC236}">
                              <a16:creationId xmlns:a16="http://schemas.microsoft.com/office/drawing/2014/main" id="{B2CAD7A1-1EFC-4517-BE6A-D6F0696C063D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 bwMode="auto">
                        <a:xfrm flipV="1">
                          <a:off x="6861" y="4716"/>
                          <a:ext cx="281" cy="40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445" y="2807"/>
                            </a:cxn>
                            <a:cxn ang="0">
                              <a:pos x="1463" y="2784"/>
                            </a:cxn>
                            <a:cxn ang="0">
                              <a:pos x="1471" y="2765"/>
                            </a:cxn>
                            <a:cxn ang="0">
                              <a:pos x="1484" y="2698"/>
                            </a:cxn>
                            <a:cxn ang="0">
                              <a:pos x="1563" y="2229"/>
                            </a:cxn>
                            <a:cxn ang="0">
                              <a:pos x="1619" y="2062"/>
                            </a:cxn>
                            <a:cxn ang="0">
                              <a:pos x="1672" y="1943"/>
                            </a:cxn>
                            <a:cxn ang="0">
                              <a:pos x="1773" y="1766"/>
                            </a:cxn>
                            <a:cxn ang="0">
                              <a:pos x="1879" y="1590"/>
                            </a:cxn>
                            <a:cxn ang="0">
                              <a:pos x="1952" y="1429"/>
                            </a:cxn>
                            <a:cxn ang="0">
                              <a:pos x="1995" y="1267"/>
                            </a:cxn>
                            <a:cxn ang="0">
                              <a:pos x="2019" y="1062"/>
                            </a:cxn>
                            <a:cxn ang="0">
                              <a:pos x="2003" y="873"/>
                            </a:cxn>
                            <a:cxn ang="0">
                              <a:pos x="1960" y="694"/>
                            </a:cxn>
                            <a:cxn ang="0">
                              <a:pos x="1888" y="529"/>
                            </a:cxn>
                            <a:cxn ang="0">
                              <a:pos x="1765" y="354"/>
                            </a:cxn>
                            <a:cxn ang="0">
                              <a:pos x="1636" y="232"/>
                            </a:cxn>
                            <a:cxn ang="0">
                              <a:pos x="1471" y="120"/>
                            </a:cxn>
                            <a:cxn ang="0">
                              <a:pos x="1277" y="40"/>
                            </a:cxn>
                            <a:cxn ang="0">
                              <a:pos x="1115" y="6"/>
                            </a:cxn>
                            <a:cxn ang="0">
                              <a:pos x="936" y="0"/>
                            </a:cxn>
                            <a:cxn ang="0">
                              <a:pos x="782" y="28"/>
                            </a:cxn>
                            <a:cxn ang="0">
                              <a:pos x="630" y="78"/>
                            </a:cxn>
                            <a:cxn ang="0">
                              <a:pos x="501" y="145"/>
                            </a:cxn>
                            <a:cxn ang="0">
                              <a:pos x="365" y="242"/>
                            </a:cxn>
                            <a:cxn ang="0">
                              <a:pos x="242" y="360"/>
                            </a:cxn>
                            <a:cxn ang="0">
                              <a:pos x="140" y="495"/>
                            </a:cxn>
                            <a:cxn ang="0">
                              <a:pos x="53" y="685"/>
                            </a:cxn>
                            <a:cxn ang="0">
                              <a:pos x="7" y="879"/>
                            </a:cxn>
                            <a:cxn ang="0">
                              <a:pos x="0" y="1052"/>
                            </a:cxn>
                            <a:cxn ang="0">
                              <a:pos x="14" y="1239"/>
                            </a:cxn>
                            <a:cxn ang="0">
                              <a:pos x="62" y="1427"/>
                            </a:cxn>
                            <a:cxn ang="0">
                              <a:pos x="144" y="1602"/>
                            </a:cxn>
                            <a:cxn ang="0">
                              <a:pos x="239" y="1770"/>
                            </a:cxn>
                            <a:cxn ang="0">
                              <a:pos x="370" y="2007"/>
                            </a:cxn>
                            <a:cxn ang="0">
                              <a:pos x="429" y="2138"/>
                            </a:cxn>
                            <a:cxn ang="0">
                              <a:pos x="469" y="2292"/>
                            </a:cxn>
                            <a:cxn ang="0">
                              <a:pos x="501" y="2506"/>
                            </a:cxn>
                            <a:cxn ang="0">
                              <a:pos x="526" y="2693"/>
                            </a:cxn>
                            <a:cxn ang="0">
                              <a:pos x="543" y="2767"/>
                            </a:cxn>
                            <a:cxn ang="0">
                              <a:pos x="552" y="2784"/>
                            </a:cxn>
                            <a:cxn ang="0">
                              <a:pos x="576" y="2812"/>
                            </a:cxn>
                            <a:cxn ang="0">
                              <a:pos x="635" y="2847"/>
                            </a:cxn>
                            <a:cxn ang="0">
                              <a:pos x="703" y="2870"/>
                            </a:cxn>
                            <a:cxn ang="0">
                              <a:pos x="778" y="2889"/>
                            </a:cxn>
                            <a:cxn ang="0">
                              <a:pos x="857" y="2900"/>
                            </a:cxn>
                            <a:cxn ang="0">
                              <a:pos x="934" y="2906"/>
                            </a:cxn>
                            <a:cxn ang="0">
                              <a:pos x="1006" y="2908"/>
                            </a:cxn>
                            <a:cxn ang="0">
                              <a:pos x="1086" y="2906"/>
                            </a:cxn>
                            <a:cxn ang="0">
                              <a:pos x="1166" y="2900"/>
                            </a:cxn>
                            <a:cxn ang="0">
                              <a:pos x="1241" y="2887"/>
                            </a:cxn>
                            <a:cxn ang="0">
                              <a:pos x="1309" y="2871"/>
                            </a:cxn>
                            <a:cxn ang="0">
                              <a:pos x="1375" y="2849"/>
                            </a:cxn>
                          </a:cxnLst>
                          <a:rect l="0" t="0" r="r" b="b"/>
                          <a:pathLst>
                            <a:path w="2019" h="2908">
                              <a:moveTo>
                                <a:pt x="1415" y="2830"/>
                              </a:moveTo>
                              <a:lnTo>
                                <a:pt x="1432" y="2818"/>
                              </a:lnTo>
                              <a:lnTo>
                                <a:pt x="1445" y="2807"/>
                              </a:lnTo>
                              <a:lnTo>
                                <a:pt x="1453" y="2799"/>
                              </a:lnTo>
                              <a:lnTo>
                                <a:pt x="1458" y="2790"/>
                              </a:lnTo>
                              <a:lnTo>
                                <a:pt x="1463" y="2784"/>
                              </a:lnTo>
                              <a:lnTo>
                                <a:pt x="1466" y="2778"/>
                              </a:lnTo>
                              <a:lnTo>
                                <a:pt x="1470" y="2773"/>
                              </a:lnTo>
                              <a:lnTo>
                                <a:pt x="1471" y="2765"/>
                              </a:lnTo>
                              <a:lnTo>
                                <a:pt x="1474" y="2756"/>
                              </a:lnTo>
                              <a:lnTo>
                                <a:pt x="1475" y="2744"/>
                              </a:lnTo>
                              <a:lnTo>
                                <a:pt x="1484" y="2698"/>
                              </a:lnTo>
                              <a:lnTo>
                                <a:pt x="1543" y="2322"/>
                              </a:lnTo>
                              <a:lnTo>
                                <a:pt x="1554" y="2268"/>
                              </a:lnTo>
                              <a:lnTo>
                                <a:pt x="1563" y="2229"/>
                              </a:lnTo>
                              <a:lnTo>
                                <a:pt x="1577" y="2175"/>
                              </a:lnTo>
                              <a:lnTo>
                                <a:pt x="1598" y="2115"/>
                              </a:lnTo>
                              <a:lnTo>
                                <a:pt x="1619" y="2062"/>
                              </a:lnTo>
                              <a:lnTo>
                                <a:pt x="1638" y="2018"/>
                              </a:lnTo>
                              <a:lnTo>
                                <a:pt x="1655" y="1980"/>
                              </a:lnTo>
                              <a:lnTo>
                                <a:pt x="1672" y="1943"/>
                              </a:lnTo>
                              <a:lnTo>
                                <a:pt x="1706" y="1880"/>
                              </a:lnTo>
                              <a:lnTo>
                                <a:pt x="1740" y="1821"/>
                              </a:lnTo>
                              <a:lnTo>
                                <a:pt x="1773" y="1766"/>
                              </a:lnTo>
                              <a:lnTo>
                                <a:pt x="1799" y="1724"/>
                              </a:lnTo>
                              <a:lnTo>
                                <a:pt x="1846" y="1645"/>
                              </a:lnTo>
                              <a:lnTo>
                                <a:pt x="1879" y="1590"/>
                              </a:lnTo>
                              <a:lnTo>
                                <a:pt x="1905" y="1544"/>
                              </a:lnTo>
                              <a:lnTo>
                                <a:pt x="1927" y="1492"/>
                              </a:lnTo>
                              <a:lnTo>
                                <a:pt x="1952" y="1429"/>
                              </a:lnTo>
                              <a:lnTo>
                                <a:pt x="1969" y="1374"/>
                              </a:lnTo>
                              <a:lnTo>
                                <a:pt x="1985" y="1316"/>
                              </a:lnTo>
                              <a:lnTo>
                                <a:pt x="1995" y="1267"/>
                              </a:lnTo>
                              <a:lnTo>
                                <a:pt x="2007" y="1212"/>
                              </a:lnTo>
                              <a:lnTo>
                                <a:pt x="2015" y="1142"/>
                              </a:lnTo>
                              <a:lnTo>
                                <a:pt x="2019" y="1062"/>
                              </a:lnTo>
                              <a:lnTo>
                                <a:pt x="2019" y="987"/>
                              </a:lnTo>
                              <a:lnTo>
                                <a:pt x="2012" y="928"/>
                              </a:lnTo>
                              <a:lnTo>
                                <a:pt x="2003" y="873"/>
                              </a:lnTo>
                              <a:lnTo>
                                <a:pt x="1994" y="824"/>
                              </a:lnTo>
                              <a:lnTo>
                                <a:pt x="1978" y="759"/>
                              </a:lnTo>
                              <a:lnTo>
                                <a:pt x="1960" y="694"/>
                              </a:lnTo>
                              <a:lnTo>
                                <a:pt x="1940" y="634"/>
                              </a:lnTo>
                              <a:lnTo>
                                <a:pt x="1917" y="578"/>
                              </a:lnTo>
                              <a:lnTo>
                                <a:pt x="1888" y="529"/>
                              </a:lnTo>
                              <a:lnTo>
                                <a:pt x="1850" y="466"/>
                              </a:lnTo>
                              <a:lnTo>
                                <a:pt x="1807" y="403"/>
                              </a:lnTo>
                              <a:lnTo>
                                <a:pt x="1765" y="354"/>
                              </a:lnTo>
                              <a:lnTo>
                                <a:pt x="1727" y="312"/>
                              </a:lnTo>
                              <a:lnTo>
                                <a:pt x="1683" y="272"/>
                              </a:lnTo>
                              <a:lnTo>
                                <a:pt x="1636" y="232"/>
                              </a:lnTo>
                              <a:lnTo>
                                <a:pt x="1590" y="196"/>
                              </a:lnTo>
                              <a:lnTo>
                                <a:pt x="1535" y="159"/>
                              </a:lnTo>
                              <a:lnTo>
                                <a:pt x="1471" y="120"/>
                              </a:lnTo>
                              <a:lnTo>
                                <a:pt x="1411" y="90"/>
                              </a:lnTo>
                              <a:lnTo>
                                <a:pt x="1341" y="61"/>
                              </a:lnTo>
                              <a:lnTo>
                                <a:pt x="1277" y="40"/>
                              </a:lnTo>
                              <a:lnTo>
                                <a:pt x="1224" y="27"/>
                              </a:lnTo>
                              <a:lnTo>
                                <a:pt x="1167" y="14"/>
                              </a:lnTo>
                              <a:lnTo>
                                <a:pt x="1115" y="6"/>
                              </a:lnTo>
                              <a:lnTo>
                                <a:pt x="1053" y="0"/>
                              </a:lnTo>
                              <a:lnTo>
                                <a:pt x="997" y="0"/>
                              </a:lnTo>
                              <a:lnTo>
                                <a:pt x="936" y="0"/>
                              </a:lnTo>
                              <a:lnTo>
                                <a:pt x="885" y="6"/>
                              </a:lnTo>
                              <a:lnTo>
                                <a:pt x="826" y="19"/>
                              </a:lnTo>
                              <a:lnTo>
                                <a:pt x="782" y="28"/>
                              </a:lnTo>
                              <a:lnTo>
                                <a:pt x="727" y="44"/>
                              </a:lnTo>
                              <a:lnTo>
                                <a:pt x="676" y="59"/>
                              </a:lnTo>
                              <a:lnTo>
                                <a:pt x="630" y="78"/>
                              </a:lnTo>
                              <a:lnTo>
                                <a:pt x="586" y="97"/>
                              </a:lnTo>
                              <a:lnTo>
                                <a:pt x="541" y="121"/>
                              </a:lnTo>
                              <a:lnTo>
                                <a:pt x="501" y="145"/>
                              </a:lnTo>
                              <a:lnTo>
                                <a:pt x="456" y="175"/>
                              </a:lnTo>
                              <a:lnTo>
                                <a:pt x="408" y="209"/>
                              </a:lnTo>
                              <a:lnTo>
                                <a:pt x="365" y="242"/>
                              </a:lnTo>
                              <a:lnTo>
                                <a:pt x="326" y="277"/>
                              </a:lnTo>
                              <a:lnTo>
                                <a:pt x="284" y="316"/>
                              </a:lnTo>
                              <a:lnTo>
                                <a:pt x="242" y="360"/>
                              </a:lnTo>
                              <a:lnTo>
                                <a:pt x="206" y="402"/>
                              </a:lnTo>
                              <a:lnTo>
                                <a:pt x="175" y="441"/>
                              </a:lnTo>
                              <a:lnTo>
                                <a:pt x="140" y="495"/>
                              </a:lnTo>
                              <a:lnTo>
                                <a:pt x="106" y="554"/>
                              </a:lnTo>
                              <a:lnTo>
                                <a:pt x="75" y="620"/>
                              </a:lnTo>
                              <a:lnTo>
                                <a:pt x="53" y="685"/>
                              </a:lnTo>
                              <a:lnTo>
                                <a:pt x="34" y="752"/>
                              </a:lnTo>
                              <a:lnTo>
                                <a:pt x="17" y="818"/>
                              </a:lnTo>
                              <a:lnTo>
                                <a:pt x="7" y="879"/>
                              </a:lnTo>
                              <a:lnTo>
                                <a:pt x="0" y="940"/>
                              </a:lnTo>
                              <a:lnTo>
                                <a:pt x="0" y="999"/>
                              </a:lnTo>
                              <a:lnTo>
                                <a:pt x="0" y="1052"/>
                              </a:lnTo>
                              <a:lnTo>
                                <a:pt x="0" y="1115"/>
                              </a:lnTo>
                              <a:lnTo>
                                <a:pt x="3" y="1170"/>
                              </a:lnTo>
                              <a:lnTo>
                                <a:pt x="14" y="1239"/>
                              </a:lnTo>
                              <a:lnTo>
                                <a:pt x="24" y="1299"/>
                              </a:lnTo>
                              <a:lnTo>
                                <a:pt x="40" y="1358"/>
                              </a:lnTo>
                              <a:lnTo>
                                <a:pt x="62" y="1427"/>
                              </a:lnTo>
                              <a:lnTo>
                                <a:pt x="87" y="1488"/>
                              </a:lnTo>
                              <a:lnTo>
                                <a:pt x="113" y="1542"/>
                              </a:lnTo>
                              <a:lnTo>
                                <a:pt x="144" y="1602"/>
                              </a:lnTo>
                              <a:lnTo>
                                <a:pt x="178" y="1660"/>
                              </a:lnTo>
                              <a:lnTo>
                                <a:pt x="208" y="1715"/>
                              </a:lnTo>
                              <a:lnTo>
                                <a:pt x="239" y="1770"/>
                              </a:lnTo>
                              <a:lnTo>
                                <a:pt x="272" y="1830"/>
                              </a:lnTo>
                              <a:lnTo>
                                <a:pt x="323" y="1917"/>
                              </a:lnTo>
                              <a:lnTo>
                                <a:pt x="370" y="2007"/>
                              </a:lnTo>
                              <a:lnTo>
                                <a:pt x="398" y="2053"/>
                              </a:lnTo>
                              <a:lnTo>
                                <a:pt x="412" y="2091"/>
                              </a:lnTo>
                              <a:lnTo>
                                <a:pt x="429" y="2138"/>
                              </a:lnTo>
                              <a:lnTo>
                                <a:pt x="445" y="2192"/>
                              </a:lnTo>
                              <a:lnTo>
                                <a:pt x="458" y="2239"/>
                              </a:lnTo>
                              <a:lnTo>
                                <a:pt x="469" y="2292"/>
                              </a:lnTo>
                              <a:lnTo>
                                <a:pt x="479" y="2365"/>
                              </a:lnTo>
                              <a:lnTo>
                                <a:pt x="492" y="2444"/>
                              </a:lnTo>
                              <a:lnTo>
                                <a:pt x="501" y="2506"/>
                              </a:lnTo>
                              <a:lnTo>
                                <a:pt x="511" y="2586"/>
                              </a:lnTo>
                              <a:lnTo>
                                <a:pt x="518" y="2643"/>
                              </a:lnTo>
                              <a:lnTo>
                                <a:pt x="526" y="2693"/>
                              </a:lnTo>
                              <a:lnTo>
                                <a:pt x="537" y="2742"/>
                              </a:lnTo>
                              <a:lnTo>
                                <a:pt x="541" y="2756"/>
                              </a:lnTo>
                              <a:lnTo>
                                <a:pt x="543" y="2767"/>
                              </a:lnTo>
                              <a:lnTo>
                                <a:pt x="545" y="2773"/>
                              </a:lnTo>
                              <a:lnTo>
                                <a:pt x="546" y="2778"/>
                              </a:lnTo>
                              <a:lnTo>
                                <a:pt x="552" y="2784"/>
                              </a:lnTo>
                              <a:lnTo>
                                <a:pt x="558" y="2794"/>
                              </a:lnTo>
                              <a:lnTo>
                                <a:pt x="567" y="2803"/>
                              </a:lnTo>
                              <a:lnTo>
                                <a:pt x="576" y="2812"/>
                              </a:lnTo>
                              <a:lnTo>
                                <a:pt x="592" y="2824"/>
                              </a:lnTo>
                              <a:lnTo>
                                <a:pt x="610" y="2833"/>
                              </a:lnTo>
                              <a:lnTo>
                                <a:pt x="635" y="2847"/>
                              </a:lnTo>
                              <a:lnTo>
                                <a:pt x="657" y="2856"/>
                              </a:lnTo>
                              <a:lnTo>
                                <a:pt x="681" y="2864"/>
                              </a:lnTo>
                              <a:lnTo>
                                <a:pt x="703" y="2870"/>
                              </a:lnTo>
                              <a:lnTo>
                                <a:pt x="723" y="2875"/>
                              </a:lnTo>
                              <a:lnTo>
                                <a:pt x="753" y="2883"/>
                              </a:lnTo>
                              <a:lnTo>
                                <a:pt x="778" y="2889"/>
                              </a:lnTo>
                              <a:lnTo>
                                <a:pt x="802" y="2892"/>
                              </a:lnTo>
                              <a:lnTo>
                                <a:pt x="829" y="2896"/>
                              </a:lnTo>
                              <a:lnTo>
                                <a:pt x="857" y="2900"/>
                              </a:lnTo>
                              <a:lnTo>
                                <a:pt x="883" y="2902"/>
                              </a:lnTo>
                              <a:lnTo>
                                <a:pt x="906" y="2904"/>
                              </a:lnTo>
                              <a:lnTo>
                                <a:pt x="934" y="2906"/>
                              </a:lnTo>
                              <a:lnTo>
                                <a:pt x="959" y="2908"/>
                              </a:lnTo>
                              <a:lnTo>
                                <a:pt x="984" y="2908"/>
                              </a:lnTo>
                              <a:lnTo>
                                <a:pt x="1006" y="2908"/>
                              </a:lnTo>
                              <a:lnTo>
                                <a:pt x="1031" y="2908"/>
                              </a:lnTo>
                              <a:lnTo>
                                <a:pt x="1061" y="2908"/>
                              </a:lnTo>
                              <a:lnTo>
                                <a:pt x="1086" y="2906"/>
                              </a:lnTo>
                              <a:lnTo>
                                <a:pt x="1108" y="2906"/>
                              </a:lnTo>
                              <a:lnTo>
                                <a:pt x="1134" y="2902"/>
                              </a:lnTo>
                              <a:lnTo>
                                <a:pt x="1166" y="2900"/>
                              </a:lnTo>
                              <a:lnTo>
                                <a:pt x="1188" y="2896"/>
                              </a:lnTo>
                              <a:lnTo>
                                <a:pt x="1217" y="2892"/>
                              </a:lnTo>
                              <a:lnTo>
                                <a:pt x="1241" y="2887"/>
                              </a:lnTo>
                              <a:lnTo>
                                <a:pt x="1265" y="2883"/>
                              </a:lnTo>
                              <a:lnTo>
                                <a:pt x="1288" y="2877"/>
                              </a:lnTo>
                              <a:lnTo>
                                <a:pt x="1309" y="2871"/>
                              </a:lnTo>
                              <a:lnTo>
                                <a:pt x="1334" y="2864"/>
                              </a:lnTo>
                              <a:lnTo>
                                <a:pt x="1354" y="2856"/>
                              </a:lnTo>
                              <a:lnTo>
                                <a:pt x="1375" y="2849"/>
                              </a:lnTo>
                              <a:lnTo>
                                <a:pt x="1395" y="2839"/>
                              </a:lnTo>
                              <a:lnTo>
                                <a:pt x="1415" y="283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08080"/>
                        </a:solidFill>
                        <a:ln w="6350">
                          <a:noFill/>
                          <a:prstDash val="solid"/>
                          <a:round/>
                          <a:headEnd/>
                          <a:tailEnd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endParaRPr lang="zh-TW" altLang="en-US"/>
                        </a:p>
                      </p:txBody>
                    </p:sp>
                  </p:grpSp>
                </p:grpSp>
                <p:cxnSp>
                  <p:nvCxnSpPr>
                    <p:cNvPr id="37" name="直線接點 36">
                      <a:extLst>
                        <a:ext uri="{FF2B5EF4-FFF2-40B4-BE49-F238E27FC236}">
                          <a16:creationId xmlns:a16="http://schemas.microsoft.com/office/drawing/2014/main" id="{6B2F16A1-3997-4C60-BC1A-404454B35AD5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4645228" y="3945057"/>
                      <a:ext cx="869588" cy="0"/>
                    </a:xfrm>
                    <a:prstGeom prst="line">
                      <a:avLst/>
                    </a:prstGeom>
                    <a:ln w="19050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" name="直線接點 37">
                      <a:extLst>
                        <a:ext uri="{FF2B5EF4-FFF2-40B4-BE49-F238E27FC236}">
                          <a16:creationId xmlns:a16="http://schemas.microsoft.com/office/drawing/2014/main" id="{EB9C5BA4-4E8A-4AC2-9BA5-FED8CA92C186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4599461" y="4041068"/>
                      <a:ext cx="961124" cy="0"/>
                    </a:xfrm>
                    <a:prstGeom prst="line">
                      <a:avLst/>
                    </a:prstGeom>
                    <a:ln w="19050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" name="直線接點 38">
                      <a:extLst>
                        <a:ext uri="{FF2B5EF4-FFF2-40B4-BE49-F238E27FC236}">
                          <a16:creationId xmlns:a16="http://schemas.microsoft.com/office/drawing/2014/main" id="{F7F511F1-E963-42DB-8662-A136F60FB61E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4599461" y="4137079"/>
                      <a:ext cx="961124" cy="0"/>
                    </a:xfrm>
                    <a:prstGeom prst="line">
                      <a:avLst/>
                    </a:prstGeom>
                    <a:ln w="19050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" name="直線接點 39">
                      <a:extLst>
                        <a:ext uri="{FF2B5EF4-FFF2-40B4-BE49-F238E27FC236}">
                          <a16:creationId xmlns:a16="http://schemas.microsoft.com/office/drawing/2014/main" id="{F8433D45-A1AC-4731-95DD-F99D6C727C45}"/>
                        </a:ext>
                      </a:extLst>
                    </p:cNvPr>
                    <p:cNvCxnSpPr/>
                    <p:nvPr/>
                  </p:nvCxnSpPr>
                  <p:spPr>
                    <a:xfrm flipH="1">
                      <a:off x="4599461" y="5337212"/>
                      <a:ext cx="961124" cy="0"/>
                    </a:xfrm>
                    <a:prstGeom prst="line">
                      <a:avLst/>
                    </a:prstGeom>
                    <a:ln w="19050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" name="直線接點 40">
                      <a:extLst>
                        <a:ext uri="{FF2B5EF4-FFF2-40B4-BE49-F238E27FC236}">
                          <a16:creationId xmlns:a16="http://schemas.microsoft.com/office/drawing/2014/main" id="{6A9529A1-DD49-459A-ADA1-8E8CA79080BE}"/>
                        </a:ext>
                      </a:extLst>
                    </p:cNvPr>
                    <p:cNvCxnSpPr/>
                    <p:nvPr/>
                  </p:nvCxnSpPr>
                  <p:spPr>
                    <a:xfrm flipH="1">
                      <a:off x="4599461" y="5433223"/>
                      <a:ext cx="961124" cy="0"/>
                    </a:xfrm>
                    <a:prstGeom prst="line">
                      <a:avLst/>
                    </a:prstGeom>
                    <a:ln w="19050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" name="直線接點 41">
                      <a:extLst>
                        <a:ext uri="{FF2B5EF4-FFF2-40B4-BE49-F238E27FC236}">
                          <a16:creationId xmlns:a16="http://schemas.microsoft.com/office/drawing/2014/main" id="{C794FDF4-31C4-45C8-9D56-69CFBA7E62FB}"/>
                        </a:ext>
                      </a:extLst>
                    </p:cNvPr>
                    <p:cNvCxnSpPr/>
                    <p:nvPr/>
                  </p:nvCxnSpPr>
                  <p:spPr>
                    <a:xfrm flipH="1">
                      <a:off x="4645228" y="5529233"/>
                      <a:ext cx="915356" cy="0"/>
                    </a:xfrm>
                    <a:prstGeom prst="line">
                      <a:avLst/>
                    </a:prstGeom>
                    <a:ln w="19050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35" name="Oval 13">
                    <a:extLst>
                      <a:ext uri="{FF2B5EF4-FFF2-40B4-BE49-F238E27FC236}">
                        <a16:creationId xmlns:a16="http://schemas.microsoft.com/office/drawing/2014/main" id="{812455E5-4C92-426E-858F-87FDADF60938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5974922" y="2672916"/>
                    <a:ext cx="217258" cy="228708"/>
                  </a:xfrm>
                  <a:prstGeom prst="ellipse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762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grpSp>
              <p:nvGrpSpPr>
                <p:cNvPr id="23" name="群組 124">
                  <a:extLst>
                    <a:ext uri="{FF2B5EF4-FFF2-40B4-BE49-F238E27FC236}">
                      <a16:creationId xmlns:a16="http://schemas.microsoft.com/office/drawing/2014/main" id="{51B35EC4-796C-4EA0-8300-AEB79C7E80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760132" y="3212976"/>
                  <a:ext cx="704530" cy="293988"/>
                  <a:chOff x="4139953" y="5672902"/>
                  <a:chExt cx="1670050" cy="696883"/>
                </a:xfrm>
              </p:grpSpPr>
              <p:sp>
                <p:nvSpPr>
                  <p:cNvPr id="24" name="Freeform 41">
                    <a:extLst>
                      <a:ext uri="{FF2B5EF4-FFF2-40B4-BE49-F238E27FC236}">
                        <a16:creationId xmlns:a16="http://schemas.microsoft.com/office/drawing/2014/main" id="{117390B7-DD0E-4904-BC0E-11A042D125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>
                    <a:off x="4139953" y="5672902"/>
                    <a:ext cx="1670050" cy="565020"/>
                  </a:xfrm>
                  <a:custGeom>
                    <a:avLst/>
                    <a:gdLst/>
                    <a:ahLst/>
                    <a:cxnLst>
                      <a:cxn ang="0">
                        <a:pos x="0" y="1396"/>
                      </a:cxn>
                      <a:cxn ang="0">
                        <a:pos x="0" y="383"/>
                      </a:cxn>
                      <a:cxn ang="0">
                        <a:pos x="2" y="345"/>
                      </a:cxn>
                      <a:cxn ang="0">
                        <a:pos x="18" y="270"/>
                      </a:cxn>
                      <a:cxn ang="0">
                        <a:pos x="46" y="200"/>
                      </a:cxn>
                      <a:cxn ang="0">
                        <a:pos x="88" y="140"/>
                      </a:cxn>
                      <a:cxn ang="0">
                        <a:pos x="140" y="88"/>
                      </a:cxn>
                      <a:cxn ang="0">
                        <a:pos x="200" y="46"/>
                      </a:cxn>
                      <a:cxn ang="0">
                        <a:pos x="270" y="18"/>
                      </a:cxn>
                      <a:cxn ang="0">
                        <a:pos x="343" y="2"/>
                      </a:cxn>
                      <a:cxn ang="0">
                        <a:pos x="383" y="0"/>
                      </a:cxn>
                      <a:cxn ang="0">
                        <a:pos x="2775" y="0"/>
                      </a:cxn>
                      <a:cxn ang="0">
                        <a:pos x="2814" y="2"/>
                      </a:cxn>
                      <a:cxn ang="0">
                        <a:pos x="2889" y="18"/>
                      </a:cxn>
                      <a:cxn ang="0">
                        <a:pos x="2956" y="46"/>
                      </a:cxn>
                      <a:cxn ang="0">
                        <a:pos x="3018" y="88"/>
                      </a:cxn>
                      <a:cxn ang="0">
                        <a:pos x="3070" y="140"/>
                      </a:cxn>
                      <a:cxn ang="0">
                        <a:pos x="3110" y="200"/>
                      </a:cxn>
                      <a:cxn ang="0">
                        <a:pos x="3139" y="270"/>
                      </a:cxn>
                      <a:cxn ang="0">
                        <a:pos x="3155" y="345"/>
                      </a:cxn>
                      <a:cxn ang="0">
                        <a:pos x="3156" y="383"/>
                      </a:cxn>
                      <a:cxn ang="0">
                        <a:pos x="3156" y="1396"/>
                      </a:cxn>
                      <a:cxn ang="0">
                        <a:pos x="3099" y="1452"/>
                      </a:cxn>
                      <a:cxn ang="0">
                        <a:pos x="3099" y="435"/>
                      </a:cxn>
                      <a:cxn ang="0">
                        <a:pos x="3097" y="396"/>
                      </a:cxn>
                      <a:cxn ang="0">
                        <a:pos x="3083" y="321"/>
                      </a:cxn>
                      <a:cxn ang="0">
                        <a:pos x="3054" y="252"/>
                      </a:cxn>
                      <a:cxn ang="0">
                        <a:pos x="3014" y="192"/>
                      </a:cxn>
                      <a:cxn ang="0">
                        <a:pos x="2964" y="140"/>
                      </a:cxn>
                      <a:cxn ang="0">
                        <a:pos x="2904" y="98"/>
                      </a:cxn>
                      <a:cxn ang="0">
                        <a:pos x="2837" y="69"/>
                      </a:cxn>
                      <a:cxn ang="0">
                        <a:pos x="2765" y="54"/>
                      </a:cxn>
                      <a:cxn ang="0">
                        <a:pos x="2726" y="52"/>
                      </a:cxn>
                      <a:cxn ang="0">
                        <a:pos x="431" y="52"/>
                      </a:cxn>
                      <a:cxn ang="0">
                        <a:pos x="392" y="54"/>
                      </a:cxn>
                      <a:cxn ang="0">
                        <a:pos x="320" y="69"/>
                      </a:cxn>
                      <a:cxn ang="0">
                        <a:pos x="252" y="98"/>
                      </a:cxn>
                      <a:cxn ang="0">
                        <a:pos x="193" y="140"/>
                      </a:cxn>
                      <a:cxn ang="0">
                        <a:pos x="143" y="192"/>
                      </a:cxn>
                      <a:cxn ang="0">
                        <a:pos x="103" y="252"/>
                      </a:cxn>
                      <a:cxn ang="0">
                        <a:pos x="74" y="321"/>
                      </a:cxn>
                      <a:cxn ang="0">
                        <a:pos x="59" y="396"/>
                      </a:cxn>
                      <a:cxn ang="0">
                        <a:pos x="58" y="435"/>
                      </a:cxn>
                      <a:cxn ang="0">
                        <a:pos x="58" y="1452"/>
                      </a:cxn>
                      <a:cxn ang="0">
                        <a:pos x="0" y="1396"/>
                      </a:cxn>
                    </a:cxnLst>
                    <a:rect l="0" t="0" r="r" b="b"/>
                    <a:pathLst>
                      <a:path w="3156" h="1452">
                        <a:moveTo>
                          <a:pt x="0" y="1396"/>
                        </a:moveTo>
                        <a:lnTo>
                          <a:pt x="0" y="383"/>
                        </a:lnTo>
                        <a:lnTo>
                          <a:pt x="2" y="345"/>
                        </a:lnTo>
                        <a:lnTo>
                          <a:pt x="18" y="270"/>
                        </a:lnTo>
                        <a:lnTo>
                          <a:pt x="46" y="200"/>
                        </a:lnTo>
                        <a:lnTo>
                          <a:pt x="88" y="140"/>
                        </a:lnTo>
                        <a:lnTo>
                          <a:pt x="140" y="88"/>
                        </a:lnTo>
                        <a:lnTo>
                          <a:pt x="200" y="46"/>
                        </a:lnTo>
                        <a:lnTo>
                          <a:pt x="270" y="18"/>
                        </a:lnTo>
                        <a:lnTo>
                          <a:pt x="343" y="2"/>
                        </a:lnTo>
                        <a:lnTo>
                          <a:pt x="383" y="0"/>
                        </a:lnTo>
                        <a:lnTo>
                          <a:pt x="2775" y="0"/>
                        </a:lnTo>
                        <a:lnTo>
                          <a:pt x="2814" y="2"/>
                        </a:lnTo>
                        <a:lnTo>
                          <a:pt x="2889" y="18"/>
                        </a:lnTo>
                        <a:lnTo>
                          <a:pt x="2956" y="46"/>
                        </a:lnTo>
                        <a:lnTo>
                          <a:pt x="3018" y="88"/>
                        </a:lnTo>
                        <a:lnTo>
                          <a:pt x="3070" y="140"/>
                        </a:lnTo>
                        <a:lnTo>
                          <a:pt x="3110" y="200"/>
                        </a:lnTo>
                        <a:lnTo>
                          <a:pt x="3139" y="270"/>
                        </a:lnTo>
                        <a:lnTo>
                          <a:pt x="3155" y="345"/>
                        </a:lnTo>
                        <a:lnTo>
                          <a:pt x="3156" y="383"/>
                        </a:lnTo>
                        <a:lnTo>
                          <a:pt x="3156" y="1396"/>
                        </a:lnTo>
                        <a:lnTo>
                          <a:pt x="3099" y="1452"/>
                        </a:lnTo>
                        <a:lnTo>
                          <a:pt x="3099" y="435"/>
                        </a:lnTo>
                        <a:lnTo>
                          <a:pt x="3097" y="396"/>
                        </a:lnTo>
                        <a:lnTo>
                          <a:pt x="3083" y="321"/>
                        </a:lnTo>
                        <a:lnTo>
                          <a:pt x="3054" y="252"/>
                        </a:lnTo>
                        <a:lnTo>
                          <a:pt x="3014" y="192"/>
                        </a:lnTo>
                        <a:lnTo>
                          <a:pt x="2964" y="140"/>
                        </a:lnTo>
                        <a:lnTo>
                          <a:pt x="2904" y="98"/>
                        </a:lnTo>
                        <a:lnTo>
                          <a:pt x="2837" y="69"/>
                        </a:lnTo>
                        <a:lnTo>
                          <a:pt x="2765" y="54"/>
                        </a:lnTo>
                        <a:lnTo>
                          <a:pt x="2726" y="52"/>
                        </a:lnTo>
                        <a:lnTo>
                          <a:pt x="431" y="52"/>
                        </a:lnTo>
                        <a:lnTo>
                          <a:pt x="392" y="54"/>
                        </a:lnTo>
                        <a:lnTo>
                          <a:pt x="320" y="69"/>
                        </a:lnTo>
                        <a:lnTo>
                          <a:pt x="252" y="98"/>
                        </a:lnTo>
                        <a:lnTo>
                          <a:pt x="193" y="140"/>
                        </a:lnTo>
                        <a:lnTo>
                          <a:pt x="143" y="192"/>
                        </a:lnTo>
                        <a:lnTo>
                          <a:pt x="103" y="252"/>
                        </a:lnTo>
                        <a:lnTo>
                          <a:pt x="74" y="321"/>
                        </a:lnTo>
                        <a:lnTo>
                          <a:pt x="59" y="396"/>
                        </a:lnTo>
                        <a:lnTo>
                          <a:pt x="58" y="435"/>
                        </a:lnTo>
                        <a:lnTo>
                          <a:pt x="58" y="1452"/>
                        </a:lnTo>
                        <a:lnTo>
                          <a:pt x="0" y="1396"/>
                        </a:lnTo>
                        <a:close/>
                      </a:path>
                    </a:pathLst>
                  </a:custGeom>
                  <a:solidFill>
                    <a:srgbClr val="808080"/>
                  </a:solidFill>
                  <a:ln w="19050">
                    <a:solidFill>
                      <a:srgbClr val="80808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grpSp>
                <p:nvGrpSpPr>
                  <p:cNvPr id="25" name="群組 113">
                    <a:extLst>
                      <a:ext uri="{FF2B5EF4-FFF2-40B4-BE49-F238E27FC236}">
                        <a16:creationId xmlns:a16="http://schemas.microsoft.com/office/drawing/2014/main" id="{FAFD2792-37EA-4B71-886A-813C8D067A95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4391980" y="6057292"/>
                    <a:ext cx="1177889" cy="312493"/>
                    <a:chOff x="4520953" y="6104839"/>
                    <a:chExt cx="906463" cy="240484"/>
                  </a:xfrm>
                </p:grpSpPr>
                <p:sp>
                  <p:nvSpPr>
                    <p:cNvPr id="26" name="Freeform 42">
                      <a:extLst>
                        <a:ext uri="{FF2B5EF4-FFF2-40B4-BE49-F238E27FC236}">
                          <a16:creationId xmlns:a16="http://schemas.microsoft.com/office/drawing/2014/main" id="{F6D07E5B-F2C2-488D-8A9B-2F3054679C7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10800000">
                      <a:off x="4520953" y="6104839"/>
                      <a:ext cx="906463" cy="240484"/>
                    </a:xfrm>
                    <a:custGeom>
                      <a:avLst/>
                      <a:gdLst/>
                      <a:ahLst/>
                      <a:cxnLst>
                        <a:cxn ang="0">
                          <a:pos x="1195" y="65"/>
                        </a:cxn>
                        <a:cxn ang="0">
                          <a:pos x="1239" y="55"/>
                        </a:cxn>
                        <a:cxn ang="0">
                          <a:pos x="1287" y="27"/>
                        </a:cxn>
                        <a:cxn ang="0">
                          <a:pos x="1336" y="6"/>
                        </a:cxn>
                        <a:cxn ang="0">
                          <a:pos x="1393" y="0"/>
                        </a:cxn>
                        <a:cxn ang="0">
                          <a:pos x="1461" y="14"/>
                        </a:cxn>
                        <a:cxn ang="0">
                          <a:pos x="1500" y="40"/>
                        </a:cxn>
                        <a:cxn ang="0">
                          <a:pos x="1545" y="104"/>
                        </a:cxn>
                        <a:cxn ang="0">
                          <a:pos x="1573" y="182"/>
                        </a:cxn>
                        <a:cxn ang="0">
                          <a:pos x="1605" y="242"/>
                        </a:cxn>
                        <a:cxn ang="0">
                          <a:pos x="1640" y="272"/>
                        </a:cxn>
                        <a:cxn ang="0">
                          <a:pos x="1713" y="292"/>
                        </a:cxn>
                        <a:cxn ang="0">
                          <a:pos x="1686" y="328"/>
                        </a:cxn>
                        <a:cxn ang="0">
                          <a:pos x="1621" y="359"/>
                        </a:cxn>
                        <a:cxn ang="0">
                          <a:pos x="1582" y="415"/>
                        </a:cxn>
                        <a:cxn ang="0">
                          <a:pos x="1559" y="475"/>
                        </a:cxn>
                        <a:cxn ang="0">
                          <a:pos x="1517" y="556"/>
                        </a:cxn>
                        <a:cxn ang="0">
                          <a:pos x="1461" y="602"/>
                        </a:cxn>
                        <a:cxn ang="0">
                          <a:pos x="1393" y="617"/>
                        </a:cxn>
                        <a:cxn ang="0">
                          <a:pos x="1320" y="605"/>
                        </a:cxn>
                        <a:cxn ang="0">
                          <a:pos x="1262" y="572"/>
                        </a:cxn>
                        <a:cxn ang="0">
                          <a:pos x="1219" y="556"/>
                        </a:cxn>
                        <a:cxn ang="0">
                          <a:pos x="1169" y="550"/>
                        </a:cxn>
                        <a:cxn ang="0">
                          <a:pos x="517" y="552"/>
                        </a:cxn>
                        <a:cxn ang="0">
                          <a:pos x="472" y="562"/>
                        </a:cxn>
                        <a:cxn ang="0">
                          <a:pos x="424" y="588"/>
                        </a:cxn>
                        <a:cxn ang="0">
                          <a:pos x="358" y="615"/>
                        </a:cxn>
                        <a:cxn ang="0">
                          <a:pos x="295" y="614"/>
                        </a:cxn>
                        <a:cxn ang="0">
                          <a:pos x="230" y="591"/>
                        </a:cxn>
                        <a:cxn ang="0">
                          <a:pos x="180" y="534"/>
                        </a:cxn>
                        <a:cxn ang="0">
                          <a:pos x="151" y="475"/>
                        </a:cxn>
                        <a:cxn ang="0">
                          <a:pos x="129" y="415"/>
                        </a:cxn>
                        <a:cxn ang="0">
                          <a:pos x="92" y="359"/>
                        </a:cxn>
                        <a:cxn ang="0">
                          <a:pos x="29" y="328"/>
                        </a:cxn>
                        <a:cxn ang="0">
                          <a:pos x="0" y="292"/>
                        </a:cxn>
                        <a:cxn ang="0">
                          <a:pos x="73" y="272"/>
                        </a:cxn>
                        <a:cxn ang="0">
                          <a:pos x="108" y="242"/>
                        </a:cxn>
                        <a:cxn ang="0">
                          <a:pos x="139" y="182"/>
                        </a:cxn>
                        <a:cxn ang="0">
                          <a:pos x="168" y="104"/>
                        </a:cxn>
                        <a:cxn ang="0">
                          <a:pos x="211" y="40"/>
                        </a:cxn>
                        <a:cxn ang="0">
                          <a:pos x="252" y="14"/>
                        </a:cxn>
                        <a:cxn ang="0">
                          <a:pos x="319" y="0"/>
                        </a:cxn>
                        <a:cxn ang="0">
                          <a:pos x="377" y="6"/>
                        </a:cxn>
                        <a:cxn ang="0">
                          <a:pos x="424" y="27"/>
                        </a:cxn>
                        <a:cxn ang="0">
                          <a:pos x="472" y="55"/>
                        </a:cxn>
                        <a:cxn ang="0">
                          <a:pos x="517" y="65"/>
                        </a:cxn>
                        <a:cxn ang="0">
                          <a:pos x="1169" y="66"/>
                        </a:cxn>
                      </a:cxnLst>
                      <a:rect l="0" t="0" r="r" b="b"/>
                      <a:pathLst>
                        <a:path w="1713" h="617">
                          <a:moveTo>
                            <a:pt x="1169" y="66"/>
                          </a:moveTo>
                          <a:lnTo>
                            <a:pt x="1195" y="65"/>
                          </a:lnTo>
                          <a:lnTo>
                            <a:pt x="1219" y="62"/>
                          </a:lnTo>
                          <a:lnTo>
                            <a:pt x="1239" y="55"/>
                          </a:lnTo>
                          <a:lnTo>
                            <a:pt x="1262" y="46"/>
                          </a:lnTo>
                          <a:lnTo>
                            <a:pt x="1287" y="27"/>
                          </a:lnTo>
                          <a:lnTo>
                            <a:pt x="1320" y="12"/>
                          </a:lnTo>
                          <a:lnTo>
                            <a:pt x="1336" y="6"/>
                          </a:lnTo>
                          <a:lnTo>
                            <a:pt x="1373" y="0"/>
                          </a:lnTo>
                          <a:lnTo>
                            <a:pt x="1393" y="0"/>
                          </a:lnTo>
                          <a:lnTo>
                            <a:pt x="1416" y="3"/>
                          </a:lnTo>
                          <a:lnTo>
                            <a:pt x="1461" y="14"/>
                          </a:lnTo>
                          <a:lnTo>
                            <a:pt x="1483" y="27"/>
                          </a:lnTo>
                          <a:lnTo>
                            <a:pt x="1500" y="40"/>
                          </a:lnTo>
                          <a:lnTo>
                            <a:pt x="1532" y="82"/>
                          </a:lnTo>
                          <a:lnTo>
                            <a:pt x="1545" y="104"/>
                          </a:lnTo>
                          <a:lnTo>
                            <a:pt x="1559" y="143"/>
                          </a:lnTo>
                          <a:lnTo>
                            <a:pt x="1573" y="182"/>
                          </a:lnTo>
                          <a:lnTo>
                            <a:pt x="1582" y="202"/>
                          </a:lnTo>
                          <a:lnTo>
                            <a:pt x="1605" y="242"/>
                          </a:lnTo>
                          <a:lnTo>
                            <a:pt x="1621" y="259"/>
                          </a:lnTo>
                          <a:lnTo>
                            <a:pt x="1640" y="272"/>
                          </a:lnTo>
                          <a:lnTo>
                            <a:pt x="1686" y="288"/>
                          </a:lnTo>
                          <a:lnTo>
                            <a:pt x="1713" y="292"/>
                          </a:lnTo>
                          <a:lnTo>
                            <a:pt x="1713" y="326"/>
                          </a:lnTo>
                          <a:lnTo>
                            <a:pt x="1686" y="328"/>
                          </a:lnTo>
                          <a:lnTo>
                            <a:pt x="1640" y="346"/>
                          </a:lnTo>
                          <a:lnTo>
                            <a:pt x="1621" y="359"/>
                          </a:lnTo>
                          <a:lnTo>
                            <a:pt x="1605" y="373"/>
                          </a:lnTo>
                          <a:lnTo>
                            <a:pt x="1582" y="415"/>
                          </a:lnTo>
                          <a:lnTo>
                            <a:pt x="1573" y="436"/>
                          </a:lnTo>
                          <a:lnTo>
                            <a:pt x="1559" y="475"/>
                          </a:lnTo>
                          <a:lnTo>
                            <a:pt x="1545" y="514"/>
                          </a:lnTo>
                          <a:lnTo>
                            <a:pt x="1517" y="556"/>
                          </a:lnTo>
                          <a:lnTo>
                            <a:pt x="1483" y="591"/>
                          </a:lnTo>
                          <a:lnTo>
                            <a:pt x="1461" y="602"/>
                          </a:lnTo>
                          <a:lnTo>
                            <a:pt x="1416" y="614"/>
                          </a:lnTo>
                          <a:lnTo>
                            <a:pt x="1393" y="617"/>
                          </a:lnTo>
                          <a:lnTo>
                            <a:pt x="1353" y="615"/>
                          </a:lnTo>
                          <a:lnTo>
                            <a:pt x="1320" y="605"/>
                          </a:lnTo>
                          <a:lnTo>
                            <a:pt x="1287" y="588"/>
                          </a:lnTo>
                          <a:lnTo>
                            <a:pt x="1262" y="572"/>
                          </a:lnTo>
                          <a:lnTo>
                            <a:pt x="1239" y="562"/>
                          </a:lnTo>
                          <a:lnTo>
                            <a:pt x="1219" y="556"/>
                          </a:lnTo>
                          <a:lnTo>
                            <a:pt x="1195" y="552"/>
                          </a:lnTo>
                          <a:lnTo>
                            <a:pt x="1169" y="550"/>
                          </a:lnTo>
                          <a:lnTo>
                            <a:pt x="544" y="550"/>
                          </a:lnTo>
                          <a:lnTo>
                            <a:pt x="517" y="552"/>
                          </a:lnTo>
                          <a:lnTo>
                            <a:pt x="494" y="556"/>
                          </a:lnTo>
                          <a:lnTo>
                            <a:pt x="472" y="562"/>
                          </a:lnTo>
                          <a:lnTo>
                            <a:pt x="450" y="572"/>
                          </a:lnTo>
                          <a:lnTo>
                            <a:pt x="424" y="588"/>
                          </a:lnTo>
                          <a:lnTo>
                            <a:pt x="394" y="605"/>
                          </a:lnTo>
                          <a:lnTo>
                            <a:pt x="358" y="615"/>
                          </a:lnTo>
                          <a:lnTo>
                            <a:pt x="319" y="617"/>
                          </a:lnTo>
                          <a:lnTo>
                            <a:pt x="295" y="614"/>
                          </a:lnTo>
                          <a:lnTo>
                            <a:pt x="252" y="602"/>
                          </a:lnTo>
                          <a:lnTo>
                            <a:pt x="230" y="591"/>
                          </a:lnTo>
                          <a:lnTo>
                            <a:pt x="211" y="575"/>
                          </a:lnTo>
                          <a:lnTo>
                            <a:pt x="180" y="534"/>
                          </a:lnTo>
                          <a:lnTo>
                            <a:pt x="168" y="514"/>
                          </a:lnTo>
                          <a:lnTo>
                            <a:pt x="151" y="475"/>
                          </a:lnTo>
                          <a:lnTo>
                            <a:pt x="139" y="436"/>
                          </a:lnTo>
                          <a:lnTo>
                            <a:pt x="129" y="415"/>
                          </a:lnTo>
                          <a:lnTo>
                            <a:pt x="108" y="373"/>
                          </a:lnTo>
                          <a:lnTo>
                            <a:pt x="92" y="359"/>
                          </a:lnTo>
                          <a:lnTo>
                            <a:pt x="73" y="346"/>
                          </a:lnTo>
                          <a:lnTo>
                            <a:pt x="29" y="328"/>
                          </a:lnTo>
                          <a:lnTo>
                            <a:pt x="0" y="326"/>
                          </a:lnTo>
                          <a:lnTo>
                            <a:pt x="0" y="292"/>
                          </a:lnTo>
                          <a:lnTo>
                            <a:pt x="29" y="288"/>
                          </a:lnTo>
                          <a:lnTo>
                            <a:pt x="73" y="272"/>
                          </a:lnTo>
                          <a:lnTo>
                            <a:pt x="92" y="259"/>
                          </a:lnTo>
                          <a:lnTo>
                            <a:pt x="108" y="242"/>
                          </a:lnTo>
                          <a:lnTo>
                            <a:pt x="129" y="202"/>
                          </a:lnTo>
                          <a:lnTo>
                            <a:pt x="139" y="182"/>
                          </a:lnTo>
                          <a:lnTo>
                            <a:pt x="151" y="143"/>
                          </a:lnTo>
                          <a:lnTo>
                            <a:pt x="168" y="104"/>
                          </a:lnTo>
                          <a:lnTo>
                            <a:pt x="180" y="82"/>
                          </a:lnTo>
                          <a:lnTo>
                            <a:pt x="211" y="40"/>
                          </a:lnTo>
                          <a:lnTo>
                            <a:pt x="230" y="27"/>
                          </a:lnTo>
                          <a:lnTo>
                            <a:pt x="252" y="14"/>
                          </a:lnTo>
                          <a:lnTo>
                            <a:pt x="295" y="3"/>
                          </a:lnTo>
                          <a:lnTo>
                            <a:pt x="319" y="0"/>
                          </a:lnTo>
                          <a:lnTo>
                            <a:pt x="340" y="0"/>
                          </a:lnTo>
                          <a:lnTo>
                            <a:pt x="377" y="6"/>
                          </a:lnTo>
                          <a:lnTo>
                            <a:pt x="394" y="12"/>
                          </a:lnTo>
                          <a:lnTo>
                            <a:pt x="424" y="27"/>
                          </a:lnTo>
                          <a:lnTo>
                            <a:pt x="450" y="46"/>
                          </a:lnTo>
                          <a:lnTo>
                            <a:pt x="472" y="55"/>
                          </a:lnTo>
                          <a:lnTo>
                            <a:pt x="494" y="62"/>
                          </a:lnTo>
                          <a:lnTo>
                            <a:pt x="517" y="65"/>
                          </a:lnTo>
                          <a:lnTo>
                            <a:pt x="544" y="66"/>
                          </a:lnTo>
                          <a:lnTo>
                            <a:pt x="1169" y="66"/>
                          </a:lnTo>
                          <a:close/>
                        </a:path>
                      </a:pathLst>
                    </a:custGeom>
                    <a:solidFill>
                      <a:srgbClr val="FFCC66"/>
                    </a:solidFill>
                    <a:ln w="9525">
                      <a:solidFill>
                        <a:srgbClr val="FFBA2F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27" name="Freeform 45">
                      <a:extLst>
                        <a:ext uri="{FF2B5EF4-FFF2-40B4-BE49-F238E27FC236}">
                          <a16:creationId xmlns:a16="http://schemas.microsoft.com/office/drawing/2014/main" id="{3198C1AA-8E1D-48C7-BAF2-D991A54145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0800000">
                      <a:off x="5054353" y="6131689"/>
                      <a:ext cx="39688" cy="189118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0"/>
                        </a:cxn>
                        <a:cxn ang="0">
                          <a:pos x="2" y="108"/>
                        </a:cxn>
                        <a:cxn ang="0">
                          <a:pos x="0" y="228"/>
                        </a:cxn>
                        <a:cxn ang="0">
                          <a:pos x="2" y="352"/>
                        </a:cxn>
                        <a:cxn ang="0">
                          <a:pos x="6" y="486"/>
                        </a:cxn>
                        <a:cxn ang="0">
                          <a:pos x="75" y="486"/>
                        </a:cxn>
                        <a:cxn ang="0">
                          <a:pos x="69" y="352"/>
                        </a:cxn>
                        <a:cxn ang="0">
                          <a:pos x="69" y="228"/>
                        </a:cxn>
                        <a:cxn ang="0">
                          <a:pos x="69" y="108"/>
                        </a:cxn>
                        <a:cxn ang="0">
                          <a:pos x="74" y="0"/>
                        </a:cxn>
                        <a:cxn ang="0">
                          <a:pos x="6" y="0"/>
                        </a:cxn>
                      </a:cxnLst>
                      <a:rect l="0" t="0" r="r" b="b"/>
                      <a:pathLst>
                        <a:path w="75" h="486">
                          <a:moveTo>
                            <a:pt x="6" y="0"/>
                          </a:moveTo>
                          <a:lnTo>
                            <a:pt x="2" y="108"/>
                          </a:lnTo>
                          <a:lnTo>
                            <a:pt x="0" y="228"/>
                          </a:lnTo>
                          <a:lnTo>
                            <a:pt x="2" y="352"/>
                          </a:lnTo>
                          <a:lnTo>
                            <a:pt x="6" y="486"/>
                          </a:lnTo>
                          <a:lnTo>
                            <a:pt x="75" y="486"/>
                          </a:lnTo>
                          <a:lnTo>
                            <a:pt x="69" y="352"/>
                          </a:lnTo>
                          <a:lnTo>
                            <a:pt x="69" y="228"/>
                          </a:lnTo>
                          <a:lnTo>
                            <a:pt x="69" y="108"/>
                          </a:lnTo>
                          <a:lnTo>
                            <a:pt x="74" y="0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A2692A"/>
                    </a:solidFill>
                    <a:ln w="9525">
                      <a:solidFill>
                        <a:srgbClr val="A2692A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28" name="Freeform 46">
                      <a:extLst>
                        <a:ext uri="{FF2B5EF4-FFF2-40B4-BE49-F238E27FC236}">
                          <a16:creationId xmlns:a16="http://schemas.microsoft.com/office/drawing/2014/main" id="{04B55525-EB3C-4230-A589-1C3A00CAB63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0800000">
                      <a:off x="4984503" y="6131689"/>
                      <a:ext cx="39688" cy="189118"/>
                    </a:xfrm>
                    <a:custGeom>
                      <a:avLst/>
                      <a:gdLst/>
                      <a:ahLst/>
                      <a:cxnLst>
                        <a:cxn ang="0">
                          <a:pos x="6" y="0"/>
                        </a:cxn>
                        <a:cxn ang="0">
                          <a:pos x="0" y="108"/>
                        </a:cxn>
                        <a:cxn ang="0">
                          <a:pos x="0" y="228"/>
                        </a:cxn>
                        <a:cxn ang="0">
                          <a:pos x="1" y="352"/>
                        </a:cxn>
                        <a:cxn ang="0">
                          <a:pos x="6" y="486"/>
                        </a:cxn>
                        <a:cxn ang="0">
                          <a:pos x="75" y="486"/>
                        </a:cxn>
                        <a:cxn ang="0">
                          <a:pos x="69" y="352"/>
                        </a:cxn>
                        <a:cxn ang="0">
                          <a:pos x="69" y="228"/>
                        </a:cxn>
                        <a:cxn ang="0">
                          <a:pos x="69" y="108"/>
                        </a:cxn>
                        <a:cxn ang="0">
                          <a:pos x="73" y="0"/>
                        </a:cxn>
                        <a:cxn ang="0">
                          <a:pos x="6" y="0"/>
                        </a:cxn>
                      </a:cxnLst>
                      <a:rect l="0" t="0" r="r" b="b"/>
                      <a:pathLst>
                        <a:path w="75" h="486">
                          <a:moveTo>
                            <a:pt x="6" y="0"/>
                          </a:moveTo>
                          <a:lnTo>
                            <a:pt x="0" y="108"/>
                          </a:lnTo>
                          <a:lnTo>
                            <a:pt x="0" y="228"/>
                          </a:lnTo>
                          <a:lnTo>
                            <a:pt x="1" y="352"/>
                          </a:lnTo>
                          <a:lnTo>
                            <a:pt x="6" y="486"/>
                          </a:lnTo>
                          <a:lnTo>
                            <a:pt x="75" y="486"/>
                          </a:lnTo>
                          <a:lnTo>
                            <a:pt x="69" y="352"/>
                          </a:lnTo>
                          <a:lnTo>
                            <a:pt x="69" y="228"/>
                          </a:lnTo>
                          <a:lnTo>
                            <a:pt x="69" y="108"/>
                          </a:lnTo>
                          <a:lnTo>
                            <a:pt x="73" y="0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29" name="Freeform 48">
                      <a:extLst>
                        <a:ext uri="{FF2B5EF4-FFF2-40B4-BE49-F238E27FC236}">
                          <a16:creationId xmlns:a16="http://schemas.microsoft.com/office/drawing/2014/main" id="{2067DE00-0B09-4317-8BB9-25AAC32BD45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0800000">
                      <a:off x="4836866" y="6131689"/>
                      <a:ext cx="39688" cy="189118"/>
                    </a:xfrm>
                    <a:custGeom>
                      <a:avLst/>
                      <a:gdLst/>
                      <a:ahLst/>
                      <a:cxnLst>
                        <a:cxn ang="0">
                          <a:pos x="71" y="0"/>
                        </a:cxn>
                        <a:cxn ang="0">
                          <a:pos x="74" y="108"/>
                        </a:cxn>
                        <a:cxn ang="0">
                          <a:pos x="75" y="228"/>
                        </a:cxn>
                        <a:cxn ang="0">
                          <a:pos x="74" y="352"/>
                        </a:cxn>
                        <a:cxn ang="0">
                          <a:pos x="69" y="486"/>
                        </a:cxn>
                        <a:cxn ang="0">
                          <a:pos x="0" y="486"/>
                        </a:cxn>
                        <a:cxn ang="0">
                          <a:pos x="5" y="352"/>
                        </a:cxn>
                        <a:cxn ang="0">
                          <a:pos x="6" y="228"/>
                        </a:cxn>
                        <a:cxn ang="0">
                          <a:pos x="5" y="108"/>
                        </a:cxn>
                        <a:cxn ang="0">
                          <a:pos x="2" y="0"/>
                        </a:cxn>
                        <a:cxn ang="0">
                          <a:pos x="71" y="0"/>
                        </a:cxn>
                      </a:cxnLst>
                      <a:rect l="0" t="0" r="r" b="b"/>
                      <a:pathLst>
                        <a:path w="75" h="486">
                          <a:moveTo>
                            <a:pt x="71" y="0"/>
                          </a:moveTo>
                          <a:lnTo>
                            <a:pt x="74" y="108"/>
                          </a:lnTo>
                          <a:lnTo>
                            <a:pt x="75" y="228"/>
                          </a:lnTo>
                          <a:lnTo>
                            <a:pt x="74" y="352"/>
                          </a:lnTo>
                          <a:lnTo>
                            <a:pt x="69" y="486"/>
                          </a:lnTo>
                          <a:lnTo>
                            <a:pt x="0" y="486"/>
                          </a:lnTo>
                          <a:lnTo>
                            <a:pt x="5" y="352"/>
                          </a:lnTo>
                          <a:lnTo>
                            <a:pt x="6" y="228"/>
                          </a:lnTo>
                          <a:lnTo>
                            <a:pt x="5" y="108"/>
                          </a:lnTo>
                          <a:lnTo>
                            <a:pt x="2" y="0"/>
                          </a:lnTo>
                          <a:lnTo>
                            <a:pt x="71" y="0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9525">
                      <a:solidFill>
                        <a:srgbClr val="FFCC00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sp>
                  <p:nvSpPr>
                    <p:cNvPr id="30" name="Freeform 49">
                      <a:extLst>
                        <a:ext uri="{FF2B5EF4-FFF2-40B4-BE49-F238E27FC236}">
                          <a16:creationId xmlns:a16="http://schemas.microsoft.com/office/drawing/2014/main" id="{5D479F68-ADAD-4A87-AE17-0905A58D385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0800000">
                      <a:off x="4909891" y="6131689"/>
                      <a:ext cx="39688" cy="189118"/>
                    </a:xfrm>
                    <a:custGeom>
                      <a:avLst/>
                      <a:gdLst/>
                      <a:ahLst/>
                      <a:cxnLst>
                        <a:cxn ang="0">
                          <a:pos x="69" y="0"/>
                        </a:cxn>
                        <a:cxn ang="0">
                          <a:pos x="74" y="108"/>
                        </a:cxn>
                        <a:cxn ang="0">
                          <a:pos x="75" y="228"/>
                        </a:cxn>
                        <a:cxn ang="0">
                          <a:pos x="74" y="352"/>
                        </a:cxn>
                        <a:cxn ang="0">
                          <a:pos x="69" y="486"/>
                        </a:cxn>
                        <a:cxn ang="0">
                          <a:pos x="0" y="486"/>
                        </a:cxn>
                        <a:cxn ang="0">
                          <a:pos x="4" y="352"/>
                        </a:cxn>
                        <a:cxn ang="0">
                          <a:pos x="6" y="228"/>
                        </a:cxn>
                        <a:cxn ang="0">
                          <a:pos x="4" y="108"/>
                        </a:cxn>
                        <a:cxn ang="0">
                          <a:pos x="0" y="0"/>
                        </a:cxn>
                        <a:cxn ang="0">
                          <a:pos x="69" y="0"/>
                        </a:cxn>
                      </a:cxnLst>
                      <a:rect l="0" t="0" r="r" b="b"/>
                      <a:pathLst>
                        <a:path w="75" h="486">
                          <a:moveTo>
                            <a:pt x="69" y="0"/>
                          </a:moveTo>
                          <a:lnTo>
                            <a:pt x="74" y="108"/>
                          </a:lnTo>
                          <a:lnTo>
                            <a:pt x="75" y="228"/>
                          </a:lnTo>
                          <a:lnTo>
                            <a:pt x="74" y="352"/>
                          </a:lnTo>
                          <a:lnTo>
                            <a:pt x="69" y="486"/>
                          </a:lnTo>
                          <a:lnTo>
                            <a:pt x="0" y="486"/>
                          </a:lnTo>
                          <a:lnTo>
                            <a:pt x="4" y="352"/>
                          </a:lnTo>
                          <a:lnTo>
                            <a:pt x="6" y="228"/>
                          </a:lnTo>
                          <a:lnTo>
                            <a:pt x="4" y="108"/>
                          </a:lnTo>
                          <a:lnTo>
                            <a:pt x="0" y="0"/>
                          </a:lnTo>
                          <a:lnTo>
                            <a:pt x="69" y="0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</p:grpSp>
            </p:grpSp>
          </p:grpSp>
        </p:grpSp>
        <p:grpSp>
          <p:nvGrpSpPr>
            <p:cNvPr id="74" name="群組 240">
              <a:extLst>
                <a:ext uri="{FF2B5EF4-FFF2-40B4-BE49-F238E27FC236}">
                  <a16:creationId xmlns:a16="http://schemas.microsoft.com/office/drawing/2014/main" id="{B1F80C2B-2196-4B4B-B283-CD82664821D1}"/>
                </a:ext>
              </a:extLst>
            </p:cNvPr>
            <p:cNvGrpSpPr/>
            <p:nvPr/>
          </p:nvGrpSpPr>
          <p:grpSpPr>
            <a:xfrm rot="1431759">
              <a:off x="-366419" y="5205213"/>
              <a:ext cx="3526264" cy="2831161"/>
              <a:chOff x="371547" y="1376772"/>
              <a:chExt cx="3526264" cy="2831161"/>
            </a:xfrm>
          </p:grpSpPr>
          <p:grpSp>
            <p:nvGrpSpPr>
              <p:cNvPr id="75" name="群組 89">
                <a:extLst>
                  <a:ext uri="{FF2B5EF4-FFF2-40B4-BE49-F238E27FC236}">
                    <a16:creationId xmlns:a16="http://schemas.microsoft.com/office/drawing/2014/main" id="{6FB3ED75-0DDB-4200-9E55-8AA93913323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119166" y="1376772"/>
                <a:ext cx="632205" cy="1008112"/>
                <a:chOff x="3707904" y="1484783"/>
                <a:chExt cx="1332147" cy="2124237"/>
              </a:xfrm>
            </p:grpSpPr>
            <p:sp>
              <p:nvSpPr>
                <p:cNvPr id="104" name="AutoShape 241">
                  <a:extLst>
                    <a:ext uri="{FF2B5EF4-FFF2-40B4-BE49-F238E27FC236}">
                      <a16:creationId xmlns:a16="http://schemas.microsoft.com/office/drawing/2014/main" id="{CD7D8AD1-41BC-411E-B61B-D7EE50EE84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 flipH="1">
                  <a:off x="3653898" y="1538789"/>
                  <a:ext cx="1440160" cy="1332147"/>
                </a:xfrm>
                <a:prstGeom prst="flowChartDelay">
                  <a:avLst/>
                </a:prstGeom>
                <a:solidFill>
                  <a:srgbClr val="0000FF"/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05" name="Rectangle 242">
                  <a:extLst>
                    <a:ext uri="{FF2B5EF4-FFF2-40B4-BE49-F238E27FC236}">
                      <a16:creationId xmlns:a16="http://schemas.microsoft.com/office/drawing/2014/main" id="{811DD978-3B1D-4B68-9FAD-3DD91597AB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3959930" y="1916832"/>
                  <a:ext cx="354663" cy="720080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06" name="Rectangle 243">
                  <a:extLst>
                    <a:ext uri="{FF2B5EF4-FFF2-40B4-BE49-F238E27FC236}">
                      <a16:creationId xmlns:a16="http://schemas.microsoft.com/office/drawing/2014/main" id="{848B164A-0DCB-4754-A12D-98378AB497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4571999" y="2096852"/>
                  <a:ext cx="180021" cy="540060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cxnSp>
              <p:nvCxnSpPr>
                <p:cNvPr id="107" name="直線接點 106">
                  <a:extLst>
                    <a:ext uri="{FF2B5EF4-FFF2-40B4-BE49-F238E27FC236}">
                      <a16:creationId xmlns:a16="http://schemas.microsoft.com/office/drawing/2014/main" id="{228A70B6-BDAB-4311-B8FD-4D82CFD5D2BF}"/>
                    </a:ext>
                  </a:extLst>
                </p:cNvPr>
                <p:cNvCxnSpPr>
                  <a:stCxn id="105" idx="3"/>
                </p:cNvCxnSpPr>
                <p:nvPr/>
              </p:nvCxnSpPr>
              <p:spPr>
                <a:xfrm>
                  <a:off x="3959930" y="2276872"/>
                  <a:ext cx="2" cy="1332148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8" name="直線接點 107">
                  <a:extLst>
                    <a:ext uri="{FF2B5EF4-FFF2-40B4-BE49-F238E27FC236}">
                      <a16:creationId xmlns:a16="http://schemas.microsoft.com/office/drawing/2014/main" id="{60A54F41-335F-4481-B61A-5414EA63E4A4}"/>
                    </a:ext>
                  </a:extLst>
                </p:cNvPr>
                <p:cNvCxnSpPr/>
                <p:nvPr/>
              </p:nvCxnSpPr>
              <p:spPr>
                <a:xfrm>
                  <a:off x="4752020" y="2132856"/>
                  <a:ext cx="0" cy="1476164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76" name="手繪多邊形 227">
                <a:extLst>
                  <a:ext uri="{FF2B5EF4-FFF2-40B4-BE49-F238E27FC236}">
                    <a16:creationId xmlns:a16="http://schemas.microsoft.com/office/drawing/2014/main" id="{9BCA11F7-4FBA-41FF-AEBE-C165DEC255B7}"/>
                  </a:ext>
                </a:extLst>
              </p:cNvPr>
              <p:cNvSpPr/>
              <p:nvPr/>
            </p:nvSpPr>
            <p:spPr>
              <a:xfrm>
                <a:off x="598583" y="3140968"/>
                <a:ext cx="3121446" cy="790218"/>
              </a:xfrm>
              <a:custGeom>
                <a:avLst/>
                <a:gdLst>
                  <a:gd name="connsiteX0" fmla="*/ 3114101 w 3121446"/>
                  <a:gd name="connsiteY0" fmla="*/ 44067 h 758328"/>
                  <a:gd name="connsiteX1" fmla="*/ 3092068 w 3121446"/>
                  <a:gd name="connsiteY1" fmla="*/ 319489 h 758328"/>
                  <a:gd name="connsiteX2" fmla="*/ 2937831 w 3121446"/>
                  <a:gd name="connsiteY2" fmla="*/ 605928 h 758328"/>
                  <a:gd name="connsiteX3" fmla="*/ 2673427 w 3121446"/>
                  <a:gd name="connsiteY3" fmla="*/ 661012 h 758328"/>
                  <a:gd name="connsiteX4" fmla="*/ 2023431 w 3121446"/>
                  <a:gd name="connsiteY4" fmla="*/ 330506 h 758328"/>
                  <a:gd name="connsiteX5" fmla="*/ 1395470 w 3121446"/>
                  <a:gd name="connsiteY5" fmla="*/ 110169 h 758328"/>
                  <a:gd name="connsiteX6" fmla="*/ 789542 w 3121446"/>
                  <a:gd name="connsiteY6" fmla="*/ 11017 h 758328"/>
                  <a:gd name="connsiteX7" fmla="*/ 271750 w 3121446"/>
                  <a:gd name="connsiteY7" fmla="*/ 44067 h 758328"/>
                  <a:gd name="connsiteX8" fmla="*/ 29378 w 3121446"/>
                  <a:gd name="connsiteY8" fmla="*/ 198303 h 758328"/>
                  <a:gd name="connsiteX9" fmla="*/ 95480 w 3121446"/>
                  <a:gd name="connsiteY9" fmla="*/ 561860 h 758328"/>
                  <a:gd name="connsiteX10" fmla="*/ 293783 w 3121446"/>
                  <a:gd name="connsiteY10" fmla="*/ 683046 h 758328"/>
                  <a:gd name="connsiteX11" fmla="*/ 536154 w 3121446"/>
                  <a:gd name="connsiteY11" fmla="*/ 749147 h 758328"/>
                  <a:gd name="connsiteX12" fmla="*/ 635306 w 3121446"/>
                  <a:gd name="connsiteY12" fmla="*/ 738130 h 758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1446" h="758328">
                    <a:moveTo>
                      <a:pt x="3114101" y="44067"/>
                    </a:moveTo>
                    <a:cubicBezTo>
                      <a:pt x="3117773" y="134956"/>
                      <a:pt x="3121446" y="225846"/>
                      <a:pt x="3092068" y="319489"/>
                    </a:cubicBezTo>
                    <a:cubicBezTo>
                      <a:pt x="3062690" y="413132"/>
                      <a:pt x="3007604" y="549008"/>
                      <a:pt x="2937831" y="605928"/>
                    </a:cubicBezTo>
                    <a:cubicBezTo>
                      <a:pt x="2868058" y="662848"/>
                      <a:pt x="2825827" y="706916"/>
                      <a:pt x="2673427" y="661012"/>
                    </a:cubicBezTo>
                    <a:cubicBezTo>
                      <a:pt x="2521027" y="615108"/>
                      <a:pt x="2236424" y="422313"/>
                      <a:pt x="2023431" y="330506"/>
                    </a:cubicBezTo>
                    <a:cubicBezTo>
                      <a:pt x="1810438" y="238699"/>
                      <a:pt x="1601118" y="163417"/>
                      <a:pt x="1395470" y="110169"/>
                    </a:cubicBezTo>
                    <a:cubicBezTo>
                      <a:pt x="1189822" y="56921"/>
                      <a:pt x="976829" y="22034"/>
                      <a:pt x="789542" y="11017"/>
                    </a:cubicBezTo>
                    <a:cubicBezTo>
                      <a:pt x="602255" y="0"/>
                      <a:pt x="398444" y="12853"/>
                      <a:pt x="271750" y="44067"/>
                    </a:cubicBezTo>
                    <a:cubicBezTo>
                      <a:pt x="145056" y="75281"/>
                      <a:pt x="58756" y="112004"/>
                      <a:pt x="29378" y="198303"/>
                    </a:cubicBezTo>
                    <a:cubicBezTo>
                      <a:pt x="0" y="284602"/>
                      <a:pt x="51412" y="481069"/>
                      <a:pt x="95480" y="561860"/>
                    </a:cubicBezTo>
                    <a:cubicBezTo>
                      <a:pt x="139548" y="642651"/>
                      <a:pt x="220337" y="651832"/>
                      <a:pt x="293783" y="683046"/>
                    </a:cubicBezTo>
                    <a:cubicBezTo>
                      <a:pt x="367229" y="714261"/>
                      <a:pt x="479234" y="739966"/>
                      <a:pt x="536154" y="749147"/>
                    </a:cubicBezTo>
                    <a:cubicBezTo>
                      <a:pt x="593074" y="758328"/>
                      <a:pt x="614190" y="748229"/>
                      <a:pt x="635306" y="738130"/>
                    </a:cubicBezTo>
                  </a:path>
                </a:pathLst>
              </a:custGeom>
              <a:ln w="381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7" name="手繪多邊形 228">
                <a:extLst>
                  <a:ext uri="{FF2B5EF4-FFF2-40B4-BE49-F238E27FC236}">
                    <a16:creationId xmlns:a16="http://schemas.microsoft.com/office/drawing/2014/main" id="{5F269CBE-9056-462A-BF64-4C317FB172E7}"/>
                  </a:ext>
                </a:extLst>
              </p:cNvPr>
              <p:cNvSpPr/>
              <p:nvPr/>
            </p:nvSpPr>
            <p:spPr>
              <a:xfrm>
                <a:off x="371547" y="3024011"/>
                <a:ext cx="2855664" cy="1183922"/>
              </a:xfrm>
              <a:custGeom>
                <a:avLst/>
                <a:gdLst>
                  <a:gd name="connsiteX0" fmla="*/ 2775655 w 2795411"/>
                  <a:gd name="connsiteY0" fmla="*/ 184856 h 1183922"/>
                  <a:gd name="connsiteX1" fmla="*/ 2784122 w 2795411"/>
                  <a:gd name="connsiteY1" fmla="*/ 320322 h 1183922"/>
                  <a:gd name="connsiteX2" fmla="*/ 2707922 w 2795411"/>
                  <a:gd name="connsiteY2" fmla="*/ 523522 h 1183922"/>
                  <a:gd name="connsiteX3" fmla="*/ 2403122 w 2795411"/>
                  <a:gd name="connsiteY3" fmla="*/ 455789 h 1183922"/>
                  <a:gd name="connsiteX4" fmla="*/ 2005189 w 2795411"/>
                  <a:gd name="connsiteY4" fmla="*/ 201789 h 1183922"/>
                  <a:gd name="connsiteX5" fmla="*/ 1463322 w 2795411"/>
                  <a:gd name="connsiteY5" fmla="*/ 91722 h 1183922"/>
                  <a:gd name="connsiteX6" fmla="*/ 989189 w 2795411"/>
                  <a:gd name="connsiteY6" fmla="*/ 15522 h 1183922"/>
                  <a:gd name="connsiteX7" fmla="*/ 506589 w 2795411"/>
                  <a:gd name="connsiteY7" fmla="*/ 23989 h 1183922"/>
                  <a:gd name="connsiteX8" fmla="*/ 74789 w 2795411"/>
                  <a:gd name="connsiteY8" fmla="*/ 159456 h 1183922"/>
                  <a:gd name="connsiteX9" fmla="*/ 57855 w 2795411"/>
                  <a:gd name="connsiteY9" fmla="*/ 591256 h 1183922"/>
                  <a:gd name="connsiteX10" fmla="*/ 218722 w 2795411"/>
                  <a:gd name="connsiteY10" fmla="*/ 938389 h 1183922"/>
                  <a:gd name="connsiteX11" fmla="*/ 404989 w 2795411"/>
                  <a:gd name="connsiteY11" fmla="*/ 1073856 h 1183922"/>
                  <a:gd name="connsiteX12" fmla="*/ 616655 w 2795411"/>
                  <a:gd name="connsiteY12" fmla="*/ 1158522 h 1183922"/>
                  <a:gd name="connsiteX13" fmla="*/ 726722 w 2795411"/>
                  <a:gd name="connsiteY13" fmla="*/ 1183922 h 1183922"/>
                  <a:gd name="connsiteX0" fmla="*/ 2775655 w 2795411"/>
                  <a:gd name="connsiteY0" fmla="*/ 184856 h 1183922"/>
                  <a:gd name="connsiteX1" fmla="*/ 2784122 w 2795411"/>
                  <a:gd name="connsiteY1" fmla="*/ 320322 h 1183922"/>
                  <a:gd name="connsiteX2" fmla="*/ 2707922 w 2795411"/>
                  <a:gd name="connsiteY2" fmla="*/ 523522 h 1183922"/>
                  <a:gd name="connsiteX3" fmla="*/ 2510142 w 2795411"/>
                  <a:gd name="connsiteY3" fmla="*/ 440993 h 1183922"/>
                  <a:gd name="connsiteX4" fmla="*/ 2005189 w 2795411"/>
                  <a:gd name="connsiteY4" fmla="*/ 201789 h 1183922"/>
                  <a:gd name="connsiteX5" fmla="*/ 1463322 w 2795411"/>
                  <a:gd name="connsiteY5" fmla="*/ 91722 h 1183922"/>
                  <a:gd name="connsiteX6" fmla="*/ 989189 w 2795411"/>
                  <a:gd name="connsiteY6" fmla="*/ 15522 h 1183922"/>
                  <a:gd name="connsiteX7" fmla="*/ 506589 w 2795411"/>
                  <a:gd name="connsiteY7" fmla="*/ 23989 h 1183922"/>
                  <a:gd name="connsiteX8" fmla="*/ 74789 w 2795411"/>
                  <a:gd name="connsiteY8" fmla="*/ 159456 h 1183922"/>
                  <a:gd name="connsiteX9" fmla="*/ 57855 w 2795411"/>
                  <a:gd name="connsiteY9" fmla="*/ 591256 h 1183922"/>
                  <a:gd name="connsiteX10" fmla="*/ 218722 w 2795411"/>
                  <a:gd name="connsiteY10" fmla="*/ 938389 h 1183922"/>
                  <a:gd name="connsiteX11" fmla="*/ 404989 w 2795411"/>
                  <a:gd name="connsiteY11" fmla="*/ 1073856 h 1183922"/>
                  <a:gd name="connsiteX12" fmla="*/ 616655 w 2795411"/>
                  <a:gd name="connsiteY12" fmla="*/ 1158522 h 1183922"/>
                  <a:gd name="connsiteX13" fmla="*/ 726722 w 2795411"/>
                  <a:gd name="connsiteY13" fmla="*/ 1183922 h 1183922"/>
                  <a:gd name="connsiteX0" fmla="*/ 2775655 w 2795411"/>
                  <a:gd name="connsiteY0" fmla="*/ 184856 h 1183922"/>
                  <a:gd name="connsiteX1" fmla="*/ 2784122 w 2795411"/>
                  <a:gd name="connsiteY1" fmla="*/ 320322 h 1183922"/>
                  <a:gd name="connsiteX2" fmla="*/ 2707922 w 2795411"/>
                  <a:gd name="connsiteY2" fmla="*/ 523522 h 1183922"/>
                  <a:gd name="connsiteX3" fmla="*/ 2510142 w 2795411"/>
                  <a:gd name="connsiteY3" fmla="*/ 440993 h 1183922"/>
                  <a:gd name="connsiteX4" fmla="*/ 2005189 w 2795411"/>
                  <a:gd name="connsiteY4" fmla="*/ 201789 h 1183922"/>
                  <a:gd name="connsiteX5" fmla="*/ 1463322 w 2795411"/>
                  <a:gd name="connsiteY5" fmla="*/ 91722 h 1183922"/>
                  <a:gd name="connsiteX6" fmla="*/ 989189 w 2795411"/>
                  <a:gd name="connsiteY6" fmla="*/ 15522 h 1183922"/>
                  <a:gd name="connsiteX7" fmla="*/ 506589 w 2795411"/>
                  <a:gd name="connsiteY7" fmla="*/ 23989 h 1183922"/>
                  <a:gd name="connsiteX8" fmla="*/ 74789 w 2795411"/>
                  <a:gd name="connsiteY8" fmla="*/ 159456 h 1183922"/>
                  <a:gd name="connsiteX9" fmla="*/ 57855 w 2795411"/>
                  <a:gd name="connsiteY9" fmla="*/ 591256 h 1183922"/>
                  <a:gd name="connsiteX10" fmla="*/ 218722 w 2795411"/>
                  <a:gd name="connsiteY10" fmla="*/ 938389 h 1183922"/>
                  <a:gd name="connsiteX11" fmla="*/ 404989 w 2795411"/>
                  <a:gd name="connsiteY11" fmla="*/ 1073856 h 1183922"/>
                  <a:gd name="connsiteX12" fmla="*/ 616655 w 2795411"/>
                  <a:gd name="connsiteY12" fmla="*/ 1158522 h 1183922"/>
                  <a:gd name="connsiteX13" fmla="*/ 726722 w 2795411"/>
                  <a:gd name="connsiteY13" fmla="*/ 1183922 h 1183922"/>
                  <a:gd name="connsiteX0" fmla="*/ 2775655 w 2828374"/>
                  <a:gd name="connsiteY0" fmla="*/ 184856 h 1183922"/>
                  <a:gd name="connsiteX1" fmla="*/ 2784122 w 2828374"/>
                  <a:gd name="connsiteY1" fmla="*/ 320322 h 1183922"/>
                  <a:gd name="connsiteX2" fmla="*/ 2510142 w 2828374"/>
                  <a:gd name="connsiteY2" fmla="*/ 440993 h 1183922"/>
                  <a:gd name="connsiteX3" fmla="*/ 2005189 w 2828374"/>
                  <a:gd name="connsiteY3" fmla="*/ 201789 h 1183922"/>
                  <a:gd name="connsiteX4" fmla="*/ 1463322 w 2828374"/>
                  <a:gd name="connsiteY4" fmla="*/ 91722 h 1183922"/>
                  <a:gd name="connsiteX5" fmla="*/ 989189 w 2828374"/>
                  <a:gd name="connsiteY5" fmla="*/ 15522 h 1183922"/>
                  <a:gd name="connsiteX6" fmla="*/ 506589 w 2828374"/>
                  <a:gd name="connsiteY6" fmla="*/ 23989 h 1183922"/>
                  <a:gd name="connsiteX7" fmla="*/ 74789 w 2828374"/>
                  <a:gd name="connsiteY7" fmla="*/ 159456 h 1183922"/>
                  <a:gd name="connsiteX8" fmla="*/ 57855 w 2828374"/>
                  <a:gd name="connsiteY8" fmla="*/ 591256 h 1183922"/>
                  <a:gd name="connsiteX9" fmla="*/ 218722 w 2828374"/>
                  <a:gd name="connsiteY9" fmla="*/ 938389 h 1183922"/>
                  <a:gd name="connsiteX10" fmla="*/ 404989 w 2828374"/>
                  <a:gd name="connsiteY10" fmla="*/ 1073856 h 1183922"/>
                  <a:gd name="connsiteX11" fmla="*/ 616655 w 2828374"/>
                  <a:gd name="connsiteY11" fmla="*/ 1158522 h 1183922"/>
                  <a:gd name="connsiteX12" fmla="*/ 726722 w 2828374"/>
                  <a:gd name="connsiteY12" fmla="*/ 1183922 h 1183922"/>
                  <a:gd name="connsiteX0" fmla="*/ 2775655 w 2785533"/>
                  <a:gd name="connsiteY0" fmla="*/ 184856 h 1183922"/>
                  <a:gd name="connsiteX1" fmla="*/ 2726165 w 2785533"/>
                  <a:gd name="connsiteY1" fmla="*/ 332981 h 1183922"/>
                  <a:gd name="connsiteX2" fmla="*/ 2510142 w 2785533"/>
                  <a:gd name="connsiteY2" fmla="*/ 440993 h 1183922"/>
                  <a:gd name="connsiteX3" fmla="*/ 2005189 w 2785533"/>
                  <a:gd name="connsiteY3" fmla="*/ 201789 h 1183922"/>
                  <a:gd name="connsiteX4" fmla="*/ 1463322 w 2785533"/>
                  <a:gd name="connsiteY4" fmla="*/ 91722 h 1183922"/>
                  <a:gd name="connsiteX5" fmla="*/ 989189 w 2785533"/>
                  <a:gd name="connsiteY5" fmla="*/ 15522 h 1183922"/>
                  <a:gd name="connsiteX6" fmla="*/ 506589 w 2785533"/>
                  <a:gd name="connsiteY6" fmla="*/ 23989 h 1183922"/>
                  <a:gd name="connsiteX7" fmla="*/ 74789 w 2785533"/>
                  <a:gd name="connsiteY7" fmla="*/ 159456 h 1183922"/>
                  <a:gd name="connsiteX8" fmla="*/ 57855 w 2785533"/>
                  <a:gd name="connsiteY8" fmla="*/ 591256 h 1183922"/>
                  <a:gd name="connsiteX9" fmla="*/ 218722 w 2785533"/>
                  <a:gd name="connsiteY9" fmla="*/ 938389 h 1183922"/>
                  <a:gd name="connsiteX10" fmla="*/ 404989 w 2785533"/>
                  <a:gd name="connsiteY10" fmla="*/ 1073856 h 1183922"/>
                  <a:gd name="connsiteX11" fmla="*/ 616655 w 2785533"/>
                  <a:gd name="connsiteY11" fmla="*/ 1158522 h 1183922"/>
                  <a:gd name="connsiteX12" fmla="*/ 726722 w 2785533"/>
                  <a:gd name="connsiteY12" fmla="*/ 1183922 h 1183922"/>
                  <a:gd name="connsiteX0" fmla="*/ 2809782 w 2819660"/>
                  <a:gd name="connsiteY0" fmla="*/ 184856 h 1183922"/>
                  <a:gd name="connsiteX1" fmla="*/ 2760292 w 2819660"/>
                  <a:gd name="connsiteY1" fmla="*/ 332981 h 1183922"/>
                  <a:gd name="connsiteX2" fmla="*/ 2544269 w 2819660"/>
                  <a:gd name="connsiteY2" fmla="*/ 440993 h 1183922"/>
                  <a:gd name="connsiteX3" fmla="*/ 2039316 w 2819660"/>
                  <a:gd name="connsiteY3" fmla="*/ 201789 h 1183922"/>
                  <a:gd name="connsiteX4" fmla="*/ 1497449 w 2819660"/>
                  <a:gd name="connsiteY4" fmla="*/ 91722 h 1183922"/>
                  <a:gd name="connsiteX5" fmla="*/ 1023316 w 2819660"/>
                  <a:gd name="connsiteY5" fmla="*/ 15522 h 1183922"/>
                  <a:gd name="connsiteX6" fmla="*/ 540716 w 2819660"/>
                  <a:gd name="connsiteY6" fmla="*/ 23989 h 1183922"/>
                  <a:gd name="connsiteX7" fmla="*/ 108916 w 2819660"/>
                  <a:gd name="connsiteY7" fmla="*/ 159456 h 1183922"/>
                  <a:gd name="connsiteX8" fmla="*/ 23989 w 2819660"/>
                  <a:gd name="connsiteY8" fmla="*/ 585009 h 1183922"/>
                  <a:gd name="connsiteX9" fmla="*/ 252849 w 2819660"/>
                  <a:gd name="connsiteY9" fmla="*/ 938389 h 1183922"/>
                  <a:gd name="connsiteX10" fmla="*/ 439116 w 2819660"/>
                  <a:gd name="connsiteY10" fmla="*/ 1073856 h 1183922"/>
                  <a:gd name="connsiteX11" fmla="*/ 650782 w 2819660"/>
                  <a:gd name="connsiteY11" fmla="*/ 1158522 h 1183922"/>
                  <a:gd name="connsiteX12" fmla="*/ 760849 w 2819660"/>
                  <a:gd name="connsiteY12" fmla="*/ 1183922 h 1183922"/>
                  <a:gd name="connsiteX0" fmla="*/ 2845786 w 2855664"/>
                  <a:gd name="connsiteY0" fmla="*/ 184856 h 1183922"/>
                  <a:gd name="connsiteX1" fmla="*/ 2796296 w 2855664"/>
                  <a:gd name="connsiteY1" fmla="*/ 332981 h 1183922"/>
                  <a:gd name="connsiteX2" fmla="*/ 2580273 w 2855664"/>
                  <a:gd name="connsiteY2" fmla="*/ 440993 h 1183922"/>
                  <a:gd name="connsiteX3" fmla="*/ 2075320 w 2855664"/>
                  <a:gd name="connsiteY3" fmla="*/ 201789 h 1183922"/>
                  <a:gd name="connsiteX4" fmla="*/ 1533453 w 2855664"/>
                  <a:gd name="connsiteY4" fmla="*/ 91722 h 1183922"/>
                  <a:gd name="connsiteX5" fmla="*/ 1059320 w 2855664"/>
                  <a:gd name="connsiteY5" fmla="*/ 15522 h 1183922"/>
                  <a:gd name="connsiteX6" fmla="*/ 576720 w 2855664"/>
                  <a:gd name="connsiteY6" fmla="*/ 23989 h 1183922"/>
                  <a:gd name="connsiteX7" fmla="*/ 144920 w 2855664"/>
                  <a:gd name="connsiteY7" fmla="*/ 159456 h 1183922"/>
                  <a:gd name="connsiteX8" fmla="*/ 23989 w 2855664"/>
                  <a:gd name="connsiteY8" fmla="*/ 585009 h 1183922"/>
                  <a:gd name="connsiteX9" fmla="*/ 288853 w 2855664"/>
                  <a:gd name="connsiteY9" fmla="*/ 938389 h 1183922"/>
                  <a:gd name="connsiteX10" fmla="*/ 475120 w 2855664"/>
                  <a:gd name="connsiteY10" fmla="*/ 1073856 h 1183922"/>
                  <a:gd name="connsiteX11" fmla="*/ 686786 w 2855664"/>
                  <a:gd name="connsiteY11" fmla="*/ 1158522 h 1183922"/>
                  <a:gd name="connsiteX12" fmla="*/ 796853 w 2855664"/>
                  <a:gd name="connsiteY12" fmla="*/ 1183922 h 1183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55664" h="1183922">
                    <a:moveTo>
                      <a:pt x="2845786" y="184856"/>
                    </a:moveTo>
                    <a:cubicBezTo>
                      <a:pt x="2855664" y="224367"/>
                      <a:pt x="2840548" y="290292"/>
                      <a:pt x="2796296" y="332981"/>
                    </a:cubicBezTo>
                    <a:cubicBezTo>
                      <a:pt x="2752044" y="375671"/>
                      <a:pt x="2700436" y="462858"/>
                      <a:pt x="2580273" y="440993"/>
                    </a:cubicBezTo>
                    <a:cubicBezTo>
                      <a:pt x="2460110" y="419128"/>
                      <a:pt x="2249790" y="260001"/>
                      <a:pt x="2075320" y="201789"/>
                    </a:cubicBezTo>
                    <a:cubicBezTo>
                      <a:pt x="1900850" y="143577"/>
                      <a:pt x="1702786" y="122767"/>
                      <a:pt x="1533453" y="91722"/>
                    </a:cubicBezTo>
                    <a:cubicBezTo>
                      <a:pt x="1364120" y="60677"/>
                      <a:pt x="1218775" y="26811"/>
                      <a:pt x="1059320" y="15522"/>
                    </a:cubicBezTo>
                    <a:cubicBezTo>
                      <a:pt x="899865" y="4233"/>
                      <a:pt x="729120" y="0"/>
                      <a:pt x="576720" y="23989"/>
                    </a:cubicBezTo>
                    <a:cubicBezTo>
                      <a:pt x="424320" y="47978"/>
                      <a:pt x="237042" y="65953"/>
                      <a:pt x="144920" y="159456"/>
                    </a:cubicBezTo>
                    <a:cubicBezTo>
                      <a:pt x="52798" y="252959"/>
                      <a:pt x="0" y="455187"/>
                      <a:pt x="23989" y="585009"/>
                    </a:cubicBezTo>
                    <a:cubicBezTo>
                      <a:pt x="47978" y="714831"/>
                      <a:pt x="213665" y="856915"/>
                      <a:pt x="288853" y="938389"/>
                    </a:cubicBezTo>
                    <a:cubicBezTo>
                      <a:pt x="364042" y="1019864"/>
                      <a:pt x="408798" y="1037167"/>
                      <a:pt x="475120" y="1073856"/>
                    </a:cubicBezTo>
                    <a:cubicBezTo>
                      <a:pt x="541442" y="1110545"/>
                      <a:pt x="633164" y="1140178"/>
                      <a:pt x="686786" y="1158522"/>
                    </a:cubicBezTo>
                    <a:cubicBezTo>
                      <a:pt x="740408" y="1176866"/>
                      <a:pt x="768630" y="1180394"/>
                      <a:pt x="796853" y="1183922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grpSp>
            <p:nvGrpSpPr>
              <p:cNvPr id="78" name="群組 81">
                <a:extLst>
                  <a:ext uri="{FF2B5EF4-FFF2-40B4-BE49-F238E27FC236}">
                    <a16:creationId xmlns:a16="http://schemas.microsoft.com/office/drawing/2014/main" id="{0A18DE14-5A00-4993-B913-7191263C1A5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988576" y="2384884"/>
                <a:ext cx="909235" cy="799200"/>
                <a:chOff x="2937210" y="3609020"/>
                <a:chExt cx="2621508" cy="2304256"/>
              </a:xfrm>
            </p:grpSpPr>
            <p:grpSp>
              <p:nvGrpSpPr>
                <p:cNvPr id="79" name="群組 60">
                  <a:extLst>
                    <a:ext uri="{FF2B5EF4-FFF2-40B4-BE49-F238E27FC236}">
                      <a16:creationId xmlns:a16="http://schemas.microsoft.com/office/drawing/2014/main" id="{0C381A34-F647-4588-BAE1-B7F61AA831CD}"/>
                    </a:ext>
                  </a:extLst>
                </p:cNvPr>
                <p:cNvGrpSpPr/>
                <p:nvPr/>
              </p:nvGrpSpPr>
              <p:grpSpPr>
                <a:xfrm>
                  <a:off x="2937210" y="3609020"/>
                  <a:ext cx="1130734" cy="2304256"/>
                  <a:chOff x="2937210" y="3609020"/>
                  <a:chExt cx="1130734" cy="2304256"/>
                </a:xfrm>
              </p:grpSpPr>
              <p:grpSp>
                <p:nvGrpSpPr>
                  <p:cNvPr id="93" name="群組 30">
                    <a:extLst>
                      <a:ext uri="{FF2B5EF4-FFF2-40B4-BE49-F238E27FC236}">
                        <a16:creationId xmlns:a16="http://schemas.microsoft.com/office/drawing/2014/main" id="{CF6D114C-49A8-43FD-9F64-D35DEFBA617D}"/>
                      </a:ext>
                    </a:extLst>
                  </p:cNvPr>
                  <p:cNvGrpSpPr/>
                  <p:nvPr/>
                </p:nvGrpSpPr>
                <p:grpSpPr>
                  <a:xfrm>
                    <a:off x="2937210" y="3609020"/>
                    <a:ext cx="1130734" cy="2304256"/>
                    <a:chOff x="2937210" y="3609020"/>
                    <a:chExt cx="1130734" cy="2304256"/>
                  </a:xfrm>
                </p:grpSpPr>
                <p:sp>
                  <p:nvSpPr>
                    <p:cNvPr id="100" name="Rectangle 7">
                      <a:extLst>
                        <a:ext uri="{FF2B5EF4-FFF2-40B4-BE49-F238E27FC236}">
                          <a16:creationId xmlns:a16="http://schemas.microsoft.com/office/drawing/2014/main" id="{44FC6AA0-C130-4450-964F-0D9F74D9D3F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37210" y="3609020"/>
                      <a:ext cx="1130734" cy="2304256"/>
                    </a:xfrm>
                    <a:prstGeom prst="rect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571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grpSp>
                  <p:nvGrpSpPr>
                    <p:cNvPr id="101" name="Group 4">
                      <a:extLst>
                        <a:ext uri="{FF2B5EF4-FFF2-40B4-BE49-F238E27FC236}">
                          <a16:creationId xmlns:a16="http://schemas.microsoft.com/office/drawing/2014/main" id="{93AE2166-5D5F-460E-A3AD-A8DCE97397D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16433" y="3699383"/>
                      <a:ext cx="1008687" cy="2141603"/>
                      <a:chOff x="6861" y="4410"/>
                      <a:chExt cx="281" cy="711"/>
                    </a:xfrm>
                  </p:grpSpPr>
                  <p:sp>
                    <p:nvSpPr>
                      <p:cNvPr id="102" name="Freeform 5">
                        <a:extLst>
                          <a:ext uri="{FF2B5EF4-FFF2-40B4-BE49-F238E27FC236}">
                            <a16:creationId xmlns:a16="http://schemas.microsoft.com/office/drawing/2014/main" id="{1B04751D-E7E8-44B6-A024-8260163A2C1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6861" y="4410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  <p:sp>
                    <p:nvSpPr>
                      <p:cNvPr id="103" name="Freeform 6">
                        <a:extLst>
                          <a:ext uri="{FF2B5EF4-FFF2-40B4-BE49-F238E27FC236}">
                            <a16:creationId xmlns:a16="http://schemas.microsoft.com/office/drawing/2014/main" id="{0A8B668D-A630-40C5-93DC-887D09E9A78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V="1">
                        <a:off x="6861" y="4716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</p:grpSp>
              </p:grpSp>
              <p:cxnSp>
                <p:nvCxnSpPr>
                  <p:cNvPr id="94" name="直線接點 93">
                    <a:extLst>
                      <a:ext uri="{FF2B5EF4-FFF2-40B4-BE49-F238E27FC236}">
                        <a16:creationId xmlns:a16="http://schemas.microsoft.com/office/drawing/2014/main" id="{B3011106-65E1-404B-BE6F-6EC92258004D}"/>
                      </a:ext>
                    </a:extLst>
                  </p:cNvPr>
                  <p:cNvCxnSpPr/>
                  <p:nvPr/>
                </p:nvCxnSpPr>
                <p:spPr>
                  <a:xfrm>
                    <a:off x="3089123" y="3945057"/>
                    <a:ext cx="869588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5" name="直線接點 94">
                    <a:extLst>
                      <a:ext uri="{FF2B5EF4-FFF2-40B4-BE49-F238E27FC236}">
                        <a16:creationId xmlns:a16="http://schemas.microsoft.com/office/drawing/2014/main" id="{0D076D61-D7C3-4F4D-9185-8F3521B06E2F}"/>
                      </a:ext>
                    </a:extLst>
                  </p:cNvPr>
                  <p:cNvCxnSpPr/>
                  <p:nvPr/>
                </p:nvCxnSpPr>
                <p:spPr>
                  <a:xfrm>
                    <a:off x="3043356" y="4041068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" name="直線接點 95">
                    <a:extLst>
                      <a:ext uri="{FF2B5EF4-FFF2-40B4-BE49-F238E27FC236}">
                        <a16:creationId xmlns:a16="http://schemas.microsoft.com/office/drawing/2014/main" id="{6AC6DFD5-B653-4379-8D4A-ED96E94DC1E2}"/>
                      </a:ext>
                    </a:extLst>
                  </p:cNvPr>
                  <p:cNvCxnSpPr/>
                  <p:nvPr/>
                </p:nvCxnSpPr>
                <p:spPr>
                  <a:xfrm>
                    <a:off x="3043356" y="4137079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7" name="直線接點 96">
                    <a:extLst>
                      <a:ext uri="{FF2B5EF4-FFF2-40B4-BE49-F238E27FC236}">
                        <a16:creationId xmlns:a16="http://schemas.microsoft.com/office/drawing/2014/main" id="{7464CE9D-CF2F-4C51-A471-2F96199F5570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043356" y="5337212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" name="直線接點 97">
                    <a:extLst>
                      <a:ext uri="{FF2B5EF4-FFF2-40B4-BE49-F238E27FC236}">
                        <a16:creationId xmlns:a16="http://schemas.microsoft.com/office/drawing/2014/main" id="{97E377A5-718E-4392-A2F3-7BC315606EBA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043356" y="5433223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" name="直線接點 98">
                    <a:extLst>
                      <a:ext uri="{FF2B5EF4-FFF2-40B4-BE49-F238E27FC236}">
                        <a16:creationId xmlns:a16="http://schemas.microsoft.com/office/drawing/2014/main" id="{E9F104D0-6A3C-4C9A-8F87-AB303EA84E84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043356" y="5529233"/>
                    <a:ext cx="915356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0" name="群組 38">
                  <a:extLst>
                    <a:ext uri="{FF2B5EF4-FFF2-40B4-BE49-F238E27FC236}">
                      <a16:creationId xmlns:a16="http://schemas.microsoft.com/office/drawing/2014/main" id="{E0D7EC19-3D0B-4411-87B9-E2318225EBCA}"/>
                    </a:ext>
                  </a:extLst>
                </p:cNvPr>
                <p:cNvGrpSpPr/>
                <p:nvPr/>
              </p:nvGrpSpPr>
              <p:grpSpPr>
                <a:xfrm>
                  <a:off x="4427984" y="3609020"/>
                  <a:ext cx="1130734" cy="2304256"/>
                  <a:chOff x="4521386" y="3609020"/>
                  <a:chExt cx="1130734" cy="2304256"/>
                </a:xfrm>
              </p:grpSpPr>
              <p:grpSp>
                <p:nvGrpSpPr>
                  <p:cNvPr id="82" name="Group 8">
                    <a:extLst>
                      <a:ext uri="{FF2B5EF4-FFF2-40B4-BE49-F238E27FC236}">
                        <a16:creationId xmlns:a16="http://schemas.microsoft.com/office/drawing/2014/main" id="{489F4DB9-148D-4287-A1A6-D2C9ECDE500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521386" y="3609020"/>
                    <a:ext cx="1130734" cy="2304256"/>
                    <a:chOff x="2043" y="1320"/>
                    <a:chExt cx="315" cy="765"/>
                  </a:xfrm>
                </p:grpSpPr>
                <p:sp>
                  <p:nvSpPr>
                    <p:cNvPr id="89" name="Rectangle 12">
                      <a:extLst>
                        <a:ext uri="{FF2B5EF4-FFF2-40B4-BE49-F238E27FC236}">
                          <a16:creationId xmlns:a16="http://schemas.microsoft.com/office/drawing/2014/main" id="{C25AE073-9CFC-4AF6-AABB-DDBEDF9715C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3" y="1320"/>
                      <a:ext cx="315" cy="765"/>
                    </a:xfrm>
                    <a:prstGeom prst="rect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571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grpSp>
                  <p:nvGrpSpPr>
                    <p:cNvPr id="90" name="Group 9">
                      <a:extLst>
                        <a:ext uri="{FF2B5EF4-FFF2-40B4-BE49-F238E27FC236}">
                          <a16:creationId xmlns:a16="http://schemas.microsoft.com/office/drawing/2014/main" id="{A7E9DCB0-2014-4D8B-A020-BD248A29ACD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061" y="1350"/>
                      <a:ext cx="281" cy="711"/>
                      <a:chOff x="6861" y="4410"/>
                      <a:chExt cx="281" cy="711"/>
                    </a:xfrm>
                  </p:grpSpPr>
                  <p:sp>
                    <p:nvSpPr>
                      <p:cNvPr id="91" name="Freeform 10">
                        <a:extLst>
                          <a:ext uri="{FF2B5EF4-FFF2-40B4-BE49-F238E27FC236}">
                            <a16:creationId xmlns:a16="http://schemas.microsoft.com/office/drawing/2014/main" id="{08B17177-37F8-46B0-85AF-C286CECC8D2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6861" y="4410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  <p:sp>
                    <p:nvSpPr>
                      <p:cNvPr id="92" name="Freeform 11">
                        <a:extLst>
                          <a:ext uri="{FF2B5EF4-FFF2-40B4-BE49-F238E27FC236}">
                            <a16:creationId xmlns:a16="http://schemas.microsoft.com/office/drawing/2014/main" id="{30F071EB-600F-4305-95A2-058CB81BE2D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V="1">
                        <a:off x="6861" y="4716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</p:grpSp>
              </p:grpSp>
              <p:cxnSp>
                <p:nvCxnSpPr>
                  <p:cNvPr id="83" name="直線接點 82">
                    <a:extLst>
                      <a:ext uri="{FF2B5EF4-FFF2-40B4-BE49-F238E27FC236}">
                        <a16:creationId xmlns:a16="http://schemas.microsoft.com/office/drawing/2014/main" id="{B5A502DE-FE5A-441B-BE72-CA9F1AC8E19E}"/>
                      </a:ext>
                    </a:extLst>
                  </p:cNvPr>
                  <p:cNvCxnSpPr/>
                  <p:nvPr/>
                </p:nvCxnSpPr>
                <p:spPr>
                  <a:xfrm>
                    <a:off x="4645228" y="3945057"/>
                    <a:ext cx="869588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" name="直線接點 83">
                    <a:extLst>
                      <a:ext uri="{FF2B5EF4-FFF2-40B4-BE49-F238E27FC236}">
                        <a16:creationId xmlns:a16="http://schemas.microsoft.com/office/drawing/2014/main" id="{1D00EACB-1633-4EEC-8488-677AF21ED578}"/>
                      </a:ext>
                    </a:extLst>
                  </p:cNvPr>
                  <p:cNvCxnSpPr/>
                  <p:nvPr/>
                </p:nvCxnSpPr>
                <p:spPr>
                  <a:xfrm>
                    <a:off x="4599461" y="4041068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" name="直線接點 84">
                    <a:extLst>
                      <a:ext uri="{FF2B5EF4-FFF2-40B4-BE49-F238E27FC236}">
                        <a16:creationId xmlns:a16="http://schemas.microsoft.com/office/drawing/2014/main" id="{2D019FA7-835F-41BD-B3D7-5E7092484909}"/>
                      </a:ext>
                    </a:extLst>
                  </p:cNvPr>
                  <p:cNvCxnSpPr/>
                  <p:nvPr/>
                </p:nvCxnSpPr>
                <p:spPr>
                  <a:xfrm>
                    <a:off x="4599461" y="4137079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6" name="直線接點 85">
                    <a:extLst>
                      <a:ext uri="{FF2B5EF4-FFF2-40B4-BE49-F238E27FC236}">
                        <a16:creationId xmlns:a16="http://schemas.microsoft.com/office/drawing/2014/main" id="{D49C04DD-93B4-4D7A-9EFD-C61683BDAAB0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599461" y="5337212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" name="直線接點 86">
                    <a:extLst>
                      <a:ext uri="{FF2B5EF4-FFF2-40B4-BE49-F238E27FC236}">
                        <a16:creationId xmlns:a16="http://schemas.microsoft.com/office/drawing/2014/main" id="{C905FD6D-E0F3-4C05-88A8-816F3873C866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599461" y="5433223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" name="直線接點 87">
                    <a:extLst>
                      <a:ext uri="{FF2B5EF4-FFF2-40B4-BE49-F238E27FC236}">
                        <a16:creationId xmlns:a16="http://schemas.microsoft.com/office/drawing/2014/main" id="{F9931A0B-531F-4557-B2D7-D526A1E0F1E0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645228" y="5529233"/>
                    <a:ext cx="915356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81" name="Oval 13">
                  <a:extLst>
                    <a:ext uri="{FF2B5EF4-FFF2-40B4-BE49-F238E27FC236}">
                      <a16:creationId xmlns:a16="http://schemas.microsoft.com/office/drawing/2014/main" id="{48AFD343-07D4-450D-9C67-77D91D02A16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959932" y="4425111"/>
                  <a:ext cx="626400" cy="659413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 w="762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</p:grpSp>
        <p:grpSp>
          <p:nvGrpSpPr>
            <p:cNvPr id="109" name="群組 241">
              <a:extLst>
                <a:ext uri="{FF2B5EF4-FFF2-40B4-BE49-F238E27FC236}">
                  <a16:creationId xmlns:a16="http://schemas.microsoft.com/office/drawing/2014/main" id="{68C54A9D-0181-41ED-984D-5605CBCA7EDF}"/>
                </a:ext>
              </a:extLst>
            </p:cNvPr>
            <p:cNvGrpSpPr/>
            <p:nvPr/>
          </p:nvGrpSpPr>
          <p:grpSpPr>
            <a:xfrm>
              <a:off x="-641957" y="5981303"/>
              <a:ext cx="5838650" cy="2922096"/>
              <a:chOff x="713570" y="1376772"/>
              <a:chExt cx="5838650" cy="2922096"/>
            </a:xfrm>
          </p:grpSpPr>
          <p:grpSp>
            <p:nvGrpSpPr>
              <p:cNvPr id="110" name="群組 89">
                <a:extLst>
                  <a:ext uri="{FF2B5EF4-FFF2-40B4-BE49-F238E27FC236}">
                    <a16:creationId xmlns:a16="http://schemas.microsoft.com/office/drawing/2014/main" id="{1E265D5A-293D-47FE-94E0-D9803C0A676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775999" y="1376772"/>
                <a:ext cx="632205" cy="1008112"/>
                <a:chOff x="3707904" y="1484783"/>
                <a:chExt cx="1332147" cy="2124237"/>
              </a:xfrm>
            </p:grpSpPr>
            <p:sp>
              <p:nvSpPr>
                <p:cNvPr id="160" name="AutoShape 241">
                  <a:extLst>
                    <a:ext uri="{FF2B5EF4-FFF2-40B4-BE49-F238E27FC236}">
                      <a16:creationId xmlns:a16="http://schemas.microsoft.com/office/drawing/2014/main" id="{7E8C4C57-36D6-49EF-A884-108EB3DFAD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 flipH="1">
                  <a:off x="3653898" y="1538789"/>
                  <a:ext cx="1440160" cy="1332147"/>
                </a:xfrm>
                <a:prstGeom prst="flowChartDelay">
                  <a:avLst/>
                </a:prstGeom>
                <a:solidFill>
                  <a:srgbClr val="FF0000"/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61" name="Rectangle 242">
                  <a:extLst>
                    <a:ext uri="{FF2B5EF4-FFF2-40B4-BE49-F238E27FC236}">
                      <a16:creationId xmlns:a16="http://schemas.microsoft.com/office/drawing/2014/main" id="{52B8684E-DF97-49E6-978B-294B76AFD3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3959930" y="1916832"/>
                  <a:ext cx="354663" cy="720080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62" name="Rectangle 243">
                  <a:extLst>
                    <a:ext uri="{FF2B5EF4-FFF2-40B4-BE49-F238E27FC236}">
                      <a16:creationId xmlns:a16="http://schemas.microsoft.com/office/drawing/2014/main" id="{E736C133-3367-42BF-9714-A91A127119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4571999" y="2096852"/>
                  <a:ext cx="180021" cy="540060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cxnSp>
              <p:nvCxnSpPr>
                <p:cNvPr id="163" name="直線接點 162">
                  <a:extLst>
                    <a:ext uri="{FF2B5EF4-FFF2-40B4-BE49-F238E27FC236}">
                      <a16:creationId xmlns:a16="http://schemas.microsoft.com/office/drawing/2014/main" id="{3A2DD781-5020-426D-8F4A-AAE5648949D3}"/>
                    </a:ext>
                  </a:extLst>
                </p:cNvPr>
                <p:cNvCxnSpPr>
                  <a:stCxn id="161" idx="3"/>
                </p:cNvCxnSpPr>
                <p:nvPr/>
              </p:nvCxnSpPr>
              <p:spPr>
                <a:xfrm>
                  <a:off x="3959930" y="2276872"/>
                  <a:ext cx="2" cy="1332148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4" name="直線接點 163">
                  <a:extLst>
                    <a:ext uri="{FF2B5EF4-FFF2-40B4-BE49-F238E27FC236}">
                      <a16:creationId xmlns:a16="http://schemas.microsoft.com/office/drawing/2014/main" id="{B16149B0-22DD-471D-8BD2-1053A70C7684}"/>
                    </a:ext>
                  </a:extLst>
                </p:cNvPr>
                <p:cNvCxnSpPr/>
                <p:nvPr/>
              </p:nvCxnSpPr>
              <p:spPr>
                <a:xfrm>
                  <a:off x="4752020" y="2132856"/>
                  <a:ext cx="0" cy="1476164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1" name="群組 124">
                <a:extLst>
                  <a:ext uri="{FF2B5EF4-FFF2-40B4-BE49-F238E27FC236}">
                    <a16:creationId xmlns:a16="http://schemas.microsoft.com/office/drawing/2014/main" id="{660C0694-C199-4D0A-9D0A-7C21E08255B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235622" y="3212976"/>
                <a:ext cx="704530" cy="293988"/>
                <a:chOff x="4139953" y="5672902"/>
                <a:chExt cx="1670050" cy="696883"/>
              </a:xfrm>
            </p:grpSpPr>
            <p:sp>
              <p:nvSpPr>
                <p:cNvPr id="153" name="Freeform 41">
                  <a:extLst>
                    <a:ext uri="{FF2B5EF4-FFF2-40B4-BE49-F238E27FC236}">
                      <a16:creationId xmlns:a16="http://schemas.microsoft.com/office/drawing/2014/main" id="{CC34C3C4-C116-4457-AD61-9B6DE68515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>
                  <a:off x="4139953" y="5672902"/>
                  <a:ext cx="1670050" cy="565020"/>
                </a:xfrm>
                <a:custGeom>
                  <a:avLst/>
                  <a:gdLst/>
                  <a:ahLst/>
                  <a:cxnLst>
                    <a:cxn ang="0">
                      <a:pos x="0" y="1396"/>
                    </a:cxn>
                    <a:cxn ang="0">
                      <a:pos x="0" y="383"/>
                    </a:cxn>
                    <a:cxn ang="0">
                      <a:pos x="2" y="345"/>
                    </a:cxn>
                    <a:cxn ang="0">
                      <a:pos x="18" y="270"/>
                    </a:cxn>
                    <a:cxn ang="0">
                      <a:pos x="46" y="200"/>
                    </a:cxn>
                    <a:cxn ang="0">
                      <a:pos x="88" y="140"/>
                    </a:cxn>
                    <a:cxn ang="0">
                      <a:pos x="140" y="88"/>
                    </a:cxn>
                    <a:cxn ang="0">
                      <a:pos x="200" y="46"/>
                    </a:cxn>
                    <a:cxn ang="0">
                      <a:pos x="270" y="18"/>
                    </a:cxn>
                    <a:cxn ang="0">
                      <a:pos x="343" y="2"/>
                    </a:cxn>
                    <a:cxn ang="0">
                      <a:pos x="383" y="0"/>
                    </a:cxn>
                    <a:cxn ang="0">
                      <a:pos x="2775" y="0"/>
                    </a:cxn>
                    <a:cxn ang="0">
                      <a:pos x="2814" y="2"/>
                    </a:cxn>
                    <a:cxn ang="0">
                      <a:pos x="2889" y="18"/>
                    </a:cxn>
                    <a:cxn ang="0">
                      <a:pos x="2956" y="46"/>
                    </a:cxn>
                    <a:cxn ang="0">
                      <a:pos x="3018" y="88"/>
                    </a:cxn>
                    <a:cxn ang="0">
                      <a:pos x="3070" y="140"/>
                    </a:cxn>
                    <a:cxn ang="0">
                      <a:pos x="3110" y="200"/>
                    </a:cxn>
                    <a:cxn ang="0">
                      <a:pos x="3139" y="270"/>
                    </a:cxn>
                    <a:cxn ang="0">
                      <a:pos x="3155" y="345"/>
                    </a:cxn>
                    <a:cxn ang="0">
                      <a:pos x="3156" y="383"/>
                    </a:cxn>
                    <a:cxn ang="0">
                      <a:pos x="3156" y="1396"/>
                    </a:cxn>
                    <a:cxn ang="0">
                      <a:pos x="3099" y="1452"/>
                    </a:cxn>
                    <a:cxn ang="0">
                      <a:pos x="3099" y="435"/>
                    </a:cxn>
                    <a:cxn ang="0">
                      <a:pos x="3097" y="396"/>
                    </a:cxn>
                    <a:cxn ang="0">
                      <a:pos x="3083" y="321"/>
                    </a:cxn>
                    <a:cxn ang="0">
                      <a:pos x="3054" y="252"/>
                    </a:cxn>
                    <a:cxn ang="0">
                      <a:pos x="3014" y="192"/>
                    </a:cxn>
                    <a:cxn ang="0">
                      <a:pos x="2964" y="140"/>
                    </a:cxn>
                    <a:cxn ang="0">
                      <a:pos x="2904" y="98"/>
                    </a:cxn>
                    <a:cxn ang="0">
                      <a:pos x="2837" y="69"/>
                    </a:cxn>
                    <a:cxn ang="0">
                      <a:pos x="2765" y="54"/>
                    </a:cxn>
                    <a:cxn ang="0">
                      <a:pos x="2726" y="52"/>
                    </a:cxn>
                    <a:cxn ang="0">
                      <a:pos x="431" y="52"/>
                    </a:cxn>
                    <a:cxn ang="0">
                      <a:pos x="392" y="54"/>
                    </a:cxn>
                    <a:cxn ang="0">
                      <a:pos x="320" y="69"/>
                    </a:cxn>
                    <a:cxn ang="0">
                      <a:pos x="252" y="98"/>
                    </a:cxn>
                    <a:cxn ang="0">
                      <a:pos x="193" y="140"/>
                    </a:cxn>
                    <a:cxn ang="0">
                      <a:pos x="143" y="192"/>
                    </a:cxn>
                    <a:cxn ang="0">
                      <a:pos x="103" y="252"/>
                    </a:cxn>
                    <a:cxn ang="0">
                      <a:pos x="74" y="321"/>
                    </a:cxn>
                    <a:cxn ang="0">
                      <a:pos x="59" y="396"/>
                    </a:cxn>
                    <a:cxn ang="0">
                      <a:pos x="58" y="435"/>
                    </a:cxn>
                    <a:cxn ang="0">
                      <a:pos x="58" y="1452"/>
                    </a:cxn>
                    <a:cxn ang="0">
                      <a:pos x="0" y="1396"/>
                    </a:cxn>
                  </a:cxnLst>
                  <a:rect l="0" t="0" r="r" b="b"/>
                  <a:pathLst>
                    <a:path w="3156" h="1452">
                      <a:moveTo>
                        <a:pt x="0" y="1396"/>
                      </a:moveTo>
                      <a:lnTo>
                        <a:pt x="0" y="383"/>
                      </a:lnTo>
                      <a:lnTo>
                        <a:pt x="2" y="345"/>
                      </a:lnTo>
                      <a:lnTo>
                        <a:pt x="18" y="270"/>
                      </a:lnTo>
                      <a:lnTo>
                        <a:pt x="46" y="200"/>
                      </a:lnTo>
                      <a:lnTo>
                        <a:pt x="88" y="140"/>
                      </a:lnTo>
                      <a:lnTo>
                        <a:pt x="140" y="88"/>
                      </a:lnTo>
                      <a:lnTo>
                        <a:pt x="200" y="46"/>
                      </a:lnTo>
                      <a:lnTo>
                        <a:pt x="270" y="18"/>
                      </a:lnTo>
                      <a:lnTo>
                        <a:pt x="343" y="2"/>
                      </a:lnTo>
                      <a:lnTo>
                        <a:pt x="383" y="0"/>
                      </a:lnTo>
                      <a:lnTo>
                        <a:pt x="2775" y="0"/>
                      </a:lnTo>
                      <a:lnTo>
                        <a:pt x="2814" y="2"/>
                      </a:lnTo>
                      <a:lnTo>
                        <a:pt x="2889" y="18"/>
                      </a:lnTo>
                      <a:lnTo>
                        <a:pt x="2956" y="46"/>
                      </a:lnTo>
                      <a:lnTo>
                        <a:pt x="3018" y="88"/>
                      </a:lnTo>
                      <a:lnTo>
                        <a:pt x="3070" y="140"/>
                      </a:lnTo>
                      <a:lnTo>
                        <a:pt x="3110" y="200"/>
                      </a:lnTo>
                      <a:lnTo>
                        <a:pt x="3139" y="270"/>
                      </a:lnTo>
                      <a:lnTo>
                        <a:pt x="3155" y="345"/>
                      </a:lnTo>
                      <a:lnTo>
                        <a:pt x="3156" y="383"/>
                      </a:lnTo>
                      <a:lnTo>
                        <a:pt x="3156" y="1396"/>
                      </a:lnTo>
                      <a:lnTo>
                        <a:pt x="3099" y="1452"/>
                      </a:lnTo>
                      <a:lnTo>
                        <a:pt x="3099" y="435"/>
                      </a:lnTo>
                      <a:lnTo>
                        <a:pt x="3097" y="396"/>
                      </a:lnTo>
                      <a:lnTo>
                        <a:pt x="3083" y="321"/>
                      </a:lnTo>
                      <a:lnTo>
                        <a:pt x="3054" y="252"/>
                      </a:lnTo>
                      <a:lnTo>
                        <a:pt x="3014" y="192"/>
                      </a:lnTo>
                      <a:lnTo>
                        <a:pt x="2964" y="140"/>
                      </a:lnTo>
                      <a:lnTo>
                        <a:pt x="2904" y="98"/>
                      </a:lnTo>
                      <a:lnTo>
                        <a:pt x="2837" y="69"/>
                      </a:lnTo>
                      <a:lnTo>
                        <a:pt x="2765" y="54"/>
                      </a:lnTo>
                      <a:lnTo>
                        <a:pt x="2726" y="52"/>
                      </a:lnTo>
                      <a:lnTo>
                        <a:pt x="431" y="52"/>
                      </a:lnTo>
                      <a:lnTo>
                        <a:pt x="392" y="54"/>
                      </a:lnTo>
                      <a:lnTo>
                        <a:pt x="320" y="69"/>
                      </a:lnTo>
                      <a:lnTo>
                        <a:pt x="252" y="98"/>
                      </a:lnTo>
                      <a:lnTo>
                        <a:pt x="193" y="140"/>
                      </a:lnTo>
                      <a:lnTo>
                        <a:pt x="143" y="192"/>
                      </a:lnTo>
                      <a:lnTo>
                        <a:pt x="103" y="252"/>
                      </a:lnTo>
                      <a:lnTo>
                        <a:pt x="74" y="321"/>
                      </a:lnTo>
                      <a:lnTo>
                        <a:pt x="59" y="396"/>
                      </a:lnTo>
                      <a:lnTo>
                        <a:pt x="58" y="435"/>
                      </a:lnTo>
                      <a:lnTo>
                        <a:pt x="58" y="1452"/>
                      </a:lnTo>
                      <a:lnTo>
                        <a:pt x="0" y="1396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 w="19050">
                  <a:solidFill>
                    <a:srgbClr val="80808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154" name="群組 113">
                  <a:extLst>
                    <a:ext uri="{FF2B5EF4-FFF2-40B4-BE49-F238E27FC236}">
                      <a16:creationId xmlns:a16="http://schemas.microsoft.com/office/drawing/2014/main" id="{EDDCD339-D69F-4F1D-BBF8-DADABDB8DB6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391980" y="6057292"/>
                  <a:ext cx="1177889" cy="312493"/>
                  <a:chOff x="4520953" y="6104839"/>
                  <a:chExt cx="906463" cy="240484"/>
                </a:xfrm>
              </p:grpSpPr>
              <p:sp>
                <p:nvSpPr>
                  <p:cNvPr id="155" name="Freeform 42">
                    <a:extLst>
                      <a:ext uri="{FF2B5EF4-FFF2-40B4-BE49-F238E27FC236}">
                        <a16:creationId xmlns:a16="http://schemas.microsoft.com/office/drawing/2014/main" id="{6756B491-F62C-49F7-9340-DC74EC97F09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10800000">
                    <a:off x="4520953" y="6104839"/>
                    <a:ext cx="906463" cy="240484"/>
                  </a:xfrm>
                  <a:custGeom>
                    <a:avLst/>
                    <a:gdLst/>
                    <a:ahLst/>
                    <a:cxnLst>
                      <a:cxn ang="0">
                        <a:pos x="1195" y="65"/>
                      </a:cxn>
                      <a:cxn ang="0">
                        <a:pos x="1239" y="55"/>
                      </a:cxn>
                      <a:cxn ang="0">
                        <a:pos x="1287" y="27"/>
                      </a:cxn>
                      <a:cxn ang="0">
                        <a:pos x="1336" y="6"/>
                      </a:cxn>
                      <a:cxn ang="0">
                        <a:pos x="1393" y="0"/>
                      </a:cxn>
                      <a:cxn ang="0">
                        <a:pos x="1461" y="14"/>
                      </a:cxn>
                      <a:cxn ang="0">
                        <a:pos x="1500" y="40"/>
                      </a:cxn>
                      <a:cxn ang="0">
                        <a:pos x="1545" y="104"/>
                      </a:cxn>
                      <a:cxn ang="0">
                        <a:pos x="1573" y="182"/>
                      </a:cxn>
                      <a:cxn ang="0">
                        <a:pos x="1605" y="242"/>
                      </a:cxn>
                      <a:cxn ang="0">
                        <a:pos x="1640" y="272"/>
                      </a:cxn>
                      <a:cxn ang="0">
                        <a:pos x="1713" y="292"/>
                      </a:cxn>
                      <a:cxn ang="0">
                        <a:pos x="1686" y="328"/>
                      </a:cxn>
                      <a:cxn ang="0">
                        <a:pos x="1621" y="359"/>
                      </a:cxn>
                      <a:cxn ang="0">
                        <a:pos x="1582" y="415"/>
                      </a:cxn>
                      <a:cxn ang="0">
                        <a:pos x="1559" y="475"/>
                      </a:cxn>
                      <a:cxn ang="0">
                        <a:pos x="1517" y="556"/>
                      </a:cxn>
                      <a:cxn ang="0">
                        <a:pos x="1461" y="602"/>
                      </a:cxn>
                      <a:cxn ang="0">
                        <a:pos x="1393" y="617"/>
                      </a:cxn>
                      <a:cxn ang="0">
                        <a:pos x="1320" y="605"/>
                      </a:cxn>
                      <a:cxn ang="0">
                        <a:pos x="1262" y="572"/>
                      </a:cxn>
                      <a:cxn ang="0">
                        <a:pos x="1219" y="556"/>
                      </a:cxn>
                      <a:cxn ang="0">
                        <a:pos x="1169" y="550"/>
                      </a:cxn>
                      <a:cxn ang="0">
                        <a:pos x="517" y="552"/>
                      </a:cxn>
                      <a:cxn ang="0">
                        <a:pos x="472" y="562"/>
                      </a:cxn>
                      <a:cxn ang="0">
                        <a:pos x="424" y="588"/>
                      </a:cxn>
                      <a:cxn ang="0">
                        <a:pos x="358" y="615"/>
                      </a:cxn>
                      <a:cxn ang="0">
                        <a:pos x="295" y="614"/>
                      </a:cxn>
                      <a:cxn ang="0">
                        <a:pos x="230" y="591"/>
                      </a:cxn>
                      <a:cxn ang="0">
                        <a:pos x="180" y="534"/>
                      </a:cxn>
                      <a:cxn ang="0">
                        <a:pos x="151" y="475"/>
                      </a:cxn>
                      <a:cxn ang="0">
                        <a:pos x="129" y="415"/>
                      </a:cxn>
                      <a:cxn ang="0">
                        <a:pos x="92" y="359"/>
                      </a:cxn>
                      <a:cxn ang="0">
                        <a:pos x="29" y="328"/>
                      </a:cxn>
                      <a:cxn ang="0">
                        <a:pos x="0" y="292"/>
                      </a:cxn>
                      <a:cxn ang="0">
                        <a:pos x="73" y="272"/>
                      </a:cxn>
                      <a:cxn ang="0">
                        <a:pos x="108" y="242"/>
                      </a:cxn>
                      <a:cxn ang="0">
                        <a:pos x="139" y="182"/>
                      </a:cxn>
                      <a:cxn ang="0">
                        <a:pos x="168" y="104"/>
                      </a:cxn>
                      <a:cxn ang="0">
                        <a:pos x="211" y="40"/>
                      </a:cxn>
                      <a:cxn ang="0">
                        <a:pos x="252" y="14"/>
                      </a:cxn>
                      <a:cxn ang="0">
                        <a:pos x="319" y="0"/>
                      </a:cxn>
                      <a:cxn ang="0">
                        <a:pos x="377" y="6"/>
                      </a:cxn>
                      <a:cxn ang="0">
                        <a:pos x="424" y="27"/>
                      </a:cxn>
                      <a:cxn ang="0">
                        <a:pos x="472" y="55"/>
                      </a:cxn>
                      <a:cxn ang="0">
                        <a:pos x="517" y="65"/>
                      </a:cxn>
                      <a:cxn ang="0">
                        <a:pos x="1169" y="66"/>
                      </a:cxn>
                    </a:cxnLst>
                    <a:rect l="0" t="0" r="r" b="b"/>
                    <a:pathLst>
                      <a:path w="1713" h="617">
                        <a:moveTo>
                          <a:pt x="1169" y="66"/>
                        </a:moveTo>
                        <a:lnTo>
                          <a:pt x="1195" y="65"/>
                        </a:lnTo>
                        <a:lnTo>
                          <a:pt x="1219" y="62"/>
                        </a:lnTo>
                        <a:lnTo>
                          <a:pt x="1239" y="55"/>
                        </a:lnTo>
                        <a:lnTo>
                          <a:pt x="1262" y="46"/>
                        </a:lnTo>
                        <a:lnTo>
                          <a:pt x="1287" y="27"/>
                        </a:lnTo>
                        <a:lnTo>
                          <a:pt x="1320" y="12"/>
                        </a:lnTo>
                        <a:lnTo>
                          <a:pt x="1336" y="6"/>
                        </a:lnTo>
                        <a:lnTo>
                          <a:pt x="1373" y="0"/>
                        </a:lnTo>
                        <a:lnTo>
                          <a:pt x="1393" y="0"/>
                        </a:lnTo>
                        <a:lnTo>
                          <a:pt x="1416" y="3"/>
                        </a:lnTo>
                        <a:lnTo>
                          <a:pt x="1461" y="14"/>
                        </a:lnTo>
                        <a:lnTo>
                          <a:pt x="1483" y="27"/>
                        </a:lnTo>
                        <a:lnTo>
                          <a:pt x="1500" y="40"/>
                        </a:lnTo>
                        <a:lnTo>
                          <a:pt x="1532" y="82"/>
                        </a:lnTo>
                        <a:lnTo>
                          <a:pt x="1545" y="104"/>
                        </a:lnTo>
                        <a:lnTo>
                          <a:pt x="1559" y="143"/>
                        </a:lnTo>
                        <a:lnTo>
                          <a:pt x="1573" y="182"/>
                        </a:lnTo>
                        <a:lnTo>
                          <a:pt x="1582" y="202"/>
                        </a:lnTo>
                        <a:lnTo>
                          <a:pt x="1605" y="242"/>
                        </a:lnTo>
                        <a:lnTo>
                          <a:pt x="1621" y="259"/>
                        </a:lnTo>
                        <a:lnTo>
                          <a:pt x="1640" y="272"/>
                        </a:lnTo>
                        <a:lnTo>
                          <a:pt x="1686" y="288"/>
                        </a:lnTo>
                        <a:lnTo>
                          <a:pt x="1713" y="292"/>
                        </a:lnTo>
                        <a:lnTo>
                          <a:pt x="1713" y="326"/>
                        </a:lnTo>
                        <a:lnTo>
                          <a:pt x="1686" y="328"/>
                        </a:lnTo>
                        <a:lnTo>
                          <a:pt x="1640" y="346"/>
                        </a:lnTo>
                        <a:lnTo>
                          <a:pt x="1621" y="359"/>
                        </a:lnTo>
                        <a:lnTo>
                          <a:pt x="1605" y="373"/>
                        </a:lnTo>
                        <a:lnTo>
                          <a:pt x="1582" y="415"/>
                        </a:lnTo>
                        <a:lnTo>
                          <a:pt x="1573" y="436"/>
                        </a:lnTo>
                        <a:lnTo>
                          <a:pt x="1559" y="475"/>
                        </a:lnTo>
                        <a:lnTo>
                          <a:pt x="1545" y="514"/>
                        </a:lnTo>
                        <a:lnTo>
                          <a:pt x="1517" y="556"/>
                        </a:lnTo>
                        <a:lnTo>
                          <a:pt x="1483" y="591"/>
                        </a:lnTo>
                        <a:lnTo>
                          <a:pt x="1461" y="602"/>
                        </a:lnTo>
                        <a:lnTo>
                          <a:pt x="1416" y="614"/>
                        </a:lnTo>
                        <a:lnTo>
                          <a:pt x="1393" y="617"/>
                        </a:lnTo>
                        <a:lnTo>
                          <a:pt x="1353" y="615"/>
                        </a:lnTo>
                        <a:lnTo>
                          <a:pt x="1320" y="605"/>
                        </a:lnTo>
                        <a:lnTo>
                          <a:pt x="1287" y="588"/>
                        </a:lnTo>
                        <a:lnTo>
                          <a:pt x="1262" y="572"/>
                        </a:lnTo>
                        <a:lnTo>
                          <a:pt x="1239" y="562"/>
                        </a:lnTo>
                        <a:lnTo>
                          <a:pt x="1219" y="556"/>
                        </a:lnTo>
                        <a:lnTo>
                          <a:pt x="1195" y="552"/>
                        </a:lnTo>
                        <a:lnTo>
                          <a:pt x="1169" y="550"/>
                        </a:lnTo>
                        <a:lnTo>
                          <a:pt x="544" y="550"/>
                        </a:lnTo>
                        <a:lnTo>
                          <a:pt x="517" y="552"/>
                        </a:lnTo>
                        <a:lnTo>
                          <a:pt x="494" y="556"/>
                        </a:lnTo>
                        <a:lnTo>
                          <a:pt x="472" y="562"/>
                        </a:lnTo>
                        <a:lnTo>
                          <a:pt x="450" y="572"/>
                        </a:lnTo>
                        <a:lnTo>
                          <a:pt x="424" y="588"/>
                        </a:lnTo>
                        <a:lnTo>
                          <a:pt x="394" y="605"/>
                        </a:lnTo>
                        <a:lnTo>
                          <a:pt x="358" y="615"/>
                        </a:lnTo>
                        <a:lnTo>
                          <a:pt x="319" y="617"/>
                        </a:lnTo>
                        <a:lnTo>
                          <a:pt x="295" y="614"/>
                        </a:lnTo>
                        <a:lnTo>
                          <a:pt x="252" y="602"/>
                        </a:lnTo>
                        <a:lnTo>
                          <a:pt x="230" y="591"/>
                        </a:lnTo>
                        <a:lnTo>
                          <a:pt x="211" y="575"/>
                        </a:lnTo>
                        <a:lnTo>
                          <a:pt x="180" y="534"/>
                        </a:lnTo>
                        <a:lnTo>
                          <a:pt x="168" y="514"/>
                        </a:lnTo>
                        <a:lnTo>
                          <a:pt x="151" y="475"/>
                        </a:lnTo>
                        <a:lnTo>
                          <a:pt x="139" y="436"/>
                        </a:lnTo>
                        <a:lnTo>
                          <a:pt x="129" y="415"/>
                        </a:lnTo>
                        <a:lnTo>
                          <a:pt x="108" y="373"/>
                        </a:lnTo>
                        <a:lnTo>
                          <a:pt x="92" y="359"/>
                        </a:lnTo>
                        <a:lnTo>
                          <a:pt x="73" y="346"/>
                        </a:lnTo>
                        <a:lnTo>
                          <a:pt x="29" y="328"/>
                        </a:lnTo>
                        <a:lnTo>
                          <a:pt x="0" y="326"/>
                        </a:lnTo>
                        <a:lnTo>
                          <a:pt x="0" y="292"/>
                        </a:lnTo>
                        <a:lnTo>
                          <a:pt x="29" y="288"/>
                        </a:lnTo>
                        <a:lnTo>
                          <a:pt x="73" y="272"/>
                        </a:lnTo>
                        <a:lnTo>
                          <a:pt x="92" y="259"/>
                        </a:lnTo>
                        <a:lnTo>
                          <a:pt x="108" y="242"/>
                        </a:lnTo>
                        <a:lnTo>
                          <a:pt x="129" y="202"/>
                        </a:lnTo>
                        <a:lnTo>
                          <a:pt x="139" y="182"/>
                        </a:lnTo>
                        <a:lnTo>
                          <a:pt x="151" y="143"/>
                        </a:lnTo>
                        <a:lnTo>
                          <a:pt x="168" y="104"/>
                        </a:lnTo>
                        <a:lnTo>
                          <a:pt x="180" y="82"/>
                        </a:lnTo>
                        <a:lnTo>
                          <a:pt x="211" y="40"/>
                        </a:lnTo>
                        <a:lnTo>
                          <a:pt x="230" y="27"/>
                        </a:lnTo>
                        <a:lnTo>
                          <a:pt x="252" y="14"/>
                        </a:lnTo>
                        <a:lnTo>
                          <a:pt x="295" y="3"/>
                        </a:lnTo>
                        <a:lnTo>
                          <a:pt x="319" y="0"/>
                        </a:lnTo>
                        <a:lnTo>
                          <a:pt x="340" y="0"/>
                        </a:lnTo>
                        <a:lnTo>
                          <a:pt x="377" y="6"/>
                        </a:lnTo>
                        <a:lnTo>
                          <a:pt x="394" y="12"/>
                        </a:lnTo>
                        <a:lnTo>
                          <a:pt x="424" y="27"/>
                        </a:lnTo>
                        <a:lnTo>
                          <a:pt x="450" y="46"/>
                        </a:lnTo>
                        <a:lnTo>
                          <a:pt x="472" y="55"/>
                        </a:lnTo>
                        <a:lnTo>
                          <a:pt x="494" y="62"/>
                        </a:lnTo>
                        <a:lnTo>
                          <a:pt x="517" y="65"/>
                        </a:lnTo>
                        <a:lnTo>
                          <a:pt x="544" y="66"/>
                        </a:lnTo>
                        <a:lnTo>
                          <a:pt x="1169" y="66"/>
                        </a:lnTo>
                        <a:close/>
                      </a:path>
                    </a:pathLst>
                  </a:custGeom>
                  <a:solidFill>
                    <a:srgbClr val="FFCC66"/>
                  </a:solidFill>
                  <a:ln w="9525">
                    <a:solidFill>
                      <a:srgbClr val="FFBA2F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56" name="Freeform 45">
                    <a:extLst>
                      <a:ext uri="{FF2B5EF4-FFF2-40B4-BE49-F238E27FC236}">
                        <a16:creationId xmlns:a16="http://schemas.microsoft.com/office/drawing/2014/main" id="{A7288C4E-3366-4D68-A4C7-FDFCE9C5DE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>
                    <a:off x="5054353" y="6131689"/>
                    <a:ext cx="39688" cy="189118"/>
                  </a:xfrm>
                  <a:custGeom>
                    <a:avLst/>
                    <a:gdLst/>
                    <a:ahLst/>
                    <a:cxnLst>
                      <a:cxn ang="0">
                        <a:pos x="6" y="0"/>
                      </a:cxn>
                      <a:cxn ang="0">
                        <a:pos x="2" y="108"/>
                      </a:cxn>
                      <a:cxn ang="0">
                        <a:pos x="0" y="228"/>
                      </a:cxn>
                      <a:cxn ang="0">
                        <a:pos x="2" y="352"/>
                      </a:cxn>
                      <a:cxn ang="0">
                        <a:pos x="6" y="486"/>
                      </a:cxn>
                      <a:cxn ang="0">
                        <a:pos x="75" y="486"/>
                      </a:cxn>
                      <a:cxn ang="0">
                        <a:pos x="69" y="352"/>
                      </a:cxn>
                      <a:cxn ang="0">
                        <a:pos x="69" y="228"/>
                      </a:cxn>
                      <a:cxn ang="0">
                        <a:pos x="69" y="108"/>
                      </a:cxn>
                      <a:cxn ang="0">
                        <a:pos x="74" y="0"/>
                      </a:cxn>
                      <a:cxn ang="0">
                        <a:pos x="6" y="0"/>
                      </a:cxn>
                    </a:cxnLst>
                    <a:rect l="0" t="0" r="r" b="b"/>
                    <a:pathLst>
                      <a:path w="75" h="486">
                        <a:moveTo>
                          <a:pt x="6" y="0"/>
                        </a:moveTo>
                        <a:lnTo>
                          <a:pt x="2" y="108"/>
                        </a:lnTo>
                        <a:lnTo>
                          <a:pt x="0" y="228"/>
                        </a:lnTo>
                        <a:lnTo>
                          <a:pt x="2" y="352"/>
                        </a:lnTo>
                        <a:lnTo>
                          <a:pt x="6" y="486"/>
                        </a:lnTo>
                        <a:lnTo>
                          <a:pt x="75" y="486"/>
                        </a:lnTo>
                        <a:lnTo>
                          <a:pt x="69" y="352"/>
                        </a:lnTo>
                        <a:lnTo>
                          <a:pt x="69" y="228"/>
                        </a:lnTo>
                        <a:lnTo>
                          <a:pt x="69" y="108"/>
                        </a:lnTo>
                        <a:lnTo>
                          <a:pt x="74" y="0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57" name="Freeform 46">
                    <a:extLst>
                      <a:ext uri="{FF2B5EF4-FFF2-40B4-BE49-F238E27FC236}">
                        <a16:creationId xmlns:a16="http://schemas.microsoft.com/office/drawing/2014/main" id="{77333361-68D0-488C-9C04-93C1674FAE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>
                    <a:off x="4984503" y="6131689"/>
                    <a:ext cx="39688" cy="189118"/>
                  </a:xfrm>
                  <a:custGeom>
                    <a:avLst/>
                    <a:gdLst/>
                    <a:ahLst/>
                    <a:cxnLst>
                      <a:cxn ang="0">
                        <a:pos x="6" y="0"/>
                      </a:cxn>
                      <a:cxn ang="0">
                        <a:pos x="0" y="108"/>
                      </a:cxn>
                      <a:cxn ang="0">
                        <a:pos x="0" y="228"/>
                      </a:cxn>
                      <a:cxn ang="0">
                        <a:pos x="1" y="352"/>
                      </a:cxn>
                      <a:cxn ang="0">
                        <a:pos x="6" y="486"/>
                      </a:cxn>
                      <a:cxn ang="0">
                        <a:pos x="75" y="486"/>
                      </a:cxn>
                      <a:cxn ang="0">
                        <a:pos x="69" y="352"/>
                      </a:cxn>
                      <a:cxn ang="0">
                        <a:pos x="69" y="228"/>
                      </a:cxn>
                      <a:cxn ang="0">
                        <a:pos x="69" y="108"/>
                      </a:cxn>
                      <a:cxn ang="0">
                        <a:pos x="73" y="0"/>
                      </a:cxn>
                      <a:cxn ang="0">
                        <a:pos x="6" y="0"/>
                      </a:cxn>
                    </a:cxnLst>
                    <a:rect l="0" t="0" r="r" b="b"/>
                    <a:pathLst>
                      <a:path w="75" h="486">
                        <a:moveTo>
                          <a:pt x="6" y="0"/>
                        </a:moveTo>
                        <a:lnTo>
                          <a:pt x="0" y="108"/>
                        </a:lnTo>
                        <a:lnTo>
                          <a:pt x="0" y="228"/>
                        </a:lnTo>
                        <a:lnTo>
                          <a:pt x="1" y="352"/>
                        </a:lnTo>
                        <a:lnTo>
                          <a:pt x="6" y="486"/>
                        </a:lnTo>
                        <a:lnTo>
                          <a:pt x="75" y="486"/>
                        </a:lnTo>
                        <a:lnTo>
                          <a:pt x="69" y="352"/>
                        </a:lnTo>
                        <a:lnTo>
                          <a:pt x="69" y="228"/>
                        </a:lnTo>
                        <a:lnTo>
                          <a:pt x="69" y="108"/>
                        </a:lnTo>
                        <a:lnTo>
                          <a:pt x="73" y="0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9933FF"/>
                  </a:solidFill>
                  <a:ln w="9525">
                    <a:solidFill>
                      <a:srgbClr val="9933FF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58" name="Freeform 48">
                    <a:extLst>
                      <a:ext uri="{FF2B5EF4-FFF2-40B4-BE49-F238E27FC236}">
                        <a16:creationId xmlns:a16="http://schemas.microsoft.com/office/drawing/2014/main" id="{3ACE9E18-E955-4689-A7D0-52FDDF61CE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>
                    <a:off x="4836866" y="6131689"/>
                    <a:ext cx="39688" cy="189118"/>
                  </a:xfrm>
                  <a:custGeom>
                    <a:avLst/>
                    <a:gdLst/>
                    <a:ahLst/>
                    <a:cxnLst>
                      <a:cxn ang="0">
                        <a:pos x="71" y="0"/>
                      </a:cxn>
                      <a:cxn ang="0">
                        <a:pos x="74" y="108"/>
                      </a:cxn>
                      <a:cxn ang="0">
                        <a:pos x="75" y="228"/>
                      </a:cxn>
                      <a:cxn ang="0">
                        <a:pos x="74" y="352"/>
                      </a:cxn>
                      <a:cxn ang="0">
                        <a:pos x="69" y="486"/>
                      </a:cxn>
                      <a:cxn ang="0">
                        <a:pos x="0" y="486"/>
                      </a:cxn>
                      <a:cxn ang="0">
                        <a:pos x="5" y="352"/>
                      </a:cxn>
                      <a:cxn ang="0">
                        <a:pos x="6" y="228"/>
                      </a:cxn>
                      <a:cxn ang="0">
                        <a:pos x="5" y="108"/>
                      </a:cxn>
                      <a:cxn ang="0">
                        <a:pos x="2" y="0"/>
                      </a:cxn>
                      <a:cxn ang="0">
                        <a:pos x="71" y="0"/>
                      </a:cxn>
                    </a:cxnLst>
                    <a:rect l="0" t="0" r="r" b="b"/>
                    <a:pathLst>
                      <a:path w="75" h="486">
                        <a:moveTo>
                          <a:pt x="71" y="0"/>
                        </a:moveTo>
                        <a:lnTo>
                          <a:pt x="74" y="108"/>
                        </a:lnTo>
                        <a:lnTo>
                          <a:pt x="75" y="228"/>
                        </a:lnTo>
                        <a:lnTo>
                          <a:pt x="74" y="352"/>
                        </a:lnTo>
                        <a:lnTo>
                          <a:pt x="69" y="486"/>
                        </a:lnTo>
                        <a:lnTo>
                          <a:pt x="0" y="486"/>
                        </a:lnTo>
                        <a:lnTo>
                          <a:pt x="5" y="352"/>
                        </a:lnTo>
                        <a:lnTo>
                          <a:pt x="6" y="228"/>
                        </a:lnTo>
                        <a:lnTo>
                          <a:pt x="5" y="108"/>
                        </a:lnTo>
                        <a:lnTo>
                          <a:pt x="2" y="0"/>
                        </a:lnTo>
                        <a:lnTo>
                          <a:pt x="71" y="0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9525">
                    <a:solidFill>
                      <a:srgbClr val="FFCC00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59" name="Freeform 49">
                    <a:extLst>
                      <a:ext uri="{FF2B5EF4-FFF2-40B4-BE49-F238E27FC236}">
                        <a16:creationId xmlns:a16="http://schemas.microsoft.com/office/drawing/2014/main" id="{7BAF6DAC-B779-4BBD-B7CE-9565C60CFB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>
                    <a:off x="4909891" y="6131689"/>
                    <a:ext cx="39688" cy="189118"/>
                  </a:xfrm>
                  <a:custGeom>
                    <a:avLst/>
                    <a:gdLst/>
                    <a:ahLst/>
                    <a:cxnLst>
                      <a:cxn ang="0">
                        <a:pos x="69" y="0"/>
                      </a:cxn>
                      <a:cxn ang="0">
                        <a:pos x="74" y="108"/>
                      </a:cxn>
                      <a:cxn ang="0">
                        <a:pos x="75" y="228"/>
                      </a:cxn>
                      <a:cxn ang="0">
                        <a:pos x="74" y="352"/>
                      </a:cxn>
                      <a:cxn ang="0">
                        <a:pos x="69" y="486"/>
                      </a:cxn>
                      <a:cxn ang="0">
                        <a:pos x="0" y="486"/>
                      </a:cxn>
                      <a:cxn ang="0">
                        <a:pos x="4" y="352"/>
                      </a:cxn>
                      <a:cxn ang="0">
                        <a:pos x="6" y="228"/>
                      </a:cxn>
                      <a:cxn ang="0">
                        <a:pos x="4" y="108"/>
                      </a:cxn>
                      <a:cxn ang="0">
                        <a:pos x="0" y="0"/>
                      </a:cxn>
                      <a:cxn ang="0">
                        <a:pos x="69" y="0"/>
                      </a:cxn>
                    </a:cxnLst>
                    <a:rect l="0" t="0" r="r" b="b"/>
                    <a:pathLst>
                      <a:path w="75" h="486">
                        <a:moveTo>
                          <a:pt x="69" y="0"/>
                        </a:moveTo>
                        <a:lnTo>
                          <a:pt x="74" y="108"/>
                        </a:lnTo>
                        <a:lnTo>
                          <a:pt x="75" y="228"/>
                        </a:lnTo>
                        <a:lnTo>
                          <a:pt x="74" y="352"/>
                        </a:lnTo>
                        <a:lnTo>
                          <a:pt x="69" y="486"/>
                        </a:lnTo>
                        <a:lnTo>
                          <a:pt x="0" y="486"/>
                        </a:lnTo>
                        <a:lnTo>
                          <a:pt x="4" y="352"/>
                        </a:lnTo>
                        <a:lnTo>
                          <a:pt x="6" y="228"/>
                        </a:lnTo>
                        <a:lnTo>
                          <a:pt x="4" y="108"/>
                        </a:lnTo>
                        <a:lnTo>
                          <a:pt x="0" y="0"/>
                        </a:lnTo>
                        <a:lnTo>
                          <a:pt x="69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</p:grpSp>
          <p:sp>
            <p:nvSpPr>
              <p:cNvPr id="112" name="手繪多邊形 124">
                <a:extLst>
                  <a:ext uri="{FF2B5EF4-FFF2-40B4-BE49-F238E27FC236}">
                    <a16:creationId xmlns:a16="http://schemas.microsoft.com/office/drawing/2014/main" id="{71F1B305-AA41-4BB5-9220-818A4F58E36B}"/>
                  </a:ext>
                </a:extLst>
              </p:cNvPr>
              <p:cNvSpPr/>
              <p:nvPr/>
            </p:nvSpPr>
            <p:spPr>
              <a:xfrm>
                <a:off x="713570" y="3182587"/>
                <a:ext cx="5651603" cy="1116281"/>
              </a:xfrm>
              <a:custGeom>
                <a:avLst/>
                <a:gdLst>
                  <a:gd name="connsiteX0" fmla="*/ 682831 w 5824847"/>
                  <a:gd name="connsiteY0" fmla="*/ 605642 h 1116281"/>
                  <a:gd name="connsiteX1" fmla="*/ 267195 w 5824847"/>
                  <a:gd name="connsiteY1" fmla="*/ 510639 h 1116281"/>
                  <a:gd name="connsiteX2" fmla="*/ 124691 w 5824847"/>
                  <a:gd name="connsiteY2" fmla="*/ 178130 h 1116281"/>
                  <a:gd name="connsiteX3" fmla="*/ 1015341 w 5824847"/>
                  <a:gd name="connsiteY3" fmla="*/ 154379 h 1116281"/>
                  <a:gd name="connsiteX4" fmla="*/ 1870364 w 5824847"/>
                  <a:gd name="connsiteY4" fmla="*/ 439387 h 1116281"/>
                  <a:gd name="connsiteX5" fmla="*/ 2571008 w 5824847"/>
                  <a:gd name="connsiteY5" fmla="*/ 712519 h 1116281"/>
                  <a:gd name="connsiteX6" fmla="*/ 3366655 w 5824847"/>
                  <a:gd name="connsiteY6" fmla="*/ 1033153 h 1116281"/>
                  <a:gd name="connsiteX7" fmla="*/ 4245429 w 5824847"/>
                  <a:gd name="connsiteY7" fmla="*/ 1116281 h 1116281"/>
                  <a:gd name="connsiteX8" fmla="*/ 5088577 w 5824847"/>
                  <a:gd name="connsiteY8" fmla="*/ 1033153 h 1116281"/>
                  <a:gd name="connsiteX9" fmla="*/ 5670468 w 5824847"/>
                  <a:gd name="connsiteY9" fmla="*/ 760021 h 1116281"/>
                  <a:gd name="connsiteX10" fmla="*/ 5801096 w 5824847"/>
                  <a:gd name="connsiteY10" fmla="*/ 356260 h 1116281"/>
                  <a:gd name="connsiteX11" fmla="*/ 5812972 w 5824847"/>
                  <a:gd name="connsiteY11" fmla="*/ 0 h 1116281"/>
                  <a:gd name="connsiteX0" fmla="*/ 723502 w 5865518"/>
                  <a:gd name="connsiteY0" fmla="*/ 605642 h 1116281"/>
                  <a:gd name="connsiteX1" fmla="*/ 307866 w 5865518"/>
                  <a:gd name="connsiteY1" fmla="*/ 510639 h 1116281"/>
                  <a:gd name="connsiteX2" fmla="*/ 165362 w 5865518"/>
                  <a:gd name="connsiteY2" fmla="*/ 178130 h 1116281"/>
                  <a:gd name="connsiteX3" fmla="*/ 1300036 w 5865518"/>
                  <a:gd name="connsiteY3" fmla="*/ 138401 h 1116281"/>
                  <a:gd name="connsiteX4" fmla="*/ 1911035 w 5865518"/>
                  <a:gd name="connsiteY4" fmla="*/ 439387 h 1116281"/>
                  <a:gd name="connsiteX5" fmla="*/ 2611679 w 5865518"/>
                  <a:gd name="connsiteY5" fmla="*/ 712519 h 1116281"/>
                  <a:gd name="connsiteX6" fmla="*/ 3407326 w 5865518"/>
                  <a:gd name="connsiteY6" fmla="*/ 1033153 h 1116281"/>
                  <a:gd name="connsiteX7" fmla="*/ 4286100 w 5865518"/>
                  <a:gd name="connsiteY7" fmla="*/ 1116281 h 1116281"/>
                  <a:gd name="connsiteX8" fmla="*/ 5129248 w 5865518"/>
                  <a:gd name="connsiteY8" fmla="*/ 1033153 h 1116281"/>
                  <a:gd name="connsiteX9" fmla="*/ 5711139 w 5865518"/>
                  <a:gd name="connsiteY9" fmla="*/ 760021 h 1116281"/>
                  <a:gd name="connsiteX10" fmla="*/ 5841767 w 5865518"/>
                  <a:gd name="connsiteY10" fmla="*/ 356260 h 1116281"/>
                  <a:gd name="connsiteX11" fmla="*/ 5853643 w 5865518"/>
                  <a:gd name="connsiteY11" fmla="*/ 0 h 1116281"/>
                  <a:gd name="connsiteX0" fmla="*/ 711500 w 5853516"/>
                  <a:gd name="connsiteY0" fmla="*/ 605642 h 1116281"/>
                  <a:gd name="connsiteX1" fmla="*/ 295864 w 5853516"/>
                  <a:gd name="connsiteY1" fmla="*/ 510639 h 1116281"/>
                  <a:gd name="connsiteX2" fmla="*/ 153360 w 5853516"/>
                  <a:gd name="connsiteY2" fmla="*/ 178130 h 1116281"/>
                  <a:gd name="connsiteX3" fmla="*/ 1216026 w 5853516"/>
                  <a:gd name="connsiteY3" fmla="*/ 174405 h 1116281"/>
                  <a:gd name="connsiteX4" fmla="*/ 1899033 w 5853516"/>
                  <a:gd name="connsiteY4" fmla="*/ 439387 h 1116281"/>
                  <a:gd name="connsiteX5" fmla="*/ 2599677 w 5853516"/>
                  <a:gd name="connsiteY5" fmla="*/ 712519 h 1116281"/>
                  <a:gd name="connsiteX6" fmla="*/ 3395324 w 5853516"/>
                  <a:gd name="connsiteY6" fmla="*/ 1033153 h 1116281"/>
                  <a:gd name="connsiteX7" fmla="*/ 4274098 w 5853516"/>
                  <a:gd name="connsiteY7" fmla="*/ 1116281 h 1116281"/>
                  <a:gd name="connsiteX8" fmla="*/ 5117246 w 5853516"/>
                  <a:gd name="connsiteY8" fmla="*/ 1033153 h 1116281"/>
                  <a:gd name="connsiteX9" fmla="*/ 5699137 w 5853516"/>
                  <a:gd name="connsiteY9" fmla="*/ 760021 h 1116281"/>
                  <a:gd name="connsiteX10" fmla="*/ 5829765 w 5853516"/>
                  <a:gd name="connsiteY10" fmla="*/ 356260 h 1116281"/>
                  <a:gd name="connsiteX11" fmla="*/ 5841641 w 5853516"/>
                  <a:gd name="connsiteY11" fmla="*/ 0 h 1116281"/>
                  <a:gd name="connsiteX0" fmla="*/ 476926 w 5618942"/>
                  <a:gd name="connsiteY0" fmla="*/ 605642 h 1116281"/>
                  <a:gd name="connsiteX1" fmla="*/ 61290 w 5618942"/>
                  <a:gd name="connsiteY1" fmla="*/ 510639 h 1116281"/>
                  <a:gd name="connsiteX2" fmla="*/ 153360 w 5618942"/>
                  <a:gd name="connsiteY2" fmla="*/ 210409 h 1116281"/>
                  <a:gd name="connsiteX3" fmla="*/ 981452 w 5618942"/>
                  <a:gd name="connsiteY3" fmla="*/ 174405 h 1116281"/>
                  <a:gd name="connsiteX4" fmla="*/ 1664459 w 5618942"/>
                  <a:gd name="connsiteY4" fmla="*/ 439387 h 1116281"/>
                  <a:gd name="connsiteX5" fmla="*/ 2365103 w 5618942"/>
                  <a:gd name="connsiteY5" fmla="*/ 712519 h 1116281"/>
                  <a:gd name="connsiteX6" fmla="*/ 3160750 w 5618942"/>
                  <a:gd name="connsiteY6" fmla="*/ 1033153 h 1116281"/>
                  <a:gd name="connsiteX7" fmla="*/ 4039524 w 5618942"/>
                  <a:gd name="connsiteY7" fmla="*/ 1116281 h 1116281"/>
                  <a:gd name="connsiteX8" fmla="*/ 4882672 w 5618942"/>
                  <a:gd name="connsiteY8" fmla="*/ 1033153 h 1116281"/>
                  <a:gd name="connsiteX9" fmla="*/ 5464563 w 5618942"/>
                  <a:gd name="connsiteY9" fmla="*/ 760021 h 1116281"/>
                  <a:gd name="connsiteX10" fmla="*/ 5595191 w 5618942"/>
                  <a:gd name="connsiteY10" fmla="*/ 356260 h 1116281"/>
                  <a:gd name="connsiteX11" fmla="*/ 5607067 w 5618942"/>
                  <a:gd name="connsiteY11" fmla="*/ 0 h 1116281"/>
                  <a:gd name="connsiteX0" fmla="*/ 476926 w 5618942"/>
                  <a:gd name="connsiteY0" fmla="*/ 605642 h 1116281"/>
                  <a:gd name="connsiteX1" fmla="*/ 61290 w 5618942"/>
                  <a:gd name="connsiteY1" fmla="*/ 510639 h 1116281"/>
                  <a:gd name="connsiteX2" fmla="*/ 153360 w 5618942"/>
                  <a:gd name="connsiteY2" fmla="*/ 210409 h 1116281"/>
                  <a:gd name="connsiteX3" fmla="*/ 981452 w 5618942"/>
                  <a:gd name="connsiteY3" fmla="*/ 174405 h 1116281"/>
                  <a:gd name="connsiteX4" fmla="*/ 1737536 w 5618942"/>
                  <a:gd name="connsiteY4" fmla="*/ 426433 h 1116281"/>
                  <a:gd name="connsiteX5" fmla="*/ 2365103 w 5618942"/>
                  <a:gd name="connsiteY5" fmla="*/ 712519 h 1116281"/>
                  <a:gd name="connsiteX6" fmla="*/ 3160750 w 5618942"/>
                  <a:gd name="connsiteY6" fmla="*/ 1033153 h 1116281"/>
                  <a:gd name="connsiteX7" fmla="*/ 4039524 w 5618942"/>
                  <a:gd name="connsiteY7" fmla="*/ 1116281 h 1116281"/>
                  <a:gd name="connsiteX8" fmla="*/ 4882672 w 5618942"/>
                  <a:gd name="connsiteY8" fmla="*/ 1033153 h 1116281"/>
                  <a:gd name="connsiteX9" fmla="*/ 5464563 w 5618942"/>
                  <a:gd name="connsiteY9" fmla="*/ 760021 h 1116281"/>
                  <a:gd name="connsiteX10" fmla="*/ 5595191 w 5618942"/>
                  <a:gd name="connsiteY10" fmla="*/ 356260 h 1116281"/>
                  <a:gd name="connsiteX11" fmla="*/ 5607067 w 5618942"/>
                  <a:gd name="connsiteY11" fmla="*/ 0 h 1116281"/>
                  <a:gd name="connsiteX0" fmla="*/ 476926 w 5618942"/>
                  <a:gd name="connsiteY0" fmla="*/ 605642 h 1116281"/>
                  <a:gd name="connsiteX1" fmla="*/ 61290 w 5618942"/>
                  <a:gd name="connsiteY1" fmla="*/ 510639 h 1116281"/>
                  <a:gd name="connsiteX2" fmla="*/ 153360 w 5618942"/>
                  <a:gd name="connsiteY2" fmla="*/ 174405 h 1116281"/>
                  <a:gd name="connsiteX3" fmla="*/ 981452 w 5618942"/>
                  <a:gd name="connsiteY3" fmla="*/ 174405 h 1116281"/>
                  <a:gd name="connsiteX4" fmla="*/ 1737536 w 5618942"/>
                  <a:gd name="connsiteY4" fmla="*/ 426433 h 1116281"/>
                  <a:gd name="connsiteX5" fmla="*/ 2365103 w 5618942"/>
                  <a:gd name="connsiteY5" fmla="*/ 712519 h 1116281"/>
                  <a:gd name="connsiteX6" fmla="*/ 3160750 w 5618942"/>
                  <a:gd name="connsiteY6" fmla="*/ 1033153 h 1116281"/>
                  <a:gd name="connsiteX7" fmla="*/ 4039524 w 5618942"/>
                  <a:gd name="connsiteY7" fmla="*/ 1116281 h 1116281"/>
                  <a:gd name="connsiteX8" fmla="*/ 4882672 w 5618942"/>
                  <a:gd name="connsiteY8" fmla="*/ 1033153 h 1116281"/>
                  <a:gd name="connsiteX9" fmla="*/ 5464563 w 5618942"/>
                  <a:gd name="connsiteY9" fmla="*/ 760021 h 1116281"/>
                  <a:gd name="connsiteX10" fmla="*/ 5595191 w 5618942"/>
                  <a:gd name="connsiteY10" fmla="*/ 356260 h 1116281"/>
                  <a:gd name="connsiteX11" fmla="*/ 5607067 w 5618942"/>
                  <a:gd name="connsiteY11" fmla="*/ 0 h 1116281"/>
                  <a:gd name="connsiteX0" fmla="*/ 476926 w 5618942"/>
                  <a:gd name="connsiteY0" fmla="*/ 605642 h 1116281"/>
                  <a:gd name="connsiteX1" fmla="*/ 441392 w 5618942"/>
                  <a:gd name="connsiteY1" fmla="*/ 606453 h 1116281"/>
                  <a:gd name="connsiteX2" fmla="*/ 61290 w 5618942"/>
                  <a:gd name="connsiteY2" fmla="*/ 510639 h 1116281"/>
                  <a:gd name="connsiteX3" fmla="*/ 153360 w 5618942"/>
                  <a:gd name="connsiteY3" fmla="*/ 174405 h 1116281"/>
                  <a:gd name="connsiteX4" fmla="*/ 981452 w 5618942"/>
                  <a:gd name="connsiteY4" fmla="*/ 174405 h 1116281"/>
                  <a:gd name="connsiteX5" fmla="*/ 1737536 w 5618942"/>
                  <a:gd name="connsiteY5" fmla="*/ 426433 h 1116281"/>
                  <a:gd name="connsiteX6" fmla="*/ 2365103 w 5618942"/>
                  <a:gd name="connsiteY6" fmla="*/ 712519 h 1116281"/>
                  <a:gd name="connsiteX7" fmla="*/ 3160750 w 5618942"/>
                  <a:gd name="connsiteY7" fmla="*/ 1033153 h 1116281"/>
                  <a:gd name="connsiteX8" fmla="*/ 4039524 w 5618942"/>
                  <a:gd name="connsiteY8" fmla="*/ 1116281 h 1116281"/>
                  <a:gd name="connsiteX9" fmla="*/ 4882672 w 5618942"/>
                  <a:gd name="connsiteY9" fmla="*/ 1033153 h 1116281"/>
                  <a:gd name="connsiteX10" fmla="*/ 5464563 w 5618942"/>
                  <a:gd name="connsiteY10" fmla="*/ 760021 h 1116281"/>
                  <a:gd name="connsiteX11" fmla="*/ 5595191 w 5618942"/>
                  <a:gd name="connsiteY11" fmla="*/ 356260 h 1116281"/>
                  <a:gd name="connsiteX12" fmla="*/ 5607067 w 5618942"/>
                  <a:gd name="connsiteY12" fmla="*/ 0 h 1116281"/>
                  <a:gd name="connsiteX0" fmla="*/ 512930 w 5654946"/>
                  <a:gd name="connsiteY0" fmla="*/ 605642 h 1116281"/>
                  <a:gd name="connsiteX1" fmla="*/ 477396 w 5654946"/>
                  <a:gd name="connsiteY1" fmla="*/ 606453 h 1116281"/>
                  <a:gd name="connsiteX2" fmla="*/ 97294 w 5654946"/>
                  <a:gd name="connsiteY2" fmla="*/ 510639 h 1116281"/>
                  <a:gd name="connsiteX3" fmla="*/ 153360 w 5654946"/>
                  <a:gd name="connsiteY3" fmla="*/ 174405 h 1116281"/>
                  <a:gd name="connsiteX4" fmla="*/ 1017456 w 5654946"/>
                  <a:gd name="connsiteY4" fmla="*/ 174405 h 1116281"/>
                  <a:gd name="connsiteX5" fmla="*/ 1773540 w 5654946"/>
                  <a:gd name="connsiteY5" fmla="*/ 426433 h 1116281"/>
                  <a:gd name="connsiteX6" fmla="*/ 2401107 w 5654946"/>
                  <a:gd name="connsiteY6" fmla="*/ 712519 h 1116281"/>
                  <a:gd name="connsiteX7" fmla="*/ 3196754 w 5654946"/>
                  <a:gd name="connsiteY7" fmla="*/ 1033153 h 1116281"/>
                  <a:gd name="connsiteX8" fmla="*/ 4075528 w 5654946"/>
                  <a:gd name="connsiteY8" fmla="*/ 1116281 h 1116281"/>
                  <a:gd name="connsiteX9" fmla="*/ 4918676 w 5654946"/>
                  <a:gd name="connsiteY9" fmla="*/ 1033153 h 1116281"/>
                  <a:gd name="connsiteX10" fmla="*/ 5500567 w 5654946"/>
                  <a:gd name="connsiteY10" fmla="*/ 760021 h 1116281"/>
                  <a:gd name="connsiteX11" fmla="*/ 5631195 w 5654946"/>
                  <a:gd name="connsiteY11" fmla="*/ 356260 h 1116281"/>
                  <a:gd name="connsiteX12" fmla="*/ 5643071 w 5654946"/>
                  <a:gd name="connsiteY12" fmla="*/ 0 h 1116281"/>
                  <a:gd name="connsiteX0" fmla="*/ 503586 w 5645602"/>
                  <a:gd name="connsiteY0" fmla="*/ 605642 h 1116281"/>
                  <a:gd name="connsiteX1" fmla="*/ 468052 w 5645602"/>
                  <a:gd name="connsiteY1" fmla="*/ 606453 h 1116281"/>
                  <a:gd name="connsiteX2" fmla="*/ 144016 w 5645602"/>
                  <a:gd name="connsiteY2" fmla="*/ 498441 h 1116281"/>
                  <a:gd name="connsiteX3" fmla="*/ 144016 w 5645602"/>
                  <a:gd name="connsiteY3" fmla="*/ 174405 h 1116281"/>
                  <a:gd name="connsiteX4" fmla="*/ 1008112 w 5645602"/>
                  <a:gd name="connsiteY4" fmla="*/ 174405 h 1116281"/>
                  <a:gd name="connsiteX5" fmla="*/ 1764196 w 5645602"/>
                  <a:gd name="connsiteY5" fmla="*/ 426433 h 1116281"/>
                  <a:gd name="connsiteX6" fmla="*/ 2391763 w 5645602"/>
                  <a:gd name="connsiteY6" fmla="*/ 712519 h 1116281"/>
                  <a:gd name="connsiteX7" fmla="*/ 3187410 w 5645602"/>
                  <a:gd name="connsiteY7" fmla="*/ 1033153 h 1116281"/>
                  <a:gd name="connsiteX8" fmla="*/ 4066184 w 5645602"/>
                  <a:gd name="connsiteY8" fmla="*/ 1116281 h 1116281"/>
                  <a:gd name="connsiteX9" fmla="*/ 4909332 w 5645602"/>
                  <a:gd name="connsiteY9" fmla="*/ 1033153 h 1116281"/>
                  <a:gd name="connsiteX10" fmla="*/ 5491223 w 5645602"/>
                  <a:gd name="connsiteY10" fmla="*/ 760021 h 1116281"/>
                  <a:gd name="connsiteX11" fmla="*/ 5621851 w 5645602"/>
                  <a:gd name="connsiteY11" fmla="*/ 356260 h 1116281"/>
                  <a:gd name="connsiteX12" fmla="*/ 5633727 w 5645602"/>
                  <a:gd name="connsiteY12" fmla="*/ 0 h 1116281"/>
                  <a:gd name="connsiteX0" fmla="*/ 509587 w 5651603"/>
                  <a:gd name="connsiteY0" fmla="*/ 605642 h 1116281"/>
                  <a:gd name="connsiteX1" fmla="*/ 474053 w 5651603"/>
                  <a:gd name="connsiteY1" fmla="*/ 606453 h 1116281"/>
                  <a:gd name="connsiteX2" fmla="*/ 114013 w 5651603"/>
                  <a:gd name="connsiteY2" fmla="*/ 498441 h 1116281"/>
                  <a:gd name="connsiteX3" fmla="*/ 150017 w 5651603"/>
                  <a:gd name="connsiteY3" fmla="*/ 174405 h 1116281"/>
                  <a:gd name="connsiteX4" fmla="*/ 1014113 w 5651603"/>
                  <a:gd name="connsiteY4" fmla="*/ 174405 h 1116281"/>
                  <a:gd name="connsiteX5" fmla="*/ 1770197 w 5651603"/>
                  <a:gd name="connsiteY5" fmla="*/ 426433 h 1116281"/>
                  <a:gd name="connsiteX6" fmla="*/ 2397764 w 5651603"/>
                  <a:gd name="connsiteY6" fmla="*/ 712519 h 1116281"/>
                  <a:gd name="connsiteX7" fmla="*/ 3193411 w 5651603"/>
                  <a:gd name="connsiteY7" fmla="*/ 1033153 h 1116281"/>
                  <a:gd name="connsiteX8" fmla="*/ 4072185 w 5651603"/>
                  <a:gd name="connsiteY8" fmla="*/ 1116281 h 1116281"/>
                  <a:gd name="connsiteX9" fmla="*/ 4915333 w 5651603"/>
                  <a:gd name="connsiteY9" fmla="*/ 1033153 h 1116281"/>
                  <a:gd name="connsiteX10" fmla="*/ 5497224 w 5651603"/>
                  <a:gd name="connsiteY10" fmla="*/ 760021 h 1116281"/>
                  <a:gd name="connsiteX11" fmla="*/ 5627852 w 5651603"/>
                  <a:gd name="connsiteY11" fmla="*/ 356260 h 1116281"/>
                  <a:gd name="connsiteX12" fmla="*/ 5639728 w 5651603"/>
                  <a:gd name="connsiteY12" fmla="*/ 0 h 1116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651603" h="1116281">
                    <a:moveTo>
                      <a:pt x="509587" y="605642"/>
                    </a:moveTo>
                    <a:cubicBezTo>
                      <a:pt x="507608" y="604652"/>
                      <a:pt x="539982" y="624320"/>
                      <a:pt x="474053" y="606453"/>
                    </a:cubicBezTo>
                    <a:cubicBezTo>
                      <a:pt x="408124" y="588586"/>
                      <a:pt x="168019" y="570449"/>
                      <a:pt x="114013" y="498441"/>
                    </a:cubicBezTo>
                    <a:cubicBezTo>
                      <a:pt x="60007" y="426433"/>
                      <a:pt x="0" y="228411"/>
                      <a:pt x="150017" y="174405"/>
                    </a:cubicBezTo>
                    <a:cubicBezTo>
                      <a:pt x="300034" y="120399"/>
                      <a:pt x="744083" y="132400"/>
                      <a:pt x="1014113" y="174405"/>
                    </a:cubicBezTo>
                    <a:cubicBezTo>
                      <a:pt x="1284143" y="216410"/>
                      <a:pt x="1539588" y="336747"/>
                      <a:pt x="1770197" y="426433"/>
                    </a:cubicBezTo>
                    <a:lnTo>
                      <a:pt x="2397764" y="712519"/>
                    </a:lnTo>
                    <a:cubicBezTo>
                      <a:pt x="2647146" y="811480"/>
                      <a:pt x="2914341" y="965859"/>
                      <a:pt x="3193411" y="1033153"/>
                    </a:cubicBezTo>
                    <a:cubicBezTo>
                      <a:pt x="3472481" y="1100447"/>
                      <a:pt x="3785198" y="1116281"/>
                      <a:pt x="4072185" y="1116281"/>
                    </a:cubicBezTo>
                    <a:cubicBezTo>
                      <a:pt x="4359172" y="1116281"/>
                      <a:pt x="4677827" y="1092530"/>
                      <a:pt x="4915333" y="1033153"/>
                    </a:cubicBezTo>
                    <a:cubicBezTo>
                      <a:pt x="5152839" y="973776"/>
                      <a:pt x="5378471" y="872837"/>
                      <a:pt x="5497224" y="760021"/>
                    </a:cubicBezTo>
                    <a:cubicBezTo>
                      <a:pt x="5615977" y="647205"/>
                      <a:pt x="5604101" y="482930"/>
                      <a:pt x="5627852" y="356260"/>
                    </a:cubicBezTo>
                    <a:cubicBezTo>
                      <a:pt x="5651603" y="229590"/>
                      <a:pt x="5645665" y="114795"/>
                      <a:pt x="5639728" y="0"/>
                    </a:cubicBezTo>
                  </a:path>
                </a:pathLst>
              </a:custGeom>
              <a:ln w="381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grpSp>
            <p:nvGrpSpPr>
              <p:cNvPr id="114" name="群組 123">
                <a:extLst>
                  <a:ext uri="{FF2B5EF4-FFF2-40B4-BE49-F238E27FC236}">
                    <a16:creationId xmlns:a16="http://schemas.microsoft.com/office/drawing/2014/main" id="{F92855C6-5F51-492E-9045-EDF7CED6ED14}"/>
                  </a:ext>
                </a:extLst>
              </p:cNvPr>
              <p:cNvGrpSpPr/>
              <p:nvPr/>
            </p:nvGrpSpPr>
            <p:grpSpPr>
              <a:xfrm>
                <a:off x="5089482" y="2384884"/>
                <a:ext cx="1462738" cy="799200"/>
                <a:chOff x="5089482" y="2384884"/>
                <a:chExt cx="1462738" cy="799200"/>
              </a:xfrm>
            </p:grpSpPr>
            <p:grpSp>
              <p:nvGrpSpPr>
                <p:cNvPr id="115" name="群組 60">
                  <a:extLst>
                    <a:ext uri="{FF2B5EF4-FFF2-40B4-BE49-F238E27FC236}">
                      <a16:creationId xmlns:a16="http://schemas.microsoft.com/office/drawing/2014/main" id="{CB09574C-A804-4143-B50D-E002464C8575}"/>
                    </a:ext>
                  </a:extLst>
                </p:cNvPr>
                <p:cNvGrpSpPr/>
                <p:nvPr/>
              </p:nvGrpSpPr>
              <p:grpSpPr>
                <a:xfrm>
                  <a:off x="5089482" y="2384884"/>
                  <a:ext cx="392180" cy="799200"/>
                  <a:chOff x="2937210" y="3609020"/>
                  <a:chExt cx="1130734" cy="2304256"/>
                </a:xfrm>
              </p:grpSpPr>
              <p:grpSp>
                <p:nvGrpSpPr>
                  <p:cNvPr id="142" name="群組 30">
                    <a:extLst>
                      <a:ext uri="{FF2B5EF4-FFF2-40B4-BE49-F238E27FC236}">
                        <a16:creationId xmlns:a16="http://schemas.microsoft.com/office/drawing/2014/main" id="{CE4E9EFB-0B65-4F47-88F7-4E78A92D011B}"/>
                      </a:ext>
                    </a:extLst>
                  </p:cNvPr>
                  <p:cNvGrpSpPr/>
                  <p:nvPr/>
                </p:nvGrpSpPr>
                <p:grpSpPr>
                  <a:xfrm>
                    <a:off x="2937210" y="3609020"/>
                    <a:ext cx="1130734" cy="2304256"/>
                    <a:chOff x="2937210" y="3609020"/>
                    <a:chExt cx="1130734" cy="2304256"/>
                  </a:xfrm>
                </p:grpSpPr>
                <p:sp>
                  <p:nvSpPr>
                    <p:cNvPr id="149" name="Rectangle 7">
                      <a:extLst>
                        <a:ext uri="{FF2B5EF4-FFF2-40B4-BE49-F238E27FC236}">
                          <a16:creationId xmlns:a16="http://schemas.microsoft.com/office/drawing/2014/main" id="{52271C33-0A35-4A7B-926A-4BC3ADB5ADC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37210" y="3609020"/>
                      <a:ext cx="1130734" cy="2304256"/>
                    </a:xfrm>
                    <a:prstGeom prst="rect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571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grpSp>
                  <p:nvGrpSpPr>
                    <p:cNvPr id="150" name="Group 4">
                      <a:extLst>
                        <a:ext uri="{FF2B5EF4-FFF2-40B4-BE49-F238E27FC236}">
                          <a16:creationId xmlns:a16="http://schemas.microsoft.com/office/drawing/2014/main" id="{08168D9F-3D1E-4ACA-B425-BB05192B5E1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16433" y="3699383"/>
                      <a:ext cx="1008687" cy="2141603"/>
                      <a:chOff x="6861" y="4410"/>
                      <a:chExt cx="281" cy="711"/>
                    </a:xfrm>
                  </p:grpSpPr>
                  <p:sp>
                    <p:nvSpPr>
                      <p:cNvPr id="151" name="Freeform 5">
                        <a:extLst>
                          <a:ext uri="{FF2B5EF4-FFF2-40B4-BE49-F238E27FC236}">
                            <a16:creationId xmlns:a16="http://schemas.microsoft.com/office/drawing/2014/main" id="{369619E4-A0B6-4BA8-94D6-E4C1AA39CFB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6861" y="4410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  <p:sp>
                    <p:nvSpPr>
                      <p:cNvPr id="152" name="Freeform 6">
                        <a:extLst>
                          <a:ext uri="{FF2B5EF4-FFF2-40B4-BE49-F238E27FC236}">
                            <a16:creationId xmlns:a16="http://schemas.microsoft.com/office/drawing/2014/main" id="{1B7282EB-2E92-404C-B49D-D59BD7A6F98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V="1">
                        <a:off x="6861" y="4716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</p:grpSp>
              </p:grpSp>
              <p:cxnSp>
                <p:nvCxnSpPr>
                  <p:cNvPr id="143" name="直線接點 142">
                    <a:extLst>
                      <a:ext uri="{FF2B5EF4-FFF2-40B4-BE49-F238E27FC236}">
                        <a16:creationId xmlns:a16="http://schemas.microsoft.com/office/drawing/2014/main" id="{555B5F29-4DAE-4DE0-B9E3-3CCBD8C83FD0}"/>
                      </a:ext>
                    </a:extLst>
                  </p:cNvPr>
                  <p:cNvCxnSpPr/>
                  <p:nvPr/>
                </p:nvCxnSpPr>
                <p:spPr>
                  <a:xfrm>
                    <a:off x="3089123" y="3945057"/>
                    <a:ext cx="869588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4" name="直線接點 143">
                    <a:extLst>
                      <a:ext uri="{FF2B5EF4-FFF2-40B4-BE49-F238E27FC236}">
                        <a16:creationId xmlns:a16="http://schemas.microsoft.com/office/drawing/2014/main" id="{5EED4342-0EEC-493D-BA21-334B01054ADF}"/>
                      </a:ext>
                    </a:extLst>
                  </p:cNvPr>
                  <p:cNvCxnSpPr/>
                  <p:nvPr/>
                </p:nvCxnSpPr>
                <p:spPr>
                  <a:xfrm>
                    <a:off x="3043356" y="4041068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" name="直線接點 144">
                    <a:extLst>
                      <a:ext uri="{FF2B5EF4-FFF2-40B4-BE49-F238E27FC236}">
                        <a16:creationId xmlns:a16="http://schemas.microsoft.com/office/drawing/2014/main" id="{9007CF16-0E4E-4C98-808A-56F59CEA2CBE}"/>
                      </a:ext>
                    </a:extLst>
                  </p:cNvPr>
                  <p:cNvCxnSpPr/>
                  <p:nvPr/>
                </p:nvCxnSpPr>
                <p:spPr>
                  <a:xfrm>
                    <a:off x="3043356" y="4137079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" name="直線接點 145">
                    <a:extLst>
                      <a:ext uri="{FF2B5EF4-FFF2-40B4-BE49-F238E27FC236}">
                        <a16:creationId xmlns:a16="http://schemas.microsoft.com/office/drawing/2014/main" id="{4FC57E20-3009-47FD-A5DF-C04F303285EA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043356" y="5337212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" name="直線接點 146">
                    <a:extLst>
                      <a:ext uri="{FF2B5EF4-FFF2-40B4-BE49-F238E27FC236}">
                        <a16:creationId xmlns:a16="http://schemas.microsoft.com/office/drawing/2014/main" id="{48B046CC-CDC0-423A-9056-0E5B2CF0C39A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043356" y="5433223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" name="直線接點 147">
                    <a:extLst>
                      <a:ext uri="{FF2B5EF4-FFF2-40B4-BE49-F238E27FC236}">
                        <a16:creationId xmlns:a16="http://schemas.microsoft.com/office/drawing/2014/main" id="{692CB767-6097-4A2C-8C87-CEF953F59EF5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043356" y="5529233"/>
                    <a:ext cx="915356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16" name="群組 38">
                  <a:extLst>
                    <a:ext uri="{FF2B5EF4-FFF2-40B4-BE49-F238E27FC236}">
                      <a16:creationId xmlns:a16="http://schemas.microsoft.com/office/drawing/2014/main" id="{032DFE4E-78A5-4235-8CAC-5476225C367E}"/>
                    </a:ext>
                  </a:extLst>
                </p:cNvPr>
                <p:cNvGrpSpPr/>
                <p:nvPr/>
              </p:nvGrpSpPr>
              <p:grpSpPr>
                <a:xfrm>
                  <a:off x="5619980" y="2384884"/>
                  <a:ext cx="392180" cy="799200"/>
                  <a:chOff x="4521386" y="3609020"/>
                  <a:chExt cx="1130734" cy="2304256"/>
                </a:xfrm>
              </p:grpSpPr>
              <p:grpSp>
                <p:nvGrpSpPr>
                  <p:cNvPr id="131" name="Group 8">
                    <a:extLst>
                      <a:ext uri="{FF2B5EF4-FFF2-40B4-BE49-F238E27FC236}">
                        <a16:creationId xmlns:a16="http://schemas.microsoft.com/office/drawing/2014/main" id="{6CE77344-66D6-40BB-9491-3DF91ABF24C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521386" y="3609020"/>
                    <a:ext cx="1130734" cy="2304256"/>
                    <a:chOff x="2043" y="1320"/>
                    <a:chExt cx="315" cy="765"/>
                  </a:xfrm>
                </p:grpSpPr>
                <p:sp>
                  <p:nvSpPr>
                    <p:cNvPr id="138" name="Rectangle 12">
                      <a:extLst>
                        <a:ext uri="{FF2B5EF4-FFF2-40B4-BE49-F238E27FC236}">
                          <a16:creationId xmlns:a16="http://schemas.microsoft.com/office/drawing/2014/main" id="{BC69F92E-2553-4D79-84CC-23B3D55BD3E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3" y="1320"/>
                      <a:ext cx="315" cy="765"/>
                    </a:xfrm>
                    <a:prstGeom prst="rect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571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grpSp>
                  <p:nvGrpSpPr>
                    <p:cNvPr id="139" name="Group 9">
                      <a:extLst>
                        <a:ext uri="{FF2B5EF4-FFF2-40B4-BE49-F238E27FC236}">
                          <a16:creationId xmlns:a16="http://schemas.microsoft.com/office/drawing/2014/main" id="{BCDE0076-A5C2-433B-B01E-04DFA64849B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061" y="1350"/>
                      <a:ext cx="281" cy="711"/>
                      <a:chOff x="6861" y="4410"/>
                      <a:chExt cx="281" cy="711"/>
                    </a:xfrm>
                  </p:grpSpPr>
                  <p:sp>
                    <p:nvSpPr>
                      <p:cNvPr id="140" name="Freeform 10">
                        <a:extLst>
                          <a:ext uri="{FF2B5EF4-FFF2-40B4-BE49-F238E27FC236}">
                            <a16:creationId xmlns:a16="http://schemas.microsoft.com/office/drawing/2014/main" id="{D77650FD-733B-4820-A149-D40EBE4C5E9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6861" y="4410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  <p:sp>
                    <p:nvSpPr>
                      <p:cNvPr id="141" name="Freeform 11">
                        <a:extLst>
                          <a:ext uri="{FF2B5EF4-FFF2-40B4-BE49-F238E27FC236}">
                            <a16:creationId xmlns:a16="http://schemas.microsoft.com/office/drawing/2014/main" id="{5DCC097F-920C-43D5-A18A-A8D17BE8616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V="1">
                        <a:off x="6861" y="4716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</p:grpSp>
              </p:grpSp>
              <p:cxnSp>
                <p:nvCxnSpPr>
                  <p:cNvPr id="132" name="直線接點 131">
                    <a:extLst>
                      <a:ext uri="{FF2B5EF4-FFF2-40B4-BE49-F238E27FC236}">
                        <a16:creationId xmlns:a16="http://schemas.microsoft.com/office/drawing/2014/main" id="{E349071A-7D49-4C5D-9A4A-58B6FE582905}"/>
                      </a:ext>
                    </a:extLst>
                  </p:cNvPr>
                  <p:cNvCxnSpPr/>
                  <p:nvPr/>
                </p:nvCxnSpPr>
                <p:spPr>
                  <a:xfrm>
                    <a:off x="4645228" y="3945057"/>
                    <a:ext cx="869588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直線接點 132">
                    <a:extLst>
                      <a:ext uri="{FF2B5EF4-FFF2-40B4-BE49-F238E27FC236}">
                        <a16:creationId xmlns:a16="http://schemas.microsoft.com/office/drawing/2014/main" id="{406CC8E3-9C35-4366-A4A8-F7EA2BB7EA6D}"/>
                      </a:ext>
                    </a:extLst>
                  </p:cNvPr>
                  <p:cNvCxnSpPr/>
                  <p:nvPr/>
                </p:nvCxnSpPr>
                <p:spPr>
                  <a:xfrm>
                    <a:off x="4599461" y="4041068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直線接點 133">
                    <a:extLst>
                      <a:ext uri="{FF2B5EF4-FFF2-40B4-BE49-F238E27FC236}">
                        <a16:creationId xmlns:a16="http://schemas.microsoft.com/office/drawing/2014/main" id="{C9A3CC67-F914-4400-9EB0-2D18443FAAB1}"/>
                      </a:ext>
                    </a:extLst>
                  </p:cNvPr>
                  <p:cNvCxnSpPr/>
                  <p:nvPr/>
                </p:nvCxnSpPr>
                <p:spPr>
                  <a:xfrm>
                    <a:off x="4599461" y="4137079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直線接點 134">
                    <a:extLst>
                      <a:ext uri="{FF2B5EF4-FFF2-40B4-BE49-F238E27FC236}">
                        <a16:creationId xmlns:a16="http://schemas.microsoft.com/office/drawing/2014/main" id="{D82C8B03-96DE-4EDA-8485-6A65EF765AF2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599461" y="5337212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6" name="直線接點 135">
                    <a:extLst>
                      <a:ext uri="{FF2B5EF4-FFF2-40B4-BE49-F238E27FC236}">
                        <a16:creationId xmlns:a16="http://schemas.microsoft.com/office/drawing/2014/main" id="{5508A23A-9BFC-40B6-BBC1-D89DAE8503E2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599461" y="5433223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" name="直線接點 136">
                    <a:extLst>
                      <a:ext uri="{FF2B5EF4-FFF2-40B4-BE49-F238E27FC236}">
                        <a16:creationId xmlns:a16="http://schemas.microsoft.com/office/drawing/2014/main" id="{2B8E291D-8B41-4EEC-B124-8A23210C9F35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645228" y="5529233"/>
                    <a:ext cx="915356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17" name="Oval 13">
                  <a:extLst>
                    <a:ext uri="{FF2B5EF4-FFF2-40B4-BE49-F238E27FC236}">
                      <a16:creationId xmlns:a16="http://schemas.microsoft.com/office/drawing/2014/main" id="{97C7DDA6-87CB-4963-8DA1-1AD7CE9EFFE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444199" y="2667934"/>
                  <a:ext cx="217258" cy="22870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 w="762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118" name="群組 38">
                  <a:extLst>
                    <a:ext uri="{FF2B5EF4-FFF2-40B4-BE49-F238E27FC236}">
                      <a16:creationId xmlns:a16="http://schemas.microsoft.com/office/drawing/2014/main" id="{5F027A1D-B3FF-455E-9C92-D5134A2B6931}"/>
                    </a:ext>
                  </a:extLst>
                </p:cNvPr>
                <p:cNvGrpSpPr/>
                <p:nvPr/>
              </p:nvGrpSpPr>
              <p:grpSpPr>
                <a:xfrm>
                  <a:off x="6160040" y="2384884"/>
                  <a:ext cx="392180" cy="799200"/>
                  <a:chOff x="4521386" y="3609020"/>
                  <a:chExt cx="1130734" cy="2304256"/>
                </a:xfrm>
              </p:grpSpPr>
              <p:grpSp>
                <p:nvGrpSpPr>
                  <p:cNvPr id="120" name="Group 8">
                    <a:extLst>
                      <a:ext uri="{FF2B5EF4-FFF2-40B4-BE49-F238E27FC236}">
                        <a16:creationId xmlns:a16="http://schemas.microsoft.com/office/drawing/2014/main" id="{25DD889E-7B27-44F1-882B-BE0E871E8F6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521386" y="3609020"/>
                    <a:ext cx="1130734" cy="2304256"/>
                    <a:chOff x="2043" y="1320"/>
                    <a:chExt cx="315" cy="765"/>
                  </a:xfrm>
                </p:grpSpPr>
                <p:sp>
                  <p:nvSpPr>
                    <p:cNvPr id="127" name="Rectangle 12">
                      <a:extLst>
                        <a:ext uri="{FF2B5EF4-FFF2-40B4-BE49-F238E27FC236}">
                          <a16:creationId xmlns:a16="http://schemas.microsoft.com/office/drawing/2014/main" id="{9CB956DE-027E-49EA-97EE-91B180424F3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3" y="1320"/>
                      <a:ext cx="315" cy="765"/>
                    </a:xfrm>
                    <a:prstGeom prst="rect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571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grpSp>
                  <p:nvGrpSpPr>
                    <p:cNvPr id="128" name="Group 9">
                      <a:extLst>
                        <a:ext uri="{FF2B5EF4-FFF2-40B4-BE49-F238E27FC236}">
                          <a16:creationId xmlns:a16="http://schemas.microsoft.com/office/drawing/2014/main" id="{2E2FEEA4-6DE9-4EBB-96C8-EAE5B6C02C4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061" y="1350"/>
                      <a:ext cx="281" cy="711"/>
                      <a:chOff x="6861" y="4410"/>
                      <a:chExt cx="281" cy="711"/>
                    </a:xfrm>
                  </p:grpSpPr>
                  <p:sp>
                    <p:nvSpPr>
                      <p:cNvPr id="129" name="Freeform 10">
                        <a:extLst>
                          <a:ext uri="{FF2B5EF4-FFF2-40B4-BE49-F238E27FC236}">
                            <a16:creationId xmlns:a16="http://schemas.microsoft.com/office/drawing/2014/main" id="{59555013-429F-4B05-9D0C-86C29BF6DF8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6861" y="4410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  <p:sp>
                    <p:nvSpPr>
                      <p:cNvPr id="130" name="Freeform 11">
                        <a:extLst>
                          <a:ext uri="{FF2B5EF4-FFF2-40B4-BE49-F238E27FC236}">
                            <a16:creationId xmlns:a16="http://schemas.microsoft.com/office/drawing/2014/main" id="{95D80811-A1DD-4E3C-AE12-2C3718BAA90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V="1">
                        <a:off x="6861" y="4716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</p:grpSp>
              </p:grpSp>
              <p:cxnSp>
                <p:nvCxnSpPr>
                  <p:cNvPr id="121" name="直線接點 120">
                    <a:extLst>
                      <a:ext uri="{FF2B5EF4-FFF2-40B4-BE49-F238E27FC236}">
                        <a16:creationId xmlns:a16="http://schemas.microsoft.com/office/drawing/2014/main" id="{BC4DA62F-91CE-447D-9EDC-F68C26252536}"/>
                      </a:ext>
                    </a:extLst>
                  </p:cNvPr>
                  <p:cNvCxnSpPr/>
                  <p:nvPr/>
                </p:nvCxnSpPr>
                <p:spPr>
                  <a:xfrm>
                    <a:off x="4645228" y="3945057"/>
                    <a:ext cx="869588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" name="直線接點 121">
                    <a:extLst>
                      <a:ext uri="{FF2B5EF4-FFF2-40B4-BE49-F238E27FC236}">
                        <a16:creationId xmlns:a16="http://schemas.microsoft.com/office/drawing/2014/main" id="{BE983C8C-BC59-4F6A-9EFC-C5792C2C235A}"/>
                      </a:ext>
                    </a:extLst>
                  </p:cNvPr>
                  <p:cNvCxnSpPr/>
                  <p:nvPr/>
                </p:nvCxnSpPr>
                <p:spPr>
                  <a:xfrm>
                    <a:off x="4599461" y="4041068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" name="直線接點 122">
                    <a:extLst>
                      <a:ext uri="{FF2B5EF4-FFF2-40B4-BE49-F238E27FC236}">
                        <a16:creationId xmlns:a16="http://schemas.microsoft.com/office/drawing/2014/main" id="{1735CFFA-DE68-496D-B9FB-194536D479D8}"/>
                      </a:ext>
                    </a:extLst>
                  </p:cNvPr>
                  <p:cNvCxnSpPr/>
                  <p:nvPr/>
                </p:nvCxnSpPr>
                <p:spPr>
                  <a:xfrm>
                    <a:off x="4599461" y="4137079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" name="直線接點 123">
                    <a:extLst>
                      <a:ext uri="{FF2B5EF4-FFF2-40B4-BE49-F238E27FC236}">
                        <a16:creationId xmlns:a16="http://schemas.microsoft.com/office/drawing/2014/main" id="{8AB6F57F-973B-438F-AEB0-EEE2B355EBCE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599461" y="5337212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直線接點 124">
                    <a:extLst>
                      <a:ext uri="{FF2B5EF4-FFF2-40B4-BE49-F238E27FC236}">
                        <a16:creationId xmlns:a16="http://schemas.microsoft.com/office/drawing/2014/main" id="{8CB60BC5-EBF0-4877-9E3C-86C2F498B2DC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599461" y="5433223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直線接點 125">
                    <a:extLst>
                      <a:ext uri="{FF2B5EF4-FFF2-40B4-BE49-F238E27FC236}">
                        <a16:creationId xmlns:a16="http://schemas.microsoft.com/office/drawing/2014/main" id="{7E900CD9-B64F-4615-A685-B3B3CE11314B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645228" y="5529233"/>
                    <a:ext cx="915356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19" name="Oval 13">
                  <a:extLst>
                    <a:ext uri="{FF2B5EF4-FFF2-40B4-BE49-F238E27FC236}">
                      <a16:creationId xmlns:a16="http://schemas.microsoft.com/office/drawing/2014/main" id="{6E0168C6-588D-44E4-AF7E-601D84A018B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974922" y="2672916"/>
                  <a:ext cx="217258" cy="22870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 w="762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35106034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F042E88A-E9F9-42F7-959E-7FBABB4D48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274638"/>
            <a:ext cx="5562600" cy="1143000"/>
          </a:xfrm>
        </p:spPr>
        <p:txBody>
          <a:bodyPr>
            <a:normAutofit fontScale="90000"/>
          </a:bodyPr>
          <a:lstStyle/>
          <a:p>
            <a:r>
              <a:rPr lang="en-US" altLang="zh-TW" sz="7200" b="1" dirty="0"/>
              <a:t>Thank you</a:t>
            </a:r>
            <a:endParaRPr lang="zh-TW" altLang="en-US" sz="7200" b="1" dirty="0"/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D649A6F2-7F2B-49E0-A029-05C5A33CB8E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557" y="1417638"/>
            <a:ext cx="5041886" cy="50418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130148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" name="標題 1">
            <a:extLst>
              <a:ext uri="{FF2B5EF4-FFF2-40B4-BE49-F238E27FC236}">
                <a16:creationId xmlns:a16="http://schemas.microsoft.com/office/drawing/2014/main" id="{28A99F6C-998E-4C4E-BA1B-0B2722EC2D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6994" y="120349"/>
            <a:ext cx="1546157" cy="648072"/>
          </a:xfrm>
        </p:spPr>
        <p:txBody>
          <a:bodyPr>
            <a:noAutofit/>
          </a:bodyPr>
          <a:lstStyle/>
          <a:p>
            <a:r>
              <a:rPr lang="zh-TW" altLang="en-US" sz="4800" dirty="0">
                <a:latin typeface="華康新特黑體" pitchFamily="49" charset="-120"/>
                <a:ea typeface="華康新特黑體" pitchFamily="49" charset="-120"/>
              </a:rPr>
              <a:t>材料</a:t>
            </a:r>
          </a:p>
        </p:txBody>
      </p:sp>
      <p:grpSp>
        <p:nvGrpSpPr>
          <p:cNvPr id="3" name="群組 2">
            <a:extLst>
              <a:ext uri="{FF2B5EF4-FFF2-40B4-BE49-F238E27FC236}">
                <a16:creationId xmlns:a16="http://schemas.microsoft.com/office/drawing/2014/main" id="{8BBF8A28-AF2D-434D-9D78-E393A5CD68C6}"/>
              </a:ext>
            </a:extLst>
          </p:cNvPr>
          <p:cNvGrpSpPr/>
          <p:nvPr/>
        </p:nvGrpSpPr>
        <p:grpSpPr>
          <a:xfrm>
            <a:off x="1951185" y="178836"/>
            <a:ext cx="2985374" cy="1229311"/>
            <a:chOff x="539552" y="1340767"/>
            <a:chExt cx="2985374" cy="1229311"/>
          </a:xfrm>
        </p:grpSpPr>
        <p:sp>
          <p:nvSpPr>
            <p:cNvPr id="336" name="矩形 335">
              <a:extLst>
                <a:ext uri="{FF2B5EF4-FFF2-40B4-BE49-F238E27FC236}">
                  <a16:creationId xmlns:a16="http://schemas.microsoft.com/office/drawing/2014/main" id="{163015EF-BB0C-474B-B8D4-180FF538FC3D}"/>
                </a:ext>
              </a:extLst>
            </p:cNvPr>
            <p:cNvSpPr/>
            <p:nvPr/>
          </p:nvSpPr>
          <p:spPr>
            <a:xfrm>
              <a:off x="539552" y="1340767"/>
              <a:ext cx="2985374" cy="648072"/>
            </a:xfrm>
            <a:prstGeom prst="rect">
              <a:avLst/>
            </a:prstGeom>
            <a:solidFill>
              <a:srgbClr val="FFFF66"/>
            </a:solidFill>
            <a:ln>
              <a:solidFill>
                <a:srgbClr val="FFBA2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348" name="標題 1">
              <a:extLst>
                <a:ext uri="{FF2B5EF4-FFF2-40B4-BE49-F238E27FC236}">
                  <a16:creationId xmlns:a16="http://schemas.microsoft.com/office/drawing/2014/main" id="{85DE303E-E29D-4C59-920B-7BA78EC64A36}"/>
                </a:ext>
              </a:extLst>
            </p:cNvPr>
            <p:cNvSpPr txBox="1">
              <a:spLocks/>
            </p:cNvSpPr>
            <p:nvPr/>
          </p:nvSpPr>
          <p:spPr>
            <a:xfrm>
              <a:off x="1297746" y="2012604"/>
              <a:ext cx="1540103" cy="557474"/>
            </a:xfrm>
            <a:prstGeom prst="rect">
              <a:avLst/>
            </a:prstGeom>
          </p:spPr>
          <p:txBody>
            <a:bodyPr vert="horz" lIns="91440" tIns="45720" rIns="91440" bIns="45720" rtlCol="0" anchor="t">
              <a:normAutofit fontScale="97500"/>
            </a:bodyPr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4000" b="1" kern="1200" cap="all">
                  <a:solidFill>
                    <a:srgbClr val="FF61B0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zh-TW" altLang="en-US" sz="31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泡棉 </a:t>
              </a:r>
              <a:r>
                <a:rPr lang="en-US" altLang="zh-TW" sz="22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X</a:t>
              </a:r>
              <a:r>
                <a:rPr lang="en-US" altLang="zh-TW" sz="29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1</a:t>
              </a:r>
              <a:endParaRPr lang="zh-TW" altLang="en-US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華康新特黑體" pitchFamily="49" charset="-120"/>
                <a:ea typeface="華康新特黑體" pitchFamily="49" charset="-120"/>
              </a:endParaRPr>
            </a:p>
          </p:txBody>
        </p:sp>
      </p:grpSp>
      <p:grpSp>
        <p:nvGrpSpPr>
          <p:cNvPr id="353" name="群組 352">
            <a:extLst>
              <a:ext uri="{FF2B5EF4-FFF2-40B4-BE49-F238E27FC236}">
                <a16:creationId xmlns:a16="http://schemas.microsoft.com/office/drawing/2014/main" id="{94D88958-4EFD-4063-B081-B6AFD4872ED5}"/>
              </a:ext>
            </a:extLst>
          </p:cNvPr>
          <p:cNvGrpSpPr/>
          <p:nvPr/>
        </p:nvGrpSpPr>
        <p:grpSpPr>
          <a:xfrm>
            <a:off x="5388919" y="2255174"/>
            <a:ext cx="1442672" cy="1557637"/>
            <a:chOff x="1365883" y="3034210"/>
            <a:chExt cx="1442672" cy="1557637"/>
          </a:xfrm>
        </p:grpSpPr>
        <p:grpSp>
          <p:nvGrpSpPr>
            <p:cNvPr id="2" name="群組 1">
              <a:extLst>
                <a:ext uri="{FF2B5EF4-FFF2-40B4-BE49-F238E27FC236}">
                  <a16:creationId xmlns:a16="http://schemas.microsoft.com/office/drawing/2014/main" id="{F0AD0E68-E44D-4AF8-BE97-9A73223DD485}"/>
                </a:ext>
              </a:extLst>
            </p:cNvPr>
            <p:cNvGrpSpPr/>
            <p:nvPr/>
          </p:nvGrpSpPr>
          <p:grpSpPr>
            <a:xfrm>
              <a:off x="1365883" y="3034210"/>
              <a:ext cx="1332711" cy="998222"/>
              <a:chOff x="3599892" y="3055242"/>
              <a:chExt cx="1332711" cy="998222"/>
            </a:xfrm>
          </p:grpSpPr>
          <p:grpSp>
            <p:nvGrpSpPr>
              <p:cNvPr id="338" name="群組 337">
                <a:extLst>
                  <a:ext uri="{FF2B5EF4-FFF2-40B4-BE49-F238E27FC236}">
                    <a16:creationId xmlns:a16="http://schemas.microsoft.com/office/drawing/2014/main" id="{022990D4-8FBE-49E8-9444-E06A402C3645}"/>
                  </a:ext>
                </a:extLst>
              </p:cNvPr>
              <p:cNvGrpSpPr/>
              <p:nvPr/>
            </p:nvGrpSpPr>
            <p:grpSpPr>
              <a:xfrm flipH="1">
                <a:off x="3599892" y="3055242"/>
                <a:ext cx="1332148" cy="444442"/>
                <a:chOff x="3743908" y="3212976"/>
                <a:chExt cx="1728192" cy="444442"/>
              </a:xfrm>
            </p:grpSpPr>
            <p:grpSp>
              <p:nvGrpSpPr>
                <p:cNvPr id="339" name="群組 10">
                  <a:extLst>
                    <a:ext uri="{FF2B5EF4-FFF2-40B4-BE49-F238E27FC236}">
                      <a16:creationId xmlns:a16="http://schemas.microsoft.com/office/drawing/2014/main" id="{B8319D95-38F2-404E-813F-BC4D73D093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flipH="1">
                  <a:off x="3743908" y="3212976"/>
                  <a:ext cx="1728192" cy="444442"/>
                  <a:chOff x="3245848" y="3962502"/>
                  <a:chExt cx="4356477" cy="1014670"/>
                </a:xfrm>
              </p:grpSpPr>
              <p:sp>
                <p:nvSpPr>
                  <p:cNvPr id="341" name="Rectangle 232">
                    <a:extLst>
                      <a:ext uri="{FF2B5EF4-FFF2-40B4-BE49-F238E27FC236}">
                        <a16:creationId xmlns:a16="http://schemas.microsoft.com/office/drawing/2014/main" id="{2811C98B-2AB4-4B81-BE9F-E6E3F9B83A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5114773" y="2489619"/>
                    <a:ext cx="1014670" cy="3960435"/>
                  </a:xfrm>
                  <a:prstGeom prst="rect">
                    <a:avLst/>
                  </a:prstGeom>
                  <a:solidFill>
                    <a:srgbClr val="FF6600"/>
                  </a:solidFill>
                  <a:ln w="38100">
                    <a:solidFill>
                      <a:srgbClr val="0000FF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42" name="Rectangle 232">
                    <a:extLst>
                      <a:ext uri="{FF2B5EF4-FFF2-40B4-BE49-F238E27FC236}">
                        <a16:creationId xmlns:a16="http://schemas.microsoft.com/office/drawing/2014/main" id="{DF8652DA-395B-47CE-BE69-C8CF1D783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3173840" y="4293096"/>
                    <a:ext cx="540060" cy="396043"/>
                  </a:xfrm>
                  <a:prstGeom prst="rect">
                    <a:avLst/>
                  </a:prstGeom>
                  <a:solidFill>
                    <a:srgbClr val="FF6600"/>
                  </a:solidFill>
                  <a:ln w="38100">
                    <a:solidFill>
                      <a:srgbClr val="0000FF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sp>
              <p:nvSpPr>
                <p:cNvPr id="340" name="Text Box 234">
                  <a:extLst>
                    <a:ext uri="{FF2B5EF4-FFF2-40B4-BE49-F238E27FC236}">
                      <a16:creationId xmlns:a16="http://schemas.microsoft.com/office/drawing/2014/main" id="{2151584E-5467-461F-A5F8-C64426A5658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107738" y="3212976"/>
                  <a:ext cx="896310" cy="3960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lvl="0" indent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tabLst/>
                  </a:pPr>
                  <a:r>
                    <a:rPr kumimoji="1" lang="en-US" altLang="zh-TW" sz="2000" dirty="0">
                      <a:solidFill>
                        <a:srgbClr val="FFFF00"/>
                      </a:solidFill>
                      <a:latin typeface="標楷體" pitchFamily="65" charset="-120"/>
                      <a:ea typeface="標楷體" pitchFamily="65" charset="-120"/>
                      <a:cs typeface="新細明體" pitchFamily="18" charset="-120"/>
                    </a:rPr>
                    <a:t>1.5</a:t>
                  </a:r>
                  <a:r>
                    <a:rPr kumimoji="1" lang="en-US" altLang="zh-TW" sz="2000" b="0" i="0" u="none" strike="noStrike" cap="none" normalizeH="0" baseline="0" dirty="0">
                      <a:ln>
                        <a:noFill/>
                      </a:ln>
                      <a:solidFill>
                        <a:srgbClr val="FFFF00"/>
                      </a:solidFill>
                      <a:effectLst/>
                      <a:latin typeface="標楷體" pitchFamily="65" charset="-120"/>
                      <a:ea typeface="標楷體" pitchFamily="65" charset="-120"/>
                      <a:cs typeface="新細明體" pitchFamily="18" charset="-120"/>
                    </a:rPr>
                    <a:t>V</a:t>
                  </a:r>
                  <a:endParaRPr kumimoji="1" lang="zh-TW" altLang="zh-TW" sz="20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新細明體" pitchFamily="18" charset="-120"/>
                    <a:cs typeface="新細明體" pitchFamily="18" charset="-120"/>
                  </a:endParaRPr>
                </a:p>
              </p:txBody>
            </p:sp>
          </p:grpSp>
          <p:grpSp>
            <p:nvGrpSpPr>
              <p:cNvPr id="343" name="群組 342">
                <a:extLst>
                  <a:ext uri="{FF2B5EF4-FFF2-40B4-BE49-F238E27FC236}">
                    <a16:creationId xmlns:a16="http://schemas.microsoft.com/office/drawing/2014/main" id="{9F1C289F-9D5E-4EDE-915C-4815894FDE3F}"/>
                  </a:ext>
                </a:extLst>
              </p:cNvPr>
              <p:cNvGrpSpPr/>
              <p:nvPr/>
            </p:nvGrpSpPr>
            <p:grpSpPr>
              <a:xfrm flipH="1">
                <a:off x="3600455" y="3609022"/>
                <a:ext cx="1332148" cy="444442"/>
                <a:chOff x="3743908" y="3212976"/>
                <a:chExt cx="1728192" cy="444442"/>
              </a:xfrm>
            </p:grpSpPr>
            <p:grpSp>
              <p:nvGrpSpPr>
                <p:cNvPr id="344" name="群組 10">
                  <a:extLst>
                    <a:ext uri="{FF2B5EF4-FFF2-40B4-BE49-F238E27FC236}">
                      <a16:creationId xmlns:a16="http://schemas.microsoft.com/office/drawing/2014/main" id="{645A5467-17C6-466C-AA44-91A53B53FB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flipH="1">
                  <a:off x="3743908" y="3212976"/>
                  <a:ext cx="1728192" cy="444442"/>
                  <a:chOff x="3245848" y="3962502"/>
                  <a:chExt cx="4356477" cy="1014670"/>
                </a:xfrm>
              </p:grpSpPr>
              <p:sp>
                <p:nvSpPr>
                  <p:cNvPr id="346" name="Rectangle 232">
                    <a:extLst>
                      <a:ext uri="{FF2B5EF4-FFF2-40B4-BE49-F238E27FC236}">
                        <a16:creationId xmlns:a16="http://schemas.microsoft.com/office/drawing/2014/main" id="{CE8CB9FB-60B5-4372-B1B5-8B86A36DDC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5114773" y="2489619"/>
                    <a:ext cx="1014670" cy="3960435"/>
                  </a:xfrm>
                  <a:prstGeom prst="rect">
                    <a:avLst/>
                  </a:prstGeom>
                  <a:solidFill>
                    <a:srgbClr val="FF6600"/>
                  </a:solidFill>
                  <a:ln w="38100">
                    <a:solidFill>
                      <a:srgbClr val="0000FF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47" name="Rectangle 232">
                    <a:extLst>
                      <a:ext uri="{FF2B5EF4-FFF2-40B4-BE49-F238E27FC236}">
                        <a16:creationId xmlns:a16="http://schemas.microsoft.com/office/drawing/2014/main" id="{B76C45F0-F78C-4F29-903D-EA877651AA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3173840" y="4293096"/>
                    <a:ext cx="540060" cy="396043"/>
                  </a:xfrm>
                  <a:prstGeom prst="rect">
                    <a:avLst/>
                  </a:prstGeom>
                  <a:solidFill>
                    <a:srgbClr val="FF6600"/>
                  </a:solidFill>
                  <a:ln w="38100">
                    <a:solidFill>
                      <a:srgbClr val="0000FF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sp>
              <p:nvSpPr>
                <p:cNvPr id="345" name="Text Box 234">
                  <a:extLst>
                    <a:ext uri="{FF2B5EF4-FFF2-40B4-BE49-F238E27FC236}">
                      <a16:creationId xmlns:a16="http://schemas.microsoft.com/office/drawing/2014/main" id="{EC051DB7-0249-485B-AE9E-00D2D61BBF3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107738" y="3212976"/>
                  <a:ext cx="896310" cy="3960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lvl="0" indent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tabLst/>
                  </a:pPr>
                  <a:r>
                    <a:rPr kumimoji="1" lang="en-US" altLang="zh-TW" sz="2000" dirty="0">
                      <a:solidFill>
                        <a:srgbClr val="FFFF00"/>
                      </a:solidFill>
                      <a:latin typeface="標楷體" pitchFamily="65" charset="-120"/>
                      <a:ea typeface="標楷體" pitchFamily="65" charset="-120"/>
                      <a:cs typeface="新細明體" pitchFamily="18" charset="-120"/>
                    </a:rPr>
                    <a:t>1.5</a:t>
                  </a:r>
                  <a:r>
                    <a:rPr kumimoji="1" lang="en-US" altLang="zh-TW" sz="2000" b="0" i="0" u="none" strike="noStrike" cap="none" normalizeH="0" baseline="0" dirty="0">
                      <a:ln>
                        <a:noFill/>
                      </a:ln>
                      <a:solidFill>
                        <a:srgbClr val="FFFF00"/>
                      </a:solidFill>
                      <a:effectLst/>
                      <a:latin typeface="標楷體" pitchFamily="65" charset="-120"/>
                      <a:ea typeface="標楷體" pitchFamily="65" charset="-120"/>
                      <a:cs typeface="新細明體" pitchFamily="18" charset="-120"/>
                    </a:rPr>
                    <a:t>V</a:t>
                  </a:r>
                  <a:endParaRPr kumimoji="1" lang="zh-TW" altLang="zh-TW" sz="20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新細明體" pitchFamily="18" charset="-120"/>
                    <a:cs typeface="新細明體" pitchFamily="18" charset="-120"/>
                  </a:endParaRPr>
                </a:p>
              </p:txBody>
            </p:sp>
          </p:grpSp>
        </p:grpSp>
        <p:sp>
          <p:nvSpPr>
            <p:cNvPr id="349" name="標題 1">
              <a:extLst>
                <a:ext uri="{FF2B5EF4-FFF2-40B4-BE49-F238E27FC236}">
                  <a16:creationId xmlns:a16="http://schemas.microsoft.com/office/drawing/2014/main" id="{D56B20E3-811A-4952-8A65-904FC2D0A9F1}"/>
                </a:ext>
              </a:extLst>
            </p:cNvPr>
            <p:cNvSpPr txBox="1">
              <a:spLocks/>
            </p:cNvSpPr>
            <p:nvPr/>
          </p:nvSpPr>
          <p:spPr>
            <a:xfrm>
              <a:off x="1376463" y="4147405"/>
              <a:ext cx="1432092" cy="444442"/>
            </a:xfrm>
            <a:prstGeom prst="rect">
              <a:avLst/>
            </a:prstGeom>
          </p:spPr>
          <p:txBody>
            <a:bodyPr vert="horz" lIns="91440" tIns="45720" rIns="91440" bIns="45720" rtlCol="0" anchor="t">
              <a:normAutofit fontScale="75000" lnSpcReduction="20000"/>
            </a:bodyPr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4000" b="1" kern="1200" cap="all">
                  <a:solidFill>
                    <a:srgbClr val="FF61B0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zh-TW" altLang="en-US" sz="37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電池</a:t>
              </a:r>
              <a:r>
                <a:rPr lang="zh-TW" altLang="en-US" sz="3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 </a:t>
              </a:r>
              <a:r>
                <a:rPr lang="en-US" altLang="zh-TW" sz="27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X</a:t>
              </a:r>
              <a:r>
                <a:rPr lang="en-US" altLang="zh-TW" sz="37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2</a:t>
              </a:r>
              <a:endParaRPr lang="en-US" altLang="zh-TW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華康新特黑體" pitchFamily="49" charset="-120"/>
                <a:ea typeface="華康新特黑體" pitchFamily="49" charset="-120"/>
              </a:endParaRPr>
            </a:p>
          </p:txBody>
        </p:sp>
      </p:grpSp>
      <p:grpSp>
        <p:nvGrpSpPr>
          <p:cNvPr id="354" name="群組 353">
            <a:extLst>
              <a:ext uri="{FF2B5EF4-FFF2-40B4-BE49-F238E27FC236}">
                <a16:creationId xmlns:a16="http://schemas.microsoft.com/office/drawing/2014/main" id="{BC1F24EF-81BA-49AE-9A9D-8F483BF94826}"/>
              </a:ext>
            </a:extLst>
          </p:cNvPr>
          <p:cNvGrpSpPr/>
          <p:nvPr/>
        </p:nvGrpSpPr>
        <p:grpSpPr>
          <a:xfrm>
            <a:off x="5988018" y="1342090"/>
            <a:ext cx="3034663" cy="2589943"/>
            <a:chOff x="5399758" y="1663179"/>
            <a:chExt cx="3034663" cy="2589943"/>
          </a:xfrm>
        </p:grpSpPr>
        <p:grpSp>
          <p:nvGrpSpPr>
            <p:cNvPr id="16" name="群組 15">
              <a:extLst>
                <a:ext uri="{FF2B5EF4-FFF2-40B4-BE49-F238E27FC236}">
                  <a16:creationId xmlns:a16="http://schemas.microsoft.com/office/drawing/2014/main" id="{50881C2E-96C8-46AF-A5BA-D1B7E11D748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399758" y="1663179"/>
              <a:ext cx="2985374" cy="1886577"/>
              <a:chOff x="1835696" y="1232756"/>
              <a:chExt cx="3771122" cy="2383122"/>
            </a:xfrm>
          </p:grpSpPr>
          <p:grpSp>
            <p:nvGrpSpPr>
              <p:cNvPr id="17" name="群組 54">
                <a:extLst>
                  <a:ext uri="{FF2B5EF4-FFF2-40B4-BE49-F238E27FC236}">
                    <a16:creationId xmlns:a16="http://schemas.microsoft.com/office/drawing/2014/main" id="{B8B82486-537E-4F68-8289-3A7E5B6F5087}"/>
                  </a:ext>
                </a:extLst>
              </p:cNvPr>
              <p:cNvGrpSpPr/>
              <p:nvPr/>
            </p:nvGrpSpPr>
            <p:grpSpPr>
              <a:xfrm>
                <a:off x="1835696" y="1232756"/>
                <a:ext cx="3752726" cy="2376266"/>
                <a:chOff x="1799692" y="2276871"/>
                <a:chExt cx="3752726" cy="2376266"/>
              </a:xfrm>
            </p:grpSpPr>
            <p:cxnSp>
              <p:nvCxnSpPr>
                <p:cNvPr id="332" name="弧形接點 51">
                  <a:extLst>
                    <a:ext uri="{FF2B5EF4-FFF2-40B4-BE49-F238E27FC236}">
                      <a16:creationId xmlns:a16="http://schemas.microsoft.com/office/drawing/2014/main" id="{0135BD96-B429-44ED-B163-3103FF04D18A}"/>
                    </a:ext>
                  </a:extLst>
                </p:cNvPr>
                <p:cNvCxnSpPr/>
                <p:nvPr/>
              </p:nvCxnSpPr>
              <p:spPr>
                <a:xfrm rot="10800000">
                  <a:off x="1835696" y="2276871"/>
                  <a:ext cx="1476164" cy="1008112"/>
                </a:xfrm>
                <a:prstGeom prst="curvedConnector3">
                  <a:avLst>
                    <a:gd name="adj1" fmla="val 21772"/>
                  </a:avLst>
                </a:prstGeom>
                <a:ln w="57150">
                  <a:solidFill>
                    <a:srgbClr val="FFCC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3" name="弧形接點 52">
                  <a:extLst>
                    <a:ext uri="{FF2B5EF4-FFF2-40B4-BE49-F238E27FC236}">
                      <a16:creationId xmlns:a16="http://schemas.microsoft.com/office/drawing/2014/main" id="{6EF707EB-51DB-4340-8A0B-CE9872FA9AB2}"/>
                    </a:ext>
                  </a:extLst>
                </p:cNvPr>
                <p:cNvCxnSpPr/>
                <p:nvPr/>
              </p:nvCxnSpPr>
              <p:spPr>
                <a:xfrm rot="10800000">
                  <a:off x="1799692" y="2528899"/>
                  <a:ext cx="1476164" cy="1008112"/>
                </a:xfrm>
                <a:prstGeom prst="curvedConnector3">
                  <a:avLst>
                    <a:gd name="adj1" fmla="val 25693"/>
                  </a:avLst>
                </a:prstGeom>
                <a:ln w="57150">
                  <a:solidFill>
                    <a:srgbClr val="B2B2B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34" name="Rectangle 3">
                  <a:extLst>
                    <a:ext uri="{FF2B5EF4-FFF2-40B4-BE49-F238E27FC236}">
                      <a16:creationId xmlns:a16="http://schemas.microsoft.com/office/drawing/2014/main" id="{05D14E02-CEFB-4DE6-878A-9776E3A40F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11861" y="3104965"/>
                  <a:ext cx="2240557" cy="1548172"/>
                </a:xfrm>
                <a:prstGeom prst="rect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76200">
                  <a:solidFill>
                    <a:srgbClr val="0070C0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grpSp>
            <p:nvGrpSpPr>
              <p:cNvPr id="18" name="Group 4">
                <a:extLst>
                  <a:ext uri="{FF2B5EF4-FFF2-40B4-BE49-F238E27FC236}">
                    <a16:creationId xmlns:a16="http://schemas.microsoft.com/office/drawing/2014/main" id="{72CFF4B7-F037-44BD-9CA0-F2DF381E4DD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8973153">
                <a:off x="3605212" y="2894260"/>
                <a:ext cx="721618" cy="721618"/>
                <a:chOff x="4286" y="2523"/>
                <a:chExt cx="660" cy="660"/>
              </a:xfrm>
            </p:grpSpPr>
            <p:sp>
              <p:nvSpPr>
                <p:cNvPr id="177" name="AutoShape 3">
                  <a:extLst>
                    <a:ext uri="{FF2B5EF4-FFF2-40B4-BE49-F238E27FC236}">
                      <a16:creationId xmlns:a16="http://schemas.microsoft.com/office/drawing/2014/main" id="{403E244D-A788-478B-9589-5ADFB0B8A437}"/>
                    </a:ext>
                  </a:extLst>
                </p:cNvPr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4286" y="2523"/>
                  <a:ext cx="660" cy="6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178" name="Group 205">
                  <a:extLst>
                    <a:ext uri="{FF2B5EF4-FFF2-40B4-BE49-F238E27FC236}">
                      <a16:creationId xmlns:a16="http://schemas.microsoft.com/office/drawing/2014/main" id="{A9EFD714-B452-4FC8-BD6E-85F2C44C113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14" y="2535"/>
                  <a:ext cx="402" cy="402"/>
                  <a:chOff x="4314" y="2535"/>
                  <a:chExt cx="402" cy="402"/>
                </a:xfrm>
              </p:grpSpPr>
              <p:sp>
                <p:nvSpPr>
                  <p:cNvPr id="327" name="Freeform 198">
                    <a:extLst>
                      <a:ext uri="{FF2B5EF4-FFF2-40B4-BE49-F238E27FC236}">
                        <a16:creationId xmlns:a16="http://schemas.microsoft.com/office/drawing/2014/main" id="{589C45A6-A9C7-4553-B7AF-4210B16BD2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43" y="2535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3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1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7"/>
                      </a:cxn>
                      <a:cxn ang="0">
                        <a:pos x="596" y="29"/>
                      </a:cxn>
                      <a:cxn ang="0">
                        <a:pos x="590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3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1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7"/>
                        </a:lnTo>
                        <a:lnTo>
                          <a:pt x="596" y="29"/>
                        </a:lnTo>
                        <a:lnTo>
                          <a:pt x="590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8" name="Freeform 200">
                    <a:extLst>
                      <a:ext uri="{FF2B5EF4-FFF2-40B4-BE49-F238E27FC236}">
                        <a16:creationId xmlns:a16="http://schemas.microsoft.com/office/drawing/2014/main" id="{03C4FDF4-D2D7-4969-AD52-70AD8453F5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45" y="2537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1"/>
                      </a:cxn>
                      <a:cxn ang="0">
                        <a:pos x="385" y="144"/>
                      </a:cxn>
                      <a:cxn ang="0">
                        <a:pos x="489" y="61"/>
                      </a:cxn>
                      <a:cxn ang="0">
                        <a:pos x="525" y="34"/>
                      </a:cxn>
                      <a:cxn ang="0">
                        <a:pos x="562" y="11"/>
                      </a:cxn>
                      <a:cxn ang="0">
                        <a:pos x="574" y="5"/>
                      </a:cxn>
                      <a:cxn ang="0">
                        <a:pos x="585" y="1"/>
                      </a:cxn>
                      <a:cxn ang="0">
                        <a:pos x="594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7" y="27"/>
                      </a:cxn>
                      <a:cxn ang="0">
                        <a:pos x="589" y="40"/>
                      </a:cxn>
                      <a:cxn ang="0">
                        <a:pos x="568" y="76"/>
                      </a:cxn>
                      <a:cxn ang="0">
                        <a:pos x="539" y="113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1"/>
                        </a:lnTo>
                        <a:lnTo>
                          <a:pt x="385" y="144"/>
                        </a:lnTo>
                        <a:lnTo>
                          <a:pt x="489" y="61"/>
                        </a:lnTo>
                        <a:lnTo>
                          <a:pt x="525" y="34"/>
                        </a:lnTo>
                        <a:lnTo>
                          <a:pt x="562" y="11"/>
                        </a:lnTo>
                        <a:lnTo>
                          <a:pt x="574" y="5"/>
                        </a:lnTo>
                        <a:lnTo>
                          <a:pt x="585" y="1"/>
                        </a:lnTo>
                        <a:lnTo>
                          <a:pt x="594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7" y="27"/>
                        </a:lnTo>
                        <a:lnTo>
                          <a:pt x="589" y="40"/>
                        </a:lnTo>
                        <a:lnTo>
                          <a:pt x="568" y="76"/>
                        </a:lnTo>
                        <a:lnTo>
                          <a:pt x="539" y="113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9" name="Freeform 202">
                    <a:extLst>
                      <a:ext uri="{FF2B5EF4-FFF2-40B4-BE49-F238E27FC236}">
                        <a16:creationId xmlns:a16="http://schemas.microsoft.com/office/drawing/2014/main" id="{0BFA1224-569D-4E0F-A0C1-EC811B7B66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30" name="Freeform 203">
                    <a:extLst>
                      <a:ext uri="{FF2B5EF4-FFF2-40B4-BE49-F238E27FC236}">
                        <a16:creationId xmlns:a16="http://schemas.microsoft.com/office/drawing/2014/main" id="{70E8B4DE-6F41-4F15-BFD4-9515421F15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14" y="273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1" y="285"/>
                      </a:cxn>
                      <a:cxn ang="0">
                        <a:pos x="144" y="386"/>
                      </a:cxn>
                      <a:cxn ang="0">
                        <a:pos x="62" y="489"/>
                      </a:cxn>
                      <a:cxn ang="0">
                        <a:pos x="34" y="526"/>
                      </a:cxn>
                      <a:cxn ang="0">
                        <a:pos x="11" y="562"/>
                      </a:cxn>
                      <a:cxn ang="0">
                        <a:pos x="5" y="575"/>
                      </a:cxn>
                      <a:cxn ang="0">
                        <a:pos x="1" y="586"/>
                      </a:cxn>
                      <a:cxn ang="0">
                        <a:pos x="0" y="595"/>
                      </a:cxn>
                      <a:cxn ang="0">
                        <a:pos x="2" y="599"/>
                      </a:cxn>
                      <a:cxn ang="0">
                        <a:pos x="8" y="602"/>
                      </a:cxn>
                      <a:cxn ang="0">
                        <a:pos x="15" y="601"/>
                      </a:cxn>
                      <a:cxn ang="0">
                        <a:pos x="27" y="597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6" y="369"/>
                      </a:cxn>
                      <a:cxn ang="0">
                        <a:pos x="316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1" y="285"/>
                        </a:lnTo>
                        <a:lnTo>
                          <a:pt x="144" y="386"/>
                        </a:lnTo>
                        <a:lnTo>
                          <a:pt x="62" y="489"/>
                        </a:lnTo>
                        <a:lnTo>
                          <a:pt x="34" y="526"/>
                        </a:lnTo>
                        <a:lnTo>
                          <a:pt x="11" y="562"/>
                        </a:lnTo>
                        <a:lnTo>
                          <a:pt x="5" y="575"/>
                        </a:lnTo>
                        <a:lnTo>
                          <a:pt x="1" y="586"/>
                        </a:lnTo>
                        <a:lnTo>
                          <a:pt x="0" y="595"/>
                        </a:lnTo>
                        <a:lnTo>
                          <a:pt x="2" y="599"/>
                        </a:lnTo>
                        <a:lnTo>
                          <a:pt x="8" y="602"/>
                        </a:lnTo>
                        <a:lnTo>
                          <a:pt x="15" y="601"/>
                        </a:lnTo>
                        <a:lnTo>
                          <a:pt x="27" y="597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6" y="369"/>
                        </a:lnTo>
                        <a:lnTo>
                          <a:pt x="316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31" name="Freeform 204">
                    <a:extLst>
                      <a:ext uri="{FF2B5EF4-FFF2-40B4-BE49-F238E27FC236}">
                        <a16:creationId xmlns:a16="http://schemas.microsoft.com/office/drawing/2014/main" id="{8DA82894-A0C9-453F-8972-0647883C75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15" y="2608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4" y="232"/>
                      </a:cxn>
                      <a:cxn ang="0">
                        <a:pos x="385" y="143"/>
                      </a:cxn>
                      <a:cxn ang="0">
                        <a:pos x="487" y="62"/>
                      </a:cxn>
                      <a:cxn ang="0">
                        <a:pos x="524" y="33"/>
                      </a:cxn>
                      <a:cxn ang="0">
                        <a:pos x="560" y="12"/>
                      </a:cxn>
                      <a:cxn ang="0">
                        <a:pos x="573" y="5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1" y="7"/>
                      </a:cxn>
                      <a:cxn ang="0">
                        <a:pos x="599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6" y="77"/>
                      </a:cxn>
                      <a:cxn ang="0">
                        <a:pos x="539" y="113"/>
                      </a:cxn>
                      <a:cxn ang="0">
                        <a:pos x="457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1" h="602">
                        <a:moveTo>
                          <a:pt x="0" y="493"/>
                        </a:moveTo>
                        <a:lnTo>
                          <a:pt x="284" y="232"/>
                        </a:lnTo>
                        <a:lnTo>
                          <a:pt x="385" y="143"/>
                        </a:lnTo>
                        <a:lnTo>
                          <a:pt x="487" y="62"/>
                        </a:lnTo>
                        <a:lnTo>
                          <a:pt x="524" y="33"/>
                        </a:lnTo>
                        <a:lnTo>
                          <a:pt x="560" y="12"/>
                        </a:lnTo>
                        <a:lnTo>
                          <a:pt x="573" y="5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1" y="7"/>
                        </a:lnTo>
                        <a:lnTo>
                          <a:pt x="599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6" y="77"/>
                        </a:lnTo>
                        <a:lnTo>
                          <a:pt x="539" y="113"/>
                        </a:lnTo>
                        <a:lnTo>
                          <a:pt x="457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grpSp>
              <p:nvGrpSpPr>
                <p:cNvPr id="179" name="Group 406">
                  <a:extLst>
                    <a:ext uri="{FF2B5EF4-FFF2-40B4-BE49-F238E27FC236}">
                      <a16:creationId xmlns:a16="http://schemas.microsoft.com/office/drawing/2014/main" id="{5A886128-46D3-42CD-A89D-68F7AB7ED42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16" y="2539"/>
                  <a:ext cx="557" cy="552"/>
                  <a:chOff x="4316" y="2539"/>
                  <a:chExt cx="557" cy="552"/>
                </a:xfrm>
              </p:grpSpPr>
              <p:sp>
                <p:nvSpPr>
                  <p:cNvPr id="242" name="Freeform 206">
                    <a:extLst>
                      <a:ext uri="{FF2B5EF4-FFF2-40B4-BE49-F238E27FC236}">
                        <a16:creationId xmlns:a16="http://schemas.microsoft.com/office/drawing/2014/main" id="{D2E92FDB-45AB-4333-B225-8F710D883B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16" y="273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5"/>
                      </a:cxn>
                      <a:cxn ang="0">
                        <a:pos x="62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5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39" y="589"/>
                      </a:cxn>
                      <a:cxn ang="0">
                        <a:pos x="77" y="568"/>
                      </a:cxn>
                      <a:cxn ang="0">
                        <a:pos x="113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5"/>
                        </a:lnTo>
                        <a:lnTo>
                          <a:pt x="62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5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39" y="589"/>
                        </a:lnTo>
                        <a:lnTo>
                          <a:pt x="77" y="568"/>
                        </a:lnTo>
                        <a:lnTo>
                          <a:pt x="113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43" name="Freeform 207">
                    <a:extLst>
                      <a:ext uri="{FF2B5EF4-FFF2-40B4-BE49-F238E27FC236}">
                        <a16:creationId xmlns:a16="http://schemas.microsoft.com/office/drawing/2014/main" id="{0614A94A-4C06-44F9-A19F-4358547487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17" y="260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6" y="144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3"/>
                      </a:cxn>
                      <a:cxn ang="0">
                        <a:pos x="575" y="5"/>
                      </a:cxn>
                      <a:cxn ang="0">
                        <a:pos x="587" y="1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8"/>
                      </a:cxn>
                      <a:cxn ang="0">
                        <a:pos x="601" y="17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6" y="144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3"/>
                        </a:lnTo>
                        <a:lnTo>
                          <a:pt x="575" y="5"/>
                        </a:lnTo>
                        <a:lnTo>
                          <a:pt x="587" y="1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8"/>
                        </a:lnTo>
                        <a:lnTo>
                          <a:pt x="601" y="17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44" name="Freeform 208">
                    <a:extLst>
                      <a:ext uri="{FF2B5EF4-FFF2-40B4-BE49-F238E27FC236}">
                        <a16:creationId xmlns:a16="http://schemas.microsoft.com/office/drawing/2014/main" id="{D850968B-C2D2-4DCC-B785-A990DC7BBF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45" name="Freeform 209">
                    <a:extLst>
                      <a:ext uri="{FF2B5EF4-FFF2-40B4-BE49-F238E27FC236}">
                        <a16:creationId xmlns:a16="http://schemas.microsoft.com/office/drawing/2014/main" id="{7502A434-2AE9-44E5-A280-CDFC0949BF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46" name="Freeform 210">
                    <a:extLst>
                      <a:ext uri="{FF2B5EF4-FFF2-40B4-BE49-F238E27FC236}">
                        <a16:creationId xmlns:a16="http://schemas.microsoft.com/office/drawing/2014/main" id="{58EF098A-277D-4211-BCB6-4286DD0FAB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88" y="280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4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4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47" name="Freeform 211">
                    <a:extLst>
                      <a:ext uri="{FF2B5EF4-FFF2-40B4-BE49-F238E27FC236}">
                        <a16:creationId xmlns:a16="http://schemas.microsoft.com/office/drawing/2014/main" id="{930047C2-0B44-4E35-AC47-50C6F0318C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89" y="2678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2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1"/>
                      </a:cxn>
                      <a:cxn ang="0">
                        <a:pos x="595" y="0"/>
                      </a:cxn>
                      <a:cxn ang="0">
                        <a:pos x="600" y="3"/>
                      </a:cxn>
                      <a:cxn ang="0">
                        <a:pos x="600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1" y="112"/>
                      </a:cxn>
                      <a:cxn ang="0">
                        <a:pos x="458" y="216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2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1"/>
                        </a:lnTo>
                        <a:lnTo>
                          <a:pt x="595" y="0"/>
                        </a:lnTo>
                        <a:lnTo>
                          <a:pt x="600" y="3"/>
                        </a:lnTo>
                        <a:lnTo>
                          <a:pt x="600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1" y="112"/>
                        </a:lnTo>
                        <a:lnTo>
                          <a:pt x="458" y="216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48" name="Freeform 212">
                    <a:extLst>
                      <a:ext uri="{FF2B5EF4-FFF2-40B4-BE49-F238E27FC236}">
                        <a16:creationId xmlns:a16="http://schemas.microsoft.com/office/drawing/2014/main" id="{91986D25-EA57-4F37-9125-804E3571A2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0" y="280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4" y="524"/>
                      </a:cxn>
                      <a:cxn ang="0">
                        <a:pos x="13" y="561"/>
                      </a:cxn>
                      <a:cxn ang="0">
                        <a:pos x="5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7" y="600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7"/>
                      </a:cxn>
                      <a:cxn ang="0">
                        <a:pos x="113" y="538"/>
                      </a:cxn>
                      <a:cxn ang="0">
                        <a:pos x="216" y="458"/>
                      </a:cxn>
                      <a:cxn ang="0">
                        <a:pos x="318" y="368"/>
                      </a:cxn>
                      <a:cxn ang="0">
                        <a:pos x="318" y="368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4" y="524"/>
                        </a:lnTo>
                        <a:lnTo>
                          <a:pt x="13" y="561"/>
                        </a:lnTo>
                        <a:lnTo>
                          <a:pt x="5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7" y="600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7"/>
                        </a:lnTo>
                        <a:lnTo>
                          <a:pt x="113" y="538"/>
                        </a:lnTo>
                        <a:lnTo>
                          <a:pt x="216" y="458"/>
                        </a:lnTo>
                        <a:lnTo>
                          <a:pt x="318" y="368"/>
                        </a:lnTo>
                        <a:lnTo>
                          <a:pt x="318" y="368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49" name="Freeform 213">
                    <a:extLst>
                      <a:ext uri="{FF2B5EF4-FFF2-40B4-BE49-F238E27FC236}">
                        <a16:creationId xmlns:a16="http://schemas.microsoft.com/office/drawing/2014/main" id="{5457D45B-4E43-426A-B0F2-C13C084ACC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1" y="2680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0" name="Freeform 214">
                    <a:extLst>
                      <a:ext uri="{FF2B5EF4-FFF2-40B4-BE49-F238E27FC236}">
                        <a16:creationId xmlns:a16="http://schemas.microsoft.com/office/drawing/2014/main" id="{0BF02497-1F2C-472A-BCB9-2D99BD78D9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1" name="Freeform 215">
                    <a:extLst>
                      <a:ext uri="{FF2B5EF4-FFF2-40B4-BE49-F238E27FC236}">
                        <a16:creationId xmlns:a16="http://schemas.microsoft.com/office/drawing/2014/main" id="{DD616932-2A32-4766-80D8-2B5EED5A18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2" name="Freeform 216">
                    <a:extLst>
                      <a:ext uri="{FF2B5EF4-FFF2-40B4-BE49-F238E27FC236}">
                        <a16:creationId xmlns:a16="http://schemas.microsoft.com/office/drawing/2014/main" id="{A046FED4-AA8F-4F99-A8EB-AB61FEA2AD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0" y="287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4"/>
                      </a:cxn>
                      <a:cxn ang="0">
                        <a:pos x="144" y="385"/>
                      </a:cxn>
                      <a:cxn ang="0">
                        <a:pos x="62" y="487"/>
                      </a:cxn>
                      <a:cxn ang="0">
                        <a:pos x="35" y="525"/>
                      </a:cxn>
                      <a:cxn ang="0">
                        <a:pos x="12" y="561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9" y="603"/>
                      </a:cxn>
                      <a:cxn ang="0">
                        <a:pos x="16" y="600"/>
                      </a:cxn>
                      <a:cxn ang="0">
                        <a:pos x="28" y="597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39"/>
                      </a:cxn>
                      <a:cxn ang="0">
                        <a:pos x="216" y="457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3">
                        <a:moveTo>
                          <a:pt x="494" y="0"/>
                        </a:moveTo>
                        <a:lnTo>
                          <a:pt x="232" y="284"/>
                        </a:lnTo>
                        <a:lnTo>
                          <a:pt x="144" y="385"/>
                        </a:lnTo>
                        <a:lnTo>
                          <a:pt x="62" y="487"/>
                        </a:lnTo>
                        <a:lnTo>
                          <a:pt x="35" y="525"/>
                        </a:lnTo>
                        <a:lnTo>
                          <a:pt x="12" y="561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9" y="603"/>
                        </a:lnTo>
                        <a:lnTo>
                          <a:pt x="16" y="600"/>
                        </a:lnTo>
                        <a:lnTo>
                          <a:pt x="28" y="597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39"/>
                        </a:lnTo>
                        <a:lnTo>
                          <a:pt x="216" y="457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3" name="Freeform 217">
                    <a:extLst>
                      <a:ext uri="{FF2B5EF4-FFF2-40B4-BE49-F238E27FC236}">
                        <a16:creationId xmlns:a16="http://schemas.microsoft.com/office/drawing/2014/main" id="{1311078C-3479-4BBF-A3CB-39618863DF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1" y="275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4" name="Freeform 218">
                    <a:extLst>
                      <a:ext uri="{FF2B5EF4-FFF2-40B4-BE49-F238E27FC236}">
                        <a16:creationId xmlns:a16="http://schemas.microsoft.com/office/drawing/2014/main" id="{7E50C649-93AB-4CC9-8F84-83B3BD2070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2" y="288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4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4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5" name="Freeform 219">
                    <a:extLst>
                      <a:ext uri="{FF2B5EF4-FFF2-40B4-BE49-F238E27FC236}">
                        <a16:creationId xmlns:a16="http://schemas.microsoft.com/office/drawing/2014/main" id="{FC6586FB-04EB-47EF-B5E3-1EDA4AEAC2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3" y="2752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6" name="Freeform 220">
                    <a:extLst>
                      <a:ext uri="{FF2B5EF4-FFF2-40B4-BE49-F238E27FC236}">
                        <a16:creationId xmlns:a16="http://schemas.microsoft.com/office/drawing/2014/main" id="{708CBF72-7740-4BC7-87A8-4C1913BEFC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7" name="Freeform 221">
                    <a:extLst>
                      <a:ext uri="{FF2B5EF4-FFF2-40B4-BE49-F238E27FC236}">
                        <a16:creationId xmlns:a16="http://schemas.microsoft.com/office/drawing/2014/main" id="{C8C80CC2-4565-42B8-8DF4-2E198697C1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8" name="Freeform 223">
                    <a:extLst>
                      <a:ext uri="{FF2B5EF4-FFF2-40B4-BE49-F238E27FC236}">
                        <a16:creationId xmlns:a16="http://schemas.microsoft.com/office/drawing/2014/main" id="{67C40259-9476-459B-8DE8-52088D47F5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9" name="Freeform 225">
                    <a:extLst>
                      <a:ext uri="{FF2B5EF4-FFF2-40B4-BE49-F238E27FC236}">
                        <a16:creationId xmlns:a16="http://schemas.microsoft.com/office/drawing/2014/main" id="{7A75E643-3236-437C-8F65-87A62B66FF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48" y="2541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1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0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1" y="112"/>
                      </a:cxn>
                      <a:cxn ang="0">
                        <a:pos x="458" y="215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1"/>
                      </a:cxn>
                      <a:cxn ang="0">
                        <a:pos x="110" y="601"/>
                      </a:cxn>
                    </a:cxnLst>
                    <a:rect l="0" t="0" r="r" b="b"/>
                    <a:pathLst>
                      <a:path w="602" h="601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1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0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1" y="112"/>
                        </a:lnTo>
                        <a:lnTo>
                          <a:pt x="458" y="215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1"/>
                        </a:lnTo>
                        <a:lnTo>
                          <a:pt x="110" y="601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0" name="Freeform 227">
                    <a:extLst>
                      <a:ext uri="{FF2B5EF4-FFF2-40B4-BE49-F238E27FC236}">
                        <a16:creationId xmlns:a16="http://schemas.microsoft.com/office/drawing/2014/main" id="{AFC5F29D-FDAC-452C-8467-6414A2859A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1" name="Freeform 228">
                    <a:extLst>
                      <a:ext uri="{FF2B5EF4-FFF2-40B4-BE49-F238E27FC236}">
                        <a16:creationId xmlns:a16="http://schemas.microsoft.com/office/drawing/2014/main" id="{0ED294DB-0FAA-4E74-8713-86B266A4C6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2" name="Freeform 229">
                    <a:extLst>
                      <a:ext uri="{FF2B5EF4-FFF2-40B4-BE49-F238E27FC236}">
                        <a16:creationId xmlns:a16="http://schemas.microsoft.com/office/drawing/2014/main" id="{3F24329A-3E5B-4830-99D3-725EBECD13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3" name="Freeform 230">
                    <a:extLst>
                      <a:ext uri="{FF2B5EF4-FFF2-40B4-BE49-F238E27FC236}">
                        <a16:creationId xmlns:a16="http://schemas.microsoft.com/office/drawing/2014/main" id="{34ADD954-B71F-4A50-A9D1-4FFDA5B6A6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19" y="2742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8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8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4" name="Freeform 231">
                    <a:extLst>
                      <a:ext uri="{FF2B5EF4-FFF2-40B4-BE49-F238E27FC236}">
                        <a16:creationId xmlns:a16="http://schemas.microsoft.com/office/drawing/2014/main" id="{1008870D-29E9-4CEB-811C-9A64FDA79A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1" y="2613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3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2" y="12"/>
                      </a:cxn>
                      <a:cxn ang="0">
                        <a:pos x="573" y="4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3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2" y="12"/>
                        </a:lnTo>
                        <a:lnTo>
                          <a:pt x="573" y="4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5" name="Freeform 232">
                    <a:extLst>
                      <a:ext uri="{FF2B5EF4-FFF2-40B4-BE49-F238E27FC236}">
                        <a16:creationId xmlns:a16="http://schemas.microsoft.com/office/drawing/2014/main" id="{C3D84EA8-81D3-4143-8A03-1C25F119D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6" name="Freeform 233">
                    <a:extLst>
                      <a:ext uri="{FF2B5EF4-FFF2-40B4-BE49-F238E27FC236}">
                        <a16:creationId xmlns:a16="http://schemas.microsoft.com/office/drawing/2014/main" id="{D9BD7C7C-A0D2-4915-A0FA-87672B0D5C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7" name="Freeform 234">
                    <a:extLst>
                      <a:ext uri="{FF2B5EF4-FFF2-40B4-BE49-F238E27FC236}">
                        <a16:creationId xmlns:a16="http://schemas.microsoft.com/office/drawing/2014/main" id="{E382AD2D-15FE-4B47-B55F-DC6D78EF2C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8" name="Freeform 235">
                    <a:extLst>
                      <a:ext uri="{FF2B5EF4-FFF2-40B4-BE49-F238E27FC236}">
                        <a16:creationId xmlns:a16="http://schemas.microsoft.com/office/drawing/2014/main" id="{FEA3A0E5-7B26-4737-A850-2D43A89AD7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9" name="Freeform 236">
                    <a:extLst>
                      <a:ext uri="{FF2B5EF4-FFF2-40B4-BE49-F238E27FC236}">
                        <a16:creationId xmlns:a16="http://schemas.microsoft.com/office/drawing/2014/main" id="{888BA64F-B910-4BAA-9C97-FCE8C3E40B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3" y="2812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0" name="Freeform 237">
                    <a:extLst>
                      <a:ext uri="{FF2B5EF4-FFF2-40B4-BE49-F238E27FC236}">
                        <a16:creationId xmlns:a16="http://schemas.microsoft.com/office/drawing/2014/main" id="{200696B7-FB01-4FB3-97AD-F9BAB3C58D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4" y="268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1" name="Freeform 238">
                    <a:extLst>
                      <a:ext uri="{FF2B5EF4-FFF2-40B4-BE49-F238E27FC236}">
                        <a16:creationId xmlns:a16="http://schemas.microsoft.com/office/drawing/2014/main" id="{B989D156-65CE-40BA-9E0D-1ACD178CE4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2" name="Freeform 239">
                    <a:extLst>
                      <a:ext uri="{FF2B5EF4-FFF2-40B4-BE49-F238E27FC236}">
                        <a16:creationId xmlns:a16="http://schemas.microsoft.com/office/drawing/2014/main" id="{39FF8227-C89E-4066-B7BE-F833FBB8C5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3" name="Freeform 240">
                    <a:extLst>
                      <a:ext uri="{FF2B5EF4-FFF2-40B4-BE49-F238E27FC236}">
                        <a16:creationId xmlns:a16="http://schemas.microsoft.com/office/drawing/2014/main" id="{2763024C-435D-4FCF-9426-8AF7AB2647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4" name="Freeform 241">
                    <a:extLst>
                      <a:ext uri="{FF2B5EF4-FFF2-40B4-BE49-F238E27FC236}">
                        <a16:creationId xmlns:a16="http://schemas.microsoft.com/office/drawing/2014/main" id="{0417CC72-BEB0-44A5-BF70-B92AA48A5A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5" name="Freeform 242">
                    <a:extLst>
                      <a:ext uri="{FF2B5EF4-FFF2-40B4-BE49-F238E27FC236}">
                        <a16:creationId xmlns:a16="http://schemas.microsoft.com/office/drawing/2014/main" id="{7B2C4101-4CA1-4B63-ADD9-5552126332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5" y="2885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2" y="562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2" y="562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6" name="Freeform 243">
                    <a:extLst>
                      <a:ext uri="{FF2B5EF4-FFF2-40B4-BE49-F238E27FC236}">
                        <a16:creationId xmlns:a16="http://schemas.microsoft.com/office/drawing/2014/main" id="{97C7C50B-B3A4-44A3-AF73-BFF248460C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7" y="2756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7" name="Freeform 244">
                    <a:extLst>
                      <a:ext uri="{FF2B5EF4-FFF2-40B4-BE49-F238E27FC236}">
                        <a16:creationId xmlns:a16="http://schemas.microsoft.com/office/drawing/2014/main" id="{53C75B87-1EB6-4F53-B46E-C9DF6AC509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8" name="Freeform 245">
                    <a:extLst>
                      <a:ext uri="{FF2B5EF4-FFF2-40B4-BE49-F238E27FC236}">
                        <a16:creationId xmlns:a16="http://schemas.microsoft.com/office/drawing/2014/main" id="{60B496FA-6D27-4108-BB59-1F4EE015A2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9" name="Freeform 247">
                    <a:extLst>
                      <a:ext uri="{FF2B5EF4-FFF2-40B4-BE49-F238E27FC236}">
                        <a16:creationId xmlns:a16="http://schemas.microsoft.com/office/drawing/2014/main" id="{48AEDB90-388F-4B34-B5BD-C64591F360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0" name="Freeform 249">
                    <a:extLst>
                      <a:ext uri="{FF2B5EF4-FFF2-40B4-BE49-F238E27FC236}">
                        <a16:creationId xmlns:a16="http://schemas.microsoft.com/office/drawing/2014/main" id="{F9F9C79F-4B7F-4E48-97FA-86981A334E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48" y="2541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1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0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1" y="112"/>
                      </a:cxn>
                      <a:cxn ang="0">
                        <a:pos x="458" y="215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1"/>
                      </a:cxn>
                      <a:cxn ang="0">
                        <a:pos x="110" y="601"/>
                      </a:cxn>
                    </a:cxnLst>
                    <a:rect l="0" t="0" r="r" b="b"/>
                    <a:pathLst>
                      <a:path w="602" h="601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1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0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1" y="112"/>
                        </a:lnTo>
                        <a:lnTo>
                          <a:pt x="458" y="215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1"/>
                        </a:lnTo>
                        <a:lnTo>
                          <a:pt x="110" y="601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1" name="Freeform 251">
                    <a:extLst>
                      <a:ext uri="{FF2B5EF4-FFF2-40B4-BE49-F238E27FC236}">
                        <a16:creationId xmlns:a16="http://schemas.microsoft.com/office/drawing/2014/main" id="{DB718A02-DCDD-46F9-B15D-4D1209920B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2" name="Freeform 252">
                    <a:extLst>
                      <a:ext uri="{FF2B5EF4-FFF2-40B4-BE49-F238E27FC236}">
                        <a16:creationId xmlns:a16="http://schemas.microsoft.com/office/drawing/2014/main" id="{79C5C79E-B567-47A3-8D28-606876DF4D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3" name="Freeform 253">
                    <a:extLst>
                      <a:ext uri="{FF2B5EF4-FFF2-40B4-BE49-F238E27FC236}">
                        <a16:creationId xmlns:a16="http://schemas.microsoft.com/office/drawing/2014/main" id="{36A37C68-3827-44D8-B1D6-A4EFB01B38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4" name="Freeform 254">
                    <a:extLst>
                      <a:ext uri="{FF2B5EF4-FFF2-40B4-BE49-F238E27FC236}">
                        <a16:creationId xmlns:a16="http://schemas.microsoft.com/office/drawing/2014/main" id="{56159C38-CFB0-4B6C-90FB-94484555E5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19" y="2742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8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8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5" name="Freeform 255">
                    <a:extLst>
                      <a:ext uri="{FF2B5EF4-FFF2-40B4-BE49-F238E27FC236}">
                        <a16:creationId xmlns:a16="http://schemas.microsoft.com/office/drawing/2014/main" id="{4B46EDE8-213E-41D1-8D57-10A4B02AD6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1" y="2613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3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2" y="12"/>
                      </a:cxn>
                      <a:cxn ang="0">
                        <a:pos x="573" y="4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3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2" y="12"/>
                        </a:lnTo>
                        <a:lnTo>
                          <a:pt x="573" y="4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6" name="Freeform 256">
                    <a:extLst>
                      <a:ext uri="{FF2B5EF4-FFF2-40B4-BE49-F238E27FC236}">
                        <a16:creationId xmlns:a16="http://schemas.microsoft.com/office/drawing/2014/main" id="{43D27EF2-5615-4F87-AC19-CC728EB660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7" name="Freeform 257">
                    <a:extLst>
                      <a:ext uri="{FF2B5EF4-FFF2-40B4-BE49-F238E27FC236}">
                        <a16:creationId xmlns:a16="http://schemas.microsoft.com/office/drawing/2014/main" id="{D0485C7B-0F1E-4353-B9C2-B7DA9CAF1D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8" name="Freeform 258">
                    <a:extLst>
                      <a:ext uri="{FF2B5EF4-FFF2-40B4-BE49-F238E27FC236}">
                        <a16:creationId xmlns:a16="http://schemas.microsoft.com/office/drawing/2014/main" id="{35CD4A80-7A5E-411D-A844-7FC79EA822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9" name="Freeform 259">
                    <a:extLst>
                      <a:ext uri="{FF2B5EF4-FFF2-40B4-BE49-F238E27FC236}">
                        <a16:creationId xmlns:a16="http://schemas.microsoft.com/office/drawing/2014/main" id="{795BDD9C-68FD-4F5B-9A9B-5C48A0BA3B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0" name="Freeform 260">
                    <a:extLst>
                      <a:ext uri="{FF2B5EF4-FFF2-40B4-BE49-F238E27FC236}">
                        <a16:creationId xmlns:a16="http://schemas.microsoft.com/office/drawing/2014/main" id="{702465E8-D063-417C-AD0A-E200976991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3" y="2812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1" name="Freeform 261">
                    <a:extLst>
                      <a:ext uri="{FF2B5EF4-FFF2-40B4-BE49-F238E27FC236}">
                        <a16:creationId xmlns:a16="http://schemas.microsoft.com/office/drawing/2014/main" id="{6A4652AE-90B4-4B47-8FA7-36BE2B44AA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4" y="268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2" name="Freeform 262">
                    <a:extLst>
                      <a:ext uri="{FF2B5EF4-FFF2-40B4-BE49-F238E27FC236}">
                        <a16:creationId xmlns:a16="http://schemas.microsoft.com/office/drawing/2014/main" id="{5508D8F0-747B-4516-A5EE-29BC168CAC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3" name="Freeform 263">
                    <a:extLst>
                      <a:ext uri="{FF2B5EF4-FFF2-40B4-BE49-F238E27FC236}">
                        <a16:creationId xmlns:a16="http://schemas.microsoft.com/office/drawing/2014/main" id="{F2C9BBF2-EB5B-4AA4-B0B8-7D0B59B61F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4" name="Freeform 264">
                    <a:extLst>
                      <a:ext uri="{FF2B5EF4-FFF2-40B4-BE49-F238E27FC236}">
                        <a16:creationId xmlns:a16="http://schemas.microsoft.com/office/drawing/2014/main" id="{ED8D5AEF-D456-4E1E-B629-933080B5AE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5" name="Freeform 265">
                    <a:extLst>
                      <a:ext uri="{FF2B5EF4-FFF2-40B4-BE49-F238E27FC236}">
                        <a16:creationId xmlns:a16="http://schemas.microsoft.com/office/drawing/2014/main" id="{FD80D42D-0F56-4DAE-B728-2858D63262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6" name="Freeform 266">
                    <a:extLst>
                      <a:ext uri="{FF2B5EF4-FFF2-40B4-BE49-F238E27FC236}">
                        <a16:creationId xmlns:a16="http://schemas.microsoft.com/office/drawing/2014/main" id="{EA5AA0D2-D068-4810-AD6B-259EBAB026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5" y="2885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2" y="562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2" y="562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7" name="Freeform 267">
                    <a:extLst>
                      <a:ext uri="{FF2B5EF4-FFF2-40B4-BE49-F238E27FC236}">
                        <a16:creationId xmlns:a16="http://schemas.microsoft.com/office/drawing/2014/main" id="{08FAAA98-82F2-41AF-A7D5-DD55FB81F1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7" y="2756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8" name="Freeform 268">
                    <a:extLst>
                      <a:ext uri="{FF2B5EF4-FFF2-40B4-BE49-F238E27FC236}">
                        <a16:creationId xmlns:a16="http://schemas.microsoft.com/office/drawing/2014/main" id="{831C473F-EF0E-4534-8A04-BBE8FA6429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9" name="Freeform 269">
                    <a:extLst>
                      <a:ext uri="{FF2B5EF4-FFF2-40B4-BE49-F238E27FC236}">
                        <a16:creationId xmlns:a16="http://schemas.microsoft.com/office/drawing/2014/main" id="{DC6CA6CB-C237-42B9-BD7A-EEE7A5ABDA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0" name="Freeform 271">
                    <a:extLst>
                      <a:ext uri="{FF2B5EF4-FFF2-40B4-BE49-F238E27FC236}">
                        <a16:creationId xmlns:a16="http://schemas.microsoft.com/office/drawing/2014/main" id="{129029AF-F2F9-435C-BA43-77E05975B2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1" name="Freeform 273">
                    <a:extLst>
                      <a:ext uri="{FF2B5EF4-FFF2-40B4-BE49-F238E27FC236}">
                        <a16:creationId xmlns:a16="http://schemas.microsoft.com/office/drawing/2014/main" id="{A3C5B598-3FAE-400C-BCE2-2476AFC3A2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2" y="254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2" name="Freeform 275">
                    <a:extLst>
                      <a:ext uri="{FF2B5EF4-FFF2-40B4-BE49-F238E27FC236}">
                        <a16:creationId xmlns:a16="http://schemas.microsoft.com/office/drawing/2014/main" id="{4AC2525C-D113-4865-9B36-E6C5583068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4" y="254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3" name="Freeform 276">
                    <a:extLst>
                      <a:ext uri="{FF2B5EF4-FFF2-40B4-BE49-F238E27FC236}">
                        <a16:creationId xmlns:a16="http://schemas.microsoft.com/office/drawing/2014/main" id="{72AF4905-BF98-42B9-A92C-0F85D39472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4" name="Freeform 277">
                    <a:extLst>
                      <a:ext uri="{FF2B5EF4-FFF2-40B4-BE49-F238E27FC236}">
                        <a16:creationId xmlns:a16="http://schemas.microsoft.com/office/drawing/2014/main" id="{8D7BFB7F-B5FC-482B-971F-BD8C502002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5" name="Freeform 278">
                    <a:extLst>
                      <a:ext uri="{FF2B5EF4-FFF2-40B4-BE49-F238E27FC236}">
                        <a16:creationId xmlns:a16="http://schemas.microsoft.com/office/drawing/2014/main" id="{A561FA02-D20B-4D69-BFC8-412B499FAB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23" y="274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4"/>
                      </a:cxn>
                      <a:cxn ang="0">
                        <a:pos x="62" y="488"/>
                      </a:cxn>
                      <a:cxn ang="0">
                        <a:pos x="33" y="524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4"/>
                        </a:lnTo>
                        <a:lnTo>
                          <a:pt x="62" y="488"/>
                        </a:lnTo>
                        <a:lnTo>
                          <a:pt x="33" y="524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6" name="Freeform 279">
                    <a:extLst>
                      <a:ext uri="{FF2B5EF4-FFF2-40B4-BE49-F238E27FC236}">
                        <a16:creationId xmlns:a16="http://schemas.microsoft.com/office/drawing/2014/main" id="{51AC6E33-C991-4605-9E96-B25119D1B5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4" y="261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7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7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7" name="Freeform 280">
                    <a:extLst>
                      <a:ext uri="{FF2B5EF4-FFF2-40B4-BE49-F238E27FC236}">
                        <a16:creationId xmlns:a16="http://schemas.microsoft.com/office/drawing/2014/main" id="{983F0244-93ED-44EC-9CB6-E3B2C5A530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25" y="274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2" y="284"/>
                      </a:cxn>
                      <a:cxn ang="0">
                        <a:pos x="142" y="385"/>
                      </a:cxn>
                      <a:cxn ang="0">
                        <a:pos x="62" y="489"/>
                      </a:cxn>
                      <a:cxn ang="0">
                        <a:pos x="33" y="525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7" y="602"/>
                      </a:cxn>
                      <a:cxn ang="0">
                        <a:pos x="16" y="601"/>
                      </a:cxn>
                      <a:cxn ang="0">
                        <a:pos x="27" y="597"/>
                      </a:cxn>
                      <a:cxn ang="0">
                        <a:pos x="39" y="589"/>
                      </a:cxn>
                      <a:cxn ang="0">
                        <a:pos x="76" y="568"/>
                      </a:cxn>
                      <a:cxn ang="0">
                        <a:pos x="112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2" y="284"/>
                        </a:lnTo>
                        <a:lnTo>
                          <a:pt x="142" y="385"/>
                        </a:lnTo>
                        <a:lnTo>
                          <a:pt x="62" y="489"/>
                        </a:lnTo>
                        <a:lnTo>
                          <a:pt x="33" y="525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7" y="602"/>
                        </a:lnTo>
                        <a:lnTo>
                          <a:pt x="16" y="601"/>
                        </a:lnTo>
                        <a:lnTo>
                          <a:pt x="27" y="597"/>
                        </a:lnTo>
                        <a:lnTo>
                          <a:pt x="39" y="589"/>
                        </a:lnTo>
                        <a:lnTo>
                          <a:pt x="76" y="568"/>
                        </a:lnTo>
                        <a:lnTo>
                          <a:pt x="112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8" name="Freeform 281">
                    <a:extLst>
                      <a:ext uri="{FF2B5EF4-FFF2-40B4-BE49-F238E27FC236}">
                        <a16:creationId xmlns:a16="http://schemas.microsoft.com/office/drawing/2014/main" id="{B1093A9F-133F-4BFC-99DA-ED4B5379A0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6" y="261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5" y="35"/>
                      </a:cxn>
                      <a:cxn ang="0">
                        <a:pos x="561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7"/>
                      </a:cxn>
                      <a:cxn ang="0">
                        <a:pos x="596" y="27"/>
                      </a:cxn>
                      <a:cxn ang="0">
                        <a:pos x="590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5" y="35"/>
                        </a:lnTo>
                        <a:lnTo>
                          <a:pt x="561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7"/>
                        </a:lnTo>
                        <a:lnTo>
                          <a:pt x="596" y="27"/>
                        </a:lnTo>
                        <a:lnTo>
                          <a:pt x="590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9" name="Freeform 282">
                    <a:extLst>
                      <a:ext uri="{FF2B5EF4-FFF2-40B4-BE49-F238E27FC236}">
                        <a16:creationId xmlns:a16="http://schemas.microsoft.com/office/drawing/2014/main" id="{E9DD4D98-3EB4-4753-9444-85F02E7A2A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0" name="Freeform 283">
                    <a:extLst>
                      <a:ext uri="{FF2B5EF4-FFF2-40B4-BE49-F238E27FC236}">
                        <a16:creationId xmlns:a16="http://schemas.microsoft.com/office/drawing/2014/main" id="{12A08622-7D02-4CB1-B0FB-CDD0D79510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1" name="Freeform 284">
                    <a:extLst>
                      <a:ext uri="{FF2B5EF4-FFF2-40B4-BE49-F238E27FC236}">
                        <a16:creationId xmlns:a16="http://schemas.microsoft.com/office/drawing/2014/main" id="{8174FBB7-22C5-41A1-BFA6-6BEAC3BBE3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7" y="2816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3" y="562"/>
                      </a:cxn>
                      <a:cxn ang="0">
                        <a:pos x="6" y="575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9" y="602"/>
                      </a:cxn>
                      <a:cxn ang="0">
                        <a:pos x="18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9" y="369"/>
                      </a:cxn>
                      <a:cxn ang="0">
                        <a:pos x="319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3" y="562"/>
                        </a:lnTo>
                        <a:lnTo>
                          <a:pt x="6" y="575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9" y="602"/>
                        </a:lnTo>
                        <a:lnTo>
                          <a:pt x="18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9" y="369"/>
                        </a:lnTo>
                        <a:lnTo>
                          <a:pt x="319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2" name="Freeform 285">
                    <a:extLst>
                      <a:ext uri="{FF2B5EF4-FFF2-40B4-BE49-F238E27FC236}">
                        <a16:creationId xmlns:a16="http://schemas.microsoft.com/office/drawing/2014/main" id="{318DEF9E-6B6C-4041-96A0-B7B642937D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8" y="268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2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7"/>
                      </a:cxn>
                      <a:cxn ang="0">
                        <a:pos x="596" y="29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2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7"/>
                        </a:lnTo>
                        <a:lnTo>
                          <a:pt x="596" y="29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3" name="Freeform 286">
                    <a:extLst>
                      <a:ext uri="{FF2B5EF4-FFF2-40B4-BE49-F238E27FC236}">
                        <a16:creationId xmlns:a16="http://schemas.microsoft.com/office/drawing/2014/main" id="{D16FD3C7-2357-423B-8CD0-5719F74432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9" y="2818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2"/>
                      </a:cxn>
                      <a:cxn ang="0">
                        <a:pos x="6" y="575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7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8" y="369"/>
                      </a:cxn>
                      <a:cxn ang="0">
                        <a:pos x="318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2"/>
                        </a:lnTo>
                        <a:lnTo>
                          <a:pt x="6" y="575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7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8" y="369"/>
                        </a:lnTo>
                        <a:lnTo>
                          <a:pt x="318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4" name="Freeform 287">
                    <a:extLst>
                      <a:ext uri="{FF2B5EF4-FFF2-40B4-BE49-F238E27FC236}">
                        <a16:creationId xmlns:a16="http://schemas.microsoft.com/office/drawing/2014/main" id="{E2EFC96F-6179-433B-975B-45DC3F72E1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00" y="268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1" y="13"/>
                      </a:cxn>
                      <a:cxn ang="0">
                        <a:pos x="574" y="5"/>
                      </a:cxn>
                      <a:cxn ang="0">
                        <a:pos x="586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1" y="13"/>
                        </a:lnTo>
                        <a:lnTo>
                          <a:pt x="574" y="5"/>
                        </a:lnTo>
                        <a:lnTo>
                          <a:pt x="586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5" name="Freeform 288">
                    <a:extLst>
                      <a:ext uri="{FF2B5EF4-FFF2-40B4-BE49-F238E27FC236}">
                        <a16:creationId xmlns:a16="http://schemas.microsoft.com/office/drawing/2014/main" id="{167CC6BB-7626-487B-8D60-CD9389B08F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6" name="Freeform 289">
                    <a:extLst>
                      <a:ext uri="{FF2B5EF4-FFF2-40B4-BE49-F238E27FC236}">
                        <a16:creationId xmlns:a16="http://schemas.microsoft.com/office/drawing/2014/main" id="{B7DCEF94-DB54-4F49-9C49-26651F8BB1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7" name="Freeform 290">
                    <a:extLst>
                      <a:ext uri="{FF2B5EF4-FFF2-40B4-BE49-F238E27FC236}">
                        <a16:creationId xmlns:a16="http://schemas.microsoft.com/office/drawing/2014/main" id="{304EA53A-A2C7-4DEC-B337-9290A37EBB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9" y="288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2" y="286"/>
                      </a:cxn>
                      <a:cxn ang="0">
                        <a:pos x="142" y="386"/>
                      </a:cxn>
                      <a:cxn ang="0">
                        <a:pos x="62" y="489"/>
                      </a:cxn>
                      <a:cxn ang="0">
                        <a:pos x="33" y="526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7"/>
                      </a:cxn>
                      <a:cxn ang="0">
                        <a:pos x="0" y="595"/>
                      </a:cxn>
                      <a:cxn ang="0">
                        <a:pos x="3" y="600"/>
                      </a:cxn>
                      <a:cxn ang="0">
                        <a:pos x="7" y="602"/>
                      </a:cxn>
                      <a:cxn ang="0">
                        <a:pos x="16" y="601"/>
                      </a:cxn>
                      <a:cxn ang="0">
                        <a:pos x="27" y="597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2" y="541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2" y="286"/>
                        </a:lnTo>
                        <a:lnTo>
                          <a:pt x="142" y="386"/>
                        </a:lnTo>
                        <a:lnTo>
                          <a:pt x="62" y="489"/>
                        </a:lnTo>
                        <a:lnTo>
                          <a:pt x="33" y="526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7"/>
                        </a:lnTo>
                        <a:lnTo>
                          <a:pt x="0" y="595"/>
                        </a:lnTo>
                        <a:lnTo>
                          <a:pt x="3" y="600"/>
                        </a:lnTo>
                        <a:lnTo>
                          <a:pt x="7" y="602"/>
                        </a:lnTo>
                        <a:lnTo>
                          <a:pt x="16" y="601"/>
                        </a:lnTo>
                        <a:lnTo>
                          <a:pt x="27" y="597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2" y="541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8" name="Freeform 291">
                    <a:extLst>
                      <a:ext uri="{FF2B5EF4-FFF2-40B4-BE49-F238E27FC236}">
                        <a16:creationId xmlns:a16="http://schemas.microsoft.com/office/drawing/2014/main" id="{44233E91-8CF3-4E39-B30D-7E478AA243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70" y="275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5" y="232"/>
                      </a:cxn>
                      <a:cxn ang="0">
                        <a:pos x="386" y="143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2"/>
                      </a:cxn>
                      <a:cxn ang="0">
                        <a:pos x="575" y="5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6"/>
                      </a:cxn>
                      <a:cxn ang="0">
                        <a:pos x="596" y="28"/>
                      </a:cxn>
                      <a:cxn ang="0">
                        <a:pos x="590" y="41"/>
                      </a:cxn>
                      <a:cxn ang="0">
                        <a:pos x="567" y="77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5" y="232"/>
                        </a:lnTo>
                        <a:lnTo>
                          <a:pt x="386" y="143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2"/>
                        </a:lnTo>
                        <a:lnTo>
                          <a:pt x="575" y="5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6"/>
                        </a:lnTo>
                        <a:lnTo>
                          <a:pt x="596" y="28"/>
                        </a:lnTo>
                        <a:lnTo>
                          <a:pt x="590" y="41"/>
                        </a:lnTo>
                        <a:lnTo>
                          <a:pt x="567" y="77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9" name="Freeform 292">
                    <a:extLst>
                      <a:ext uri="{FF2B5EF4-FFF2-40B4-BE49-F238E27FC236}">
                        <a16:creationId xmlns:a16="http://schemas.microsoft.com/office/drawing/2014/main" id="{5440592C-98BB-4412-8059-2E50BFF659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71" y="289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1" y="285"/>
                      </a:cxn>
                      <a:cxn ang="0">
                        <a:pos x="142" y="386"/>
                      </a:cxn>
                      <a:cxn ang="0">
                        <a:pos x="61" y="488"/>
                      </a:cxn>
                      <a:cxn ang="0">
                        <a:pos x="33" y="526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6"/>
                      </a:cxn>
                      <a:cxn ang="0">
                        <a:pos x="0" y="595"/>
                      </a:cxn>
                      <a:cxn ang="0">
                        <a:pos x="2" y="599"/>
                      </a:cxn>
                      <a:cxn ang="0">
                        <a:pos x="7" y="602"/>
                      </a:cxn>
                      <a:cxn ang="0">
                        <a:pos x="15" y="601"/>
                      </a:cxn>
                      <a:cxn ang="0">
                        <a:pos x="27" y="596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6" y="369"/>
                      </a:cxn>
                      <a:cxn ang="0">
                        <a:pos x="316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1" y="285"/>
                        </a:lnTo>
                        <a:lnTo>
                          <a:pt x="142" y="386"/>
                        </a:lnTo>
                        <a:lnTo>
                          <a:pt x="61" y="488"/>
                        </a:lnTo>
                        <a:lnTo>
                          <a:pt x="33" y="526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6"/>
                        </a:lnTo>
                        <a:lnTo>
                          <a:pt x="0" y="595"/>
                        </a:lnTo>
                        <a:lnTo>
                          <a:pt x="2" y="599"/>
                        </a:lnTo>
                        <a:lnTo>
                          <a:pt x="7" y="602"/>
                        </a:lnTo>
                        <a:lnTo>
                          <a:pt x="15" y="601"/>
                        </a:lnTo>
                        <a:lnTo>
                          <a:pt x="27" y="596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6" y="369"/>
                        </a:lnTo>
                        <a:lnTo>
                          <a:pt x="316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0" name="Freeform 293">
                    <a:extLst>
                      <a:ext uri="{FF2B5EF4-FFF2-40B4-BE49-F238E27FC236}">
                        <a16:creationId xmlns:a16="http://schemas.microsoft.com/office/drawing/2014/main" id="{605C3244-53F1-437B-BC8E-7160E7DE07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72" y="276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5" y="232"/>
                      </a:cxn>
                      <a:cxn ang="0">
                        <a:pos x="386" y="143"/>
                      </a:cxn>
                      <a:cxn ang="0">
                        <a:pos x="488" y="62"/>
                      </a:cxn>
                      <a:cxn ang="0">
                        <a:pos x="525" y="33"/>
                      </a:cxn>
                      <a:cxn ang="0">
                        <a:pos x="561" y="12"/>
                      </a:cxn>
                      <a:cxn ang="0">
                        <a:pos x="574" y="4"/>
                      </a:cxn>
                      <a:cxn ang="0">
                        <a:pos x="586" y="2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0" y="16"/>
                      </a:cxn>
                      <a:cxn ang="0">
                        <a:pos x="596" y="28"/>
                      </a:cxn>
                      <a:cxn ang="0">
                        <a:pos x="590" y="40"/>
                      </a:cxn>
                      <a:cxn ang="0">
                        <a:pos x="567" y="77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5" y="232"/>
                        </a:lnTo>
                        <a:lnTo>
                          <a:pt x="386" y="143"/>
                        </a:lnTo>
                        <a:lnTo>
                          <a:pt x="488" y="62"/>
                        </a:lnTo>
                        <a:lnTo>
                          <a:pt x="525" y="33"/>
                        </a:lnTo>
                        <a:lnTo>
                          <a:pt x="561" y="12"/>
                        </a:lnTo>
                        <a:lnTo>
                          <a:pt x="574" y="4"/>
                        </a:lnTo>
                        <a:lnTo>
                          <a:pt x="586" y="2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0" y="16"/>
                        </a:lnTo>
                        <a:lnTo>
                          <a:pt x="596" y="28"/>
                        </a:lnTo>
                        <a:lnTo>
                          <a:pt x="590" y="40"/>
                        </a:lnTo>
                        <a:lnTo>
                          <a:pt x="567" y="77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1" name="Freeform 294">
                    <a:extLst>
                      <a:ext uri="{FF2B5EF4-FFF2-40B4-BE49-F238E27FC236}">
                        <a16:creationId xmlns:a16="http://schemas.microsoft.com/office/drawing/2014/main" id="{792822F9-AAF2-48B5-80EF-10D8119063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33" y="2637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70" y="197"/>
                      </a:cxn>
                      <a:cxn ang="0">
                        <a:pos x="70" y="197"/>
                      </a:cxn>
                      <a:cxn ang="0">
                        <a:pos x="71" y="196"/>
                      </a:cxn>
                      <a:cxn ang="0">
                        <a:pos x="72" y="196"/>
                      </a:cxn>
                      <a:cxn ang="0">
                        <a:pos x="72" y="195"/>
                      </a:cxn>
                      <a:cxn ang="0">
                        <a:pos x="77" y="192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9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19" y="153"/>
                      </a:cxn>
                      <a:cxn ang="0">
                        <a:pos x="129" y="136"/>
                      </a:cxn>
                      <a:cxn ang="0">
                        <a:pos x="129" y="136"/>
                      </a:cxn>
                      <a:cxn ang="0">
                        <a:pos x="136" y="120"/>
                      </a:cxn>
                      <a:cxn ang="0">
                        <a:pos x="134" y="101"/>
                      </a:cxn>
                      <a:cxn ang="0">
                        <a:pos x="126" y="82"/>
                      </a:cxn>
                      <a:cxn ang="0">
                        <a:pos x="108" y="66"/>
                      </a:cxn>
                      <a:cxn ang="0">
                        <a:pos x="87" y="48"/>
                      </a:cxn>
                      <a:cxn ang="0">
                        <a:pos x="62" y="33"/>
                      </a:cxn>
                      <a:cxn ang="0">
                        <a:pos x="62" y="33"/>
                      </a:cxn>
                      <a:cxn ang="0">
                        <a:pos x="42" y="20"/>
                      </a:cxn>
                      <a:cxn ang="0">
                        <a:pos x="19" y="10"/>
                      </a:cxn>
                      <a:cxn ang="0">
                        <a:pos x="19" y="10"/>
                      </a:cxn>
                      <a:cxn ang="0">
                        <a:pos x="13" y="6"/>
                      </a:cxn>
                      <a:cxn ang="0">
                        <a:pos x="6" y="3"/>
                      </a:cxn>
                      <a:cxn ang="0">
                        <a:pos x="6" y="3"/>
                      </a:cxn>
                      <a:cxn ang="0">
                        <a:pos x="6" y="3"/>
                      </a:cxn>
                      <a:cxn ang="0">
                        <a:pos x="3" y="2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7">
                        <a:moveTo>
                          <a:pt x="70" y="197"/>
                        </a:moveTo>
                        <a:lnTo>
                          <a:pt x="70" y="197"/>
                        </a:lnTo>
                        <a:lnTo>
                          <a:pt x="71" y="196"/>
                        </a:lnTo>
                        <a:lnTo>
                          <a:pt x="72" y="196"/>
                        </a:lnTo>
                        <a:lnTo>
                          <a:pt x="72" y="195"/>
                        </a:lnTo>
                        <a:lnTo>
                          <a:pt x="77" y="192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9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19" y="153"/>
                        </a:lnTo>
                        <a:lnTo>
                          <a:pt x="129" y="136"/>
                        </a:lnTo>
                        <a:lnTo>
                          <a:pt x="129" y="136"/>
                        </a:lnTo>
                        <a:lnTo>
                          <a:pt x="136" y="120"/>
                        </a:lnTo>
                        <a:lnTo>
                          <a:pt x="134" y="101"/>
                        </a:lnTo>
                        <a:lnTo>
                          <a:pt x="126" y="82"/>
                        </a:lnTo>
                        <a:lnTo>
                          <a:pt x="108" y="66"/>
                        </a:lnTo>
                        <a:lnTo>
                          <a:pt x="87" y="48"/>
                        </a:lnTo>
                        <a:lnTo>
                          <a:pt x="62" y="33"/>
                        </a:lnTo>
                        <a:lnTo>
                          <a:pt x="62" y="33"/>
                        </a:lnTo>
                        <a:lnTo>
                          <a:pt x="42" y="20"/>
                        </a:lnTo>
                        <a:lnTo>
                          <a:pt x="19" y="10"/>
                        </a:lnTo>
                        <a:lnTo>
                          <a:pt x="19" y="10"/>
                        </a:lnTo>
                        <a:lnTo>
                          <a:pt x="13" y="6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2" name="Freeform 295">
                    <a:extLst>
                      <a:ext uri="{FF2B5EF4-FFF2-40B4-BE49-F238E27FC236}">
                        <a16:creationId xmlns:a16="http://schemas.microsoft.com/office/drawing/2014/main" id="{42EE3E99-64ED-4A32-9AC6-8F2180EB42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32" y="2639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70" y="196"/>
                      </a:cxn>
                      <a:cxn ang="0">
                        <a:pos x="71" y="196"/>
                      </a:cxn>
                      <a:cxn ang="0">
                        <a:pos x="71" y="196"/>
                      </a:cxn>
                      <a:cxn ang="0">
                        <a:pos x="72" y="194"/>
                      </a:cxn>
                      <a:cxn ang="0">
                        <a:pos x="74" y="194"/>
                      </a:cxn>
                      <a:cxn ang="0">
                        <a:pos x="74" y="194"/>
                      </a:cxn>
                      <a:cxn ang="0">
                        <a:pos x="78" y="191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7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20" y="153"/>
                      </a:cxn>
                      <a:cxn ang="0">
                        <a:pos x="129" y="135"/>
                      </a:cxn>
                      <a:cxn ang="0">
                        <a:pos x="129" y="135"/>
                      </a:cxn>
                      <a:cxn ang="0">
                        <a:pos x="136" y="119"/>
                      </a:cxn>
                      <a:cxn ang="0">
                        <a:pos x="134" y="101"/>
                      </a:cxn>
                      <a:cxn ang="0">
                        <a:pos x="134" y="101"/>
                      </a:cxn>
                      <a:cxn ang="0">
                        <a:pos x="126" y="81"/>
                      </a:cxn>
                      <a:cxn ang="0">
                        <a:pos x="108" y="65"/>
                      </a:cxn>
                      <a:cxn ang="0">
                        <a:pos x="87" y="47"/>
                      </a:cxn>
                      <a:cxn ang="0">
                        <a:pos x="64" y="3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6">
                        <a:moveTo>
                          <a:pt x="70" y="196"/>
                        </a:moveTo>
                        <a:lnTo>
                          <a:pt x="71" y="196"/>
                        </a:lnTo>
                        <a:lnTo>
                          <a:pt x="71" y="196"/>
                        </a:lnTo>
                        <a:lnTo>
                          <a:pt x="72" y="194"/>
                        </a:lnTo>
                        <a:lnTo>
                          <a:pt x="74" y="194"/>
                        </a:lnTo>
                        <a:lnTo>
                          <a:pt x="74" y="194"/>
                        </a:lnTo>
                        <a:lnTo>
                          <a:pt x="78" y="191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7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20" y="153"/>
                        </a:lnTo>
                        <a:lnTo>
                          <a:pt x="129" y="135"/>
                        </a:lnTo>
                        <a:lnTo>
                          <a:pt x="129" y="135"/>
                        </a:lnTo>
                        <a:lnTo>
                          <a:pt x="136" y="119"/>
                        </a:lnTo>
                        <a:lnTo>
                          <a:pt x="134" y="101"/>
                        </a:lnTo>
                        <a:lnTo>
                          <a:pt x="134" y="101"/>
                        </a:lnTo>
                        <a:lnTo>
                          <a:pt x="126" y="81"/>
                        </a:lnTo>
                        <a:lnTo>
                          <a:pt x="108" y="65"/>
                        </a:lnTo>
                        <a:lnTo>
                          <a:pt x="87" y="47"/>
                        </a:lnTo>
                        <a:lnTo>
                          <a:pt x="64" y="3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3" name="Freeform 296">
                    <a:extLst>
                      <a:ext uri="{FF2B5EF4-FFF2-40B4-BE49-F238E27FC236}">
                        <a16:creationId xmlns:a16="http://schemas.microsoft.com/office/drawing/2014/main" id="{A13CBAA6-4E4F-4BA4-B3C0-DBFB08398E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22" y="2639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69" y="197"/>
                      </a:cxn>
                      <a:cxn ang="0">
                        <a:pos x="69" y="197"/>
                      </a:cxn>
                      <a:cxn ang="0">
                        <a:pos x="71" y="197"/>
                      </a:cxn>
                      <a:cxn ang="0">
                        <a:pos x="72" y="196"/>
                      </a:cxn>
                      <a:cxn ang="0">
                        <a:pos x="72" y="194"/>
                      </a:cxn>
                      <a:cxn ang="0">
                        <a:pos x="77" y="191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9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20" y="153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36" y="119"/>
                      </a:cxn>
                      <a:cxn ang="0">
                        <a:pos x="134" y="102"/>
                      </a:cxn>
                      <a:cxn ang="0">
                        <a:pos x="126" y="82"/>
                      </a:cxn>
                      <a:cxn ang="0">
                        <a:pos x="108" y="66"/>
                      </a:cxn>
                      <a:cxn ang="0">
                        <a:pos x="87" y="49"/>
                      </a:cxn>
                      <a:cxn ang="0">
                        <a:pos x="64" y="3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7">
                        <a:moveTo>
                          <a:pt x="69" y="197"/>
                        </a:moveTo>
                        <a:lnTo>
                          <a:pt x="69" y="197"/>
                        </a:lnTo>
                        <a:lnTo>
                          <a:pt x="71" y="197"/>
                        </a:lnTo>
                        <a:lnTo>
                          <a:pt x="72" y="196"/>
                        </a:lnTo>
                        <a:lnTo>
                          <a:pt x="72" y="194"/>
                        </a:lnTo>
                        <a:lnTo>
                          <a:pt x="77" y="191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9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20" y="153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36" y="119"/>
                        </a:lnTo>
                        <a:lnTo>
                          <a:pt x="134" y="102"/>
                        </a:lnTo>
                        <a:lnTo>
                          <a:pt x="126" y="82"/>
                        </a:lnTo>
                        <a:lnTo>
                          <a:pt x="108" y="66"/>
                        </a:lnTo>
                        <a:lnTo>
                          <a:pt x="87" y="49"/>
                        </a:lnTo>
                        <a:lnTo>
                          <a:pt x="64" y="3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4" name="Freeform 297">
                    <a:extLst>
                      <a:ext uri="{FF2B5EF4-FFF2-40B4-BE49-F238E27FC236}">
                        <a16:creationId xmlns:a16="http://schemas.microsoft.com/office/drawing/2014/main" id="{890B8CE5-8C70-4F66-B7EF-F13E8CC9EF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89" y="2942"/>
                    <a:ext cx="49" cy="64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2"/>
                      </a:cxn>
                      <a:cxn ang="0">
                        <a:pos x="57" y="2"/>
                      </a:cxn>
                      <a:cxn ang="0">
                        <a:pos x="55" y="3"/>
                      </a:cxn>
                      <a:cxn ang="0">
                        <a:pos x="55" y="3"/>
                      </a:cxn>
                      <a:cxn ang="0">
                        <a:pos x="51" y="7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35" y="22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13" y="51"/>
                      </a:cxn>
                      <a:cxn ang="0">
                        <a:pos x="5" y="68"/>
                      </a:cxn>
                      <a:cxn ang="0">
                        <a:pos x="5" y="68"/>
                      </a:cxn>
                      <a:cxn ang="0">
                        <a:pos x="0" y="84"/>
                      </a:cxn>
                      <a:cxn ang="0">
                        <a:pos x="3" y="102"/>
                      </a:cxn>
                      <a:cxn ang="0">
                        <a:pos x="13" y="121"/>
                      </a:cxn>
                      <a:cxn ang="0">
                        <a:pos x="32" y="136"/>
                      </a:cxn>
                      <a:cxn ang="0">
                        <a:pos x="55" y="150"/>
                      </a:cxn>
                      <a:cxn ang="0">
                        <a:pos x="80" y="163"/>
                      </a:cxn>
                      <a:cxn ang="0">
                        <a:pos x="80" y="163"/>
                      </a:cxn>
                      <a:cxn ang="0">
                        <a:pos x="103" y="173"/>
                      </a:cxn>
                      <a:cxn ang="0">
                        <a:pos x="126" y="183"/>
                      </a:cxn>
                      <a:cxn ang="0">
                        <a:pos x="126" y="183"/>
                      </a:cxn>
                      <a:cxn ang="0">
                        <a:pos x="133" y="186"/>
                      </a:cxn>
                      <a:cxn ang="0">
                        <a:pos x="140" y="189"/>
                      </a:cxn>
                      <a:cxn ang="0">
                        <a:pos x="140" y="189"/>
                      </a:cxn>
                      <a:cxn ang="0">
                        <a:pos x="140" y="189"/>
                      </a:cxn>
                      <a:cxn ang="0">
                        <a:pos x="143" y="189"/>
                      </a:cxn>
                      <a:cxn ang="0">
                        <a:pos x="144" y="190"/>
                      </a:cxn>
                      <a:cxn ang="0">
                        <a:pos x="144" y="190"/>
                      </a:cxn>
                      <a:cxn ang="0">
                        <a:pos x="144" y="190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</a:cxnLst>
                    <a:rect l="0" t="0" r="r" b="b"/>
                    <a:pathLst>
                      <a:path w="146" h="190">
                        <a:moveTo>
                          <a:pt x="58" y="0"/>
                        </a:moveTo>
                        <a:lnTo>
                          <a:pt x="58" y="2"/>
                        </a:lnTo>
                        <a:lnTo>
                          <a:pt x="57" y="2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1" y="7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35" y="22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13" y="51"/>
                        </a:lnTo>
                        <a:lnTo>
                          <a:pt x="5" y="68"/>
                        </a:lnTo>
                        <a:lnTo>
                          <a:pt x="5" y="68"/>
                        </a:lnTo>
                        <a:lnTo>
                          <a:pt x="0" y="84"/>
                        </a:lnTo>
                        <a:lnTo>
                          <a:pt x="3" y="102"/>
                        </a:lnTo>
                        <a:lnTo>
                          <a:pt x="13" y="121"/>
                        </a:lnTo>
                        <a:lnTo>
                          <a:pt x="32" y="136"/>
                        </a:lnTo>
                        <a:lnTo>
                          <a:pt x="55" y="150"/>
                        </a:lnTo>
                        <a:lnTo>
                          <a:pt x="80" y="163"/>
                        </a:lnTo>
                        <a:lnTo>
                          <a:pt x="80" y="163"/>
                        </a:lnTo>
                        <a:lnTo>
                          <a:pt x="103" y="173"/>
                        </a:lnTo>
                        <a:lnTo>
                          <a:pt x="126" y="183"/>
                        </a:lnTo>
                        <a:lnTo>
                          <a:pt x="126" y="183"/>
                        </a:lnTo>
                        <a:lnTo>
                          <a:pt x="133" y="186"/>
                        </a:lnTo>
                        <a:lnTo>
                          <a:pt x="140" y="189"/>
                        </a:lnTo>
                        <a:lnTo>
                          <a:pt x="140" y="189"/>
                        </a:lnTo>
                        <a:lnTo>
                          <a:pt x="140" y="189"/>
                        </a:lnTo>
                        <a:lnTo>
                          <a:pt x="143" y="189"/>
                        </a:lnTo>
                        <a:lnTo>
                          <a:pt x="144" y="190"/>
                        </a:lnTo>
                        <a:lnTo>
                          <a:pt x="144" y="190"/>
                        </a:lnTo>
                        <a:lnTo>
                          <a:pt x="144" y="190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5" name="Freeform 298">
                    <a:extLst>
                      <a:ext uri="{FF2B5EF4-FFF2-40B4-BE49-F238E27FC236}">
                        <a16:creationId xmlns:a16="http://schemas.microsoft.com/office/drawing/2014/main" id="{F60CBA63-2DB5-4F06-BFFE-489C6B4FDB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96" y="2940"/>
                    <a:ext cx="49" cy="63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1"/>
                      </a:cxn>
                      <a:cxn ang="0">
                        <a:pos x="58" y="1"/>
                      </a:cxn>
                      <a:cxn ang="0">
                        <a:pos x="56" y="1"/>
                      </a:cxn>
                      <a:cxn ang="0">
                        <a:pos x="55" y="3"/>
                      </a:cxn>
                      <a:cxn ang="0">
                        <a:pos x="55" y="3"/>
                      </a:cxn>
                      <a:cxn ang="0">
                        <a:pos x="50" y="6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35" y="22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13" y="49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0" y="83"/>
                      </a:cxn>
                      <a:cxn ang="0">
                        <a:pos x="3" y="102"/>
                      </a:cxn>
                      <a:cxn ang="0">
                        <a:pos x="3" y="102"/>
                      </a:cxn>
                      <a:cxn ang="0">
                        <a:pos x="14" y="121"/>
                      </a:cxn>
                      <a:cxn ang="0">
                        <a:pos x="32" y="134"/>
                      </a:cxn>
                      <a:cxn ang="0">
                        <a:pos x="56" y="150"/>
                      </a:cxn>
                      <a:cxn ang="0">
                        <a:pos x="81" y="163"/>
                      </a:cxn>
                      <a:cxn ang="0">
                        <a:pos x="147" y="190"/>
                      </a:cxn>
                      <a:cxn ang="0">
                        <a:pos x="147" y="190"/>
                      </a:cxn>
                    </a:cxnLst>
                    <a:rect l="0" t="0" r="r" b="b"/>
                    <a:pathLst>
                      <a:path w="147" h="190">
                        <a:moveTo>
                          <a:pt x="58" y="0"/>
                        </a:moveTo>
                        <a:lnTo>
                          <a:pt x="58" y="1"/>
                        </a:lnTo>
                        <a:lnTo>
                          <a:pt x="58" y="1"/>
                        </a:lnTo>
                        <a:lnTo>
                          <a:pt x="56" y="1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0" y="6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35" y="22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13" y="49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0" y="83"/>
                        </a:lnTo>
                        <a:lnTo>
                          <a:pt x="3" y="102"/>
                        </a:lnTo>
                        <a:lnTo>
                          <a:pt x="3" y="102"/>
                        </a:lnTo>
                        <a:lnTo>
                          <a:pt x="14" y="121"/>
                        </a:lnTo>
                        <a:lnTo>
                          <a:pt x="32" y="134"/>
                        </a:lnTo>
                        <a:lnTo>
                          <a:pt x="56" y="150"/>
                        </a:lnTo>
                        <a:lnTo>
                          <a:pt x="81" y="163"/>
                        </a:lnTo>
                        <a:lnTo>
                          <a:pt x="147" y="190"/>
                        </a:lnTo>
                        <a:lnTo>
                          <a:pt x="147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6" name="Freeform 299">
                    <a:extLst>
                      <a:ext uri="{FF2B5EF4-FFF2-40B4-BE49-F238E27FC236}">
                        <a16:creationId xmlns:a16="http://schemas.microsoft.com/office/drawing/2014/main" id="{FA5B4AE8-2248-4806-AD5E-8123240CB4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00" y="2940"/>
                    <a:ext cx="48" cy="63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0"/>
                      </a:cxn>
                      <a:cxn ang="0">
                        <a:pos x="58" y="1"/>
                      </a:cxn>
                      <a:cxn ang="0">
                        <a:pos x="56" y="1"/>
                      </a:cxn>
                      <a:cxn ang="0">
                        <a:pos x="55" y="2"/>
                      </a:cxn>
                      <a:cxn ang="0">
                        <a:pos x="51" y="5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35" y="21"/>
                      </a:cxn>
                      <a:cxn ang="0">
                        <a:pos x="25" y="34"/>
                      </a:cxn>
                      <a:cxn ang="0">
                        <a:pos x="25" y="34"/>
                      </a:cxn>
                      <a:cxn ang="0">
                        <a:pos x="13" y="48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0" y="83"/>
                      </a:cxn>
                      <a:cxn ang="0">
                        <a:pos x="3" y="100"/>
                      </a:cxn>
                      <a:cxn ang="0">
                        <a:pos x="15" y="119"/>
                      </a:cxn>
                      <a:cxn ang="0">
                        <a:pos x="32" y="133"/>
                      </a:cxn>
                      <a:cxn ang="0">
                        <a:pos x="56" y="149"/>
                      </a:cxn>
                      <a:cxn ang="0">
                        <a:pos x="81" y="162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</a:cxnLst>
                    <a:rect l="0" t="0" r="r" b="b"/>
                    <a:pathLst>
                      <a:path w="146" h="190">
                        <a:moveTo>
                          <a:pt x="58" y="0"/>
                        </a:moveTo>
                        <a:lnTo>
                          <a:pt x="58" y="0"/>
                        </a:lnTo>
                        <a:lnTo>
                          <a:pt x="58" y="1"/>
                        </a:lnTo>
                        <a:lnTo>
                          <a:pt x="56" y="1"/>
                        </a:lnTo>
                        <a:lnTo>
                          <a:pt x="55" y="2"/>
                        </a:lnTo>
                        <a:lnTo>
                          <a:pt x="51" y="5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35" y="21"/>
                        </a:lnTo>
                        <a:lnTo>
                          <a:pt x="25" y="34"/>
                        </a:lnTo>
                        <a:lnTo>
                          <a:pt x="25" y="34"/>
                        </a:lnTo>
                        <a:lnTo>
                          <a:pt x="13" y="48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0" y="83"/>
                        </a:lnTo>
                        <a:lnTo>
                          <a:pt x="3" y="100"/>
                        </a:lnTo>
                        <a:lnTo>
                          <a:pt x="15" y="119"/>
                        </a:lnTo>
                        <a:lnTo>
                          <a:pt x="32" y="133"/>
                        </a:lnTo>
                        <a:lnTo>
                          <a:pt x="56" y="149"/>
                        </a:lnTo>
                        <a:lnTo>
                          <a:pt x="81" y="162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sp>
              <p:nvSpPr>
                <p:cNvPr id="180" name="Freeform 430">
                  <a:extLst>
                    <a:ext uri="{FF2B5EF4-FFF2-40B4-BE49-F238E27FC236}">
                      <a16:creationId xmlns:a16="http://schemas.microsoft.com/office/drawing/2014/main" id="{A04B1740-E4BB-41E5-A235-A18689ED04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8" y="252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1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1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1" name="Freeform 432">
                  <a:extLst>
                    <a:ext uri="{FF2B5EF4-FFF2-40B4-BE49-F238E27FC236}">
                      <a16:creationId xmlns:a16="http://schemas.microsoft.com/office/drawing/2014/main" id="{159B8F5D-0EE6-4F9A-A097-1BE7ABAD45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0" y="252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3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1" y="12"/>
                    </a:cxn>
                    <a:cxn ang="0">
                      <a:pos x="573" y="6"/>
                    </a:cxn>
                    <a:cxn ang="0">
                      <a:pos x="584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7" y="77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3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1" y="12"/>
                      </a:lnTo>
                      <a:lnTo>
                        <a:pt x="573" y="6"/>
                      </a:lnTo>
                      <a:lnTo>
                        <a:pt x="584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7" y="77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2" name="Freeform 433">
                  <a:extLst>
                    <a:ext uri="{FF2B5EF4-FFF2-40B4-BE49-F238E27FC236}">
                      <a16:creationId xmlns:a16="http://schemas.microsoft.com/office/drawing/2014/main" id="{D14F8342-D7C1-4B14-B87D-7B86667693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9" y="272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3" name="Freeform 434">
                  <a:extLst>
                    <a:ext uri="{FF2B5EF4-FFF2-40B4-BE49-F238E27FC236}">
                      <a16:creationId xmlns:a16="http://schemas.microsoft.com/office/drawing/2014/main" id="{C17D2EB6-F5CB-432E-B0D3-59057F8E61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0" y="259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7" y="62"/>
                    </a:cxn>
                    <a:cxn ang="0">
                      <a:pos x="525" y="33"/>
                    </a:cxn>
                    <a:cxn ang="0">
                      <a:pos x="561" y="12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1" y="7"/>
                    </a:cxn>
                    <a:cxn ang="0">
                      <a:pos x="600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6" y="76"/>
                    </a:cxn>
                    <a:cxn ang="0">
                      <a:pos x="539" y="112"/>
                    </a:cxn>
                    <a:cxn ang="0">
                      <a:pos x="457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1" h="602">
                      <a:moveTo>
                        <a:pt x="0" y="493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7" y="62"/>
                      </a:lnTo>
                      <a:lnTo>
                        <a:pt x="525" y="33"/>
                      </a:lnTo>
                      <a:lnTo>
                        <a:pt x="561" y="12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1" y="7"/>
                      </a:lnTo>
                      <a:lnTo>
                        <a:pt x="600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6" y="76"/>
                      </a:lnTo>
                      <a:lnTo>
                        <a:pt x="539" y="112"/>
                      </a:lnTo>
                      <a:lnTo>
                        <a:pt x="457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4" name="Freeform 435">
                  <a:extLst>
                    <a:ext uri="{FF2B5EF4-FFF2-40B4-BE49-F238E27FC236}">
                      <a16:creationId xmlns:a16="http://schemas.microsoft.com/office/drawing/2014/main" id="{B8DCD5AA-33D9-4D99-BC2F-495299F167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1" y="272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4"/>
                    </a:cxn>
                    <a:cxn ang="0">
                      <a:pos x="142" y="384"/>
                    </a:cxn>
                    <a:cxn ang="0">
                      <a:pos x="62" y="488"/>
                    </a:cxn>
                    <a:cxn ang="0">
                      <a:pos x="33" y="524"/>
                    </a:cxn>
                    <a:cxn ang="0">
                      <a:pos x="11" y="562"/>
                    </a:cxn>
                    <a:cxn ang="0">
                      <a:pos x="4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4"/>
                      </a:lnTo>
                      <a:lnTo>
                        <a:pt x="142" y="384"/>
                      </a:lnTo>
                      <a:lnTo>
                        <a:pt x="62" y="488"/>
                      </a:lnTo>
                      <a:lnTo>
                        <a:pt x="33" y="524"/>
                      </a:lnTo>
                      <a:lnTo>
                        <a:pt x="11" y="562"/>
                      </a:lnTo>
                      <a:lnTo>
                        <a:pt x="4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5" name="Freeform 436">
                  <a:extLst>
                    <a:ext uri="{FF2B5EF4-FFF2-40B4-BE49-F238E27FC236}">
                      <a16:creationId xmlns:a16="http://schemas.microsoft.com/office/drawing/2014/main" id="{E1CBDEE8-48A0-4494-B3F7-9E9F62077D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2" y="259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9"/>
                    </a:cxn>
                    <a:cxn ang="0">
                      <a:pos x="368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9"/>
                      </a:lnTo>
                      <a:lnTo>
                        <a:pt x="368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6" name="Freeform 437">
                  <a:extLst>
                    <a:ext uri="{FF2B5EF4-FFF2-40B4-BE49-F238E27FC236}">
                      <a16:creationId xmlns:a16="http://schemas.microsoft.com/office/drawing/2014/main" id="{F23CC554-105B-4CE1-8F70-57C19C068C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3" y="279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7" name="Freeform 438">
                  <a:extLst>
                    <a:ext uri="{FF2B5EF4-FFF2-40B4-BE49-F238E27FC236}">
                      <a16:creationId xmlns:a16="http://schemas.microsoft.com/office/drawing/2014/main" id="{6157EF8D-E56C-41A5-8A2B-46149BA4E3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4" y="2668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8" name="Freeform 439">
                  <a:extLst>
                    <a:ext uri="{FF2B5EF4-FFF2-40B4-BE49-F238E27FC236}">
                      <a16:creationId xmlns:a16="http://schemas.microsoft.com/office/drawing/2014/main" id="{909EB9DD-ACCC-4F7A-8B67-473FE17706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4" y="279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0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7"/>
                    </a:cxn>
                    <a:cxn ang="0">
                      <a:pos x="114" y="538"/>
                    </a:cxn>
                    <a:cxn ang="0">
                      <a:pos x="216" y="458"/>
                    </a:cxn>
                    <a:cxn ang="0">
                      <a:pos x="318" y="368"/>
                    </a:cxn>
                    <a:cxn ang="0">
                      <a:pos x="318" y="368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0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7"/>
                      </a:lnTo>
                      <a:lnTo>
                        <a:pt x="114" y="538"/>
                      </a:lnTo>
                      <a:lnTo>
                        <a:pt x="216" y="458"/>
                      </a:lnTo>
                      <a:lnTo>
                        <a:pt x="318" y="368"/>
                      </a:lnTo>
                      <a:lnTo>
                        <a:pt x="318" y="368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9" name="Freeform 440">
                  <a:extLst>
                    <a:ext uri="{FF2B5EF4-FFF2-40B4-BE49-F238E27FC236}">
                      <a16:creationId xmlns:a16="http://schemas.microsoft.com/office/drawing/2014/main" id="{FEC8A89F-3F95-4757-A0AE-49DB043278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6" y="2670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4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4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0" name="Freeform 441">
                  <a:extLst>
                    <a:ext uri="{FF2B5EF4-FFF2-40B4-BE49-F238E27FC236}">
                      <a16:creationId xmlns:a16="http://schemas.microsoft.com/office/drawing/2014/main" id="{84B18CC9-698A-4C5C-A87B-D344E8787D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5" y="286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5"/>
                    </a:cxn>
                    <a:cxn ang="0">
                      <a:pos x="62" y="487"/>
                    </a:cxn>
                    <a:cxn ang="0">
                      <a:pos x="34" y="525"/>
                    </a:cxn>
                    <a:cxn ang="0">
                      <a:pos x="11" y="561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8" y="601"/>
                    </a:cxn>
                    <a:cxn ang="0">
                      <a:pos x="16" y="599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6"/>
                    </a:cxn>
                    <a:cxn ang="0">
                      <a:pos x="114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1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5"/>
                      </a:lnTo>
                      <a:lnTo>
                        <a:pt x="62" y="487"/>
                      </a:lnTo>
                      <a:lnTo>
                        <a:pt x="34" y="525"/>
                      </a:lnTo>
                      <a:lnTo>
                        <a:pt x="11" y="561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8" y="601"/>
                      </a:lnTo>
                      <a:lnTo>
                        <a:pt x="16" y="599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6"/>
                      </a:lnTo>
                      <a:lnTo>
                        <a:pt x="114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1" name="Freeform 442">
                  <a:extLst>
                    <a:ext uri="{FF2B5EF4-FFF2-40B4-BE49-F238E27FC236}">
                      <a16:creationId xmlns:a16="http://schemas.microsoft.com/office/drawing/2014/main" id="{786E18E9-1847-46F5-8ADC-3BE3A2FE1B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66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4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4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2" name="Freeform 443">
                  <a:extLst>
                    <a:ext uri="{FF2B5EF4-FFF2-40B4-BE49-F238E27FC236}">
                      <a16:creationId xmlns:a16="http://schemas.microsoft.com/office/drawing/2014/main" id="{89E8F760-F951-4EA3-BF2B-21CEE9C97B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7" y="287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1" y="283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2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68"/>
                    </a:cxn>
                    <a:cxn ang="0">
                      <a:pos x="316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1" y="283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2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68"/>
                      </a:lnTo>
                      <a:lnTo>
                        <a:pt x="316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3" name="Freeform 444">
                  <a:extLst>
                    <a:ext uri="{FF2B5EF4-FFF2-40B4-BE49-F238E27FC236}">
                      <a16:creationId xmlns:a16="http://schemas.microsoft.com/office/drawing/2014/main" id="{43402D8E-CAE9-47E4-9525-05A1A59985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68" y="2742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38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8" y="316"/>
                    </a:cxn>
                    <a:cxn ang="0">
                      <a:pos x="368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38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8" y="316"/>
                      </a:lnTo>
                      <a:lnTo>
                        <a:pt x="368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4" name="Freeform 446">
                  <a:extLst>
                    <a:ext uri="{FF2B5EF4-FFF2-40B4-BE49-F238E27FC236}">
                      <a16:creationId xmlns:a16="http://schemas.microsoft.com/office/drawing/2014/main" id="{6AE0AAAD-71E0-46D3-BA82-0E1F8F48DE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1" y="252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9" y="62"/>
                    </a:cxn>
                    <a:cxn ang="0">
                      <a:pos x="525" y="35"/>
                    </a:cxn>
                    <a:cxn ang="0">
                      <a:pos x="562" y="12"/>
                    </a:cxn>
                    <a:cxn ang="0">
                      <a:pos x="574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3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9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3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9" y="62"/>
                      </a:lnTo>
                      <a:lnTo>
                        <a:pt x="525" y="35"/>
                      </a:lnTo>
                      <a:lnTo>
                        <a:pt x="562" y="12"/>
                      </a:lnTo>
                      <a:lnTo>
                        <a:pt x="574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3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9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5" name="Freeform 448">
                  <a:extLst>
                    <a:ext uri="{FF2B5EF4-FFF2-40B4-BE49-F238E27FC236}">
                      <a16:creationId xmlns:a16="http://schemas.microsoft.com/office/drawing/2014/main" id="{AA2AD84F-A0EF-46D8-95EB-F894CFF983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3" y="25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8"/>
                    </a:cxn>
                    <a:cxn ang="0">
                      <a:pos x="596" y="29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9"/>
                    </a:cxn>
                    <a:cxn ang="0">
                      <a:pos x="370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8"/>
                      </a:lnTo>
                      <a:lnTo>
                        <a:pt x="596" y="29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6" name="Freeform 449">
                  <a:extLst>
                    <a:ext uri="{FF2B5EF4-FFF2-40B4-BE49-F238E27FC236}">
                      <a16:creationId xmlns:a16="http://schemas.microsoft.com/office/drawing/2014/main" id="{4D5D3ECA-CEF6-4B34-859E-EF840DF011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3" y="27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4" y="524"/>
                    </a:cxn>
                    <a:cxn ang="0">
                      <a:pos x="12" y="561"/>
                    </a:cxn>
                    <a:cxn ang="0">
                      <a:pos x="5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7"/>
                    </a:cxn>
                    <a:cxn ang="0">
                      <a:pos x="113" y="538"/>
                    </a:cxn>
                    <a:cxn ang="0">
                      <a:pos x="217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4" y="524"/>
                      </a:lnTo>
                      <a:lnTo>
                        <a:pt x="12" y="561"/>
                      </a:lnTo>
                      <a:lnTo>
                        <a:pt x="5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7"/>
                      </a:lnTo>
                      <a:lnTo>
                        <a:pt x="113" y="538"/>
                      </a:lnTo>
                      <a:lnTo>
                        <a:pt x="217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7" name="Freeform 450">
                  <a:extLst>
                    <a:ext uri="{FF2B5EF4-FFF2-40B4-BE49-F238E27FC236}">
                      <a16:creationId xmlns:a16="http://schemas.microsoft.com/office/drawing/2014/main" id="{73F5C5B8-59E8-4622-A3D8-B3D07F16EC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4" y="260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8" name="Freeform 451">
                  <a:extLst>
                    <a:ext uri="{FF2B5EF4-FFF2-40B4-BE49-F238E27FC236}">
                      <a16:creationId xmlns:a16="http://schemas.microsoft.com/office/drawing/2014/main" id="{28AD6125-6ED2-4D4D-9A8C-80F46DEB38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4" y="273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9" name="Freeform 452">
                  <a:extLst>
                    <a:ext uri="{FF2B5EF4-FFF2-40B4-BE49-F238E27FC236}">
                      <a16:creationId xmlns:a16="http://schemas.microsoft.com/office/drawing/2014/main" id="{B0D5E928-AE78-4EB4-8213-25DD60760C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5" y="260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9" y="62"/>
                    </a:cxn>
                    <a:cxn ang="0">
                      <a:pos x="525" y="33"/>
                    </a:cxn>
                    <a:cxn ang="0">
                      <a:pos x="562" y="11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9" y="62"/>
                      </a:lnTo>
                      <a:lnTo>
                        <a:pt x="525" y="33"/>
                      </a:lnTo>
                      <a:lnTo>
                        <a:pt x="562" y="11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0" name="Freeform 453">
                  <a:extLst>
                    <a:ext uri="{FF2B5EF4-FFF2-40B4-BE49-F238E27FC236}">
                      <a16:creationId xmlns:a16="http://schemas.microsoft.com/office/drawing/2014/main" id="{79E7F317-B123-4F60-8DA3-BE2FB6084C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6" y="280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4" y="525"/>
                    </a:cxn>
                    <a:cxn ang="0">
                      <a:pos x="13" y="562"/>
                    </a:cxn>
                    <a:cxn ang="0">
                      <a:pos x="6" y="574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4" y="525"/>
                      </a:lnTo>
                      <a:lnTo>
                        <a:pt x="13" y="562"/>
                      </a:lnTo>
                      <a:lnTo>
                        <a:pt x="6" y="574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1" name="Freeform 454">
                  <a:extLst>
                    <a:ext uri="{FF2B5EF4-FFF2-40B4-BE49-F238E27FC236}">
                      <a16:creationId xmlns:a16="http://schemas.microsoft.com/office/drawing/2014/main" id="{4B75BDE7-FFFC-442A-980C-ADDB7BC05B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7" y="267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2" name="Freeform 455">
                  <a:extLst>
                    <a:ext uri="{FF2B5EF4-FFF2-40B4-BE49-F238E27FC236}">
                      <a16:creationId xmlns:a16="http://schemas.microsoft.com/office/drawing/2014/main" id="{5852AF5A-DD33-497F-B0DD-AE284AD003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8" y="280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3" name="Freeform 456">
                  <a:extLst>
                    <a:ext uri="{FF2B5EF4-FFF2-40B4-BE49-F238E27FC236}">
                      <a16:creationId xmlns:a16="http://schemas.microsoft.com/office/drawing/2014/main" id="{F1F9E63A-218F-4933-B809-A081D633FF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9" y="267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4" name="Freeform 457">
                  <a:extLst>
                    <a:ext uri="{FF2B5EF4-FFF2-40B4-BE49-F238E27FC236}">
                      <a16:creationId xmlns:a16="http://schemas.microsoft.com/office/drawing/2014/main" id="{CAB3C727-CE33-4C4F-A99C-E84AADF423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9" y="2873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5" name="Freeform 458">
                  <a:extLst>
                    <a:ext uri="{FF2B5EF4-FFF2-40B4-BE49-F238E27FC236}">
                      <a16:creationId xmlns:a16="http://schemas.microsoft.com/office/drawing/2014/main" id="{0FCA2A6E-E4BC-4303-AA93-4E3381B117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69" y="27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39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39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6" name="Freeform 459">
                  <a:extLst>
                    <a:ext uri="{FF2B5EF4-FFF2-40B4-BE49-F238E27FC236}">
                      <a16:creationId xmlns:a16="http://schemas.microsoft.com/office/drawing/2014/main" id="{96D2CB7F-5F25-483A-828C-A1A9B427B7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0" y="287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1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599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1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599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7" name="Freeform 460">
                  <a:extLst>
                    <a:ext uri="{FF2B5EF4-FFF2-40B4-BE49-F238E27FC236}">
                      <a16:creationId xmlns:a16="http://schemas.microsoft.com/office/drawing/2014/main" id="{62D9390B-DAD1-40FD-9503-5E6789F3C8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1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2" y="11"/>
                    </a:cxn>
                    <a:cxn ang="0">
                      <a:pos x="573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2" y="11"/>
                      </a:lnTo>
                      <a:lnTo>
                        <a:pt x="573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8" name="Freeform 462">
                  <a:extLst>
                    <a:ext uri="{FF2B5EF4-FFF2-40B4-BE49-F238E27FC236}">
                      <a16:creationId xmlns:a16="http://schemas.microsoft.com/office/drawing/2014/main" id="{883419D8-5655-4E5D-AA2C-21621BA5FE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1" y="252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9" y="62"/>
                    </a:cxn>
                    <a:cxn ang="0">
                      <a:pos x="525" y="35"/>
                    </a:cxn>
                    <a:cxn ang="0">
                      <a:pos x="562" y="12"/>
                    </a:cxn>
                    <a:cxn ang="0">
                      <a:pos x="574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3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9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3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9" y="62"/>
                      </a:lnTo>
                      <a:lnTo>
                        <a:pt x="525" y="35"/>
                      </a:lnTo>
                      <a:lnTo>
                        <a:pt x="562" y="12"/>
                      </a:lnTo>
                      <a:lnTo>
                        <a:pt x="574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3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9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9" name="Freeform 464">
                  <a:extLst>
                    <a:ext uri="{FF2B5EF4-FFF2-40B4-BE49-F238E27FC236}">
                      <a16:creationId xmlns:a16="http://schemas.microsoft.com/office/drawing/2014/main" id="{3C40E5F7-5345-4BB4-A657-75791E8BFF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3" y="25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8"/>
                    </a:cxn>
                    <a:cxn ang="0">
                      <a:pos x="596" y="29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9"/>
                    </a:cxn>
                    <a:cxn ang="0">
                      <a:pos x="370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8"/>
                      </a:lnTo>
                      <a:lnTo>
                        <a:pt x="596" y="29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0" name="Freeform 465">
                  <a:extLst>
                    <a:ext uri="{FF2B5EF4-FFF2-40B4-BE49-F238E27FC236}">
                      <a16:creationId xmlns:a16="http://schemas.microsoft.com/office/drawing/2014/main" id="{FCC87750-94CB-4D13-A1AD-C751147B91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3" y="27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4" y="524"/>
                    </a:cxn>
                    <a:cxn ang="0">
                      <a:pos x="12" y="561"/>
                    </a:cxn>
                    <a:cxn ang="0">
                      <a:pos x="5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7"/>
                    </a:cxn>
                    <a:cxn ang="0">
                      <a:pos x="113" y="538"/>
                    </a:cxn>
                    <a:cxn ang="0">
                      <a:pos x="217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4" y="524"/>
                      </a:lnTo>
                      <a:lnTo>
                        <a:pt x="12" y="561"/>
                      </a:lnTo>
                      <a:lnTo>
                        <a:pt x="5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7"/>
                      </a:lnTo>
                      <a:lnTo>
                        <a:pt x="113" y="538"/>
                      </a:lnTo>
                      <a:lnTo>
                        <a:pt x="217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1" name="Freeform 466">
                  <a:extLst>
                    <a:ext uri="{FF2B5EF4-FFF2-40B4-BE49-F238E27FC236}">
                      <a16:creationId xmlns:a16="http://schemas.microsoft.com/office/drawing/2014/main" id="{C0C1B950-36ED-49B3-97B7-0052094683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4" y="260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2" name="Freeform 467">
                  <a:extLst>
                    <a:ext uri="{FF2B5EF4-FFF2-40B4-BE49-F238E27FC236}">
                      <a16:creationId xmlns:a16="http://schemas.microsoft.com/office/drawing/2014/main" id="{D9082491-DD8E-4F9F-8C23-08CEB0C9C6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4" y="273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3" name="Freeform 468">
                  <a:extLst>
                    <a:ext uri="{FF2B5EF4-FFF2-40B4-BE49-F238E27FC236}">
                      <a16:creationId xmlns:a16="http://schemas.microsoft.com/office/drawing/2014/main" id="{51EFCDCC-2148-4553-A08E-F6469684CB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5" y="260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9" y="62"/>
                    </a:cxn>
                    <a:cxn ang="0">
                      <a:pos x="525" y="33"/>
                    </a:cxn>
                    <a:cxn ang="0">
                      <a:pos x="562" y="11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9" y="62"/>
                      </a:lnTo>
                      <a:lnTo>
                        <a:pt x="525" y="33"/>
                      </a:lnTo>
                      <a:lnTo>
                        <a:pt x="562" y="11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4" name="Freeform 469">
                  <a:extLst>
                    <a:ext uri="{FF2B5EF4-FFF2-40B4-BE49-F238E27FC236}">
                      <a16:creationId xmlns:a16="http://schemas.microsoft.com/office/drawing/2014/main" id="{036B781F-740C-4F77-8FDA-EE0FEF3DE6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6" y="280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4" y="525"/>
                    </a:cxn>
                    <a:cxn ang="0">
                      <a:pos x="13" y="562"/>
                    </a:cxn>
                    <a:cxn ang="0">
                      <a:pos x="6" y="574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4" y="525"/>
                      </a:lnTo>
                      <a:lnTo>
                        <a:pt x="13" y="562"/>
                      </a:lnTo>
                      <a:lnTo>
                        <a:pt x="6" y="574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5" name="Freeform 470">
                  <a:extLst>
                    <a:ext uri="{FF2B5EF4-FFF2-40B4-BE49-F238E27FC236}">
                      <a16:creationId xmlns:a16="http://schemas.microsoft.com/office/drawing/2014/main" id="{B56491B6-F935-4436-922D-E8A6139188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7" y="267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6" name="Freeform 471">
                  <a:extLst>
                    <a:ext uri="{FF2B5EF4-FFF2-40B4-BE49-F238E27FC236}">
                      <a16:creationId xmlns:a16="http://schemas.microsoft.com/office/drawing/2014/main" id="{7B811BF8-E9BC-450F-99B2-9F0B26CD8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8" y="280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7" name="Freeform 472">
                  <a:extLst>
                    <a:ext uri="{FF2B5EF4-FFF2-40B4-BE49-F238E27FC236}">
                      <a16:creationId xmlns:a16="http://schemas.microsoft.com/office/drawing/2014/main" id="{0747ADDF-0393-46ED-9222-D17A525E89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9" y="267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8" name="Freeform 473">
                  <a:extLst>
                    <a:ext uri="{FF2B5EF4-FFF2-40B4-BE49-F238E27FC236}">
                      <a16:creationId xmlns:a16="http://schemas.microsoft.com/office/drawing/2014/main" id="{FE9BE671-BA91-4D55-8AC3-E1F8ED176C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9" y="2873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9" name="Freeform 474">
                  <a:extLst>
                    <a:ext uri="{FF2B5EF4-FFF2-40B4-BE49-F238E27FC236}">
                      <a16:creationId xmlns:a16="http://schemas.microsoft.com/office/drawing/2014/main" id="{213AA4C3-CB4C-4F8C-9D41-C2897B15AC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69" y="27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39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39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0" name="Freeform 475">
                  <a:extLst>
                    <a:ext uri="{FF2B5EF4-FFF2-40B4-BE49-F238E27FC236}">
                      <a16:creationId xmlns:a16="http://schemas.microsoft.com/office/drawing/2014/main" id="{CC8FAB63-0565-473B-846F-6987AF1C3B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0" y="287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1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599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1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599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1" name="Freeform 476">
                  <a:extLst>
                    <a:ext uri="{FF2B5EF4-FFF2-40B4-BE49-F238E27FC236}">
                      <a16:creationId xmlns:a16="http://schemas.microsoft.com/office/drawing/2014/main" id="{0C9681EF-EA86-4025-914D-FA11FDCBF8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1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2" y="11"/>
                    </a:cxn>
                    <a:cxn ang="0">
                      <a:pos x="573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2" y="11"/>
                      </a:lnTo>
                      <a:lnTo>
                        <a:pt x="573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2" name="Freeform 478">
                  <a:extLst>
                    <a:ext uri="{FF2B5EF4-FFF2-40B4-BE49-F238E27FC236}">
                      <a16:creationId xmlns:a16="http://schemas.microsoft.com/office/drawing/2014/main" id="{B7A9EFB9-CB7C-439C-BEEE-081E5E4617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5" y="253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9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8"/>
                    </a:cxn>
                    <a:cxn ang="0">
                      <a:pos x="370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9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8"/>
                      </a:lnTo>
                      <a:lnTo>
                        <a:pt x="370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3" name="Freeform 480">
                  <a:extLst>
                    <a:ext uri="{FF2B5EF4-FFF2-40B4-BE49-F238E27FC236}">
                      <a16:creationId xmlns:a16="http://schemas.microsoft.com/office/drawing/2014/main" id="{5904DCED-13B5-4FFB-AD70-D05BB2E265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7" y="253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4" name="Freeform 481">
                  <a:extLst>
                    <a:ext uri="{FF2B5EF4-FFF2-40B4-BE49-F238E27FC236}">
                      <a16:creationId xmlns:a16="http://schemas.microsoft.com/office/drawing/2014/main" id="{529772E9-95D6-462D-8530-574A155886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6" y="273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1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5"/>
                    </a:cxn>
                    <a:cxn ang="0">
                      <a:pos x="11" y="561"/>
                    </a:cxn>
                    <a:cxn ang="0">
                      <a:pos x="5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2" y="599"/>
                    </a:cxn>
                    <a:cxn ang="0">
                      <a:pos x="8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1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5"/>
                      </a:lnTo>
                      <a:lnTo>
                        <a:pt x="11" y="561"/>
                      </a:lnTo>
                      <a:lnTo>
                        <a:pt x="5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2" y="599"/>
                      </a:lnTo>
                      <a:lnTo>
                        <a:pt x="8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5" name="Freeform 482">
                  <a:extLst>
                    <a:ext uri="{FF2B5EF4-FFF2-40B4-BE49-F238E27FC236}">
                      <a16:creationId xmlns:a16="http://schemas.microsoft.com/office/drawing/2014/main" id="{4DD3F544-666E-4602-BC4C-5E7DFC3B0E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7" y="260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2" y="11"/>
                    </a:cxn>
                    <a:cxn ang="0">
                      <a:pos x="573" y="4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7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2" y="11"/>
                      </a:lnTo>
                      <a:lnTo>
                        <a:pt x="573" y="4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7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6" name="Freeform 483">
                  <a:extLst>
                    <a:ext uri="{FF2B5EF4-FFF2-40B4-BE49-F238E27FC236}">
                      <a16:creationId xmlns:a16="http://schemas.microsoft.com/office/drawing/2014/main" id="{F00B03A6-E040-4E02-88BF-8A48F9F50E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8" y="273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5"/>
                    </a:cxn>
                    <a:cxn ang="0">
                      <a:pos x="62" y="489"/>
                    </a:cxn>
                    <a:cxn ang="0">
                      <a:pos x="33" y="525"/>
                    </a:cxn>
                    <a:cxn ang="0">
                      <a:pos x="12" y="562"/>
                    </a:cxn>
                    <a:cxn ang="0">
                      <a:pos x="5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89"/>
                    </a:cxn>
                    <a:cxn ang="0">
                      <a:pos x="77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5"/>
                      </a:lnTo>
                      <a:lnTo>
                        <a:pt x="62" y="489"/>
                      </a:lnTo>
                      <a:lnTo>
                        <a:pt x="33" y="525"/>
                      </a:lnTo>
                      <a:lnTo>
                        <a:pt x="12" y="562"/>
                      </a:lnTo>
                      <a:lnTo>
                        <a:pt x="5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89"/>
                      </a:lnTo>
                      <a:lnTo>
                        <a:pt x="77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7" name="Freeform 484">
                  <a:extLst>
                    <a:ext uri="{FF2B5EF4-FFF2-40B4-BE49-F238E27FC236}">
                      <a16:creationId xmlns:a16="http://schemas.microsoft.com/office/drawing/2014/main" id="{7A580428-3E9E-4DF1-A468-8E3A6CF85F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9" y="260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6" y="144"/>
                    </a:cxn>
                    <a:cxn ang="0">
                      <a:pos x="489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7" y="1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6" y="144"/>
                      </a:lnTo>
                      <a:lnTo>
                        <a:pt x="489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7" y="1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8" name="Freeform 485">
                  <a:extLst>
                    <a:ext uri="{FF2B5EF4-FFF2-40B4-BE49-F238E27FC236}">
                      <a16:creationId xmlns:a16="http://schemas.microsoft.com/office/drawing/2014/main" id="{E9B759D2-CEEF-44C4-8CB7-758C876362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0" y="280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6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4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600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1"/>
                    </a:cxn>
                    <a:cxn ang="0">
                      <a:pos x="317" y="371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6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4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600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1"/>
                      </a:lnTo>
                      <a:lnTo>
                        <a:pt x="317" y="371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9" name="Freeform 486">
                  <a:extLst>
                    <a:ext uri="{FF2B5EF4-FFF2-40B4-BE49-F238E27FC236}">
                      <a16:creationId xmlns:a16="http://schemas.microsoft.com/office/drawing/2014/main" id="{69338878-0687-4DE1-9BD9-4FB0E7107C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1" y="267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0" name="Freeform 487">
                  <a:extLst>
                    <a:ext uri="{FF2B5EF4-FFF2-40B4-BE49-F238E27FC236}">
                      <a16:creationId xmlns:a16="http://schemas.microsoft.com/office/drawing/2014/main" id="{267F2447-72DA-4DE0-9506-700DE399EA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2" y="280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3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7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3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7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1" name="Freeform 488">
                  <a:extLst>
                    <a:ext uri="{FF2B5EF4-FFF2-40B4-BE49-F238E27FC236}">
                      <a16:creationId xmlns:a16="http://schemas.microsoft.com/office/drawing/2014/main" id="{33974EBF-2257-45AA-9359-5B25623C10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3" y="267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2" name="Freeform 489">
                  <a:extLst>
                    <a:ext uri="{FF2B5EF4-FFF2-40B4-BE49-F238E27FC236}">
                      <a16:creationId xmlns:a16="http://schemas.microsoft.com/office/drawing/2014/main" id="{2163683E-7D30-4175-A5BF-F831C8A92E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2" y="287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4"/>
                    </a:cxn>
                    <a:cxn ang="0">
                      <a:pos x="62" y="487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599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6"/>
                    </a:cxn>
                    <a:cxn ang="0">
                      <a:pos x="114" y="539"/>
                    </a:cxn>
                    <a:cxn ang="0">
                      <a:pos x="216" y="456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4"/>
                      </a:lnTo>
                      <a:lnTo>
                        <a:pt x="62" y="487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599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6"/>
                      </a:lnTo>
                      <a:lnTo>
                        <a:pt x="114" y="539"/>
                      </a:lnTo>
                      <a:lnTo>
                        <a:pt x="216" y="456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3" name="Freeform 490">
                  <a:extLst>
                    <a:ext uri="{FF2B5EF4-FFF2-40B4-BE49-F238E27FC236}">
                      <a16:creationId xmlns:a16="http://schemas.microsoft.com/office/drawing/2014/main" id="{47802F52-F2B3-432F-B06B-4AC0BD924B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3" y="274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7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7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4" name="Freeform 491">
                  <a:extLst>
                    <a:ext uri="{FF2B5EF4-FFF2-40B4-BE49-F238E27FC236}">
                      <a16:creationId xmlns:a16="http://schemas.microsoft.com/office/drawing/2014/main" id="{983B4856-C9C5-4054-B579-0A63097D77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4" y="287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5" name="Freeform 492">
                  <a:extLst>
                    <a:ext uri="{FF2B5EF4-FFF2-40B4-BE49-F238E27FC236}">
                      <a16:creationId xmlns:a16="http://schemas.microsoft.com/office/drawing/2014/main" id="{EE25F9B2-036B-4098-9A1B-CDE4BE891E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5" y="274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5" y="232"/>
                    </a:cxn>
                    <a:cxn ang="0">
                      <a:pos x="386" y="143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5" y="232"/>
                      </a:lnTo>
                      <a:lnTo>
                        <a:pt x="386" y="143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6" name="Freeform 493">
                  <a:extLst>
                    <a:ext uri="{FF2B5EF4-FFF2-40B4-BE49-F238E27FC236}">
                      <a16:creationId xmlns:a16="http://schemas.microsoft.com/office/drawing/2014/main" id="{051BEF8D-7F2B-4645-B776-3C500F1268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5" y="2627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0" y="196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6" y="191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93" y="179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18" y="153"/>
                    </a:cxn>
                    <a:cxn ang="0">
                      <a:pos x="128" y="135"/>
                    </a:cxn>
                    <a:cxn ang="0">
                      <a:pos x="128" y="135"/>
                    </a:cxn>
                    <a:cxn ang="0">
                      <a:pos x="135" y="119"/>
                    </a:cxn>
                    <a:cxn ang="0">
                      <a:pos x="134" y="101"/>
                    </a:cxn>
                    <a:cxn ang="0">
                      <a:pos x="125" y="82"/>
                    </a:cxn>
                    <a:cxn ang="0">
                      <a:pos x="108" y="66"/>
                    </a:cxn>
                    <a:cxn ang="0">
                      <a:pos x="86" y="47"/>
                    </a:cxn>
                    <a:cxn ang="0">
                      <a:pos x="62" y="33"/>
                    </a:cxn>
                    <a:cxn ang="0">
                      <a:pos x="62" y="33"/>
                    </a:cxn>
                    <a:cxn ang="0">
                      <a:pos x="42" y="20"/>
                    </a:cxn>
                    <a:cxn ang="0">
                      <a:pos x="19" y="9"/>
                    </a:cxn>
                    <a:cxn ang="0">
                      <a:pos x="19" y="9"/>
                    </a:cxn>
                    <a:cxn ang="0">
                      <a:pos x="13" y="6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3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0" y="196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6" y="191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93" y="179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18" y="153"/>
                      </a:lnTo>
                      <a:lnTo>
                        <a:pt x="128" y="135"/>
                      </a:lnTo>
                      <a:lnTo>
                        <a:pt x="128" y="135"/>
                      </a:lnTo>
                      <a:lnTo>
                        <a:pt x="135" y="119"/>
                      </a:lnTo>
                      <a:lnTo>
                        <a:pt x="134" y="101"/>
                      </a:lnTo>
                      <a:lnTo>
                        <a:pt x="125" y="82"/>
                      </a:lnTo>
                      <a:lnTo>
                        <a:pt x="108" y="66"/>
                      </a:lnTo>
                      <a:lnTo>
                        <a:pt x="86" y="47"/>
                      </a:lnTo>
                      <a:lnTo>
                        <a:pt x="62" y="33"/>
                      </a:lnTo>
                      <a:lnTo>
                        <a:pt x="62" y="33"/>
                      </a:lnTo>
                      <a:lnTo>
                        <a:pt x="42" y="20"/>
                      </a:lnTo>
                      <a:lnTo>
                        <a:pt x="19" y="9"/>
                      </a:lnTo>
                      <a:lnTo>
                        <a:pt x="19" y="9"/>
                      </a:lnTo>
                      <a:lnTo>
                        <a:pt x="13" y="6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7" name="Freeform 494">
                  <a:extLst>
                    <a:ext uri="{FF2B5EF4-FFF2-40B4-BE49-F238E27FC236}">
                      <a16:creationId xmlns:a16="http://schemas.microsoft.com/office/drawing/2014/main" id="{FF70B182-7604-4F0F-AFC5-4F1478C872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0" y="262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6"/>
                    </a:cxn>
                    <a:cxn ang="0">
                      <a:pos x="70" y="196"/>
                    </a:cxn>
                    <a:cxn ang="0">
                      <a:pos x="70" y="196"/>
                    </a:cxn>
                    <a:cxn ang="0">
                      <a:pos x="72" y="194"/>
                    </a:cxn>
                    <a:cxn ang="0">
                      <a:pos x="73" y="194"/>
                    </a:cxn>
                    <a:cxn ang="0">
                      <a:pos x="73" y="194"/>
                    </a:cxn>
                    <a:cxn ang="0">
                      <a:pos x="78" y="191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93" y="177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19" y="152"/>
                    </a:cxn>
                    <a:cxn ang="0">
                      <a:pos x="128" y="135"/>
                    </a:cxn>
                    <a:cxn ang="0">
                      <a:pos x="128" y="135"/>
                    </a:cxn>
                    <a:cxn ang="0">
                      <a:pos x="135" y="119"/>
                    </a:cxn>
                    <a:cxn ang="0">
                      <a:pos x="134" y="100"/>
                    </a:cxn>
                    <a:cxn ang="0">
                      <a:pos x="134" y="100"/>
                    </a:cxn>
                    <a:cxn ang="0">
                      <a:pos x="125" y="80"/>
                    </a:cxn>
                    <a:cxn ang="0">
                      <a:pos x="108" y="64"/>
                    </a:cxn>
                    <a:cxn ang="0">
                      <a:pos x="86" y="47"/>
                    </a:cxn>
                    <a:cxn ang="0">
                      <a:pos x="63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6">
                      <a:moveTo>
                        <a:pt x="69" y="196"/>
                      </a:moveTo>
                      <a:lnTo>
                        <a:pt x="70" y="196"/>
                      </a:lnTo>
                      <a:lnTo>
                        <a:pt x="70" y="196"/>
                      </a:lnTo>
                      <a:lnTo>
                        <a:pt x="72" y="194"/>
                      </a:lnTo>
                      <a:lnTo>
                        <a:pt x="73" y="194"/>
                      </a:lnTo>
                      <a:lnTo>
                        <a:pt x="73" y="194"/>
                      </a:lnTo>
                      <a:lnTo>
                        <a:pt x="78" y="191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93" y="177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19" y="152"/>
                      </a:lnTo>
                      <a:lnTo>
                        <a:pt x="128" y="135"/>
                      </a:lnTo>
                      <a:lnTo>
                        <a:pt x="128" y="135"/>
                      </a:lnTo>
                      <a:lnTo>
                        <a:pt x="135" y="119"/>
                      </a:lnTo>
                      <a:lnTo>
                        <a:pt x="134" y="100"/>
                      </a:lnTo>
                      <a:lnTo>
                        <a:pt x="134" y="100"/>
                      </a:lnTo>
                      <a:lnTo>
                        <a:pt x="125" y="80"/>
                      </a:lnTo>
                      <a:lnTo>
                        <a:pt x="108" y="64"/>
                      </a:lnTo>
                      <a:lnTo>
                        <a:pt x="86" y="47"/>
                      </a:lnTo>
                      <a:lnTo>
                        <a:pt x="63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8" name="Freeform 495">
                  <a:extLst>
                    <a:ext uri="{FF2B5EF4-FFF2-40B4-BE49-F238E27FC236}">
                      <a16:creationId xmlns:a16="http://schemas.microsoft.com/office/drawing/2014/main" id="{B0BE3161-8603-4879-ADB7-7E52945F5E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4" y="262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0" y="197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6" y="191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93" y="178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19" y="152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35" y="119"/>
                    </a:cxn>
                    <a:cxn ang="0">
                      <a:pos x="134" y="102"/>
                    </a:cxn>
                    <a:cxn ang="0">
                      <a:pos x="125" y="82"/>
                    </a:cxn>
                    <a:cxn ang="0">
                      <a:pos x="108" y="66"/>
                    </a:cxn>
                    <a:cxn ang="0">
                      <a:pos x="86" y="49"/>
                    </a:cxn>
                    <a:cxn ang="0">
                      <a:pos x="63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0" y="197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6" y="191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93" y="178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19" y="152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35" y="119"/>
                      </a:lnTo>
                      <a:lnTo>
                        <a:pt x="134" y="102"/>
                      </a:lnTo>
                      <a:lnTo>
                        <a:pt x="125" y="82"/>
                      </a:lnTo>
                      <a:lnTo>
                        <a:pt x="108" y="66"/>
                      </a:lnTo>
                      <a:lnTo>
                        <a:pt x="86" y="49"/>
                      </a:lnTo>
                      <a:lnTo>
                        <a:pt x="63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9" name="Freeform 496">
                  <a:extLst>
                    <a:ext uri="{FF2B5EF4-FFF2-40B4-BE49-F238E27FC236}">
                      <a16:creationId xmlns:a16="http://schemas.microsoft.com/office/drawing/2014/main" id="{160B2DFC-DA90-4A42-A9F9-CAE6910602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4" y="2932"/>
                  <a:ext cx="48" cy="64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7" y="1"/>
                    </a:cxn>
                    <a:cxn ang="0">
                      <a:pos x="56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0" y="7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34" y="22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13" y="49"/>
                    </a:cxn>
                    <a:cxn ang="0">
                      <a:pos x="4" y="68"/>
                    </a:cxn>
                    <a:cxn ang="0">
                      <a:pos x="4" y="68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13" y="121"/>
                    </a:cxn>
                    <a:cxn ang="0">
                      <a:pos x="32" y="135"/>
                    </a:cxn>
                    <a:cxn ang="0">
                      <a:pos x="55" y="150"/>
                    </a:cxn>
                    <a:cxn ang="0">
                      <a:pos x="79" y="163"/>
                    </a:cxn>
                    <a:cxn ang="0">
                      <a:pos x="79" y="163"/>
                    </a:cxn>
                    <a:cxn ang="0">
                      <a:pos x="102" y="173"/>
                    </a:cxn>
                    <a:cxn ang="0">
                      <a:pos x="125" y="183"/>
                    </a:cxn>
                    <a:cxn ang="0">
                      <a:pos x="125" y="183"/>
                    </a:cxn>
                    <a:cxn ang="0">
                      <a:pos x="132" y="186"/>
                    </a:cxn>
                    <a:cxn ang="0">
                      <a:pos x="140" y="187"/>
                    </a:cxn>
                    <a:cxn ang="0">
                      <a:pos x="140" y="187"/>
                    </a:cxn>
                    <a:cxn ang="0">
                      <a:pos x="140" y="187"/>
                    </a:cxn>
                    <a:cxn ang="0">
                      <a:pos x="142" y="189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5" y="190"/>
                    </a:cxn>
                    <a:cxn ang="0">
                      <a:pos x="145" y="190"/>
                    </a:cxn>
                    <a:cxn ang="0">
                      <a:pos x="145" y="190"/>
                    </a:cxn>
                  </a:cxnLst>
                  <a:rect l="0" t="0" r="r" b="b"/>
                  <a:pathLst>
                    <a:path w="145" h="190">
                      <a:moveTo>
                        <a:pt x="57" y="0"/>
                      </a:moveTo>
                      <a:lnTo>
                        <a:pt x="57" y="1"/>
                      </a:lnTo>
                      <a:lnTo>
                        <a:pt x="56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0" y="7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34" y="22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13" y="49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13" y="121"/>
                      </a:lnTo>
                      <a:lnTo>
                        <a:pt x="32" y="135"/>
                      </a:lnTo>
                      <a:lnTo>
                        <a:pt x="55" y="150"/>
                      </a:lnTo>
                      <a:lnTo>
                        <a:pt x="79" y="163"/>
                      </a:lnTo>
                      <a:lnTo>
                        <a:pt x="79" y="163"/>
                      </a:lnTo>
                      <a:lnTo>
                        <a:pt x="102" y="173"/>
                      </a:lnTo>
                      <a:lnTo>
                        <a:pt x="125" y="183"/>
                      </a:lnTo>
                      <a:lnTo>
                        <a:pt x="125" y="183"/>
                      </a:lnTo>
                      <a:lnTo>
                        <a:pt x="132" y="186"/>
                      </a:lnTo>
                      <a:lnTo>
                        <a:pt x="140" y="187"/>
                      </a:lnTo>
                      <a:lnTo>
                        <a:pt x="140" y="187"/>
                      </a:lnTo>
                      <a:lnTo>
                        <a:pt x="140" y="187"/>
                      </a:lnTo>
                      <a:lnTo>
                        <a:pt x="142" y="189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40" name="Freeform 497">
                  <a:extLst>
                    <a:ext uri="{FF2B5EF4-FFF2-40B4-BE49-F238E27FC236}">
                      <a16:creationId xmlns:a16="http://schemas.microsoft.com/office/drawing/2014/main" id="{8C36D21C-C4AF-4C9F-B24D-840223322A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01" y="2930"/>
                  <a:ext cx="49" cy="63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58" y="1"/>
                    </a:cxn>
                    <a:cxn ang="0">
                      <a:pos x="57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1" y="5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35" y="21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13" y="49"/>
                    </a:cxn>
                    <a:cxn ang="0">
                      <a:pos x="5" y="66"/>
                    </a:cxn>
                    <a:cxn ang="0">
                      <a:pos x="5" y="66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3" y="102"/>
                    </a:cxn>
                    <a:cxn ang="0">
                      <a:pos x="15" y="121"/>
                    </a:cxn>
                    <a:cxn ang="0">
                      <a:pos x="32" y="134"/>
                    </a:cxn>
                    <a:cxn ang="0">
                      <a:pos x="57" y="150"/>
                    </a:cxn>
                    <a:cxn ang="0">
                      <a:pos x="81" y="162"/>
                    </a:cxn>
                    <a:cxn ang="0">
                      <a:pos x="147" y="190"/>
                    </a:cxn>
                    <a:cxn ang="0">
                      <a:pos x="147" y="190"/>
                    </a:cxn>
                  </a:cxnLst>
                  <a:rect l="0" t="0" r="r" b="b"/>
                  <a:pathLst>
                    <a:path w="147" h="190">
                      <a:moveTo>
                        <a:pt x="58" y="0"/>
                      </a:moveTo>
                      <a:lnTo>
                        <a:pt x="58" y="0"/>
                      </a:lnTo>
                      <a:lnTo>
                        <a:pt x="58" y="1"/>
                      </a:lnTo>
                      <a:lnTo>
                        <a:pt x="57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1" y="5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35" y="21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13" y="49"/>
                      </a:lnTo>
                      <a:lnTo>
                        <a:pt x="5" y="66"/>
                      </a:lnTo>
                      <a:lnTo>
                        <a:pt x="5" y="66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15" y="121"/>
                      </a:lnTo>
                      <a:lnTo>
                        <a:pt x="32" y="134"/>
                      </a:lnTo>
                      <a:lnTo>
                        <a:pt x="57" y="150"/>
                      </a:lnTo>
                      <a:lnTo>
                        <a:pt x="81" y="162"/>
                      </a:lnTo>
                      <a:lnTo>
                        <a:pt x="147" y="190"/>
                      </a:lnTo>
                      <a:lnTo>
                        <a:pt x="147" y="190"/>
                      </a:lnTo>
                    </a:path>
                  </a:pathLst>
                </a:custGeom>
                <a:noFill/>
                <a:ln w="11113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41" name="Freeform 498">
                  <a:extLst>
                    <a:ext uri="{FF2B5EF4-FFF2-40B4-BE49-F238E27FC236}">
                      <a16:creationId xmlns:a16="http://schemas.microsoft.com/office/drawing/2014/main" id="{8C580EEB-0FD8-4900-98AA-F836D0283B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05" y="2929"/>
                  <a:ext cx="48" cy="63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6" y="2"/>
                    </a:cxn>
                    <a:cxn ang="0">
                      <a:pos x="54" y="3"/>
                    </a:cxn>
                    <a:cxn ang="0">
                      <a:pos x="50" y="6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34" y="22"/>
                    </a:cxn>
                    <a:cxn ang="0">
                      <a:pos x="24" y="33"/>
                    </a:cxn>
                    <a:cxn ang="0">
                      <a:pos x="24" y="33"/>
                    </a:cxn>
                    <a:cxn ang="0">
                      <a:pos x="12" y="49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0" y="84"/>
                    </a:cxn>
                    <a:cxn ang="0">
                      <a:pos x="2" y="101"/>
                    </a:cxn>
                    <a:cxn ang="0">
                      <a:pos x="14" y="120"/>
                    </a:cxn>
                    <a:cxn ang="0">
                      <a:pos x="31" y="134"/>
                    </a:cxn>
                    <a:cxn ang="0">
                      <a:pos x="56" y="150"/>
                    </a:cxn>
                    <a:cxn ang="0">
                      <a:pos x="80" y="163"/>
                    </a:cxn>
                    <a:cxn ang="0">
                      <a:pos x="145" y="189"/>
                    </a:cxn>
                    <a:cxn ang="0">
                      <a:pos x="145" y="189"/>
                    </a:cxn>
                  </a:cxnLst>
                  <a:rect l="0" t="0" r="r" b="b"/>
                  <a:pathLst>
                    <a:path w="145" h="189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6" y="2"/>
                      </a:lnTo>
                      <a:lnTo>
                        <a:pt x="54" y="3"/>
                      </a:lnTo>
                      <a:lnTo>
                        <a:pt x="50" y="6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34" y="22"/>
                      </a:lnTo>
                      <a:lnTo>
                        <a:pt x="24" y="33"/>
                      </a:lnTo>
                      <a:lnTo>
                        <a:pt x="24" y="33"/>
                      </a:lnTo>
                      <a:lnTo>
                        <a:pt x="12" y="49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0" y="84"/>
                      </a:lnTo>
                      <a:lnTo>
                        <a:pt x="2" y="101"/>
                      </a:lnTo>
                      <a:lnTo>
                        <a:pt x="14" y="120"/>
                      </a:lnTo>
                      <a:lnTo>
                        <a:pt x="31" y="134"/>
                      </a:lnTo>
                      <a:lnTo>
                        <a:pt x="56" y="150"/>
                      </a:lnTo>
                      <a:lnTo>
                        <a:pt x="80" y="163"/>
                      </a:lnTo>
                      <a:lnTo>
                        <a:pt x="145" y="189"/>
                      </a:lnTo>
                      <a:lnTo>
                        <a:pt x="145" y="189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sp>
            <p:nvSpPr>
              <p:cNvPr id="19" name="矩形 18">
                <a:extLst>
                  <a:ext uri="{FF2B5EF4-FFF2-40B4-BE49-F238E27FC236}">
                    <a16:creationId xmlns:a16="http://schemas.microsoft.com/office/drawing/2014/main" id="{9B0B063A-D119-4A07-9340-F450631B3E7E}"/>
                  </a:ext>
                </a:extLst>
              </p:cNvPr>
              <p:cNvSpPr/>
              <p:nvPr/>
            </p:nvSpPr>
            <p:spPr>
              <a:xfrm>
                <a:off x="5472100" y="2096852"/>
                <a:ext cx="72008" cy="1476164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0" name="矩形 19">
                <a:extLst>
                  <a:ext uri="{FF2B5EF4-FFF2-40B4-BE49-F238E27FC236}">
                    <a16:creationId xmlns:a16="http://schemas.microsoft.com/office/drawing/2014/main" id="{6745C24A-F3E3-4559-8856-D3E250B5CA55}"/>
                  </a:ext>
                </a:extLst>
              </p:cNvPr>
              <p:cNvSpPr/>
              <p:nvPr/>
            </p:nvSpPr>
            <p:spPr>
              <a:xfrm>
                <a:off x="3563888" y="2096852"/>
                <a:ext cx="72008" cy="1476164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grpSp>
            <p:nvGrpSpPr>
              <p:cNvPr id="21" name="Group 4">
                <a:extLst>
                  <a:ext uri="{FF2B5EF4-FFF2-40B4-BE49-F238E27FC236}">
                    <a16:creationId xmlns:a16="http://schemas.microsoft.com/office/drawing/2014/main" id="{BE333B40-83FE-4819-BA7C-00445B438BB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8973153">
                <a:off x="4885200" y="2030165"/>
                <a:ext cx="721618" cy="721618"/>
                <a:chOff x="4286" y="2523"/>
                <a:chExt cx="660" cy="660"/>
              </a:xfrm>
            </p:grpSpPr>
            <p:sp>
              <p:nvSpPr>
                <p:cNvPr id="22" name="AutoShape 3">
                  <a:extLst>
                    <a:ext uri="{FF2B5EF4-FFF2-40B4-BE49-F238E27FC236}">
                      <a16:creationId xmlns:a16="http://schemas.microsoft.com/office/drawing/2014/main" id="{19D3265E-9255-467F-AF75-922C5897E44E}"/>
                    </a:ext>
                  </a:extLst>
                </p:cNvPr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4286" y="2523"/>
                  <a:ext cx="660" cy="6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23" name="Group 205">
                  <a:extLst>
                    <a:ext uri="{FF2B5EF4-FFF2-40B4-BE49-F238E27FC236}">
                      <a16:creationId xmlns:a16="http://schemas.microsoft.com/office/drawing/2014/main" id="{5BCDACA0-C41E-418F-A053-1BD472F7BC4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14" y="2535"/>
                  <a:ext cx="402" cy="402"/>
                  <a:chOff x="4314" y="2535"/>
                  <a:chExt cx="402" cy="402"/>
                </a:xfrm>
              </p:grpSpPr>
              <p:sp>
                <p:nvSpPr>
                  <p:cNvPr id="172" name="Freeform 198">
                    <a:extLst>
                      <a:ext uri="{FF2B5EF4-FFF2-40B4-BE49-F238E27FC236}">
                        <a16:creationId xmlns:a16="http://schemas.microsoft.com/office/drawing/2014/main" id="{982FB0F6-5848-43E1-8E0A-4670A3B9E1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43" y="2535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3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1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7"/>
                      </a:cxn>
                      <a:cxn ang="0">
                        <a:pos x="596" y="29"/>
                      </a:cxn>
                      <a:cxn ang="0">
                        <a:pos x="590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3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1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7"/>
                        </a:lnTo>
                        <a:lnTo>
                          <a:pt x="596" y="29"/>
                        </a:lnTo>
                        <a:lnTo>
                          <a:pt x="590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73" name="Freeform 200">
                    <a:extLst>
                      <a:ext uri="{FF2B5EF4-FFF2-40B4-BE49-F238E27FC236}">
                        <a16:creationId xmlns:a16="http://schemas.microsoft.com/office/drawing/2014/main" id="{8FB1C37E-963A-4808-87E1-36C14DE70F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45" y="2537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1"/>
                      </a:cxn>
                      <a:cxn ang="0">
                        <a:pos x="385" y="144"/>
                      </a:cxn>
                      <a:cxn ang="0">
                        <a:pos x="489" y="61"/>
                      </a:cxn>
                      <a:cxn ang="0">
                        <a:pos x="525" y="34"/>
                      </a:cxn>
                      <a:cxn ang="0">
                        <a:pos x="562" y="11"/>
                      </a:cxn>
                      <a:cxn ang="0">
                        <a:pos x="574" y="5"/>
                      </a:cxn>
                      <a:cxn ang="0">
                        <a:pos x="585" y="1"/>
                      </a:cxn>
                      <a:cxn ang="0">
                        <a:pos x="594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7" y="27"/>
                      </a:cxn>
                      <a:cxn ang="0">
                        <a:pos x="589" y="40"/>
                      </a:cxn>
                      <a:cxn ang="0">
                        <a:pos x="568" y="76"/>
                      </a:cxn>
                      <a:cxn ang="0">
                        <a:pos x="539" y="113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1"/>
                        </a:lnTo>
                        <a:lnTo>
                          <a:pt x="385" y="144"/>
                        </a:lnTo>
                        <a:lnTo>
                          <a:pt x="489" y="61"/>
                        </a:lnTo>
                        <a:lnTo>
                          <a:pt x="525" y="34"/>
                        </a:lnTo>
                        <a:lnTo>
                          <a:pt x="562" y="11"/>
                        </a:lnTo>
                        <a:lnTo>
                          <a:pt x="574" y="5"/>
                        </a:lnTo>
                        <a:lnTo>
                          <a:pt x="585" y="1"/>
                        </a:lnTo>
                        <a:lnTo>
                          <a:pt x="594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7" y="27"/>
                        </a:lnTo>
                        <a:lnTo>
                          <a:pt x="589" y="40"/>
                        </a:lnTo>
                        <a:lnTo>
                          <a:pt x="568" y="76"/>
                        </a:lnTo>
                        <a:lnTo>
                          <a:pt x="539" y="113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74" name="Freeform 202">
                    <a:extLst>
                      <a:ext uri="{FF2B5EF4-FFF2-40B4-BE49-F238E27FC236}">
                        <a16:creationId xmlns:a16="http://schemas.microsoft.com/office/drawing/2014/main" id="{45D9FE2F-86BB-4706-8829-6471727AD8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75" name="Freeform 203">
                    <a:extLst>
                      <a:ext uri="{FF2B5EF4-FFF2-40B4-BE49-F238E27FC236}">
                        <a16:creationId xmlns:a16="http://schemas.microsoft.com/office/drawing/2014/main" id="{716A586A-B18A-4CE8-BABF-D3A3AAB348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14" y="273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1" y="285"/>
                      </a:cxn>
                      <a:cxn ang="0">
                        <a:pos x="144" y="386"/>
                      </a:cxn>
                      <a:cxn ang="0">
                        <a:pos x="62" y="489"/>
                      </a:cxn>
                      <a:cxn ang="0">
                        <a:pos x="34" y="526"/>
                      </a:cxn>
                      <a:cxn ang="0">
                        <a:pos x="11" y="562"/>
                      </a:cxn>
                      <a:cxn ang="0">
                        <a:pos x="5" y="575"/>
                      </a:cxn>
                      <a:cxn ang="0">
                        <a:pos x="1" y="586"/>
                      </a:cxn>
                      <a:cxn ang="0">
                        <a:pos x="0" y="595"/>
                      </a:cxn>
                      <a:cxn ang="0">
                        <a:pos x="2" y="599"/>
                      </a:cxn>
                      <a:cxn ang="0">
                        <a:pos x="8" y="602"/>
                      </a:cxn>
                      <a:cxn ang="0">
                        <a:pos x="15" y="601"/>
                      </a:cxn>
                      <a:cxn ang="0">
                        <a:pos x="27" y="597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6" y="369"/>
                      </a:cxn>
                      <a:cxn ang="0">
                        <a:pos x="316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1" y="285"/>
                        </a:lnTo>
                        <a:lnTo>
                          <a:pt x="144" y="386"/>
                        </a:lnTo>
                        <a:lnTo>
                          <a:pt x="62" y="489"/>
                        </a:lnTo>
                        <a:lnTo>
                          <a:pt x="34" y="526"/>
                        </a:lnTo>
                        <a:lnTo>
                          <a:pt x="11" y="562"/>
                        </a:lnTo>
                        <a:lnTo>
                          <a:pt x="5" y="575"/>
                        </a:lnTo>
                        <a:lnTo>
                          <a:pt x="1" y="586"/>
                        </a:lnTo>
                        <a:lnTo>
                          <a:pt x="0" y="595"/>
                        </a:lnTo>
                        <a:lnTo>
                          <a:pt x="2" y="599"/>
                        </a:lnTo>
                        <a:lnTo>
                          <a:pt x="8" y="602"/>
                        </a:lnTo>
                        <a:lnTo>
                          <a:pt x="15" y="601"/>
                        </a:lnTo>
                        <a:lnTo>
                          <a:pt x="27" y="597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6" y="369"/>
                        </a:lnTo>
                        <a:lnTo>
                          <a:pt x="316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76" name="Freeform 204">
                    <a:extLst>
                      <a:ext uri="{FF2B5EF4-FFF2-40B4-BE49-F238E27FC236}">
                        <a16:creationId xmlns:a16="http://schemas.microsoft.com/office/drawing/2014/main" id="{64F69A95-AB06-4F8F-B093-C90C70D937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15" y="2608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4" y="232"/>
                      </a:cxn>
                      <a:cxn ang="0">
                        <a:pos x="385" y="143"/>
                      </a:cxn>
                      <a:cxn ang="0">
                        <a:pos x="487" y="62"/>
                      </a:cxn>
                      <a:cxn ang="0">
                        <a:pos x="524" y="33"/>
                      </a:cxn>
                      <a:cxn ang="0">
                        <a:pos x="560" y="12"/>
                      </a:cxn>
                      <a:cxn ang="0">
                        <a:pos x="573" y="5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1" y="7"/>
                      </a:cxn>
                      <a:cxn ang="0">
                        <a:pos x="599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6" y="77"/>
                      </a:cxn>
                      <a:cxn ang="0">
                        <a:pos x="539" y="113"/>
                      </a:cxn>
                      <a:cxn ang="0">
                        <a:pos x="457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1" h="602">
                        <a:moveTo>
                          <a:pt x="0" y="493"/>
                        </a:moveTo>
                        <a:lnTo>
                          <a:pt x="284" y="232"/>
                        </a:lnTo>
                        <a:lnTo>
                          <a:pt x="385" y="143"/>
                        </a:lnTo>
                        <a:lnTo>
                          <a:pt x="487" y="62"/>
                        </a:lnTo>
                        <a:lnTo>
                          <a:pt x="524" y="33"/>
                        </a:lnTo>
                        <a:lnTo>
                          <a:pt x="560" y="12"/>
                        </a:lnTo>
                        <a:lnTo>
                          <a:pt x="573" y="5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1" y="7"/>
                        </a:lnTo>
                        <a:lnTo>
                          <a:pt x="599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6" y="77"/>
                        </a:lnTo>
                        <a:lnTo>
                          <a:pt x="539" y="113"/>
                        </a:lnTo>
                        <a:lnTo>
                          <a:pt x="457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grpSp>
              <p:nvGrpSpPr>
                <p:cNvPr id="24" name="Group 406">
                  <a:extLst>
                    <a:ext uri="{FF2B5EF4-FFF2-40B4-BE49-F238E27FC236}">
                      <a16:creationId xmlns:a16="http://schemas.microsoft.com/office/drawing/2014/main" id="{A4573AFD-1708-4876-9267-6383D6BC0AA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16" y="2539"/>
                  <a:ext cx="557" cy="552"/>
                  <a:chOff x="4316" y="2539"/>
                  <a:chExt cx="557" cy="552"/>
                </a:xfrm>
              </p:grpSpPr>
              <p:sp>
                <p:nvSpPr>
                  <p:cNvPr id="87" name="Freeform 206">
                    <a:extLst>
                      <a:ext uri="{FF2B5EF4-FFF2-40B4-BE49-F238E27FC236}">
                        <a16:creationId xmlns:a16="http://schemas.microsoft.com/office/drawing/2014/main" id="{429B239B-78CC-46D4-8448-52511CF890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16" y="273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5"/>
                      </a:cxn>
                      <a:cxn ang="0">
                        <a:pos x="62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5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39" y="589"/>
                      </a:cxn>
                      <a:cxn ang="0">
                        <a:pos x="77" y="568"/>
                      </a:cxn>
                      <a:cxn ang="0">
                        <a:pos x="113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5"/>
                        </a:lnTo>
                        <a:lnTo>
                          <a:pt x="62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5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39" y="589"/>
                        </a:lnTo>
                        <a:lnTo>
                          <a:pt x="77" y="568"/>
                        </a:lnTo>
                        <a:lnTo>
                          <a:pt x="113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88" name="Freeform 207">
                    <a:extLst>
                      <a:ext uri="{FF2B5EF4-FFF2-40B4-BE49-F238E27FC236}">
                        <a16:creationId xmlns:a16="http://schemas.microsoft.com/office/drawing/2014/main" id="{FECE74CB-4D66-4E3F-9BA1-A6E3F4DF69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17" y="260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6" y="144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3"/>
                      </a:cxn>
                      <a:cxn ang="0">
                        <a:pos x="575" y="5"/>
                      </a:cxn>
                      <a:cxn ang="0">
                        <a:pos x="587" y="1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8"/>
                      </a:cxn>
                      <a:cxn ang="0">
                        <a:pos x="601" y="17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6" y="144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3"/>
                        </a:lnTo>
                        <a:lnTo>
                          <a:pt x="575" y="5"/>
                        </a:lnTo>
                        <a:lnTo>
                          <a:pt x="587" y="1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8"/>
                        </a:lnTo>
                        <a:lnTo>
                          <a:pt x="601" y="17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89" name="Freeform 208">
                    <a:extLst>
                      <a:ext uri="{FF2B5EF4-FFF2-40B4-BE49-F238E27FC236}">
                        <a16:creationId xmlns:a16="http://schemas.microsoft.com/office/drawing/2014/main" id="{27211202-9584-42E4-BFEC-E5163396B5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90" name="Freeform 209">
                    <a:extLst>
                      <a:ext uri="{FF2B5EF4-FFF2-40B4-BE49-F238E27FC236}">
                        <a16:creationId xmlns:a16="http://schemas.microsoft.com/office/drawing/2014/main" id="{2246C16B-A2BB-40A2-9755-2685DF07C7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91" name="Freeform 210">
                    <a:extLst>
                      <a:ext uri="{FF2B5EF4-FFF2-40B4-BE49-F238E27FC236}">
                        <a16:creationId xmlns:a16="http://schemas.microsoft.com/office/drawing/2014/main" id="{2C27E4B7-1C80-4214-93C5-0272FFEF84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88" y="280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4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4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92" name="Freeform 211">
                    <a:extLst>
                      <a:ext uri="{FF2B5EF4-FFF2-40B4-BE49-F238E27FC236}">
                        <a16:creationId xmlns:a16="http://schemas.microsoft.com/office/drawing/2014/main" id="{4A274A5D-0631-4BC1-8F9A-142192FC9F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89" y="2678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2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1"/>
                      </a:cxn>
                      <a:cxn ang="0">
                        <a:pos x="595" y="0"/>
                      </a:cxn>
                      <a:cxn ang="0">
                        <a:pos x="600" y="3"/>
                      </a:cxn>
                      <a:cxn ang="0">
                        <a:pos x="600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1" y="112"/>
                      </a:cxn>
                      <a:cxn ang="0">
                        <a:pos x="458" y="216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2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1"/>
                        </a:lnTo>
                        <a:lnTo>
                          <a:pt x="595" y="0"/>
                        </a:lnTo>
                        <a:lnTo>
                          <a:pt x="600" y="3"/>
                        </a:lnTo>
                        <a:lnTo>
                          <a:pt x="600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1" y="112"/>
                        </a:lnTo>
                        <a:lnTo>
                          <a:pt x="458" y="216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93" name="Freeform 212">
                    <a:extLst>
                      <a:ext uri="{FF2B5EF4-FFF2-40B4-BE49-F238E27FC236}">
                        <a16:creationId xmlns:a16="http://schemas.microsoft.com/office/drawing/2014/main" id="{8E86058A-A266-4CFC-BC5C-652F41102A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0" y="280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4" y="524"/>
                      </a:cxn>
                      <a:cxn ang="0">
                        <a:pos x="13" y="561"/>
                      </a:cxn>
                      <a:cxn ang="0">
                        <a:pos x="5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7" y="600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7"/>
                      </a:cxn>
                      <a:cxn ang="0">
                        <a:pos x="113" y="538"/>
                      </a:cxn>
                      <a:cxn ang="0">
                        <a:pos x="216" y="458"/>
                      </a:cxn>
                      <a:cxn ang="0">
                        <a:pos x="318" y="368"/>
                      </a:cxn>
                      <a:cxn ang="0">
                        <a:pos x="318" y="368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4" y="524"/>
                        </a:lnTo>
                        <a:lnTo>
                          <a:pt x="13" y="561"/>
                        </a:lnTo>
                        <a:lnTo>
                          <a:pt x="5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7" y="600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7"/>
                        </a:lnTo>
                        <a:lnTo>
                          <a:pt x="113" y="538"/>
                        </a:lnTo>
                        <a:lnTo>
                          <a:pt x="216" y="458"/>
                        </a:lnTo>
                        <a:lnTo>
                          <a:pt x="318" y="368"/>
                        </a:lnTo>
                        <a:lnTo>
                          <a:pt x="318" y="368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94" name="Freeform 213">
                    <a:extLst>
                      <a:ext uri="{FF2B5EF4-FFF2-40B4-BE49-F238E27FC236}">
                        <a16:creationId xmlns:a16="http://schemas.microsoft.com/office/drawing/2014/main" id="{41683DB6-75CC-47BD-95B3-42129DB277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1" y="2680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95" name="Freeform 214">
                    <a:extLst>
                      <a:ext uri="{FF2B5EF4-FFF2-40B4-BE49-F238E27FC236}">
                        <a16:creationId xmlns:a16="http://schemas.microsoft.com/office/drawing/2014/main" id="{5083130A-CD9D-4725-8C82-BD84B0B6CB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96" name="Freeform 215">
                    <a:extLst>
                      <a:ext uri="{FF2B5EF4-FFF2-40B4-BE49-F238E27FC236}">
                        <a16:creationId xmlns:a16="http://schemas.microsoft.com/office/drawing/2014/main" id="{496AB107-4FFD-4DBE-B4A7-4AB93D6C76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97" name="Freeform 216">
                    <a:extLst>
                      <a:ext uri="{FF2B5EF4-FFF2-40B4-BE49-F238E27FC236}">
                        <a16:creationId xmlns:a16="http://schemas.microsoft.com/office/drawing/2014/main" id="{00F14FCC-CD5C-4196-8BD2-E80728E646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0" y="287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4"/>
                      </a:cxn>
                      <a:cxn ang="0">
                        <a:pos x="144" y="385"/>
                      </a:cxn>
                      <a:cxn ang="0">
                        <a:pos x="62" y="487"/>
                      </a:cxn>
                      <a:cxn ang="0">
                        <a:pos x="35" y="525"/>
                      </a:cxn>
                      <a:cxn ang="0">
                        <a:pos x="12" y="561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9" y="603"/>
                      </a:cxn>
                      <a:cxn ang="0">
                        <a:pos x="16" y="600"/>
                      </a:cxn>
                      <a:cxn ang="0">
                        <a:pos x="28" y="597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39"/>
                      </a:cxn>
                      <a:cxn ang="0">
                        <a:pos x="216" y="457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3">
                        <a:moveTo>
                          <a:pt x="494" y="0"/>
                        </a:moveTo>
                        <a:lnTo>
                          <a:pt x="232" y="284"/>
                        </a:lnTo>
                        <a:lnTo>
                          <a:pt x="144" y="385"/>
                        </a:lnTo>
                        <a:lnTo>
                          <a:pt x="62" y="487"/>
                        </a:lnTo>
                        <a:lnTo>
                          <a:pt x="35" y="525"/>
                        </a:lnTo>
                        <a:lnTo>
                          <a:pt x="12" y="561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9" y="603"/>
                        </a:lnTo>
                        <a:lnTo>
                          <a:pt x="16" y="600"/>
                        </a:lnTo>
                        <a:lnTo>
                          <a:pt x="28" y="597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39"/>
                        </a:lnTo>
                        <a:lnTo>
                          <a:pt x="216" y="457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98" name="Freeform 217">
                    <a:extLst>
                      <a:ext uri="{FF2B5EF4-FFF2-40B4-BE49-F238E27FC236}">
                        <a16:creationId xmlns:a16="http://schemas.microsoft.com/office/drawing/2014/main" id="{2AD0D169-92A5-4AB0-8BFF-5A72178E10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1" y="275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99" name="Freeform 218">
                    <a:extLst>
                      <a:ext uri="{FF2B5EF4-FFF2-40B4-BE49-F238E27FC236}">
                        <a16:creationId xmlns:a16="http://schemas.microsoft.com/office/drawing/2014/main" id="{496143B6-1D4F-4F05-A8A8-387180AA38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2" y="288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4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4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00" name="Freeform 219">
                    <a:extLst>
                      <a:ext uri="{FF2B5EF4-FFF2-40B4-BE49-F238E27FC236}">
                        <a16:creationId xmlns:a16="http://schemas.microsoft.com/office/drawing/2014/main" id="{FBE043FB-2328-4410-81DA-580415F97D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3" y="2752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01" name="Freeform 220">
                    <a:extLst>
                      <a:ext uri="{FF2B5EF4-FFF2-40B4-BE49-F238E27FC236}">
                        <a16:creationId xmlns:a16="http://schemas.microsoft.com/office/drawing/2014/main" id="{FCF8F614-9F76-44BD-B005-51D84CC7DE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02" name="Freeform 221">
                    <a:extLst>
                      <a:ext uri="{FF2B5EF4-FFF2-40B4-BE49-F238E27FC236}">
                        <a16:creationId xmlns:a16="http://schemas.microsoft.com/office/drawing/2014/main" id="{687F3596-814D-403E-8B59-E7BF586F9E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03" name="Freeform 223">
                    <a:extLst>
                      <a:ext uri="{FF2B5EF4-FFF2-40B4-BE49-F238E27FC236}">
                        <a16:creationId xmlns:a16="http://schemas.microsoft.com/office/drawing/2014/main" id="{105D3F17-CCEF-4BFC-B70F-0F10F3A965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04" name="Freeform 225">
                    <a:extLst>
                      <a:ext uri="{FF2B5EF4-FFF2-40B4-BE49-F238E27FC236}">
                        <a16:creationId xmlns:a16="http://schemas.microsoft.com/office/drawing/2014/main" id="{70031AAC-9F83-476D-B276-EF8B3243D2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48" y="2541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1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0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1" y="112"/>
                      </a:cxn>
                      <a:cxn ang="0">
                        <a:pos x="458" y="215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1"/>
                      </a:cxn>
                      <a:cxn ang="0">
                        <a:pos x="110" y="601"/>
                      </a:cxn>
                    </a:cxnLst>
                    <a:rect l="0" t="0" r="r" b="b"/>
                    <a:pathLst>
                      <a:path w="602" h="601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1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0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1" y="112"/>
                        </a:lnTo>
                        <a:lnTo>
                          <a:pt x="458" y="215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1"/>
                        </a:lnTo>
                        <a:lnTo>
                          <a:pt x="110" y="601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05" name="Freeform 227">
                    <a:extLst>
                      <a:ext uri="{FF2B5EF4-FFF2-40B4-BE49-F238E27FC236}">
                        <a16:creationId xmlns:a16="http://schemas.microsoft.com/office/drawing/2014/main" id="{64F7AA08-6912-4756-A631-47B9997D2C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06" name="Freeform 228">
                    <a:extLst>
                      <a:ext uri="{FF2B5EF4-FFF2-40B4-BE49-F238E27FC236}">
                        <a16:creationId xmlns:a16="http://schemas.microsoft.com/office/drawing/2014/main" id="{7314E284-7D9B-4A86-AB31-3DBCDE068A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07" name="Freeform 229">
                    <a:extLst>
                      <a:ext uri="{FF2B5EF4-FFF2-40B4-BE49-F238E27FC236}">
                        <a16:creationId xmlns:a16="http://schemas.microsoft.com/office/drawing/2014/main" id="{FA6A91A9-5928-49A0-8CCC-BC2FC9CDE8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08" name="Freeform 230">
                    <a:extLst>
                      <a:ext uri="{FF2B5EF4-FFF2-40B4-BE49-F238E27FC236}">
                        <a16:creationId xmlns:a16="http://schemas.microsoft.com/office/drawing/2014/main" id="{E3391D66-E2FD-4A19-B888-D674D3BB5D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19" y="2742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8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8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09" name="Freeform 231">
                    <a:extLst>
                      <a:ext uri="{FF2B5EF4-FFF2-40B4-BE49-F238E27FC236}">
                        <a16:creationId xmlns:a16="http://schemas.microsoft.com/office/drawing/2014/main" id="{FFB5ACEC-A738-478A-8686-6C580BC7AC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1" y="2613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3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2" y="12"/>
                      </a:cxn>
                      <a:cxn ang="0">
                        <a:pos x="573" y="4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3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2" y="12"/>
                        </a:lnTo>
                        <a:lnTo>
                          <a:pt x="573" y="4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10" name="Freeform 232">
                    <a:extLst>
                      <a:ext uri="{FF2B5EF4-FFF2-40B4-BE49-F238E27FC236}">
                        <a16:creationId xmlns:a16="http://schemas.microsoft.com/office/drawing/2014/main" id="{EB51DB6B-9A62-4CAD-9264-FF6E717DCB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11" name="Freeform 233">
                    <a:extLst>
                      <a:ext uri="{FF2B5EF4-FFF2-40B4-BE49-F238E27FC236}">
                        <a16:creationId xmlns:a16="http://schemas.microsoft.com/office/drawing/2014/main" id="{0C8B4613-65AA-4E1E-8BEF-871714C208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12" name="Freeform 234">
                    <a:extLst>
                      <a:ext uri="{FF2B5EF4-FFF2-40B4-BE49-F238E27FC236}">
                        <a16:creationId xmlns:a16="http://schemas.microsoft.com/office/drawing/2014/main" id="{8E65E38F-133D-4AD4-AB0A-2F4D4C0636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13" name="Freeform 235">
                    <a:extLst>
                      <a:ext uri="{FF2B5EF4-FFF2-40B4-BE49-F238E27FC236}">
                        <a16:creationId xmlns:a16="http://schemas.microsoft.com/office/drawing/2014/main" id="{8CD57CF1-7EC2-4511-9354-96A02D3FBD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14" name="Freeform 236">
                    <a:extLst>
                      <a:ext uri="{FF2B5EF4-FFF2-40B4-BE49-F238E27FC236}">
                        <a16:creationId xmlns:a16="http://schemas.microsoft.com/office/drawing/2014/main" id="{5F791694-4D39-4DF9-BE35-80DA9C85D2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3" y="2812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15" name="Freeform 237">
                    <a:extLst>
                      <a:ext uri="{FF2B5EF4-FFF2-40B4-BE49-F238E27FC236}">
                        <a16:creationId xmlns:a16="http://schemas.microsoft.com/office/drawing/2014/main" id="{FC823E27-6BF0-4F7A-B022-791550E073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4" y="268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16" name="Freeform 238">
                    <a:extLst>
                      <a:ext uri="{FF2B5EF4-FFF2-40B4-BE49-F238E27FC236}">
                        <a16:creationId xmlns:a16="http://schemas.microsoft.com/office/drawing/2014/main" id="{3D003696-45B4-4BE7-893C-F4064A115A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17" name="Freeform 239">
                    <a:extLst>
                      <a:ext uri="{FF2B5EF4-FFF2-40B4-BE49-F238E27FC236}">
                        <a16:creationId xmlns:a16="http://schemas.microsoft.com/office/drawing/2014/main" id="{66658CFE-FFEB-49A5-9B0C-1938EB3F4B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18" name="Freeform 240">
                    <a:extLst>
                      <a:ext uri="{FF2B5EF4-FFF2-40B4-BE49-F238E27FC236}">
                        <a16:creationId xmlns:a16="http://schemas.microsoft.com/office/drawing/2014/main" id="{332C379B-D669-49A4-BE57-B41F8D10EE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19" name="Freeform 241">
                    <a:extLst>
                      <a:ext uri="{FF2B5EF4-FFF2-40B4-BE49-F238E27FC236}">
                        <a16:creationId xmlns:a16="http://schemas.microsoft.com/office/drawing/2014/main" id="{145C2E9F-F34B-4710-AA7A-8B61C50833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20" name="Freeform 242">
                    <a:extLst>
                      <a:ext uri="{FF2B5EF4-FFF2-40B4-BE49-F238E27FC236}">
                        <a16:creationId xmlns:a16="http://schemas.microsoft.com/office/drawing/2014/main" id="{D142426B-F52F-40FB-9E02-244F2ADB42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5" y="2885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2" y="562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2" y="562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21" name="Freeform 243">
                    <a:extLst>
                      <a:ext uri="{FF2B5EF4-FFF2-40B4-BE49-F238E27FC236}">
                        <a16:creationId xmlns:a16="http://schemas.microsoft.com/office/drawing/2014/main" id="{E42E7930-A426-403B-A1CE-D600B7A4A4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7" y="2756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22" name="Freeform 244">
                    <a:extLst>
                      <a:ext uri="{FF2B5EF4-FFF2-40B4-BE49-F238E27FC236}">
                        <a16:creationId xmlns:a16="http://schemas.microsoft.com/office/drawing/2014/main" id="{43FC6110-0066-411C-A7C0-8F56FB33BF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23" name="Freeform 245">
                    <a:extLst>
                      <a:ext uri="{FF2B5EF4-FFF2-40B4-BE49-F238E27FC236}">
                        <a16:creationId xmlns:a16="http://schemas.microsoft.com/office/drawing/2014/main" id="{F3FB045B-1B0D-4AA2-8059-F0341E66BC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24" name="Freeform 247">
                    <a:extLst>
                      <a:ext uri="{FF2B5EF4-FFF2-40B4-BE49-F238E27FC236}">
                        <a16:creationId xmlns:a16="http://schemas.microsoft.com/office/drawing/2014/main" id="{FF7425C8-26E3-4E0B-A464-BFBB21E3B3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25" name="Freeform 249">
                    <a:extLst>
                      <a:ext uri="{FF2B5EF4-FFF2-40B4-BE49-F238E27FC236}">
                        <a16:creationId xmlns:a16="http://schemas.microsoft.com/office/drawing/2014/main" id="{F67CD158-89AD-4AE6-8DDA-466C30E517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48" y="2541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1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0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1" y="112"/>
                      </a:cxn>
                      <a:cxn ang="0">
                        <a:pos x="458" y="215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1"/>
                      </a:cxn>
                      <a:cxn ang="0">
                        <a:pos x="110" y="601"/>
                      </a:cxn>
                    </a:cxnLst>
                    <a:rect l="0" t="0" r="r" b="b"/>
                    <a:pathLst>
                      <a:path w="602" h="601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1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0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1" y="112"/>
                        </a:lnTo>
                        <a:lnTo>
                          <a:pt x="458" y="215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1"/>
                        </a:lnTo>
                        <a:lnTo>
                          <a:pt x="110" y="601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26" name="Freeform 251">
                    <a:extLst>
                      <a:ext uri="{FF2B5EF4-FFF2-40B4-BE49-F238E27FC236}">
                        <a16:creationId xmlns:a16="http://schemas.microsoft.com/office/drawing/2014/main" id="{036B4F51-11B6-48BF-B392-0B25B0521F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27" name="Freeform 252">
                    <a:extLst>
                      <a:ext uri="{FF2B5EF4-FFF2-40B4-BE49-F238E27FC236}">
                        <a16:creationId xmlns:a16="http://schemas.microsoft.com/office/drawing/2014/main" id="{0651EA2A-8DD7-466C-A2F8-929ACB72C8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28" name="Freeform 253">
                    <a:extLst>
                      <a:ext uri="{FF2B5EF4-FFF2-40B4-BE49-F238E27FC236}">
                        <a16:creationId xmlns:a16="http://schemas.microsoft.com/office/drawing/2014/main" id="{A52E5FC4-C339-4269-A4D7-A3666A09D8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29" name="Freeform 254">
                    <a:extLst>
                      <a:ext uri="{FF2B5EF4-FFF2-40B4-BE49-F238E27FC236}">
                        <a16:creationId xmlns:a16="http://schemas.microsoft.com/office/drawing/2014/main" id="{BFACB803-DE0A-4B5E-B213-6A755174AE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19" y="2742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8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8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30" name="Freeform 255">
                    <a:extLst>
                      <a:ext uri="{FF2B5EF4-FFF2-40B4-BE49-F238E27FC236}">
                        <a16:creationId xmlns:a16="http://schemas.microsoft.com/office/drawing/2014/main" id="{C9E23D94-977C-48EA-BFC0-8570CDE01E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1" y="2613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3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2" y="12"/>
                      </a:cxn>
                      <a:cxn ang="0">
                        <a:pos x="573" y="4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3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2" y="12"/>
                        </a:lnTo>
                        <a:lnTo>
                          <a:pt x="573" y="4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31" name="Freeform 256">
                    <a:extLst>
                      <a:ext uri="{FF2B5EF4-FFF2-40B4-BE49-F238E27FC236}">
                        <a16:creationId xmlns:a16="http://schemas.microsoft.com/office/drawing/2014/main" id="{9AB4943F-F94F-4CD4-91CA-80D258A14F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32" name="Freeform 257">
                    <a:extLst>
                      <a:ext uri="{FF2B5EF4-FFF2-40B4-BE49-F238E27FC236}">
                        <a16:creationId xmlns:a16="http://schemas.microsoft.com/office/drawing/2014/main" id="{2A098DB1-E67B-495B-9168-3C919CB200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33" name="Freeform 258">
                    <a:extLst>
                      <a:ext uri="{FF2B5EF4-FFF2-40B4-BE49-F238E27FC236}">
                        <a16:creationId xmlns:a16="http://schemas.microsoft.com/office/drawing/2014/main" id="{1D0025B8-63A0-47BD-B94E-297E3EAD53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34" name="Freeform 259">
                    <a:extLst>
                      <a:ext uri="{FF2B5EF4-FFF2-40B4-BE49-F238E27FC236}">
                        <a16:creationId xmlns:a16="http://schemas.microsoft.com/office/drawing/2014/main" id="{41DBAD02-6E7D-4334-992E-F67A5E18F2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35" name="Freeform 260">
                    <a:extLst>
                      <a:ext uri="{FF2B5EF4-FFF2-40B4-BE49-F238E27FC236}">
                        <a16:creationId xmlns:a16="http://schemas.microsoft.com/office/drawing/2014/main" id="{8F96FDF3-86A5-47FC-98CC-04660BC451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3" y="2812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36" name="Freeform 261">
                    <a:extLst>
                      <a:ext uri="{FF2B5EF4-FFF2-40B4-BE49-F238E27FC236}">
                        <a16:creationId xmlns:a16="http://schemas.microsoft.com/office/drawing/2014/main" id="{915D1B5C-2B7E-41AD-9B5B-7C112F71C1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4" y="268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37" name="Freeform 262">
                    <a:extLst>
                      <a:ext uri="{FF2B5EF4-FFF2-40B4-BE49-F238E27FC236}">
                        <a16:creationId xmlns:a16="http://schemas.microsoft.com/office/drawing/2014/main" id="{74DEC391-5590-4DEE-B4EF-3607EA8690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38" name="Freeform 263">
                    <a:extLst>
                      <a:ext uri="{FF2B5EF4-FFF2-40B4-BE49-F238E27FC236}">
                        <a16:creationId xmlns:a16="http://schemas.microsoft.com/office/drawing/2014/main" id="{D20D82C3-0B87-4FA8-8A14-156BBFE826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39" name="Freeform 264">
                    <a:extLst>
                      <a:ext uri="{FF2B5EF4-FFF2-40B4-BE49-F238E27FC236}">
                        <a16:creationId xmlns:a16="http://schemas.microsoft.com/office/drawing/2014/main" id="{565D649E-0EDC-4F9E-9BF9-3AFD785301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40" name="Freeform 265">
                    <a:extLst>
                      <a:ext uri="{FF2B5EF4-FFF2-40B4-BE49-F238E27FC236}">
                        <a16:creationId xmlns:a16="http://schemas.microsoft.com/office/drawing/2014/main" id="{330657FB-6B11-4C19-BF9A-8EACBA3AF1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41" name="Freeform 266">
                    <a:extLst>
                      <a:ext uri="{FF2B5EF4-FFF2-40B4-BE49-F238E27FC236}">
                        <a16:creationId xmlns:a16="http://schemas.microsoft.com/office/drawing/2014/main" id="{5D581C41-8403-4FBC-AD20-79946A2FE8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5" y="2885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2" y="562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2" y="562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42" name="Freeform 267">
                    <a:extLst>
                      <a:ext uri="{FF2B5EF4-FFF2-40B4-BE49-F238E27FC236}">
                        <a16:creationId xmlns:a16="http://schemas.microsoft.com/office/drawing/2014/main" id="{EEA04D83-8273-4A85-BE4D-F30BA93B0F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7" y="2756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43" name="Freeform 268">
                    <a:extLst>
                      <a:ext uri="{FF2B5EF4-FFF2-40B4-BE49-F238E27FC236}">
                        <a16:creationId xmlns:a16="http://schemas.microsoft.com/office/drawing/2014/main" id="{46B551E8-5FDC-436E-81CF-D09A1B44B5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44" name="Freeform 269">
                    <a:extLst>
                      <a:ext uri="{FF2B5EF4-FFF2-40B4-BE49-F238E27FC236}">
                        <a16:creationId xmlns:a16="http://schemas.microsoft.com/office/drawing/2014/main" id="{161A40A7-07AD-4ABB-A43B-3FC63BA4F2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45" name="Freeform 271">
                    <a:extLst>
                      <a:ext uri="{FF2B5EF4-FFF2-40B4-BE49-F238E27FC236}">
                        <a16:creationId xmlns:a16="http://schemas.microsoft.com/office/drawing/2014/main" id="{12014F33-D803-42FC-A631-320E8A659B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46" name="Freeform 273">
                    <a:extLst>
                      <a:ext uri="{FF2B5EF4-FFF2-40B4-BE49-F238E27FC236}">
                        <a16:creationId xmlns:a16="http://schemas.microsoft.com/office/drawing/2014/main" id="{1197077A-1B51-4EE6-998E-1C135C63C8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2" y="254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47" name="Freeform 275">
                    <a:extLst>
                      <a:ext uri="{FF2B5EF4-FFF2-40B4-BE49-F238E27FC236}">
                        <a16:creationId xmlns:a16="http://schemas.microsoft.com/office/drawing/2014/main" id="{E89EBEA3-20E1-4F2C-85A2-3CE8AD5545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4" y="254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48" name="Freeform 276">
                    <a:extLst>
                      <a:ext uri="{FF2B5EF4-FFF2-40B4-BE49-F238E27FC236}">
                        <a16:creationId xmlns:a16="http://schemas.microsoft.com/office/drawing/2014/main" id="{253F45A6-380D-4BF5-9E1B-3C9D3FC0D8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49" name="Freeform 277">
                    <a:extLst>
                      <a:ext uri="{FF2B5EF4-FFF2-40B4-BE49-F238E27FC236}">
                        <a16:creationId xmlns:a16="http://schemas.microsoft.com/office/drawing/2014/main" id="{C41E2D0E-5B8C-4899-9215-47B59D5B89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50" name="Freeform 278">
                    <a:extLst>
                      <a:ext uri="{FF2B5EF4-FFF2-40B4-BE49-F238E27FC236}">
                        <a16:creationId xmlns:a16="http://schemas.microsoft.com/office/drawing/2014/main" id="{E6A3C549-3D98-4F21-A6D9-AEA80DBD66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23" y="274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4"/>
                      </a:cxn>
                      <a:cxn ang="0">
                        <a:pos x="62" y="488"/>
                      </a:cxn>
                      <a:cxn ang="0">
                        <a:pos x="33" y="524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4"/>
                        </a:lnTo>
                        <a:lnTo>
                          <a:pt x="62" y="488"/>
                        </a:lnTo>
                        <a:lnTo>
                          <a:pt x="33" y="524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51" name="Freeform 279">
                    <a:extLst>
                      <a:ext uri="{FF2B5EF4-FFF2-40B4-BE49-F238E27FC236}">
                        <a16:creationId xmlns:a16="http://schemas.microsoft.com/office/drawing/2014/main" id="{7369352F-C4B3-4BBC-9923-59D6B5040F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4" y="261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7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7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52" name="Freeform 280">
                    <a:extLst>
                      <a:ext uri="{FF2B5EF4-FFF2-40B4-BE49-F238E27FC236}">
                        <a16:creationId xmlns:a16="http://schemas.microsoft.com/office/drawing/2014/main" id="{73ADF300-DEE2-4095-AFA7-1364B7B046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25" y="274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2" y="284"/>
                      </a:cxn>
                      <a:cxn ang="0">
                        <a:pos x="142" y="385"/>
                      </a:cxn>
                      <a:cxn ang="0">
                        <a:pos x="62" y="489"/>
                      </a:cxn>
                      <a:cxn ang="0">
                        <a:pos x="33" y="525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7" y="602"/>
                      </a:cxn>
                      <a:cxn ang="0">
                        <a:pos x="16" y="601"/>
                      </a:cxn>
                      <a:cxn ang="0">
                        <a:pos x="27" y="597"/>
                      </a:cxn>
                      <a:cxn ang="0">
                        <a:pos x="39" y="589"/>
                      </a:cxn>
                      <a:cxn ang="0">
                        <a:pos x="76" y="568"/>
                      </a:cxn>
                      <a:cxn ang="0">
                        <a:pos x="112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2" y="284"/>
                        </a:lnTo>
                        <a:lnTo>
                          <a:pt x="142" y="385"/>
                        </a:lnTo>
                        <a:lnTo>
                          <a:pt x="62" y="489"/>
                        </a:lnTo>
                        <a:lnTo>
                          <a:pt x="33" y="525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7" y="602"/>
                        </a:lnTo>
                        <a:lnTo>
                          <a:pt x="16" y="601"/>
                        </a:lnTo>
                        <a:lnTo>
                          <a:pt x="27" y="597"/>
                        </a:lnTo>
                        <a:lnTo>
                          <a:pt x="39" y="589"/>
                        </a:lnTo>
                        <a:lnTo>
                          <a:pt x="76" y="568"/>
                        </a:lnTo>
                        <a:lnTo>
                          <a:pt x="112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53" name="Freeform 281">
                    <a:extLst>
                      <a:ext uri="{FF2B5EF4-FFF2-40B4-BE49-F238E27FC236}">
                        <a16:creationId xmlns:a16="http://schemas.microsoft.com/office/drawing/2014/main" id="{182BF46E-C544-496A-8FA0-94D1CF4CAC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6" y="261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5" y="35"/>
                      </a:cxn>
                      <a:cxn ang="0">
                        <a:pos x="561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7"/>
                      </a:cxn>
                      <a:cxn ang="0">
                        <a:pos x="596" y="27"/>
                      </a:cxn>
                      <a:cxn ang="0">
                        <a:pos x="590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5" y="35"/>
                        </a:lnTo>
                        <a:lnTo>
                          <a:pt x="561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7"/>
                        </a:lnTo>
                        <a:lnTo>
                          <a:pt x="596" y="27"/>
                        </a:lnTo>
                        <a:lnTo>
                          <a:pt x="590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54" name="Freeform 282">
                    <a:extLst>
                      <a:ext uri="{FF2B5EF4-FFF2-40B4-BE49-F238E27FC236}">
                        <a16:creationId xmlns:a16="http://schemas.microsoft.com/office/drawing/2014/main" id="{20F76429-F41A-40F6-9DC9-A5B0A0412D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55" name="Freeform 283">
                    <a:extLst>
                      <a:ext uri="{FF2B5EF4-FFF2-40B4-BE49-F238E27FC236}">
                        <a16:creationId xmlns:a16="http://schemas.microsoft.com/office/drawing/2014/main" id="{571136D7-E534-448D-8D4B-E5A3205EEA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56" name="Freeform 284">
                    <a:extLst>
                      <a:ext uri="{FF2B5EF4-FFF2-40B4-BE49-F238E27FC236}">
                        <a16:creationId xmlns:a16="http://schemas.microsoft.com/office/drawing/2014/main" id="{AABC1E55-AC3C-4154-AFBB-D1F058A595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7" y="2816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3" y="562"/>
                      </a:cxn>
                      <a:cxn ang="0">
                        <a:pos x="6" y="575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9" y="602"/>
                      </a:cxn>
                      <a:cxn ang="0">
                        <a:pos x="18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9" y="369"/>
                      </a:cxn>
                      <a:cxn ang="0">
                        <a:pos x="319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3" y="562"/>
                        </a:lnTo>
                        <a:lnTo>
                          <a:pt x="6" y="575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9" y="602"/>
                        </a:lnTo>
                        <a:lnTo>
                          <a:pt x="18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9" y="369"/>
                        </a:lnTo>
                        <a:lnTo>
                          <a:pt x="319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57" name="Freeform 285">
                    <a:extLst>
                      <a:ext uri="{FF2B5EF4-FFF2-40B4-BE49-F238E27FC236}">
                        <a16:creationId xmlns:a16="http://schemas.microsoft.com/office/drawing/2014/main" id="{7AC5F2CC-04B5-412F-B55A-3439DF29A2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8" y="268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2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7"/>
                      </a:cxn>
                      <a:cxn ang="0">
                        <a:pos x="596" y="29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2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7"/>
                        </a:lnTo>
                        <a:lnTo>
                          <a:pt x="596" y="29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58" name="Freeform 286">
                    <a:extLst>
                      <a:ext uri="{FF2B5EF4-FFF2-40B4-BE49-F238E27FC236}">
                        <a16:creationId xmlns:a16="http://schemas.microsoft.com/office/drawing/2014/main" id="{82F0C1DB-7B2F-4B3A-9CE7-D55609EA91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9" y="2818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2"/>
                      </a:cxn>
                      <a:cxn ang="0">
                        <a:pos x="6" y="575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7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8" y="369"/>
                      </a:cxn>
                      <a:cxn ang="0">
                        <a:pos x="318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2"/>
                        </a:lnTo>
                        <a:lnTo>
                          <a:pt x="6" y="575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7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8" y="369"/>
                        </a:lnTo>
                        <a:lnTo>
                          <a:pt x="318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59" name="Freeform 287">
                    <a:extLst>
                      <a:ext uri="{FF2B5EF4-FFF2-40B4-BE49-F238E27FC236}">
                        <a16:creationId xmlns:a16="http://schemas.microsoft.com/office/drawing/2014/main" id="{3AA182EF-05BE-41D1-81DA-564B2ADB54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00" y="268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1" y="13"/>
                      </a:cxn>
                      <a:cxn ang="0">
                        <a:pos x="574" y="5"/>
                      </a:cxn>
                      <a:cxn ang="0">
                        <a:pos x="586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1" y="13"/>
                        </a:lnTo>
                        <a:lnTo>
                          <a:pt x="574" y="5"/>
                        </a:lnTo>
                        <a:lnTo>
                          <a:pt x="586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60" name="Freeform 288">
                    <a:extLst>
                      <a:ext uri="{FF2B5EF4-FFF2-40B4-BE49-F238E27FC236}">
                        <a16:creationId xmlns:a16="http://schemas.microsoft.com/office/drawing/2014/main" id="{3F427167-189F-42E4-A437-A52C6DB9F4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61" name="Freeform 289">
                    <a:extLst>
                      <a:ext uri="{FF2B5EF4-FFF2-40B4-BE49-F238E27FC236}">
                        <a16:creationId xmlns:a16="http://schemas.microsoft.com/office/drawing/2014/main" id="{A92E206D-089B-4414-A360-6AA1E4092D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62" name="Freeform 290">
                    <a:extLst>
                      <a:ext uri="{FF2B5EF4-FFF2-40B4-BE49-F238E27FC236}">
                        <a16:creationId xmlns:a16="http://schemas.microsoft.com/office/drawing/2014/main" id="{4AB6059D-8A13-497C-BC15-C92F3F4A76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9" y="288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2" y="286"/>
                      </a:cxn>
                      <a:cxn ang="0">
                        <a:pos x="142" y="386"/>
                      </a:cxn>
                      <a:cxn ang="0">
                        <a:pos x="62" y="489"/>
                      </a:cxn>
                      <a:cxn ang="0">
                        <a:pos x="33" y="526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7"/>
                      </a:cxn>
                      <a:cxn ang="0">
                        <a:pos x="0" y="595"/>
                      </a:cxn>
                      <a:cxn ang="0">
                        <a:pos x="3" y="600"/>
                      </a:cxn>
                      <a:cxn ang="0">
                        <a:pos x="7" y="602"/>
                      </a:cxn>
                      <a:cxn ang="0">
                        <a:pos x="16" y="601"/>
                      </a:cxn>
                      <a:cxn ang="0">
                        <a:pos x="27" y="597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2" y="541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2" y="286"/>
                        </a:lnTo>
                        <a:lnTo>
                          <a:pt x="142" y="386"/>
                        </a:lnTo>
                        <a:lnTo>
                          <a:pt x="62" y="489"/>
                        </a:lnTo>
                        <a:lnTo>
                          <a:pt x="33" y="526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7"/>
                        </a:lnTo>
                        <a:lnTo>
                          <a:pt x="0" y="595"/>
                        </a:lnTo>
                        <a:lnTo>
                          <a:pt x="3" y="600"/>
                        </a:lnTo>
                        <a:lnTo>
                          <a:pt x="7" y="602"/>
                        </a:lnTo>
                        <a:lnTo>
                          <a:pt x="16" y="601"/>
                        </a:lnTo>
                        <a:lnTo>
                          <a:pt x="27" y="597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2" y="541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63" name="Freeform 291">
                    <a:extLst>
                      <a:ext uri="{FF2B5EF4-FFF2-40B4-BE49-F238E27FC236}">
                        <a16:creationId xmlns:a16="http://schemas.microsoft.com/office/drawing/2014/main" id="{7C9BEBE7-2382-413A-BF88-58D3E02E36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70" y="275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5" y="232"/>
                      </a:cxn>
                      <a:cxn ang="0">
                        <a:pos x="386" y="143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2"/>
                      </a:cxn>
                      <a:cxn ang="0">
                        <a:pos x="575" y="5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6"/>
                      </a:cxn>
                      <a:cxn ang="0">
                        <a:pos x="596" y="28"/>
                      </a:cxn>
                      <a:cxn ang="0">
                        <a:pos x="590" y="41"/>
                      </a:cxn>
                      <a:cxn ang="0">
                        <a:pos x="567" y="77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5" y="232"/>
                        </a:lnTo>
                        <a:lnTo>
                          <a:pt x="386" y="143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2"/>
                        </a:lnTo>
                        <a:lnTo>
                          <a:pt x="575" y="5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6"/>
                        </a:lnTo>
                        <a:lnTo>
                          <a:pt x="596" y="28"/>
                        </a:lnTo>
                        <a:lnTo>
                          <a:pt x="590" y="41"/>
                        </a:lnTo>
                        <a:lnTo>
                          <a:pt x="567" y="77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64" name="Freeform 292">
                    <a:extLst>
                      <a:ext uri="{FF2B5EF4-FFF2-40B4-BE49-F238E27FC236}">
                        <a16:creationId xmlns:a16="http://schemas.microsoft.com/office/drawing/2014/main" id="{3E4E829A-5632-49D2-A041-AADA37BCE8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71" y="289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1" y="285"/>
                      </a:cxn>
                      <a:cxn ang="0">
                        <a:pos x="142" y="386"/>
                      </a:cxn>
                      <a:cxn ang="0">
                        <a:pos x="61" y="488"/>
                      </a:cxn>
                      <a:cxn ang="0">
                        <a:pos x="33" y="526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6"/>
                      </a:cxn>
                      <a:cxn ang="0">
                        <a:pos x="0" y="595"/>
                      </a:cxn>
                      <a:cxn ang="0">
                        <a:pos x="2" y="599"/>
                      </a:cxn>
                      <a:cxn ang="0">
                        <a:pos x="7" y="602"/>
                      </a:cxn>
                      <a:cxn ang="0">
                        <a:pos x="15" y="601"/>
                      </a:cxn>
                      <a:cxn ang="0">
                        <a:pos x="27" y="596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6" y="369"/>
                      </a:cxn>
                      <a:cxn ang="0">
                        <a:pos x="316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1" y="285"/>
                        </a:lnTo>
                        <a:lnTo>
                          <a:pt x="142" y="386"/>
                        </a:lnTo>
                        <a:lnTo>
                          <a:pt x="61" y="488"/>
                        </a:lnTo>
                        <a:lnTo>
                          <a:pt x="33" y="526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6"/>
                        </a:lnTo>
                        <a:lnTo>
                          <a:pt x="0" y="595"/>
                        </a:lnTo>
                        <a:lnTo>
                          <a:pt x="2" y="599"/>
                        </a:lnTo>
                        <a:lnTo>
                          <a:pt x="7" y="602"/>
                        </a:lnTo>
                        <a:lnTo>
                          <a:pt x="15" y="601"/>
                        </a:lnTo>
                        <a:lnTo>
                          <a:pt x="27" y="596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6" y="369"/>
                        </a:lnTo>
                        <a:lnTo>
                          <a:pt x="316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65" name="Freeform 293">
                    <a:extLst>
                      <a:ext uri="{FF2B5EF4-FFF2-40B4-BE49-F238E27FC236}">
                        <a16:creationId xmlns:a16="http://schemas.microsoft.com/office/drawing/2014/main" id="{9A202222-5391-4997-9B1E-F098BC2DAE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72" y="276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5" y="232"/>
                      </a:cxn>
                      <a:cxn ang="0">
                        <a:pos x="386" y="143"/>
                      </a:cxn>
                      <a:cxn ang="0">
                        <a:pos x="488" y="62"/>
                      </a:cxn>
                      <a:cxn ang="0">
                        <a:pos x="525" y="33"/>
                      </a:cxn>
                      <a:cxn ang="0">
                        <a:pos x="561" y="12"/>
                      </a:cxn>
                      <a:cxn ang="0">
                        <a:pos x="574" y="4"/>
                      </a:cxn>
                      <a:cxn ang="0">
                        <a:pos x="586" y="2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0" y="16"/>
                      </a:cxn>
                      <a:cxn ang="0">
                        <a:pos x="596" y="28"/>
                      </a:cxn>
                      <a:cxn ang="0">
                        <a:pos x="590" y="40"/>
                      </a:cxn>
                      <a:cxn ang="0">
                        <a:pos x="567" y="77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5" y="232"/>
                        </a:lnTo>
                        <a:lnTo>
                          <a:pt x="386" y="143"/>
                        </a:lnTo>
                        <a:lnTo>
                          <a:pt x="488" y="62"/>
                        </a:lnTo>
                        <a:lnTo>
                          <a:pt x="525" y="33"/>
                        </a:lnTo>
                        <a:lnTo>
                          <a:pt x="561" y="12"/>
                        </a:lnTo>
                        <a:lnTo>
                          <a:pt x="574" y="4"/>
                        </a:lnTo>
                        <a:lnTo>
                          <a:pt x="586" y="2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0" y="16"/>
                        </a:lnTo>
                        <a:lnTo>
                          <a:pt x="596" y="28"/>
                        </a:lnTo>
                        <a:lnTo>
                          <a:pt x="590" y="40"/>
                        </a:lnTo>
                        <a:lnTo>
                          <a:pt x="567" y="77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66" name="Freeform 294">
                    <a:extLst>
                      <a:ext uri="{FF2B5EF4-FFF2-40B4-BE49-F238E27FC236}">
                        <a16:creationId xmlns:a16="http://schemas.microsoft.com/office/drawing/2014/main" id="{2B2FCE18-FA04-409A-92A7-241682C81A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33" y="2637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70" y="197"/>
                      </a:cxn>
                      <a:cxn ang="0">
                        <a:pos x="70" y="197"/>
                      </a:cxn>
                      <a:cxn ang="0">
                        <a:pos x="71" y="196"/>
                      </a:cxn>
                      <a:cxn ang="0">
                        <a:pos x="72" y="196"/>
                      </a:cxn>
                      <a:cxn ang="0">
                        <a:pos x="72" y="195"/>
                      </a:cxn>
                      <a:cxn ang="0">
                        <a:pos x="77" y="192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9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19" y="153"/>
                      </a:cxn>
                      <a:cxn ang="0">
                        <a:pos x="129" y="136"/>
                      </a:cxn>
                      <a:cxn ang="0">
                        <a:pos x="129" y="136"/>
                      </a:cxn>
                      <a:cxn ang="0">
                        <a:pos x="136" y="120"/>
                      </a:cxn>
                      <a:cxn ang="0">
                        <a:pos x="134" y="101"/>
                      </a:cxn>
                      <a:cxn ang="0">
                        <a:pos x="126" y="82"/>
                      </a:cxn>
                      <a:cxn ang="0">
                        <a:pos x="108" y="66"/>
                      </a:cxn>
                      <a:cxn ang="0">
                        <a:pos x="87" y="48"/>
                      </a:cxn>
                      <a:cxn ang="0">
                        <a:pos x="62" y="33"/>
                      </a:cxn>
                      <a:cxn ang="0">
                        <a:pos x="62" y="33"/>
                      </a:cxn>
                      <a:cxn ang="0">
                        <a:pos x="42" y="20"/>
                      </a:cxn>
                      <a:cxn ang="0">
                        <a:pos x="19" y="10"/>
                      </a:cxn>
                      <a:cxn ang="0">
                        <a:pos x="19" y="10"/>
                      </a:cxn>
                      <a:cxn ang="0">
                        <a:pos x="13" y="6"/>
                      </a:cxn>
                      <a:cxn ang="0">
                        <a:pos x="6" y="3"/>
                      </a:cxn>
                      <a:cxn ang="0">
                        <a:pos x="6" y="3"/>
                      </a:cxn>
                      <a:cxn ang="0">
                        <a:pos x="6" y="3"/>
                      </a:cxn>
                      <a:cxn ang="0">
                        <a:pos x="3" y="2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7">
                        <a:moveTo>
                          <a:pt x="70" y="197"/>
                        </a:moveTo>
                        <a:lnTo>
                          <a:pt x="70" y="197"/>
                        </a:lnTo>
                        <a:lnTo>
                          <a:pt x="71" y="196"/>
                        </a:lnTo>
                        <a:lnTo>
                          <a:pt x="72" y="196"/>
                        </a:lnTo>
                        <a:lnTo>
                          <a:pt x="72" y="195"/>
                        </a:lnTo>
                        <a:lnTo>
                          <a:pt x="77" y="192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9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19" y="153"/>
                        </a:lnTo>
                        <a:lnTo>
                          <a:pt x="129" y="136"/>
                        </a:lnTo>
                        <a:lnTo>
                          <a:pt x="129" y="136"/>
                        </a:lnTo>
                        <a:lnTo>
                          <a:pt x="136" y="120"/>
                        </a:lnTo>
                        <a:lnTo>
                          <a:pt x="134" y="101"/>
                        </a:lnTo>
                        <a:lnTo>
                          <a:pt x="126" y="82"/>
                        </a:lnTo>
                        <a:lnTo>
                          <a:pt x="108" y="66"/>
                        </a:lnTo>
                        <a:lnTo>
                          <a:pt x="87" y="48"/>
                        </a:lnTo>
                        <a:lnTo>
                          <a:pt x="62" y="33"/>
                        </a:lnTo>
                        <a:lnTo>
                          <a:pt x="62" y="33"/>
                        </a:lnTo>
                        <a:lnTo>
                          <a:pt x="42" y="20"/>
                        </a:lnTo>
                        <a:lnTo>
                          <a:pt x="19" y="10"/>
                        </a:lnTo>
                        <a:lnTo>
                          <a:pt x="19" y="10"/>
                        </a:lnTo>
                        <a:lnTo>
                          <a:pt x="13" y="6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67" name="Freeform 295">
                    <a:extLst>
                      <a:ext uri="{FF2B5EF4-FFF2-40B4-BE49-F238E27FC236}">
                        <a16:creationId xmlns:a16="http://schemas.microsoft.com/office/drawing/2014/main" id="{15AB6920-674E-4BC2-B14F-CB42AD2389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32" y="2639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70" y="196"/>
                      </a:cxn>
                      <a:cxn ang="0">
                        <a:pos x="71" y="196"/>
                      </a:cxn>
                      <a:cxn ang="0">
                        <a:pos x="71" y="196"/>
                      </a:cxn>
                      <a:cxn ang="0">
                        <a:pos x="72" y="194"/>
                      </a:cxn>
                      <a:cxn ang="0">
                        <a:pos x="74" y="194"/>
                      </a:cxn>
                      <a:cxn ang="0">
                        <a:pos x="74" y="194"/>
                      </a:cxn>
                      <a:cxn ang="0">
                        <a:pos x="78" y="191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7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20" y="153"/>
                      </a:cxn>
                      <a:cxn ang="0">
                        <a:pos x="129" y="135"/>
                      </a:cxn>
                      <a:cxn ang="0">
                        <a:pos x="129" y="135"/>
                      </a:cxn>
                      <a:cxn ang="0">
                        <a:pos x="136" y="119"/>
                      </a:cxn>
                      <a:cxn ang="0">
                        <a:pos x="134" y="101"/>
                      </a:cxn>
                      <a:cxn ang="0">
                        <a:pos x="134" y="101"/>
                      </a:cxn>
                      <a:cxn ang="0">
                        <a:pos x="126" y="81"/>
                      </a:cxn>
                      <a:cxn ang="0">
                        <a:pos x="108" y="65"/>
                      </a:cxn>
                      <a:cxn ang="0">
                        <a:pos x="87" y="47"/>
                      </a:cxn>
                      <a:cxn ang="0">
                        <a:pos x="64" y="3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6">
                        <a:moveTo>
                          <a:pt x="70" y="196"/>
                        </a:moveTo>
                        <a:lnTo>
                          <a:pt x="71" y="196"/>
                        </a:lnTo>
                        <a:lnTo>
                          <a:pt x="71" y="196"/>
                        </a:lnTo>
                        <a:lnTo>
                          <a:pt x="72" y="194"/>
                        </a:lnTo>
                        <a:lnTo>
                          <a:pt x="74" y="194"/>
                        </a:lnTo>
                        <a:lnTo>
                          <a:pt x="74" y="194"/>
                        </a:lnTo>
                        <a:lnTo>
                          <a:pt x="78" y="191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7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20" y="153"/>
                        </a:lnTo>
                        <a:lnTo>
                          <a:pt x="129" y="135"/>
                        </a:lnTo>
                        <a:lnTo>
                          <a:pt x="129" y="135"/>
                        </a:lnTo>
                        <a:lnTo>
                          <a:pt x="136" y="119"/>
                        </a:lnTo>
                        <a:lnTo>
                          <a:pt x="134" y="101"/>
                        </a:lnTo>
                        <a:lnTo>
                          <a:pt x="134" y="101"/>
                        </a:lnTo>
                        <a:lnTo>
                          <a:pt x="126" y="81"/>
                        </a:lnTo>
                        <a:lnTo>
                          <a:pt x="108" y="65"/>
                        </a:lnTo>
                        <a:lnTo>
                          <a:pt x="87" y="47"/>
                        </a:lnTo>
                        <a:lnTo>
                          <a:pt x="64" y="3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68" name="Freeform 296">
                    <a:extLst>
                      <a:ext uri="{FF2B5EF4-FFF2-40B4-BE49-F238E27FC236}">
                        <a16:creationId xmlns:a16="http://schemas.microsoft.com/office/drawing/2014/main" id="{B0CBF46D-E455-4DC4-9032-10DA77EE4A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22" y="2639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69" y="197"/>
                      </a:cxn>
                      <a:cxn ang="0">
                        <a:pos x="69" y="197"/>
                      </a:cxn>
                      <a:cxn ang="0">
                        <a:pos x="71" y="197"/>
                      </a:cxn>
                      <a:cxn ang="0">
                        <a:pos x="72" y="196"/>
                      </a:cxn>
                      <a:cxn ang="0">
                        <a:pos x="72" y="194"/>
                      </a:cxn>
                      <a:cxn ang="0">
                        <a:pos x="77" y="191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9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20" y="153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36" y="119"/>
                      </a:cxn>
                      <a:cxn ang="0">
                        <a:pos x="134" y="102"/>
                      </a:cxn>
                      <a:cxn ang="0">
                        <a:pos x="126" y="82"/>
                      </a:cxn>
                      <a:cxn ang="0">
                        <a:pos x="108" y="66"/>
                      </a:cxn>
                      <a:cxn ang="0">
                        <a:pos x="87" y="49"/>
                      </a:cxn>
                      <a:cxn ang="0">
                        <a:pos x="64" y="3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7">
                        <a:moveTo>
                          <a:pt x="69" y="197"/>
                        </a:moveTo>
                        <a:lnTo>
                          <a:pt x="69" y="197"/>
                        </a:lnTo>
                        <a:lnTo>
                          <a:pt x="71" y="197"/>
                        </a:lnTo>
                        <a:lnTo>
                          <a:pt x="72" y="196"/>
                        </a:lnTo>
                        <a:lnTo>
                          <a:pt x="72" y="194"/>
                        </a:lnTo>
                        <a:lnTo>
                          <a:pt x="77" y="191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9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20" y="153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36" y="119"/>
                        </a:lnTo>
                        <a:lnTo>
                          <a:pt x="134" y="102"/>
                        </a:lnTo>
                        <a:lnTo>
                          <a:pt x="126" y="82"/>
                        </a:lnTo>
                        <a:lnTo>
                          <a:pt x="108" y="66"/>
                        </a:lnTo>
                        <a:lnTo>
                          <a:pt x="87" y="49"/>
                        </a:lnTo>
                        <a:lnTo>
                          <a:pt x="64" y="3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69" name="Freeform 297">
                    <a:extLst>
                      <a:ext uri="{FF2B5EF4-FFF2-40B4-BE49-F238E27FC236}">
                        <a16:creationId xmlns:a16="http://schemas.microsoft.com/office/drawing/2014/main" id="{DA4347B5-6D5B-4A78-9801-0355818F57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89" y="2942"/>
                    <a:ext cx="49" cy="64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2"/>
                      </a:cxn>
                      <a:cxn ang="0">
                        <a:pos x="57" y="2"/>
                      </a:cxn>
                      <a:cxn ang="0">
                        <a:pos x="55" y="3"/>
                      </a:cxn>
                      <a:cxn ang="0">
                        <a:pos x="55" y="3"/>
                      </a:cxn>
                      <a:cxn ang="0">
                        <a:pos x="51" y="7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35" y="22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13" y="51"/>
                      </a:cxn>
                      <a:cxn ang="0">
                        <a:pos x="5" y="68"/>
                      </a:cxn>
                      <a:cxn ang="0">
                        <a:pos x="5" y="68"/>
                      </a:cxn>
                      <a:cxn ang="0">
                        <a:pos x="0" y="84"/>
                      </a:cxn>
                      <a:cxn ang="0">
                        <a:pos x="3" y="102"/>
                      </a:cxn>
                      <a:cxn ang="0">
                        <a:pos x="13" y="121"/>
                      </a:cxn>
                      <a:cxn ang="0">
                        <a:pos x="32" y="136"/>
                      </a:cxn>
                      <a:cxn ang="0">
                        <a:pos x="55" y="150"/>
                      </a:cxn>
                      <a:cxn ang="0">
                        <a:pos x="80" y="163"/>
                      </a:cxn>
                      <a:cxn ang="0">
                        <a:pos x="80" y="163"/>
                      </a:cxn>
                      <a:cxn ang="0">
                        <a:pos x="103" y="173"/>
                      </a:cxn>
                      <a:cxn ang="0">
                        <a:pos x="126" y="183"/>
                      </a:cxn>
                      <a:cxn ang="0">
                        <a:pos x="126" y="183"/>
                      </a:cxn>
                      <a:cxn ang="0">
                        <a:pos x="133" y="186"/>
                      </a:cxn>
                      <a:cxn ang="0">
                        <a:pos x="140" y="189"/>
                      </a:cxn>
                      <a:cxn ang="0">
                        <a:pos x="140" y="189"/>
                      </a:cxn>
                      <a:cxn ang="0">
                        <a:pos x="140" y="189"/>
                      </a:cxn>
                      <a:cxn ang="0">
                        <a:pos x="143" y="189"/>
                      </a:cxn>
                      <a:cxn ang="0">
                        <a:pos x="144" y="190"/>
                      </a:cxn>
                      <a:cxn ang="0">
                        <a:pos x="144" y="190"/>
                      </a:cxn>
                      <a:cxn ang="0">
                        <a:pos x="144" y="190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</a:cxnLst>
                    <a:rect l="0" t="0" r="r" b="b"/>
                    <a:pathLst>
                      <a:path w="146" h="190">
                        <a:moveTo>
                          <a:pt x="58" y="0"/>
                        </a:moveTo>
                        <a:lnTo>
                          <a:pt x="58" y="2"/>
                        </a:lnTo>
                        <a:lnTo>
                          <a:pt x="57" y="2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1" y="7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35" y="22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13" y="51"/>
                        </a:lnTo>
                        <a:lnTo>
                          <a:pt x="5" y="68"/>
                        </a:lnTo>
                        <a:lnTo>
                          <a:pt x="5" y="68"/>
                        </a:lnTo>
                        <a:lnTo>
                          <a:pt x="0" y="84"/>
                        </a:lnTo>
                        <a:lnTo>
                          <a:pt x="3" y="102"/>
                        </a:lnTo>
                        <a:lnTo>
                          <a:pt x="13" y="121"/>
                        </a:lnTo>
                        <a:lnTo>
                          <a:pt x="32" y="136"/>
                        </a:lnTo>
                        <a:lnTo>
                          <a:pt x="55" y="150"/>
                        </a:lnTo>
                        <a:lnTo>
                          <a:pt x="80" y="163"/>
                        </a:lnTo>
                        <a:lnTo>
                          <a:pt x="80" y="163"/>
                        </a:lnTo>
                        <a:lnTo>
                          <a:pt x="103" y="173"/>
                        </a:lnTo>
                        <a:lnTo>
                          <a:pt x="126" y="183"/>
                        </a:lnTo>
                        <a:lnTo>
                          <a:pt x="126" y="183"/>
                        </a:lnTo>
                        <a:lnTo>
                          <a:pt x="133" y="186"/>
                        </a:lnTo>
                        <a:lnTo>
                          <a:pt x="140" y="189"/>
                        </a:lnTo>
                        <a:lnTo>
                          <a:pt x="140" y="189"/>
                        </a:lnTo>
                        <a:lnTo>
                          <a:pt x="140" y="189"/>
                        </a:lnTo>
                        <a:lnTo>
                          <a:pt x="143" y="189"/>
                        </a:lnTo>
                        <a:lnTo>
                          <a:pt x="144" y="190"/>
                        </a:lnTo>
                        <a:lnTo>
                          <a:pt x="144" y="190"/>
                        </a:lnTo>
                        <a:lnTo>
                          <a:pt x="144" y="190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70" name="Freeform 298">
                    <a:extLst>
                      <a:ext uri="{FF2B5EF4-FFF2-40B4-BE49-F238E27FC236}">
                        <a16:creationId xmlns:a16="http://schemas.microsoft.com/office/drawing/2014/main" id="{81614C63-4F28-47F9-9DF4-444CE59F2E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96" y="2940"/>
                    <a:ext cx="49" cy="63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1"/>
                      </a:cxn>
                      <a:cxn ang="0">
                        <a:pos x="58" y="1"/>
                      </a:cxn>
                      <a:cxn ang="0">
                        <a:pos x="56" y="1"/>
                      </a:cxn>
                      <a:cxn ang="0">
                        <a:pos x="55" y="3"/>
                      </a:cxn>
                      <a:cxn ang="0">
                        <a:pos x="55" y="3"/>
                      </a:cxn>
                      <a:cxn ang="0">
                        <a:pos x="50" y="6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35" y="22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13" y="49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0" y="83"/>
                      </a:cxn>
                      <a:cxn ang="0">
                        <a:pos x="3" y="102"/>
                      </a:cxn>
                      <a:cxn ang="0">
                        <a:pos x="3" y="102"/>
                      </a:cxn>
                      <a:cxn ang="0">
                        <a:pos x="14" y="121"/>
                      </a:cxn>
                      <a:cxn ang="0">
                        <a:pos x="32" y="134"/>
                      </a:cxn>
                      <a:cxn ang="0">
                        <a:pos x="56" y="150"/>
                      </a:cxn>
                      <a:cxn ang="0">
                        <a:pos x="81" y="163"/>
                      </a:cxn>
                      <a:cxn ang="0">
                        <a:pos x="147" y="190"/>
                      </a:cxn>
                      <a:cxn ang="0">
                        <a:pos x="147" y="190"/>
                      </a:cxn>
                    </a:cxnLst>
                    <a:rect l="0" t="0" r="r" b="b"/>
                    <a:pathLst>
                      <a:path w="147" h="190">
                        <a:moveTo>
                          <a:pt x="58" y="0"/>
                        </a:moveTo>
                        <a:lnTo>
                          <a:pt x="58" y="1"/>
                        </a:lnTo>
                        <a:lnTo>
                          <a:pt x="58" y="1"/>
                        </a:lnTo>
                        <a:lnTo>
                          <a:pt x="56" y="1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0" y="6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35" y="22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13" y="49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0" y="83"/>
                        </a:lnTo>
                        <a:lnTo>
                          <a:pt x="3" y="102"/>
                        </a:lnTo>
                        <a:lnTo>
                          <a:pt x="3" y="102"/>
                        </a:lnTo>
                        <a:lnTo>
                          <a:pt x="14" y="121"/>
                        </a:lnTo>
                        <a:lnTo>
                          <a:pt x="32" y="134"/>
                        </a:lnTo>
                        <a:lnTo>
                          <a:pt x="56" y="150"/>
                        </a:lnTo>
                        <a:lnTo>
                          <a:pt x="81" y="163"/>
                        </a:lnTo>
                        <a:lnTo>
                          <a:pt x="147" y="190"/>
                        </a:lnTo>
                        <a:lnTo>
                          <a:pt x="147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71" name="Freeform 299">
                    <a:extLst>
                      <a:ext uri="{FF2B5EF4-FFF2-40B4-BE49-F238E27FC236}">
                        <a16:creationId xmlns:a16="http://schemas.microsoft.com/office/drawing/2014/main" id="{37E44405-9D04-4651-8CA5-46675A2C76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00" y="2940"/>
                    <a:ext cx="48" cy="63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0"/>
                      </a:cxn>
                      <a:cxn ang="0">
                        <a:pos x="58" y="1"/>
                      </a:cxn>
                      <a:cxn ang="0">
                        <a:pos x="56" y="1"/>
                      </a:cxn>
                      <a:cxn ang="0">
                        <a:pos x="55" y="2"/>
                      </a:cxn>
                      <a:cxn ang="0">
                        <a:pos x="51" y="5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35" y="21"/>
                      </a:cxn>
                      <a:cxn ang="0">
                        <a:pos x="25" y="34"/>
                      </a:cxn>
                      <a:cxn ang="0">
                        <a:pos x="25" y="34"/>
                      </a:cxn>
                      <a:cxn ang="0">
                        <a:pos x="13" y="48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0" y="83"/>
                      </a:cxn>
                      <a:cxn ang="0">
                        <a:pos x="3" y="100"/>
                      </a:cxn>
                      <a:cxn ang="0">
                        <a:pos x="15" y="119"/>
                      </a:cxn>
                      <a:cxn ang="0">
                        <a:pos x="32" y="133"/>
                      </a:cxn>
                      <a:cxn ang="0">
                        <a:pos x="56" y="149"/>
                      </a:cxn>
                      <a:cxn ang="0">
                        <a:pos x="81" y="162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</a:cxnLst>
                    <a:rect l="0" t="0" r="r" b="b"/>
                    <a:pathLst>
                      <a:path w="146" h="190">
                        <a:moveTo>
                          <a:pt x="58" y="0"/>
                        </a:moveTo>
                        <a:lnTo>
                          <a:pt x="58" y="0"/>
                        </a:lnTo>
                        <a:lnTo>
                          <a:pt x="58" y="1"/>
                        </a:lnTo>
                        <a:lnTo>
                          <a:pt x="56" y="1"/>
                        </a:lnTo>
                        <a:lnTo>
                          <a:pt x="55" y="2"/>
                        </a:lnTo>
                        <a:lnTo>
                          <a:pt x="51" y="5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35" y="21"/>
                        </a:lnTo>
                        <a:lnTo>
                          <a:pt x="25" y="34"/>
                        </a:lnTo>
                        <a:lnTo>
                          <a:pt x="25" y="34"/>
                        </a:lnTo>
                        <a:lnTo>
                          <a:pt x="13" y="48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0" y="83"/>
                        </a:lnTo>
                        <a:lnTo>
                          <a:pt x="3" y="100"/>
                        </a:lnTo>
                        <a:lnTo>
                          <a:pt x="15" y="119"/>
                        </a:lnTo>
                        <a:lnTo>
                          <a:pt x="32" y="133"/>
                        </a:lnTo>
                        <a:lnTo>
                          <a:pt x="56" y="149"/>
                        </a:lnTo>
                        <a:lnTo>
                          <a:pt x="81" y="162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sp>
              <p:nvSpPr>
                <p:cNvPr id="25" name="Freeform 430">
                  <a:extLst>
                    <a:ext uri="{FF2B5EF4-FFF2-40B4-BE49-F238E27FC236}">
                      <a16:creationId xmlns:a16="http://schemas.microsoft.com/office/drawing/2014/main" id="{EB755B15-99C4-4801-AC69-E16794C14E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8" y="252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1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1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6" name="Freeform 432">
                  <a:extLst>
                    <a:ext uri="{FF2B5EF4-FFF2-40B4-BE49-F238E27FC236}">
                      <a16:creationId xmlns:a16="http://schemas.microsoft.com/office/drawing/2014/main" id="{BFE93241-84FC-4FE3-9727-202EB577A9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0" y="252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3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1" y="12"/>
                    </a:cxn>
                    <a:cxn ang="0">
                      <a:pos x="573" y="6"/>
                    </a:cxn>
                    <a:cxn ang="0">
                      <a:pos x="584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7" y="77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3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1" y="12"/>
                      </a:lnTo>
                      <a:lnTo>
                        <a:pt x="573" y="6"/>
                      </a:lnTo>
                      <a:lnTo>
                        <a:pt x="584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7" y="77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7" name="Freeform 433">
                  <a:extLst>
                    <a:ext uri="{FF2B5EF4-FFF2-40B4-BE49-F238E27FC236}">
                      <a16:creationId xmlns:a16="http://schemas.microsoft.com/office/drawing/2014/main" id="{373ECBF2-109D-4E48-9A80-5D95AB2FDB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9" y="272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8" name="Freeform 434">
                  <a:extLst>
                    <a:ext uri="{FF2B5EF4-FFF2-40B4-BE49-F238E27FC236}">
                      <a16:creationId xmlns:a16="http://schemas.microsoft.com/office/drawing/2014/main" id="{E5C7B0EC-9C54-4809-B04F-93431F1B15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0" y="259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7" y="62"/>
                    </a:cxn>
                    <a:cxn ang="0">
                      <a:pos x="525" y="33"/>
                    </a:cxn>
                    <a:cxn ang="0">
                      <a:pos x="561" y="12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1" y="7"/>
                    </a:cxn>
                    <a:cxn ang="0">
                      <a:pos x="600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6" y="76"/>
                    </a:cxn>
                    <a:cxn ang="0">
                      <a:pos x="539" y="112"/>
                    </a:cxn>
                    <a:cxn ang="0">
                      <a:pos x="457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1" h="602">
                      <a:moveTo>
                        <a:pt x="0" y="493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7" y="62"/>
                      </a:lnTo>
                      <a:lnTo>
                        <a:pt x="525" y="33"/>
                      </a:lnTo>
                      <a:lnTo>
                        <a:pt x="561" y="12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1" y="7"/>
                      </a:lnTo>
                      <a:lnTo>
                        <a:pt x="600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6" y="76"/>
                      </a:lnTo>
                      <a:lnTo>
                        <a:pt x="539" y="112"/>
                      </a:lnTo>
                      <a:lnTo>
                        <a:pt x="457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" name="Freeform 435">
                  <a:extLst>
                    <a:ext uri="{FF2B5EF4-FFF2-40B4-BE49-F238E27FC236}">
                      <a16:creationId xmlns:a16="http://schemas.microsoft.com/office/drawing/2014/main" id="{D993A65E-E7E2-428A-81D2-2D59BA47EB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1" y="272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4"/>
                    </a:cxn>
                    <a:cxn ang="0">
                      <a:pos x="142" y="384"/>
                    </a:cxn>
                    <a:cxn ang="0">
                      <a:pos x="62" y="488"/>
                    </a:cxn>
                    <a:cxn ang="0">
                      <a:pos x="33" y="524"/>
                    </a:cxn>
                    <a:cxn ang="0">
                      <a:pos x="11" y="562"/>
                    </a:cxn>
                    <a:cxn ang="0">
                      <a:pos x="4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4"/>
                      </a:lnTo>
                      <a:lnTo>
                        <a:pt x="142" y="384"/>
                      </a:lnTo>
                      <a:lnTo>
                        <a:pt x="62" y="488"/>
                      </a:lnTo>
                      <a:lnTo>
                        <a:pt x="33" y="524"/>
                      </a:lnTo>
                      <a:lnTo>
                        <a:pt x="11" y="562"/>
                      </a:lnTo>
                      <a:lnTo>
                        <a:pt x="4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" name="Freeform 436">
                  <a:extLst>
                    <a:ext uri="{FF2B5EF4-FFF2-40B4-BE49-F238E27FC236}">
                      <a16:creationId xmlns:a16="http://schemas.microsoft.com/office/drawing/2014/main" id="{56B66B6A-132C-44FC-8ABA-A33D69EBCE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2" y="259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9"/>
                    </a:cxn>
                    <a:cxn ang="0">
                      <a:pos x="368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9"/>
                      </a:lnTo>
                      <a:lnTo>
                        <a:pt x="368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" name="Freeform 437">
                  <a:extLst>
                    <a:ext uri="{FF2B5EF4-FFF2-40B4-BE49-F238E27FC236}">
                      <a16:creationId xmlns:a16="http://schemas.microsoft.com/office/drawing/2014/main" id="{141A48B1-AB3C-41C2-A435-0B7FEF19FC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3" y="279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" name="Freeform 438">
                  <a:extLst>
                    <a:ext uri="{FF2B5EF4-FFF2-40B4-BE49-F238E27FC236}">
                      <a16:creationId xmlns:a16="http://schemas.microsoft.com/office/drawing/2014/main" id="{2451FDAA-9E09-4B7E-BE83-EA30616B06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4" y="2668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" name="Freeform 439">
                  <a:extLst>
                    <a:ext uri="{FF2B5EF4-FFF2-40B4-BE49-F238E27FC236}">
                      <a16:creationId xmlns:a16="http://schemas.microsoft.com/office/drawing/2014/main" id="{00427CE4-F8FF-470F-AD6A-EBDA2EAA40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4" y="279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0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7"/>
                    </a:cxn>
                    <a:cxn ang="0">
                      <a:pos x="114" y="538"/>
                    </a:cxn>
                    <a:cxn ang="0">
                      <a:pos x="216" y="458"/>
                    </a:cxn>
                    <a:cxn ang="0">
                      <a:pos x="318" y="368"/>
                    </a:cxn>
                    <a:cxn ang="0">
                      <a:pos x="318" y="368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0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7"/>
                      </a:lnTo>
                      <a:lnTo>
                        <a:pt x="114" y="538"/>
                      </a:lnTo>
                      <a:lnTo>
                        <a:pt x="216" y="458"/>
                      </a:lnTo>
                      <a:lnTo>
                        <a:pt x="318" y="368"/>
                      </a:lnTo>
                      <a:lnTo>
                        <a:pt x="318" y="368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" name="Freeform 440">
                  <a:extLst>
                    <a:ext uri="{FF2B5EF4-FFF2-40B4-BE49-F238E27FC236}">
                      <a16:creationId xmlns:a16="http://schemas.microsoft.com/office/drawing/2014/main" id="{352E8826-97FA-4881-A3F2-45F31BA2D0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6" y="2670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4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4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5" name="Freeform 441">
                  <a:extLst>
                    <a:ext uri="{FF2B5EF4-FFF2-40B4-BE49-F238E27FC236}">
                      <a16:creationId xmlns:a16="http://schemas.microsoft.com/office/drawing/2014/main" id="{0B5DEC6E-C968-4493-B8FA-C45DF054B2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5" y="286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5"/>
                    </a:cxn>
                    <a:cxn ang="0">
                      <a:pos x="62" y="487"/>
                    </a:cxn>
                    <a:cxn ang="0">
                      <a:pos x="34" y="525"/>
                    </a:cxn>
                    <a:cxn ang="0">
                      <a:pos x="11" y="561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8" y="601"/>
                    </a:cxn>
                    <a:cxn ang="0">
                      <a:pos x="16" y="599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6"/>
                    </a:cxn>
                    <a:cxn ang="0">
                      <a:pos x="114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1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5"/>
                      </a:lnTo>
                      <a:lnTo>
                        <a:pt x="62" y="487"/>
                      </a:lnTo>
                      <a:lnTo>
                        <a:pt x="34" y="525"/>
                      </a:lnTo>
                      <a:lnTo>
                        <a:pt x="11" y="561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8" y="601"/>
                      </a:lnTo>
                      <a:lnTo>
                        <a:pt x="16" y="599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6"/>
                      </a:lnTo>
                      <a:lnTo>
                        <a:pt x="114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6" name="Freeform 442">
                  <a:extLst>
                    <a:ext uri="{FF2B5EF4-FFF2-40B4-BE49-F238E27FC236}">
                      <a16:creationId xmlns:a16="http://schemas.microsoft.com/office/drawing/2014/main" id="{305FB832-040F-4AA7-BAB4-6712535502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66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4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4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7" name="Freeform 443">
                  <a:extLst>
                    <a:ext uri="{FF2B5EF4-FFF2-40B4-BE49-F238E27FC236}">
                      <a16:creationId xmlns:a16="http://schemas.microsoft.com/office/drawing/2014/main" id="{D815038A-8CD4-467B-A90D-4528E936BA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7" y="287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1" y="283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2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68"/>
                    </a:cxn>
                    <a:cxn ang="0">
                      <a:pos x="316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1" y="283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2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68"/>
                      </a:lnTo>
                      <a:lnTo>
                        <a:pt x="316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8" name="Freeform 444">
                  <a:extLst>
                    <a:ext uri="{FF2B5EF4-FFF2-40B4-BE49-F238E27FC236}">
                      <a16:creationId xmlns:a16="http://schemas.microsoft.com/office/drawing/2014/main" id="{974AD2A4-4547-4145-9E3A-58B78BCF21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68" y="2742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38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8" y="316"/>
                    </a:cxn>
                    <a:cxn ang="0">
                      <a:pos x="368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38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8" y="316"/>
                      </a:lnTo>
                      <a:lnTo>
                        <a:pt x="368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9" name="Freeform 446">
                  <a:extLst>
                    <a:ext uri="{FF2B5EF4-FFF2-40B4-BE49-F238E27FC236}">
                      <a16:creationId xmlns:a16="http://schemas.microsoft.com/office/drawing/2014/main" id="{C4A6D74A-9548-4DF0-8258-30010C7536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1" y="252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9" y="62"/>
                    </a:cxn>
                    <a:cxn ang="0">
                      <a:pos x="525" y="35"/>
                    </a:cxn>
                    <a:cxn ang="0">
                      <a:pos x="562" y="12"/>
                    </a:cxn>
                    <a:cxn ang="0">
                      <a:pos x="574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3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9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3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9" y="62"/>
                      </a:lnTo>
                      <a:lnTo>
                        <a:pt x="525" y="35"/>
                      </a:lnTo>
                      <a:lnTo>
                        <a:pt x="562" y="12"/>
                      </a:lnTo>
                      <a:lnTo>
                        <a:pt x="574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3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9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0" name="Freeform 448">
                  <a:extLst>
                    <a:ext uri="{FF2B5EF4-FFF2-40B4-BE49-F238E27FC236}">
                      <a16:creationId xmlns:a16="http://schemas.microsoft.com/office/drawing/2014/main" id="{A194C30D-13E4-4FC6-A0C5-7F702FFE8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3" y="25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8"/>
                    </a:cxn>
                    <a:cxn ang="0">
                      <a:pos x="596" y="29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9"/>
                    </a:cxn>
                    <a:cxn ang="0">
                      <a:pos x="370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8"/>
                      </a:lnTo>
                      <a:lnTo>
                        <a:pt x="596" y="29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1" name="Freeform 449">
                  <a:extLst>
                    <a:ext uri="{FF2B5EF4-FFF2-40B4-BE49-F238E27FC236}">
                      <a16:creationId xmlns:a16="http://schemas.microsoft.com/office/drawing/2014/main" id="{E6FF6C7E-0994-44AB-B38A-60836343AC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3" y="27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4" y="524"/>
                    </a:cxn>
                    <a:cxn ang="0">
                      <a:pos x="12" y="561"/>
                    </a:cxn>
                    <a:cxn ang="0">
                      <a:pos x="5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7"/>
                    </a:cxn>
                    <a:cxn ang="0">
                      <a:pos x="113" y="538"/>
                    </a:cxn>
                    <a:cxn ang="0">
                      <a:pos x="217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4" y="524"/>
                      </a:lnTo>
                      <a:lnTo>
                        <a:pt x="12" y="561"/>
                      </a:lnTo>
                      <a:lnTo>
                        <a:pt x="5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7"/>
                      </a:lnTo>
                      <a:lnTo>
                        <a:pt x="113" y="538"/>
                      </a:lnTo>
                      <a:lnTo>
                        <a:pt x="217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2" name="Freeform 450">
                  <a:extLst>
                    <a:ext uri="{FF2B5EF4-FFF2-40B4-BE49-F238E27FC236}">
                      <a16:creationId xmlns:a16="http://schemas.microsoft.com/office/drawing/2014/main" id="{33E226D0-1262-45DF-A68B-8FD0075201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4" y="260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3" name="Freeform 451">
                  <a:extLst>
                    <a:ext uri="{FF2B5EF4-FFF2-40B4-BE49-F238E27FC236}">
                      <a16:creationId xmlns:a16="http://schemas.microsoft.com/office/drawing/2014/main" id="{D7687E86-4D3D-4988-8382-4AB008899F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4" y="273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4" name="Freeform 452">
                  <a:extLst>
                    <a:ext uri="{FF2B5EF4-FFF2-40B4-BE49-F238E27FC236}">
                      <a16:creationId xmlns:a16="http://schemas.microsoft.com/office/drawing/2014/main" id="{C790EF79-CD9A-4F4B-8448-202A7D9735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5" y="260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9" y="62"/>
                    </a:cxn>
                    <a:cxn ang="0">
                      <a:pos x="525" y="33"/>
                    </a:cxn>
                    <a:cxn ang="0">
                      <a:pos x="562" y="11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9" y="62"/>
                      </a:lnTo>
                      <a:lnTo>
                        <a:pt x="525" y="33"/>
                      </a:lnTo>
                      <a:lnTo>
                        <a:pt x="562" y="11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" name="Freeform 453">
                  <a:extLst>
                    <a:ext uri="{FF2B5EF4-FFF2-40B4-BE49-F238E27FC236}">
                      <a16:creationId xmlns:a16="http://schemas.microsoft.com/office/drawing/2014/main" id="{09EC9F9B-41E8-4FFA-8222-B9FD46200E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6" y="280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4" y="525"/>
                    </a:cxn>
                    <a:cxn ang="0">
                      <a:pos x="13" y="562"/>
                    </a:cxn>
                    <a:cxn ang="0">
                      <a:pos x="6" y="574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4" y="525"/>
                      </a:lnTo>
                      <a:lnTo>
                        <a:pt x="13" y="562"/>
                      </a:lnTo>
                      <a:lnTo>
                        <a:pt x="6" y="574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6" name="Freeform 454">
                  <a:extLst>
                    <a:ext uri="{FF2B5EF4-FFF2-40B4-BE49-F238E27FC236}">
                      <a16:creationId xmlns:a16="http://schemas.microsoft.com/office/drawing/2014/main" id="{1EBC3022-D03A-4923-B2AA-AA2026235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7" y="267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7" name="Freeform 455">
                  <a:extLst>
                    <a:ext uri="{FF2B5EF4-FFF2-40B4-BE49-F238E27FC236}">
                      <a16:creationId xmlns:a16="http://schemas.microsoft.com/office/drawing/2014/main" id="{8FDD4839-7057-46D5-8DDA-CDADDE52A4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8" y="280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8" name="Freeform 456">
                  <a:extLst>
                    <a:ext uri="{FF2B5EF4-FFF2-40B4-BE49-F238E27FC236}">
                      <a16:creationId xmlns:a16="http://schemas.microsoft.com/office/drawing/2014/main" id="{050B9F0B-D697-490C-8C7C-0436BD088C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9" y="267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9" name="Freeform 457">
                  <a:extLst>
                    <a:ext uri="{FF2B5EF4-FFF2-40B4-BE49-F238E27FC236}">
                      <a16:creationId xmlns:a16="http://schemas.microsoft.com/office/drawing/2014/main" id="{96CE0273-0E55-4047-83D0-E1DD9BDF23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9" y="2873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0" name="Freeform 458">
                  <a:extLst>
                    <a:ext uri="{FF2B5EF4-FFF2-40B4-BE49-F238E27FC236}">
                      <a16:creationId xmlns:a16="http://schemas.microsoft.com/office/drawing/2014/main" id="{0ACADD74-0100-4CC9-A3A5-FD49C37C22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69" y="27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39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39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1" name="Freeform 459">
                  <a:extLst>
                    <a:ext uri="{FF2B5EF4-FFF2-40B4-BE49-F238E27FC236}">
                      <a16:creationId xmlns:a16="http://schemas.microsoft.com/office/drawing/2014/main" id="{FE5BA849-E524-4E9E-BA4D-004818B419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0" y="287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1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599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1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599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2" name="Freeform 460">
                  <a:extLst>
                    <a:ext uri="{FF2B5EF4-FFF2-40B4-BE49-F238E27FC236}">
                      <a16:creationId xmlns:a16="http://schemas.microsoft.com/office/drawing/2014/main" id="{3ACFF224-EAB0-4961-A0AE-13A7A3CDE6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1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2" y="11"/>
                    </a:cxn>
                    <a:cxn ang="0">
                      <a:pos x="573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2" y="11"/>
                      </a:lnTo>
                      <a:lnTo>
                        <a:pt x="573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3" name="Freeform 462">
                  <a:extLst>
                    <a:ext uri="{FF2B5EF4-FFF2-40B4-BE49-F238E27FC236}">
                      <a16:creationId xmlns:a16="http://schemas.microsoft.com/office/drawing/2014/main" id="{4725C7BC-C83A-49A4-BCF8-18A45B2CC8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1" y="252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9" y="62"/>
                    </a:cxn>
                    <a:cxn ang="0">
                      <a:pos x="525" y="35"/>
                    </a:cxn>
                    <a:cxn ang="0">
                      <a:pos x="562" y="12"/>
                    </a:cxn>
                    <a:cxn ang="0">
                      <a:pos x="574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3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9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3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9" y="62"/>
                      </a:lnTo>
                      <a:lnTo>
                        <a:pt x="525" y="35"/>
                      </a:lnTo>
                      <a:lnTo>
                        <a:pt x="562" y="12"/>
                      </a:lnTo>
                      <a:lnTo>
                        <a:pt x="574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3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9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4" name="Freeform 464">
                  <a:extLst>
                    <a:ext uri="{FF2B5EF4-FFF2-40B4-BE49-F238E27FC236}">
                      <a16:creationId xmlns:a16="http://schemas.microsoft.com/office/drawing/2014/main" id="{1983DDDF-8E4C-4BD9-AE8F-9F661D4280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3" y="25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8"/>
                    </a:cxn>
                    <a:cxn ang="0">
                      <a:pos x="596" y="29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9"/>
                    </a:cxn>
                    <a:cxn ang="0">
                      <a:pos x="370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8"/>
                      </a:lnTo>
                      <a:lnTo>
                        <a:pt x="596" y="29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5" name="Freeform 465">
                  <a:extLst>
                    <a:ext uri="{FF2B5EF4-FFF2-40B4-BE49-F238E27FC236}">
                      <a16:creationId xmlns:a16="http://schemas.microsoft.com/office/drawing/2014/main" id="{B4CE4DF2-F825-4CC3-B86E-8F585BB5EF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3" y="27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4" y="524"/>
                    </a:cxn>
                    <a:cxn ang="0">
                      <a:pos x="12" y="561"/>
                    </a:cxn>
                    <a:cxn ang="0">
                      <a:pos x="5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7"/>
                    </a:cxn>
                    <a:cxn ang="0">
                      <a:pos x="113" y="538"/>
                    </a:cxn>
                    <a:cxn ang="0">
                      <a:pos x="217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4" y="524"/>
                      </a:lnTo>
                      <a:lnTo>
                        <a:pt x="12" y="561"/>
                      </a:lnTo>
                      <a:lnTo>
                        <a:pt x="5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7"/>
                      </a:lnTo>
                      <a:lnTo>
                        <a:pt x="113" y="538"/>
                      </a:lnTo>
                      <a:lnTo>
                        <a:pt x="217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6" name="Freeform 466">
                  <a:extLst>
                    <a:ext uri="{FF2B5EF4-FFF2-40B4-BE49-F238E27FC236}">
                      <a16:creationId xmlns:a16="http://schemas.microsoft.com/office/drawing/2014/main" id="{2DB8F3FD-920E-42F3-92E8-CAD311D214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4" y="260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7" name="Freeform 467">
                  <a:extLst>
                    <a:ext uri="{FF2B5EF4-FFF2-40B4-BE49-F238E27FC236}">
                      <a16:creationId xmlns:a16="http://schemas.microsoft.com/office/drawing/2014/main" id="{06C563EF-5262-4E11-9122-6E5D753176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4" y="273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8" name="Freeform 468">
                  <a:extLst>
                    <a:ext uri="{FF2B5EF4-FFF2-40B4-BE49-F238E27FC236}">
                      <a16:creationId xmlns:a16="http://schemas.microsoft.com/office/drawing/2014/main" id="{9837EFBC-5253-4F5A-845E-F0BA46A85F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5" y="260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9" y="62"/>
                    </a:cxn>
                    <a:cxn ang="0">
                      <a:pos x="525" y="33"/>
                    </a:cxn>
                    <a:cxn ang="0">
                      <a:pos x="562" y="11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9" y="62"/>
                      </a:lnTo>
                      <a:lnTo>
                        <a:pt x="525" y="33"/>
                      </a:lnTo>
                      <a:lnTo>
                        <a:pt x="562" y="11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9" name="Freeform 469">
                  <a:extLst>
                    <a:ext uri="{FF2B5EF4-FFF2-40B4-BE49-F238E27FC236}">
                      <a16:creationId xmlns:a16="http://schemas.microsoft.com/office/drawing/2014/main" id="{ECDA1017-2C45-4310-863E-FFE68EFBF8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6" y="280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4" y="525"/>
                    </a:cxn>
                    <a:cxn ang="0">
                      <a:pos x="13" y="562"/>
                    </a:cxn>
                    <a:cxn ang="0">
                      <a:pos x="6" y="574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4" y="525"/>
                      </a:lnTo>
                      <a:lnTo>
                        <a:pt x="13" y="562"/>
                      </a:lnTo>
                      <a:lnTo>
                        <a:pt x="6" y="574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0" name="Freeform 470">
                  <a:extLst>
                    <a:ext uri="{FF2B5EF4-FFF2-40B4-BE49-F238E27FC236}">
                      <a16:creationId xmlns:a16="http://schemas.microsoft.com/office/drawing/2014/main" id="{124A3A9A-F29D-45E9-9DF0-D5CED5F3BA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7" y="267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1" name="Freeform 471">
                  <a:extLst>
                    <a:ext uri="{FF2B5EF4-FFF2-40B4-BE49-F238E27FC236}">
                      <a16:creationId xmlns:a16="http://schemas.microsoft.com/office/drawing/2014/main" id="{F384D695-C93A-4F0F-9F29-F7E99E1FA3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8" y="280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2" name="Freeform 472">
                  <a:extLst>
                    <a:ext uri="{FF2B5EF4-FFF2-40B4-BE49-F238E27FC236}">
                      <a16:creationId xmlns:a16="http://schemas.microsoft.com/office/drawing/2014/main" id="{A89AB2E1-AFE4-458D-8F4A-65949163EA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9" y="267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3" name="Freeform 473">
                  <a:extLst>
                    <a:ext uri="{FF2B5EF4-FFF2-40B4-BE49-F238E27FC236}">
                      <a16:creationId xmlns:a16="http://schemas.microsoft.com/office/drawing/2014/main" id="{78D1FEC3-7D94-4FDB-828A-2B1EBDC8B8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9" y="2873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4" name="Freeform 474">
                  <a:extLst>
                    <a:ext uri="{FF2B5EF4-FFF2-40B4-BE49-F238E27FC236}">
                      <a16:creationId xmlns:a16="http://schemas.microsoft.com/office/drawing/2014/main" id="{35AB7E2E-F141-48AD-8A86-B5F8D2349A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69" y="27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39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39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5" name="Freeform 475">
                  <a:extLst>
                    <a:ext uri="{FF2B5EF4-FFF2-40B4-BE49-F238E27FC236}">
                      <a16:creationId xmlns:a16="http://schemas.microsoft.com/office/drawing/2014/main" id="{DEBC7A99-00C3-4AF0-A294-535F57D910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0" y="287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1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599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1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599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6" name="Freeform 476">
                  <a:extLst>
                    <a:ext uri="{FF2B5EF4-FFF2-40B4-BE49-F238E27FC236}">
                      <a16:creationId xmlns:a16="http://schemas.microsoft.com/office/drawing/2014/main" id="{208198A4-0EE3-4B9E-BCCC-6B6AF4EFD9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1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2" y="11"/>
                    </a:cxn>
                    <a:cxn ang="0">
                      <a:pos x="573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2" y="11"/>
                      </a:lnTo>
                      <a:lnTo>
                        <a:pt x="573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7" name="Freeform 478">
                  <a:extLst>
                    <a:ext uri="{FF2B5EF4-FFF2-40B4-BE49-F238E27FC236}">
                      <a16:creationId xmlns:a16="http://schemas.microsoft.com/office/drawing/2014/main" id="{767F3095-5E41-4E14-85B9-86D902051E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5" y="253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9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8"/>
                    </a:cxn>
                    <a:cxn ang="0">
                      <a:pos x="370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9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8"/>
                      </a:lnTo>
                      <a:lnTo>
                        <a:pt x="370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8" name="Freeform 480">
                  <a:extLst>
                    <a:ext uri="{FF2B5EF4-FFF2-40B4-BE49-F238E27FC236}">
                      <a16:creationId xmlns:a16="http://schemas.microsoft.com/office/drawing/2014/main" id="{1234EBD4-1391-4129-988F-5720199033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7" y="253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9" name="Freeform 481">
                  <a:extLst>
                    <a:ext uri="{FF2B5EF4-FFF2-40B4-BE49-F238E27FC236}">
                      <a16:creationId xmlns:a16="http://schemas.microsoft.com/office/drawing/2014/main" id="{5C8635F2-EA05-4E5D-B6A0-A5F4AB4F3F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6" y="273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1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5"/>
                    </a:cxn>
                    <a:cxn ang="0">
                      <a:pos x="11" y="561"/>
                    </a:cxn>
                    <a:cxn ang="0">
                      <a:pos x="5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2" y="599"/>
                    </a:cxn>
                    <a:cxn ang="0">
                      <a:pos x="8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1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5"/>
                      </a:lnTo>
                      <a:lnTo>
                        <a:pt x="11" y="561"/>
                      </a:lnTo>
                      <a:lnTo>
                        <a:pt x="5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2" y="599"/>
                      </a:lnTo>
                      <a:lnTo>
                        <a:pt x="8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0" name="Freeform 482">
                  <a:extLst>
                    <a:ext uri="{FF2B5EF4-FFF2-40B4-BE49-F238E27FC236}">
                      <a16:creationId xmlns:a16="http://schemas.microsoft.com/office/drawing/2014/main" id="{4C225F11-FD5F-4D70-B828-140BB3ACC9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7" y="260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2" y="11"/>
                    </a:cxn>
                    <a:cxn ang="0">
                      <a:pos x="573" y="4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7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2" y="11"/>
                      </a:lnTo>
                      <a:lnTo>
                        <a:pt x="573" y="4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7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1" name="Freeform 483">
                  <a:extLst>
                    <a:ext uri="{FF2B5EF4-FFF2-40B4-BE49-F238E27FC236}">
                      <a16:creationId xmlns:a16="http://schemas.microsoft.com/office/drawing/2014/main" id="{A36CB331-B277-405A-B302-0583ACB073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8" y="273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5"/>
                    </a:cxn>
                    <a:cxn ang="0">
                      <a:pos x="62" y="489"/>
                    </a:cxn>
                    <a:cxn ang="0">
                      <a:pos x="33" y="525"/>
                    </a:cxn>
                    <a:cxn ang="0">
                      <a:pos x="12" y="562"/>
                    </a:cxn>
                    <a:cxn ang="0">
                      <a:pos x="5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89"/>
                    </a:cxn>
                    <a:cxn ang="0">
                      <a:pos x="77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5"/>
                      </a:lnTo>
                      <a:lnTo>
                        <a:pt x="62" y="489"/>
                      </a:lnTo>
                      <a:lnTo>
                        <a:pt x="33" y="525"/>
                      </a:lnTo>
                      <a:lnTo>
                        <a:pt x="12" y="562"/>
                      </a:lnTo>
                      <a:lnTo>
                        <a:pt x="5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89"/>
                      </a:lnTo>
                      <a:lnTo>
                        <a:pt x="77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2" name="Freeform 484">
                  <a:extLst>
                    <a:ext uri="{FF2B5EF4-FFF2-40B4-BE49-F238E27FC236}">
                      <a16:creationId xmlns:a16="http://schemas.microsoft.com/office/drawing/2014/main" id="{FD81A348-01B3-4327-A058-08F4E36C0C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9" y="260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6" y="144"/>
                    </a:cxn>
                    <a:cxn ang="0">
                      <a:pos x="489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7" y="1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6" y="144"/>
                      </a:lnTo>
                      <a:lnTo>
                        <a:pt x="489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7" y="1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3" name="Freeform 485">
                  <a:extLst>
                    <a:ext uri="{FF2B5EF4-FFF2-40B4-BE49-F238E27FC236}">
                      <a16:creationId xmlns:a16="http://schemas.microsoft.com/office/drawing/2014/main" id="{0C19E404-9F89-4E2A-A2D4-2638C57D26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0" y="280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6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4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600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1"/>
                    </a:cxn>
                    <a:cxn ang="0">
                      <a:pos x="317" y="371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6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4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600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1"/>
                      </a:lnTo>
                      <a:lnTo>
                        <a:pt x="317" y="371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4" name="Freeform 486">
                  <a:extLst>
                    <a:ext uri="{FF2B5EF4-FFF2-40B4-BE49-F238E27FC236}">
                      <a16:creationId xmlns:a16="http://schemas.microsoft.com/office/drawing/2014/main" id="{BDDC4E2A-2DF7-4942-A2CB-C2E732DCDF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1" y="267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5" name="Freeform 487">
                  <a:extLst>
                    <a:ext uri="{FF2B5EF4-FFF2-40B4-BE49-F238E27FC236}">
                      <a16:creationId xmlns:a16="http://schemas.microsoft.com/office/drawing/2014/main" id="{41990BD0-3B8F-4CCE-B207-6724C64996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2" y="280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3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7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3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7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6" name="Freeform 488">
                  <a:extLst>
                    <a:ext uri="{FF2B5EF4-FFF2-40B4-BE49-F238E27FC236}">
                      <a16:creationId xmlns:a16="http://schemas.microsoft.com/office/drawing/2014/main" id="{37EC4EAB-C8F6-43D0-92FD-CE4373FD7D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3" y="267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7" name="Freeform 489">
                  <a:extLst>
                    <a:ext uri="{FF2B5EF4-FFF2-40B4-BE49-F238E27FC236}">
                      <a16:creationId xmlns:a16="http://schemas.microsoft.com/office/drawing/2014/main" id="{72CA1B09-FB0A-4C48-87AC-9AD6C6F462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2" y="287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4"/>
                    </a:cxn>
                    <a:cxn ang="0">
                      <a:pos x="62" y="487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599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6"/>
                    </a:cxn>
                    <a:cxn ang="0">
                      <a:pos x="114" y="539"/>
                    </a:cxn>
                    <a:cxn ang="0">
                      <a:pos x="216" y="456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4"/>
                      </a:lnTo>
                      <a:lnTo>
                        <a:pt x="62" y="487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599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6"/>
                      </a:lnTo>
                      <a:lnTo>
                        <a:pt x="114" y="539"/>
                      </a:lnTo>
                      <a:lnTo>
                        <a:pt x="216" y="456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8" name="Freeform 490">
                  <a:extLst>
                    <a:ext uri="{FF2B5EF4-FFF2-40B4-BE49-F238E27FC236}">
                      <a16:creationId xmlns:a16="http://schemas.microsoft.com/office/drawing/2014/main" id="{D1F11DF4-DE63-464C-BEB1-CFE1D0CA89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3" y="274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7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7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9" name="Freeform 491">
                  <a:extLst>
                    <a:ext uri="{FF2B5EF4-FFF2-40B4-BE49-F238E27FC236}">
                      <a16:creationId xmlns:a16="http://schemas.microsoft.com/office/drawing/2014/main" id="{E2A1D993-84E2-4ABB-BDFF-ACDFB80AF9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4" y="287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0" name="Freeform 492">
                  <a:extLst>
                    <a:ext uri="{FF2B5EF4-FFF2-40B4-BE49-F238E27FC236}">
                      <a16:creationId xmlns:a16="http://schemas.microsoft.com/office/drawing/2014/main" id="{C81A3972-CDAD-4248-AF01-30D84B3DD1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5" y="274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5" y="232"/>
                    </a:cxn>
                    <a:cxn ang="0">
                      <a:pos x="386" y="143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5" y="232"/>
                      </a:lnTo>
                      <a:lnTo>
                        <a:pt x="386" y="143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1" name="Freeform 493">
                  <a:extLst>
                    <a:ext uri="{FF2B5EF4-FFF2-40B4-BE49-F238E27FC236}">
                      <a16:creationId xmlns:a16="http://schemas.microsoft.com/office/drawing/2014/main" id="{67673741-CDC0-4A52-B39F-EE2360E20A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5" y="2627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0" y="196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6" y="191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93" y="179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18" y="153"/>
                    </a:cxn>
                    <a:cxn ang="0">
                      <a:pos x="128" y="135"/>
                    </a:cxn>
                    <a:cxn ang="0">
                      <a:pos x="128" y="135"/>
                    </a:cxn>
                    <a:cxn ang="0">
                      <a:pos x="135" y="119"/>
                    </a:cxn>
                    <a:cxn ang="0">
                      <a:pos x="134" y="101"/>
                    </a:cxn>
                    <a:cxn ang="0">
                      <a:pos x="125" y="82"/>
                    </a:cxn>
                    <a:cxn ang="0">
                      <a:pos x="108" y="66"/>
                    </a:cxn>
                    <a:cxn ang="0">
                      <a:pos x="86" y="47"/>
                    </a:cxn>
                    <a:cxn ang="0">
                      <a:pos x="62" y="33"/>
                    </a:cxn>
                    <a:cxn ang="0">
                      <a:pos x="62" y="33"/>
                    </a:cxn>
                    <a:cxn ang="0">
                      <a:pos x="42" y="20"/>
                    </a:cxn>
                    <a:cxn ang="0">
                      <a:pos x="19" y="9"/>
                    </a:cxn>
                    <a:cxn ang="0">
                      <a:pos x="19" y="9"/>
                    </a:cxn>
                    <a:cxn ang="0">
                      <a:pos x="13" y="6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3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0" y="196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6" y="191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93" y="179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18" y="153"/>
                      </a:lnTo>
                      <a:lnTo>
                        <a:pt x="128" y="135"/>
                      </a:lnTo>
                      <a:lnTo>
                        <a:pt x="128" y="135"/>
                      </a:lnTo>
                      <a:lnTo>
                        <a:pt x="135" y="119"/>
                      </a:lnTo>
                      <a:lnTo>
                        <a:pt x="134" y="101"/>
                      </a:lnTo>
                      <a:lnTo>
                        <a:pt x="125" y="82"/>
                      </a:lnTo>
                      <a:lnTo>
                        <a:pt x="108" y="66"/>
                      </a:lnTo>
                      <a:lnTo>
                        <a:pt x="86" y="47"/>
                      </a:lnTo>
                      <a:lnTo>
                        <a:pt x="62" y="33"/>
                      </a:lnTo>
                      <a:lnTo>
                        <a:pt x="62" y="33"/>
                      </a:lnTo>
                      <a:lnTo>
                        <a:pt x="42" y="20"/>
                      </a:lnTo>
                      <a:lnTo>
                        <a:pt x="19" y="9"/>
                      </a:lnTo>
                      <a:lnTo>
                        <a:pt x="19" y="9"/>
                      </a:lnTo>
                      <a:lnTo>
                        <a:pt x="13" y="6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2" name="Freeform 494">
                  <a:extLst>
                    <a:ext uri="{FF2B5EF4-FFF2-40B4-BE49-F238E27FC236}">
                      <a16:creationId xmlns:a16="http://schemas.microsoft.com/office/drawing/2014/main" id="{BB359C05-08F5-4646-9948-92FF997A81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0" y="262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6"/>
                    </a:cxn>
                    <a:cxn ang="0">
                      <a:pos x="70" y="196"/>
                    </a:cxn>
                    <a:cxn ang="0">
                      <a:pos x="70" y="196"/>
                    </a:cxn>
                    <a:cxn ang="0">
                      <a:pos x="72" y="194"/>
                    </a:cxn>
                    <a:cxn ang="0">
                      <a:pos x="73" y="194"/>
                    </a:cxn>
                    <a:cxn ang="0">
                      <a:pos x="73" y="194"/>
                    </a:cxn>
                    <a:cxn ang="0">
                      <a:pos x="78" y="191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93" y="177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19" y="152"/>
                    </a:cxn>
                    <a:cxn ang="0">
                      <a:pos x="128" y="135"/>
                    </a:cxn>
                    <a:cxn ang="0">
                      <a:pos x="128" y="135"/>
                    </a:cxn>
                    <a:cxn ang="0">
                      <a:pos x="135" y="119"/>
                    </a:cxn>
                    <a:cxn ang="0">
                      <a:pos x="134" y="100"/>
                    </a:cxn>
                    <a:cxn ang="0">
                      <a:pos x="134" y="100"/>
                    </a:cxn>
                    <a:cxn ang="0">
                      <a:pos x="125" y="80"/>
                    </a:cxn>
                    <a:cxn ang="0">
                      <a:pos x="108" y="64"/>
                    </a:cxn>
                    <a:cxn ang="0">
                      <a:pos x="86" y="47"/>
                    </a:cxn>
                    <a:cxn ang="0">
                      <a:pos x="63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6">
                      <a:moveTo>
                        <a:pt x="69" y="196"/>
                      </a:moveTo>
                      <a:lnTo>
                        <a:pt x="70" y="196"/>
                      </a:lnTo>
                      <a:lnTo>
                        <a:pt x="70" y="196"/>
                      </a:lnTo>
                      <a:lnTo>
                        <a:pt x="72" y="194"/>
                      </a:lnTo>
                      <a:lnTo>
                        <a:pt x="73" y="194"/>
                      </a:lnTo>
                      <a:lnTo>
                        <a:pt x="73" y="194"/>
                      </a:lnTo>
                      <a:lnTo>
                        <a:pt x="78" y="191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93" y="177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19" y="152"/>
                      </a:lnTo>
                      <a:lnTo>
                        <a:pt x="128" y="135"/>
                      </a:lnTo>
                      <a:lnTo>
                        <a:pt x="128" y="135"/>
                      </a:lnTo>
                      <a:lnTo>
                        <a:pt x="135" y="119"/>
                      </a:lnTo>
                      <a:lnTo>
                        <a:pt x="134" y="100"/>
                      </a:lnTo>
                      <a:lnTo>
                        <a:pt x="134" y="100"/>
                      </a:lnTo>
                      <a:lnTo>
                        <a:pt x="125" y="80"/>
                      </a:lnTo>
                      <a:lnTo>
                        <a:pt x="108" y="64"/>
                      </a:lnTo>
                      <a:lnTo>
                        <a:pt x="86" y="47"/>
                      </a:lnTo>
                      <a:lnTo>
                        <a:pt x="63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3" name="Freeform 495">
                  <a:extLst>
                    <a:ext uri="{FF2B5EF4-FFF2-40B4-BE49-F238E27FC236}">
                      <a16:creationId xmlns:a16="http://schemas.microsoft.com/office/drawing/2014/main" id="{447D0CF2-0706-4A48-AA18-63E71CE9C1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4" y="262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0" y="197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6" y="191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93" y="178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19" y="152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35" y="119"/>
                    </a:cxn>
                    <a:cxn ang="0">
                      <a:pos x="134" y="102"/>
                    </a:cxn>
                    <a:cxn ang="0">
                      <a:pos x="125" y="82"/>
                    </a:cxn>
                    <a:cxn ang="0">
                      <a:pos x="108" y="66"/>
                    </a:cxn>
                    <a:cxn ang="0">
                      <a:pos x="86" y="49"/>
                    </a:cxn>
                    <a:cxn ang="0">
                      <a:pos x="63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0" y="197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6" y="191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93" y="178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19" y="152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35" y="119"/>
                      </a:lnTo>
                      <a:lnTo>
                        <a:pt x="134" y="102"/>
                      </a:lnTo>
                      <a:lnTo>
                        <a:pt x="125" y="82"/>
                      </a:lnTo>
                      <a:lnTo>
                        <a:pt x="108" y="66"/>
                      </a:lnTo>
                      <a:lnTo>
                        <a:pt x="86" y="49"/>
                      </a:lnTo>
                      <a:lnTo>
                        <a:pt x="63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4" name="Freeform 496">
                  <a:extLst>
                    <a:ext uri="{FF2B5EF4-FFF2-40B4-BE49-F238E27FC236}">
                      <a16:creationId xmlns:a16="http://schemas.microsoft.com/office/drawing/2014/main" id="{22982EC2-9124-4168-A3AB-5374483DE6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4" y="2932"/>
                  <a:ext cx="48" cy="64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7" y="1"/>
                    </a:cxn>
                    <a:cxn ang="0">
                      <a:pos x="56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0" y="7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34" y="22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13" y="49"/>
                    </a:cxn>
                    <a:cxn ang="0">
                      <a:pos x="4" y="68"/>
                    </a:cxn>
                    <a:cxn ang="0">
                      <a:pos x="4" y="68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13" y="121"/>
                    </a:cxn>
                    <a:cxn ang="0">
                      <a:pos x="32" y="135"/>
                    </a:cxn>
                    <a:cxn ang="0">
                      <a:pos x="55" y="150"/>
                    </a:cxn>
                    <a:cxn ang="0">
                      <a:pos x="79" y="163"/>
                    </a:cxn>
                    <a:cxn ang="0">
                      <a:pos x="79" y="163"/>
                    </a:cxn>
                    <a:cxn ang="0">
                      <a:pos x="102" y="173"/>
                    </a:cxn>
                    <a:cxn ang="0">
                      <a:pos x="125" y="183"/>
                    </a:cxn>
                    <a:cxn ang="0">
                      <a:pos x="125" y="183"/>
                    </a:cxn>
                    <a:cxn ang="0">
                      <a:pos x="132" y="186"/>
                    </a:cxn>
                    <a:cxn ang="0">
                      <a:pos x="140" y="187"/>
                    </a:cxn>
                    <a:cxn ang="0">
                      <a:pos x="140" y="187"/>
                    </a:cxn>
                    <a:cxn ang="0">
                      <a:pos x="140" y="187"/>
                    </a:cxn>
                    <a:cxn ang="0">
                      <a:pos x="142" y="189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5" y="190"/>
                    </a:cxn>
                    <a:cxn ang="0">
                      <a:pos x="145" y="190"/>
                    </a:cxn>
                    <a:cxn ang="0">
                      <a:pos x="145" y="190"/>
                    </a:cxn>
                  </a:cxnLst>
                  <a:rect l="0" t="0" r="r" b="b"/>
                  <a:pathLst>
                    <a:path w="145" h="190">
                      <a:moveTo>
                        <a:pt x="57" y="0"/>
                      </a:moveTo>
                      <a:lnTo>
                        <a:pt x="57" y="1"/>
                      </a:lnTo>
                      <a:lnTo>
                        <a:pt x="56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0" y="7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34" y="22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13" y="49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13" y="121"/>
                      </a:lnTo>
                      <a:lnTo>
                        <a:pt x="32" y="135"/>
                      </a:lnTo>
                      <a:lnTo>
                        <a:pt x="55" y="150"/>
                      </a:lnTo>
                      <a:lnTo>
                        <a:pt x="79" y="163"/>
                      </a:lnTo>
                      <a:lnTo>
                        <a:pt x="79" y="163"/>
                      </a:lnTo>
                      <a:lnTo>
                        <a:pt x="102" y="173"/>
                      </a:lnTo>
                      <a:lnTo>
                        <a:pt x="125" y="183"/>
                      </a:lnTo>
                      <a:lnTo>
                        <a:pt x="125" y="183"/>
                      </a:lnTo>
                      <a:lnTo>
                        <a:pt x="132" y="186"/>
                      </a:lnTo>
                      <a:lnTo>
                        <a:pt x="140" y="187"/>
                      </a:lnTo>
                      <a:lnTo>
                        <a:pt x="140" y="187"/>
                      </a:lnTo>
                      <a:lnTo>
                        <a:pt x="140" y="187"/>
                      </a:lnTo>
                      <a:lnTo>
                        <a:pt x="142" y="189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5" name="Freeform 497">
                  <a:extLst>
                    <a:ext uri="{FF2B5EF4-FFF2-40B4-BE49-F238E27FC236}">
                      <a16:creationId xmlns:a16="http://schemas.microsoft.com/office/drawing/2014/main" id="{060785BF-A337-430D-AB34-4907803259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01" y="2930"/>
                  <a:ext cx="49" cy="63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58" y="1"/>
                    </a:cxn>
                    <a:cxn ang="0">
                      <a:pos x="57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1" y="5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35" y="21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13" y="49"/>
                    </a:cxn>
                    <a:cxn ang="0">
                      <a:pos x="5" y="66"/>
                    </a:cxn>
                    <a:cxn ang="0">
                      <a:pos x="5" y="66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3" y="102"/>
                    </a:cxn>
                    <a:cxn ang="0">
                      <a:pos x="15" y="121"/>
                    </a:cxn>
                    <a:cxn ang="0">
                      <a:pos x="32" y="134"/>
                    </a:cxn>
                    <a:cxn ang="0">
                      <a:pos x="57" y="150"/>
                    </a:cxn>
                    <a:cxn ang="0">
                      <a:pos x="81" y="162"/>
                    </a:cxn>
                    <a:cxn ang="0">
                      <a:pos x="147" y="190"/>
                    </a:cxn>
                    <a:cxn ang="0">
                      <a:pos x="147" y="190"/>
                    </a:cxn>
                  </a:cxnLst>
                  <a:rect l="0" t="0" r="r" b="b"/>
                  <a:pathLst>
                    <a:path w="147" h="190">
                      <a:moveTo>
                        <a:pt x="58" y="0"/>
                      </a:moveTo>
                      <a:lnTo>
                        <a:pt x="58" y="0"/>
                      </a:lnTo>
                      <a:lnTo>
                        <a:pt x="58" y="1"/>
                      </a:lnTo>
                      <a:lnTo>
                        <a:pt x="57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1" y="5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35" y="21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13" y="49"/>
                      </a:lnTo>
                      <a:lnTo>
                        <a:pt x="5" y="66"/>
                      </a:lnTo>
                      <a:lnTo>
                        <a:pt x="5" y="66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15" y="121"/>
                      </a:lnTo>
                      <a:lnTo>
                        <a:pt x="32" y="134"/>
                      </a:lnTo>
                      <a:lnTo>
                        <a:pt x="57" y="150"/>
                      </a:lnTo>
                      <a:lnTo>
                        <a:pt x="81" y="162"/>
                      </a:lnTo>
                      <a:lnTo>
                        <a:pt x="147" y="190"/>
                      </a:lnTo>
                      <a:lnTo>
                        <a:pt x="147" y="190"/>
                      </a:lnTo>
                    </a:path>
                  </a:pathLst>
                </a:custGeom>
                <a:noFill/>
                <a:ln w="11113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6" name="Freeform 498">
                  <a:extLst>
                    <a:ext uri="{FF2B5EF4-FFF2-40B4-BE49-F238E27FC236}">
                      <a16:creationId xmlns:a16="http://schemas.microsoft.com/office/drawing/2014/main" id="{20C405DD-4C0C-41F1-A9C7-B7BC3A7132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05" y="2929"/>
                  <a:ext cx="48" cy="63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6" y="2"/>
                    </a:cxn>
                    <a:cxn ang="0">
                      <a:pos x="54" y="3"/>
                    </a:cxn>
                    <a:cxn ang="0">
                      <a:pos x="50" y="6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34" y="22"/>
                    </a:cxn>
                    <a:cxn ang="0">
                      <a:pos x="24" y="33"/>
                    </a:cxn>
                    <a:cxn ang="0">
                      <a:pos x="24" y="33"/>
                    </a:cxn>
                    <a:cxn ang="0">
                      <a:pos x="12" y="49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0" y="84"/>
                    </a:cxn>
                    <a:cxn ang="0">
                      <a:pos x="2" y="101"/>
                    </a:cxn>
                    <a:cxn ang="0">
                      <a:pos x="14" y="120"/>
                    </a:cxn>
                    <a:cxn ang="0">
                      <a:pos x="31" y="134"/>
                    </a:cxn>
                    <a:cxn ang="0">
                      <a:pos x="56" y="150"/>
                    </a:cxn>
                    <a:cxn ang="0">
                      <a:pos x="80" y="163"/>
                    </a:cxn>
                    <a:cxn ang="0">
                      <a:pos x="145" y="189"/>
                    </a:cxn>
                    <a:cxn ang="0">
                      <a:pos x="145" y="189"/>
                    </a:cxn>
                  </a:cxnLst>
                  <a:rect l="0" t="0" r="r" b="b"/>
                  <a:pathLst>
                    <a:path w="145" h="189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6" y="2"/>
                      </a:lnTo>
                      <a:lnTo>
                        <a:pt x="54" y="3"/>
                      </a:lnTo>
                      <a:lnTo>
                        <a:pt x="50" y="6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34" y="22"/>
                      </a:lnTo>
                      <a:lnTo>
                        <a:pt x="24" y="33"/>
                      </a:lnTo>
                      <a:lnTo>
                        <a:pt x="24" y="33"/>
                      </a:lnTo>
                      <a:lnTo>
                        <a:pt x="12" y="49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0" y="84"/>
                      </a:lnTo>
                      <a:lnTo>
                        <a:pt x="2" y="101"/>
                      </a:lnTo>
                      <a:lnTo>
                        <a:pt x="14" y="120"/>
                      </a:lnTo>
                      <a:lnTo>
                        <a:pt x="31" y="134"/>
                      </a:lnTo>
                      <a:lnTo>
                        <a:pt x="56" y="150"/>
                      </a:lnTo>
                      <a:lnTo>
                        <a:pt x="80" y="163"/>
                      </a:lnTo>
                      <a:lnTo>
                        <a:pt x="145" y="189"/>
                      </a:lnTo>
                      <a:lnTo>
                        <a:pt x="145" y="189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</p:grpSp>
        <p:sp>
          <p:nvSpPr>
            <p:cNvPr id="350" name="標題 1">
              <a:extLst>
                <a:ext uri="{FF2B5EF4-FFF2-40B4-BE49-F238E27FC236}">
                  <a16:creationId xmlns:a16="http://schemas.microsoft.com/office/drawing/2014/main" id="{411935F1-A6D8-4D99-BFED-55AFBECC59C8}"/>
                </a:ext>
              </a:extLst>
            </p:cNvPr>
            <p:cNvSpPr txBox="1">
              <a:spLocks/>
            </p:cNvSpPr>
            <p:nvPr/>
          </p:nvSpPr>
          <p:spPr>
            <a:xfrm>
              <a:off x="6641324" y="3565712"/>
              <a:ext cx="1793097" cy="687410"/>
            </a:xfrm>
            <a:prstGeom prst="rect">
              <a:avLst/>
            </a:prstGeom>
          </p:spPr>
          <p:txBody>
            <a:bodyPr vert="horz" lIns="91440" tIns="45720" rIns="91440" bIns="45720" rtlCol="0" anchor="t">
              <a:normAutofit fontScale="97500"/>
            </a:bodyPr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4000" b="1" kern="1200" cap="all">
                  <a:solidFill>
                    <a:srgbClr val="FF61B0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zh-TW" altLang="en-US" sz="29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電池盒</a:t>
              </a:r>
              <a:r>
                <a:rPr lang="zh-TW" altLang="en-US" sz="34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 </a:t>
              </a:r>
              <a:r>
                <a:rPr lang="en-US" altLang="zh-TW" sz="21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X</a:t>
              </a:r>
              <a:r>
                <a:rPr lang="en-US" altLang="zh-TW" sz="29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1</a:t>
              </a:r>
              <a:endParaRPr lang="zh-TW" altLang="en-US" sz="2900" dirty="0">
                <a:solidFill>
                  <a:schemeClr val="tx1">
                    <a:lumMod val="95000"/>
                    <a:lumOff val="5000"/>
                  </a:schemeClr>
                </a:solidFill>
                <a:latin typeface="華康新特黑體" pitchFamily="49" charset="-120"/>
                <a:ea typeface="華康新特黑體" pitchFamily="49" charset="-120"/>
              </a:endParaRPr>
            </a:p>
          </p:txBody>
        </p:sp>
      </p:grpSp>
      <p:grpSp>
        <p:nvGrpSpPr>
          <p:cNvPr id="352" name="群組 351">
            <a:extLst>
              <a:ext uri="{FF2B5EF4-FFF2-40B4-BE49-F238E27FC236}">
                <a16:creationId xmlns:a16="http://schemas.microsoft.com/office/drawing/2014/main" id="{5FE000B3-552D-4DC2-8994-4DB026D89775}"/>
              </a:ext>
            </a:extLst>
          </p:cNvPr>
          <p:cNvGrpSpPr/>
          <p:nvPr/>
        </p:nvGrpSpPr>
        <p:grpSpPr>
          <a:xfrm>
            <a:off x="5225071" y="176668"/>
            <a:ext cx="3590028" cy="1226705"/>
            <a:chOff x="5148064" y="296652"/>
            <a:chExt cx="3590028" cy="1226705"/>
          </a:xfrm>
        </p:grpSpPr>
        <p:grpSp>
          <p:nvGrpSpPr>
            <p:cNvPr id="5" name="群組 23">
              <a:extLst>
                <a:ext uri="{FF2B5EF4-FFF2-40B4-BE49-F238E27FC236}">
                  <a16:creationId xmlns:a16="http://schemas.microsoft.com/office/drawing/2014/main" id="{659F6C47-3953-4C81-BCF6-0C8C90EF74AC}"/>
                </a:ext>
              </a:extLst>
            </p:cNvPr>
            <p:cNvGrpSpPr/>
            <p:nvPr/>
          </p:nvGrpSpPr>
          <p:grpSpPr>
            <a:xfrm>
              <a:off x="5148064" y="296652"/>
              <a:ext cx="3590028" cy="451834"/>
              <a:chOff x="369904" y="3013170"/>
              <a:chExt cx="8630588" cy="1135910"/>
            </a:xfrm>
          </p:grpSpPr>
          <p:sp>
            <p:nvSpPr>
              <p:cNvPr id="6" name="Rectangle 3">
                <a:extLst>
                  <a:ext uri="{FF2B5EF4-FFF2-40B4-BE49-F238E27FC236}">
                    <a16:creationId xmlns:a16="http://schemas.microsoft.com/office/drawing/2014/main" id="{947810E5-49D8-43C7-B811-A7299DF248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548" y="3099208"/>
                <a:ext cx="8496944" cy="941859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" name="Arc 4">
                <a:extLst>
                  <a:ext uri="{FF2B5EF4-FFF2-40B4-BE49-F238E27FC236}">
                    <a16:creationId xmlns:a16="http://schemas.microsoft.com/office/drawing/2014/main" id="{1C005F8E-FFA4-4D78-B478-A1F8C09D07AA}"/>
                  </a:ext>
                </a:extLst>
              </p:cNvPr>
              <p:cNvSpPr>
                <a:spLocks/>
              </p:cNvSpPr>
              <p:nvPr/>
            </p:nvSpPr>
            <p:spPr bwMode="auto">
              <a:xfrm rot="19516182">
                <a:off x="369904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8" name="Arc 4">
                <a:extLst>
                  <a:ext uri="{FF2B5EF4-FFF2-40B4-BE49-F238E27FC236}">
                    <a16:creationId xmlns:a16="http://schemas.microsoft.com/office/drawing/2014/main" id="{52919EF7-FAD1-40D1-9214-718F64D5A88F}"/>
                  </a:ext>
                </a:extLst>
              </p:cNvPr>
              <p:cNvSpPr>
                <a:spLocks/>
              </p:cNvSpPr>
              <p:nvPr/>
            </p:nvSpPr>
            <p:spPr bwMode="auto">
              <a:xfrm rot="19516182">
                <a:off x="1002307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9" name="Arc 4">
                <a:extLst>
                  <a:ext uri="{FF2B5EF4-FFF2-40B4-BE49-F238E27FC236}">
                    <a16:creationId xmlns:a16="http://schemas.microsoft.com/office/drawing/2014/main" id="{01BFCC2C-05F1-4330-80A8-695583839AB0}"/>
                  </a:ext>
                </a:extLst>
              </p:cNvPr>
              <p:cNvSpPr>
                <a:spLocks/>
              </p:cNvSpPr>
              <p:nvPr/>
            </p:nvSpPr>
            <p:spPr bwMode="auto">
              <a:xfrm rot="19516182">
                <a:off x="1614375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0" name="Arc 4">
                <a:extLst>
                  <a:ext uri="{FF2B5EF4-FFF2-40B4-BE49-F238E27FC236}">
                    <a16:creationId xmlns:a16="http://schemas.microsoft.com/office/drawing/2014/main" id="{20242976-DB4C-4853-AA9E-42355955E5D8}"/>
                  </a:ext>
                </a:extLst>
              </p:cNvPr>
              <p:cNvSpPr>
                <a:spLocks/>
              </p:cNvSpPr>
              <p:nvPr/>
            </p:nvSpPr>
            <p:spPr bwMode="auto">
              <a:xfrm rot="19516182">
                <a:off x="6670604" y="3029387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1" name="Arc 4">
                <a:extLst>
                  <a:ext uri="{FF2B5EF4-FFF2-40B4-BE49-F238E27FC236}">
                    <a16:creationId xmlns:a16="http://schemas.microsoft.com/office/drawing/2014/main" id="{D4A3C47A-5816-490E-A427-DE6C12B94C70}"/>
                  </a:ext>
                </a:extLst>
              </p:cNvPr>
              <p:cNvSpPr>
                <a:spLocks/>
              </p:cNvSpPr>
              <p:nvPr/>
            </p:nvSpPr>
            <p:spPr bwMode="auto">
              <a:xfrm rot="19516182">
                <a:off x="7339011" y="3029387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2" name="Arc 4">
                <a:extLst>
                  <a:ext uri="{FF2B5EF4-FFF2-40B4-BE49-F238E27FC236}">
                    <a16:creationId xmlns:a16="http://schemas.microsoft.com/office/drawing/2014/main" id="{34AC68ED-1F54-42A3-9A74-422643B65C97}"/>
                  </a:ext>
                </a:extLst>
              </p:cNvPr>
              <p:cNvSpPr>
                <a:spLocks/>
              </p:cNvSpPr>
              <p:nvPr/>
            </p:nvSpPr>
            <p:spPr bwMode="auto">
              <a:xfrm rot="19516182">
                <a:off x="7894741" y="3029387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3" name="Arc 4">
                <a:extLst>
                  <a:ext uri="{FF2B5EF4-FFF2-40B4-BE49-F238E27FC236}">
                    <a16:creationId xmlns:a16="http://schemas.microsoft.com/office/drawing/2014/main" id="{919AED44-5F37-494A-B1F7-02DC0E5C8517}"/>
                  </a:ext>
                </a:extLst>
              </p:cNvPr>
              <p:cNvSpPr>
                <a:spLocks/>
              </p:cNvSpPr>
              <p:nvPr/>
            </p:nvSpPr>
            <p:spPr bwMode="auto">
              <a:xfrm rot="19516182">
                <a:off x="6012159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4" name="Arc 4">
                <a:extLst>
                  <a:ext uri="{FF2B5EF4-FFF2-40B4-BE49-F238E27FC236}">
                    <a16:creationId xmlns:a16="http://schemas.microsoft.com/office/drawing/2014/main" id="{F0C5B1FC-1395-414F-9B94-021D2AAFFE44}"/>
                  </a:ext>
                </a:extLst>
              </p:cNvPr>
              <p:cNvSpPr>
                <a:spLocks/>
              </p:cNvSpPr>
              <p:nvPr/>
            </p:nvSpPr>
            <p:spPr bwMode="auto">
              <a:xfrm rot="19516182">
                <a:off x="2154435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5" name="Arc 4">
                <a:extLst>
                  <a:ext uri="{FF2B5EF4-FFF2-40B4-BE49-F238E27FC236}">
                    <a16:creationId xmlns:a16="http://schemas.microsoft.com/office/drawing/2014/main" id="{350917CE-4D81-4521-85D1-CEDD10C63F10}"/>
                  </a:ext>
                </a:extLst>
              </p:cNvPr>
              <p:cNvSpPr>
                <a:spLocks/>
              </p:cNvSpPr>
              <p:nvPr/>
            </p:nvSpPr>
            <p:spPr bwMode="auto">
              <a:xfrm rot="19516182">
                <a:off x="5410464" y="3029388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  <p:sp>
          <p:nvSpPr>
            <p:cNvPr id="351" name="標題 1">
              <a:extLst>
                <a:ext uri="{FF2B5EF4-FFF2-40B4-BE49-F238E27FC236}">
                  <a16:creationId xmlns:a16="http://schemas.microsoft.com/office/drawing/2014/main" id="{EA28D6DC-FD75-42F9-A968-57880E079F4B}"/>
                </a:ext>
              </a:extLst>
            </p:cNvPr>
            <p:cNvSpPr txBox="1">
              <a:spLocks/>
            </p:cNvSpPr>
            <p:nvPr/>
          </p:nvSpPr>
          <p:spPr>
            <a:xfrm>
              <a:off x="6140901" y="835947"/>
              <a:ext cx="1793097" cy="687410"/>
            </a:xfrm>
            <a:prstGeom prst="rect">
              <a:avLst/>
            </a:prstGeom>
          </p:spPr>
          <p:txBody>
            <a:bodyPr vert="horz" lIns="91440" tIns="45720" rIns="91440" bIns="45720" rtlCol="0" anchor="t">
              <a:normAutofit fontScale="97500"/>
            </a:bodyPr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4000" b="1" kern="1200" cap="all">
                  <a:solidFill>
                    <a:srgbClr val="FF61B0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zh-TW" altLang="en-US" sz="29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活頁夾</a:t>
              </a:r>
              <a:r>
                <a:rPr lang="zh-TW" altLang="en-US" sz="34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 </a:t>
              </a:r>
              <a:r>
                <a:rPr lang="en-US" altLang="zh-TW" sz="21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X</a:t>
              </a:r>
              <a:r>
                <a:rPr lang="en-US" altLang="zh-TW" sz="29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1</a:t>
              </a:r>
              <a:endParaRPr lang="zh-TW" altLang="en-US" sz="2900" dirty="0">
                <a:solidFill>
                  <a:schemeClr val="tx1">
                    <a:lumMod val="95000"/>
                    <a:lumOff val="5000"/>
                  </a:schemeClr>
                </a:solidFill>
                <a:latin typeface="華康新特黑體" pitchFamily="49" charset="-120"/>
                <a:ea typeface="華康新特黑體" pitchFamily="49" charset="-120"/>
              </a:endParaRPr>
            </a:p>
          </p:txBody>
        </p:sp>
      </p:grpSp>
      <p:grpSp>
        <p:nvGrpSpPr>
          <p:cNvPr id="381" name="群組 380">
            <a:extLst>
              <a:ext uri="{FF2B5EF4-FFF2-40B4-BE49-F238E27FC236}">
                <a16:creationId xmlns:a16="http://schemas.microsoft.com/office/drawing/2014/main" id="{5D144CE6-34AE-4C0D-8894-B071064E2767}"/>
              </a:ext>
            </a:extLst>
          </p:cNvPr>
          <p:cNvGrpSpPr/>
          <p:nvPr/>
        </p:nvGrpSpPr>
        <p:grpSpPr>
          <a:xfrm>
            <a:off x="325560" y="1774342"/>
            <a:ext cx="2333438" cy="2377112"/>
            <a:chOff x="325560" y="1774342"/>
            <a:chExt cx="2333438" cy="2377112"/>
          </a:xfrm>
        </p:grpSpPr>
        <p:grpSp>
          <p:nvGrpSpPr>
            <p:cNvPr id="379" name="群組 378">
              <a:extLst>
                <a:ext uri="{FF2B5EF4-FFF2-40B4-BE49-F238E27FC236}">
                  <a16:creationId xmlns:a16="http://schemas.microsoft.com/office/drawing/2014/main" id="{6A189969-5522-403E-9E80-849A68CDC8E1}"/>
                </a:ext>
              </a:extLst>
            </p:cNvPr>
            <p:cNvGrpSpPr/>
            <p:nvPr/>
          </p:nvGrpSpPr>
          <p:grpSpPr>
            <a:xfrm>
              <a:off x="325560" y="1774342"/>
              <a:ext cx="2333438" cy="1021363"/>
              <a:chOff x="325560" y="1774342"/>
              <a:chExt cx="2333438" cy="1021363"/>
            </a:xfrm>
          </p:grpSpPr>
          <p:grpSp>
            <p:nvGrpSpPr>
              <p:cNvPr id="361" name="群組 360">
                <a:extLst>
                  <a:ext uri="{FF2B5EF4-FFF2-40B4-BE49-F238E27FC236}">
                    <a16:creationId xmlns:a16="http://schemas.microsoft.com/office/drawing/2014/main" id="{9205EF66-5D46-4D41-B3F4-4A3A90FB4BD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165618" y="1787705"/>
                <a:ext cx="623083" cy="1008000"/>
                <a:chOff x="3059831" y="1304764"/>
                <a:chExt cx="932503" cy="1508569"/>
              </a:xfrm>
            </p:grpSpPr>
            <p:sp>
              <p:nvSpPr>
                <p:cNvPr id="362" name="AutoShape 241">
                  <a:extLst>
                    <a:ext uri="{FF2B5EF4-FFF2-40B4-BE49-F238E27FC236}">
                      <a16:creationId xmlns:a16="http://schemas.microsoft.com/office/drawing/2014/main" id="{64E35CC9-AEB6-4FE9-9432-C9B2FDA289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 flipH="1">
                  <a:off x="3022027" y="1342568"/>
                  <a:ext cx="1008112" cy="932503"/>
                </a:xfrm>
                <a:prstGeom prst="flowChartDelay">
                  <a:avLst/>
                </a:prstGeom>
                <a:solidFill>
                  <a:srgbClr val="99FF33"/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63" name="Rectangle 242">
                  <a:extLst>
                    <a:ext uri="{FF2B5EF4-FFF2-40B4-BE49-F238E27FC236}">
                      <a16:creationId xmlns:a16="http://schemas.microsoft.com/office/drawing/2014/main" id="{AD055FF0-47E0-489D-AC45-78F8776B89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 flipV="1">
                  <a:off x="3598665" y="1664805"/>
                  <a:ext cx="248264" cy="504057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64" name="Rectangle 243">
                  <a:extLst>
                    <a:ext uri="{FF2B5EF4-FFF2-40B4-BE49-F238E27FC236}">
                      <a16:creationId xmlns:a16="http://schemas.microsoft.com/office/drawing/2014/main" id="{C7BBC0C3-A8DA-4A17-AE75-F65FF57328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3293857" y="1790818"/>
                  <a:ext cx="126015" cy="378042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cxnSp>
              <p:nvCxnSpPr>
                <p:cNvPr id="365" name="直線接點 364">
                  <a:extLst>
                    <a:ext uri="{FF2B5EF4-FFF2-40B4-BE49-F238E27FC236}">
                      <a16:creationId xmlns:a16="http://schemas.microsoft.com/office/drawing/2014/main" id="{0883C155-88C0-4037-BD12-1FAA581428FF}"/>
                    </a:ext>
                  </a:extLst>
                </p:cNvPr>
                <p:cNvCxnSpPr/>
                <p:nvPr/>
              </p:nvCxnSpPr>
              <p:spPr>
                <a:xfrm>
                  <a:off x="3846976" y="1880828"/>
                  <a:ext cx="1" cy="932505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6" name="直線接點 365">
                  <a:extLst>
                    <a:ext uri="{FF2B5EF4-FFF2-40B4-BE49-F238E27FC236}">
                      <a16:creationId xmlns:a16="http://schemas.microsoft.com/office/drawing/2014/main" id="{2C70CB06-A6CA-4E2B-9592-CB8F4DD875BE}"/>
                    </a:ext>
                  </a:extLst>
                </p:cNvPr>
                <p:cNvCxnSpPr/>
                <p:nvPr/>
              </p:nvCxnSpPr>
              <p:spPr>
                <a:xfrm>
                  <a:off x="3293858" y="1762015"/>
                  <a:ext cx="0" cy="1033315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群組 89">
                <a:extLst>
                  <a:ext uri="{FF2B5EF4-FFF2-40B4-BE49-F238E27FC236}">
                    <a16:creationId xmlns:a16="http://schemas.microsoft.com/office/drawing/2014/main" id="{22185FAB-1ACB-4F0B-A2A7-46EE7E85593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flipH="1">
                <a:off x="2026793" y="1774342"/>
                <a:ext cx="632205" cy="1008112"/>
                <a:chOff x="3707904" y="1484783"/>
                <a:chExt cx="1332147" cy="2124237"/>
              </a:xfrm>
            </p:grpSpPr>
            <p:sp>
              <p:nvSpPr>
                <p:cNvPr id="368" name="AutoShape 241">
                  <a:extLst>
                    <a:ext uri="{FF2B5EF4-FFF2-40B4-BE49-F238E27FC236}">
                      <a16:creationId xmlns:a16="http://schemas.microsoft.com/office/drawing/2014/main" id="{25C92768-64AD-4EA2-B585-92583B1214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 flipH="1">
                  <a:off x="3653898" y="1538789"/>
                  <a:ext cx="1440160" cy="1332147"/>
                </a:xfrm>
                <a:prstGeom prst="flowChartDelay">
                  <a:avLst/>
                </a:prstGeom>
                <a:solidFill>
                  <a:srgbClr val="0000FF"/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69" name="Rectangle 242">
                  <a:extLst>
                    <a:ext uri="{FF2B5EF4-FFF2-40B4-BE49-F238E27FC236}">
                      <a16:creationId xmlns:a16="http://schemas.microsoft.com/office/drawing/2014/main" id="{C1FE847D-6A6E-44CB-8F6D-86577223DA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3959930" y="1916832"/>
                  <a:ext cx="354663" cy="720080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70" name="Rectangle 243">
                  <a:extLst>
                    <a:ext uri="{FF2B5EF4-FFF2-40B4-BE49-F238E27FC236}">
                      <a16:creationId xmlns:a16="http://schemas.microsoft.com/office/drawing/2014/main" id="{59BC9DCE-F1AB-490C-A2BE-9125E3AF03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4571999" y="2096852"/>
                  <a:ext cx="180021" cy="540060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cxnSp>
              <p:nvCxnSpPr>
                <p:cNvPr id="371" name="直線接點 370">
                  <a:extLst>
                    <a:ext uri="{FF2B5EF4-FFF2-40B4-BE49-F238E27FC236}">
                      <a16:creationId xmlns:a16="http://schemas.microsoft.com/office/drawing/2014/main" id="{DE5C48CE-60FB-4EA8-9645-FBDEB3E90519}"/>
                    </a:ext>
                  </a:extLst>
                </p:cNvPr>
                <p:cNvCxnSpPr>
                  <a:stCxn id="369" idx="3"/>
                </p:cNvCxnSpPr>
                <p:nvPr/>
              </p:nvCxnSpPr>
              <p:spPr>
                <a:xfrm>
                  <a:off x="3959930" y="2276872"/>
                  <a:ext cx="2" cy="1332148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2" name="直線接點 371">
                  <a:extLst>
                    <a:ext uri="{FF2B5EF4-FFF2-40B4-BE49-F238E27FC236}">
                      <a16:creationId xmlns:a16="http://schemas.microsoft.com/office/drawing/2014/main" id="{31E97FF8-9031-4D97-B939-DA7AAAB5F8B8}"/>
                    </a:ext>
                  </a:extLst>
                </p:cNvPr>
                <p:cNvCxnSpPr/>
                <p:nvPr/>
              </p:nvCxnSpPr>
              <p:spPr>
                <a:xfrm>
                  <a:off x="4752020" y="2132856"/>
                  <a:ext cx="0" cy="1476164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群組 372">
                <a:extLst>
                  <a:ext uri="{FF2B5EF4-FFF2-40B4-BE49-F238E27FC236}">
                    <a16:creationId xmlns:a16="http://schemas.microsoft.com/office/drawing/2014/main" id="{2E4AC573-73DF-4FA7-AD17-0346E39FDFF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25560" y="1786484"/>
                <a:ext cx="623083" cy="1008000"/>
                <a:chOff x="3059831" y="1304764"/>
                <a:chExt cx="932503" cy="1508569"/>
              </a:xfrm>
            </p:grpSpPr>
            <p:sp>
              <p:nvSpPr>
                <p:cNvPr id="374" name="AutoShape 241">
                  <a:extLst>
                    <a:ext uri="{FF2B5EF4-FFF2-40B4-BE49-F238E27FC236}">
                      <a16:creationId xmlns:a16="http://schemas.microsoft.com/office/drawing/2014/main" id="{F2459F24-0FD6-4CD7-9E88-B072BDBFC4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 flipH="1">
                  <a:off x="3022027" y="1342568"/>
                  <a:ext cx="1008112" cy="932503"/>
                </a:xfrm>
                <a:prstGeom prst="flowChartDelay">
                  <a:avLst/>
                </a:prstGeom>
                <a:solidFill>
                  <a:srgbClr val="FF0000"/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75" name="Rectangle 242">
                  <a:extLst>
                    <a:ext uri="{FF2B5EF4-FFF2-40B4-BE49-F238E27FC236}">
                      <a16:creationId xmlns:a16="http://schemas.microsoft.com/office/drawing/2014/main" id="{CAD2B56A-A13C-43A5-BDE8-7B9A7851E0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 flipV="1">
                  <a:off x="3598665" y="1664805"/>
                  <a:ext cx="248264" cy="504057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76" name="Rectangle 243">
                  <a:extLst>
                    <a:ext uri="{FF2B5EF4-FFF2-40B4-BE49-F238E27FC236}">
                      <a16:creationId xmlns:a16="http://schemas.microsoft.com/office/drawing/2014/main" id="{CD42934F-ADA4-4CE7-A9DE-232EED3F85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3293857" y="1790818"/>
                  <a:ext cx="126015" cy="378042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cxnSp>
              <p:nvCxnSpPr>
                <p:cNvPr id="377" name="直線接點 376">
                  <a:extLst>
                    <a:ext uri="{FF2B5EF4-FFF2-40B4-BE49-F238E27FC236}">
                      <a16:creationId xmlns:a16="http://schemas.microsoft.com/office/drawing/2014/main" id="{3127718F-EAF7-4FA4-BC18-4C53900016A1}"/>
                    </a:ext>
                  </a:extLst>
                </p:cNvPr>
                <p:cNvCxnSpPr/>
                <p:nvPr/>
              </p:nvCxnSpPr>
              <p:spPr>
                <a:xfrm>
                  <a:off x="3846976" y="1880828"/>
                  <a:ext cx="1" cy="932505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8" name="直線接點 377">
                  <a:extLst>
                    <a:ext uri="{FF2B5EF4-FFF2-40B4-BE49-F238E27FC236}">
                      <a16:creationId xmlns:a16="http://schemas.microsoft.com/office/drawing/2014/main" id="{F11CB257-3DDD-4835-AE66-F42CB027F28B}"/>
                    </a:ext>
                  </a:extLst>
                </p:cNvPr>
                <p:cNvCxnSpPr/>
                <p:nvPr/>
              </p:nvCxnSpPr>
              <p:spPr>
                <a:xfrm>
                  <a:off x="3293858" y="1762015"/>
                  <a:ext cx="0" cy="1033315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380" name="標題 1">
              <a:extLst>
                <a:ext uri="{FF2B5EF4-FFF2-40B4-BE49-F238E27FC236}">
                  <a16:creationId xmlns:a16="http://schemas.microsoft.com/office/drawing/2014/main" id="{B7AAB9CE-A740-4EB4-A9CC-F09908348201}"/>
                </a:ext>
              </a:extLst>
            </p:cNvPr>
            <p:cNvSpPr txBox="1">
              <a:spLocks/>
            </p:cNvSpPr>
            <p:nvPr/>
          </p:nvSpPr>
          <p:spPr>
            <a:xfrm>
              <a:off x="715527" y="2949784"/>
              <a:ext cx="1688795" cy="1201670"/>
            </a:xfrm>
            <a:prstGeom prst="rect">
              <a:avLst/>
            </a:prstGeom>
          </p:spPr>
          <p:txBody>
            <a:bodyPr vert="horz" lIns="91440" tIns="45720" rIns="91440" bIns="45720" rtlCol="0" anchor="t">
              <a:normAutofit fontScale="60000" lnSpcReduction="20000"/>
            </a:bodyPr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4000" b="1" kern="1200" cap="all">
                  <a:solidFill>
                    <a:srgbClr val="FF61B0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zh-TW" altLang="en-US" sz="47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紅</a:t>
              </a:r>
              <a:r>
                <a:rPr lang="en-US" altLang="zh-TW" sz="47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Led</a:t>
              </a:r>
              <a:r>
                <a:rPr lang="zh-TW" altLang="en-US" sz="3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 </a:t>
              </a:r>
              <a:r>
                <a:rPr lang="en-US" altLang="zh-TW" sz="33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X</a:t>
              </a:r>
              <a:r>
                <a:rPr lang="en-US" altLang="zh-TW" sz="47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1</a:t>
              </a:r>
            </a:p>
            <a:p>
              <a:r>
                <a:rPr lang="zh-TW" altLang="en-US" sz="47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綠</a:t>
              </a:r>
              <a:r>
                <a:rPr lang="en-US" altLang="zh-TW" sz="47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Led</a:t>
              </a:r>
              <a:r>
                <a:rPr lang="zh-TW" altLang="en-US" sz="47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 </a:t>
              </a:r>
              <a:r>
                <a:rPr lang="en-US" altLang="zh-TW" sz="33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X</a:t>
              </a:r>
              <a:r>
                <a:rPr lang="en-US" altLang="zh-TW" sz="47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1</a:t>
              </a:r>
            </a:p>
            <a:p>
              <a:r>
                <a:rPr lang="zh-TW" altLang="en-US" sz="47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藍</a:t>
              </a:r>
              <a:r>
                <a:rPr lang="en-US" altLang="zh-TW" sz="47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Led</a:t>
              </a:r>
              <a:r>
                <a:rPr lang="zh-TW" altLang="en-US" sz="47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 </a:t>
              </a:r>
              <a:r>
                <a:rPr lang="en-US" altLang="zh-TW" sz="33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X</a:t>
              </a:r>
              <a:r>
                <a:rPr lang="en-US" altLang="zh-TW" sz="47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1</a:t>
              </a:r>
            </a:p>
            <a:p>
              <a:endParaRPr lang="en-US" altLang="zh-TW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華康新特黑體" pitchFamily="49" charset="-120"/>
                <a:ea typeface="華康新特黑體" pitchFamily="49" charset="-120"/>
              </a:endParaRPr>
            </a:p>
            <a:p>
              <a:endParaRPr lang="en-US" altLang="zh-TW" sz="3700" dirty="0">
                <a:solidFill>
                  <a:schemeClr val="tx1">
                    <a:lumMod val="95000"/>
                    <a:lumOff val="5000"/>
                  </a:schemeClr>
                </a:solidFill>
                <a:latin typeface="華康新特黑體" pitchFamily="49" charset="-120"/>
                <a:ea typeface="華康新特黑體" pitchFamily="49" charset="-120"/>
              </a:endParaRPr>
            </a:p>
          </p:txBody>
        </p:sp>
      </p:grpSp>
      <p:sp>
        <p:nvSpPr>
          <p:cNvPr id="395" name="標題 1">
            <a:extLst>
              <a:ext uri="{FF2B5EF4-FFF2-40B4-BE49-F238E27FC236}">
                <a16:creationId xmlns:a16="http://schemas.microsoft.com/office/drawing/2014/main" id="{3897B57A-761B-45D5-A344-6AEADD73AA1D}"/>
              </a:ext>
            </a:extLst>
          </p:cNvPr>
          <p:cNvSpPr txBox="1">
            <a:spLocks/>
          </p:cNvSpPr>
          <p:nvPr/>
        </p:nvSpPr>
        <p:spPr>
          <a:xfrm>
            <a:off x="957573" y="6031582"/>
            <a:ext cx="2562896" cy="997818"/>
          </a:xfrm>
          <a:prstGeom prst="rect">
            <a:avLst/>
          </a:prstGeom>
        </p:spPr>
        <p:txBody>
          <a:bodyPr vert="horz" lIns="91440" tIns="45720" rIns="91440" bIns="45720" rtlCol="0" anchor="t">
            <a:normAutofit fontScale="97500"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4000" b="1" kern="1200" cap="all">
                <a:solidFill>
                  <a:srgbClr val="FF61B0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altLang="zh-TW" sz="3600" dirty="0">
              <a:solidFill>
                <a:schemeClr val="tx1">
                  <a:lumMod val="95000"/>
                  <a:lumOff val="5000"/>
                </a:schemeClr>
              </a:solidFill>
              <a:latin typeface="華康新特黑體" pitchFamily="49" charset="-120"/>
              <a:ea typeface="華康新特黑體" pitchFamily="49" charset="-120"/>
            </a:endParaRPr>
          </a:p>
        </p:txBody>
      </p:sp>
      <p:grpSp>
        <p:nvGrpSpPr>
          <p:cNvPr id="398" name="群組 397">
            <a:extLst>
              <a:ext uri="{FF2B5EF4-FFF2-40B4-BE49-F238E27FC236}">
                <a16:creationId xmlns:a16="http://schemas.microsoft.com/office/drawing/2014/main" id="{508E0FD1-51B3-49FA-8E48-4B9F35D019BD}"/>
              </a:ext>
            </a:extLst>
          </p:cNvPr>
          <p:cNvGrpSpPr/>
          <p:nvPr/>
        </p:nvGrpSpPr>
        <p:grpSpPr>
          <a:xfrm>
            <a:off x="207983" y="4262703"/>
            <a:ext cx="3194909" cy="2350118"/>
            <a:chOff x="248963" y="4253954"/>
            <a:chExt cx="3194909" cy="2350118"/>
          </a:xfrm>
        </p:grpSpPr>
        <p:grpSp>
          <p:nvGrpSpPr>
            <p:cNvPr id="394" name="群組 393">
              <a:extLst>
                <a:ext uri="{FF2B5EF4-FFF2-40B4-BE49-F238E27FC236}">
                  <a16:creationId xmlns:a16="http://schemas.microsoft.com/office/drawing/2014/main" id="{FFA0EE42-D75D-4695-82AD-A39558F296B6}"/>
                </a:ext>
              </a:extLst>
            </p:cNvPr>
            <p:cNvGrpSpPr/>
            <p:nvPr/>
          </p:nvGrpSpPr>
          <p:grpSpPr>
            <a:xfrm>
              <a:off x="248963" y="4253954"/>
              <a:ext cx="3194909" cy="1302751"/>
              <a:chOff x="325560" y="4730187"/>
              <a:chExt cx="3194909" cy="1302751"/>
            </a:xfrm>
          </p:grpSpPr>
          <p:grpSp>
            <p:nvGrpSpPr>
              <p:cNvPr id="382" name="群組 381">
                <a:extLst>
                  <a:ext uri="{FF2B5EF4-FFF2-40B4-BE49-F238E27FC236}">
                    <a16:creationId xmlns:a16="http://schemas.microsoft.com/office/drawing/2014/main" id="{48DFB7EC-60D1-41F2-A14A-6377F42C4CE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95750" y="4805657"/>
                <a:ext cx="2462086" cy="1201670"/>
                <a:chOff x="1331640" y="4077072"/>
                <a:chExt cx="4647392" cy="2268252"/>
              </a:xfrm>
            </p:grpSpPr>
            <p:sp>
              <p:nvSpPr>
                <p:cNvPr id="383" name="手繪多邊形 34">
                  <a:extLst>
                    <a:ext uri="{FF2B5EF4-FFF2-40B4-BE49-F238E27FC236}">
                      <a16:creationId xmlns:a16="http://schemas.microsoft.com/office/drawing/2014/main" id="{EEA0D8B3-F089-43E1-9C03-E0BDB9258DF9}"/>
                    </a:ext>
                  </a:extLst>
                </p:cNvPr>
                <p:cNvSpPr/>
                <p:nvPr/>
              </p:nvSpPr>
              <p:spPr>
                <a:xfrm>
                  <a:off x="2267744" y="4079631"/>
                  <a:ext cx="3711288" cy="2265693"/>
                </a:xfrm>
                <a:custGeom>
                  <a:avLst/>
                  <a:gdLst>
                    <a:gd name="connsiteX0" fmla="*/ 3235569 w 3367872"/>
                    <a:gd name="connsiteY0" fmla="*/ 0 h 1808703"/>
                    <a:gd name="connsiteX1" fmla="*/ 3245617 w 3367872"/>
                    <a:gd name="connsiteY1" fmla="*/ 602901 h 1808703"/>
                    <a:gd name="connsiteX2" fmla="*/ 2502039 w 3367872"/>
                    <a:gd name="connsiteY2" fmla="*/ 1065125 h 1808703"/>
                    <a:gd name="connsiteX3" fmla="*/ 542611 w 3367872"/>
                    <a:gd name="connsiteY3" fmla="*/ 1416817 h 1808703"/>
                    <a:gd name="connsiteX4" fmla="*/ 0 w 3367872"/>
                    <a:gd name="connsiteY4" fmla="*/ 1808703 h 1808703"/>
                    <a:gd name="connsiteX5" fmla="*/ 0 w 3367872"/>
                    <a:gd name="connsiteY5" fmla="*/ 1808703 h 1808703"/>
                    <a:gd name="connsiteX6" fmla="*/ 10048 w 3367872"/>
                    <a:gd name="connsiteY6" fmla="*/ 1778558 h 1808703"/>
                    <a:gd name="connsiteX0" fmla="*/ 3235569 w 3386557"/>
                    <a:gd name="connsiteY0" fmla="*/ 67038 h 1875741"/>
                    <a:gd name="connsiteX1" fmla="*/ 3347677 w 3386557"/>
                    <a:gd name="connsiteY1" fmla="*/ 100483 h 1875741"/>
                    <a:gd name="connsiteX2" fmla="*/ 3245617 w 3386557"/>
                    <a:gd name="connsiteY2" fmla="*/ 669939 h 1875741"/>
                    <a:gd name="connsiteX3" fmla="*/ 2502039 w 3386557"/>
                    <a:gd name="connsiteY3" fmla="*/ 1132163 h 1875741"/>
                    <a:gd name="connsiteX4" fmla="*/ 542611 w 3386557"/>
                    <a:gd name="connsiteY4" fmla="*/ 1483855 h 1875741"/>
                    <a:gd name="connsiteX5" fmla="*/ 0 w 3386557"/>
                    <a:gd name="connsiteY5" fmla="*/ 1875741 h 1875741"/>
                    <a:gd name="connsiteX6" fmla="*/ 0 w 3386557"/>
                    <a:gd name="connsiteY6" fmla="*/ 1875741 h 1875741"/>
                    <a:gd name="connsiteX7" fmla="*/ 10048 w 3386557"/>
                    <a:gd name="connsiteY7" fmla="*/ 1845596 h 1875741"/>
                    <a:gd name="connsiteX0" fmla="*/ 3235569 w 3386557"/>
                    <a:gd name="connsiteY0" fmla="*/ 0 h 1808703"/>
                    <a:gd name="connsiteX1" fmla="*/ 3347677 w 3386557"/>
                    <a:gd name="connsiteY1" fmla="*/ 249469 h 1808703"/>
                    <a:gd name="connsiteX2" fmla="*/ 3245617 w 3386557"/>
                    <a:gd name="connsiteY2" fmla="*/ 602901 h 1808703"/>
                    <a:gd name="connsiteX3" fmla="*/ 2502039 w 3386557"/>
                    <a:gd name="connsiteY3" fmla="*/ 1065125 h 1808703"/>
                    <a:gd name="connsiteX4" fmla="*/ 542611 w 3386557"/>
                    <a:gd name="connsiteY4" fmla="*/ 1416817 h 1808703"/>
                    <a:gd name="connsiteX5" fmla="*/ 0 w 3386557"/>
                    <a:gd name="connsiteY5" fmla="*/ 1808703 h 1808703"/>
                    <a:gd name="connsiteX6" fmla="*/ 0 w 3386557"/>
                    <a:gd name="connsiteY6" fmla="*/ 1808703 h 1808703"/>
                    <a:gd name="connsiteX7" fmla="*/ 10048 w 3386557"/>
                    <a:gd name="connsiteY7" fmla="*/ 1778558 h 1808703"/>
                    <a:gd name="connsiteX0" fmla="*/ 3235569 w 3386557"/>
                    <a:gd name="connsiteY0" fmla="*/ 44137 h 1852840"/>
                    <a:gd name="connsiteX1" fmla="*/ 3347677 w 3386557"/>
                    <a:gd name="connsiteY1" fmla="*/ 41578 h 1852840"/>
                    <a:gd name="connsiteX2" fmla="*/ 3347677 w 3386557"/>
                    <a:gd name="connsiteY2" fmla="*/ 293606 h 1852840"/>
                    <a:gd name="connsiteX3" fmla="*/ 3245617 w 3386557"/>
                    <a:gd name="connsiteY3" fmla="*/ 647038 h 1852840"/>
                    <a:gd name="connsiteX4" fmla="*/ 2502039 w 3386557"/>
                    <a:gd name="connsiteY4" fmla="*/ 1109262 h 1852840"/>
                    <a:gd name="connsiteX5" fmla="*/ 542611 w 3386557"/>
                    <a:gd name="connsiteY5" fmla="*/ 1460954 h 1852840"/>
                    <a:gd name="connsiteX6" fmla="*/ 0 w 3386557"/>
                    <a:gd name="connsiteY6" fmla="*/ 1852840 h 1852840"/>
                    <a:gd name="connsiteX7" fmla="*/ 0 w 3386557"/>
                    <a:gd name="connsiteY7" fmla="*/ 1852840 h 1852840"/>
                    <a:gd name="connsiteX8" fmla="*/ 10048 w 3386557"/>
                    <a:gd name="connsiteY8" fmla="*/ 1822695 h 1852840"/>
                    <a:gd name="connsiteX0" fmla="*/ 3235569 w 3386557"/>
                    <a:gd name="connsiteY0" fmla="*/ 46455 h 1855158"/>
                    <a:gd name="connsiteX1" fmla="*/ 3250386 w 3386557"/>
                    <a:gd name="connsiteY1" fmla="*/ 32546 h 1855158"/>
                    <a:gd name="connsiteX2" fmla="*/ 3347677 w 3386557"/>
                    <a:gd name="connsiteY2" fmla="*/ 43896 h 1855158"/>
                    <a:gd name="connsiteX3" fmla="*/ 3347677 w 3386557"/>
                    <a:gd name="connsiteY3" fmla="*/ 295924 h 1855158"/>
                    <a:gd name="connsiteX4" fmla="*/ 3245617 w 3386557"/>
                    <a:gd name="connsiteY4" fmla="*/ 649356 h 1855158"/>
                    <a:gd name="connsiteX5" fmla="*/ 2502039 w 3386557"/>
                    <a:gd name="connsiteY5" fmla="*/ 1111580 h 1855158"/>
                    <a:gd name="connsiteX6" fmla="*/ 542611 w 3386557"/>
                    <a:gd name="connsiteY6" fmla="*/ 1463272 h 1855158"/>
                    <a:gd name="connsiteX7" fmla="*/ 0 w 3386557"/>
                    <a:gd name="connsiteY7" fmla="*/ 1855158 h 1855158"/>
                    <a:gd name="connsiteX8" fmla="*/ 0 w 3386557"/>
                    <a:gd name="connsiteY8" fmla="*/ 1855158 h 1855158"/>
                    <a:gd name="connsiteX9" fmla="*/ 10048 w 3386557"/>
                    <a:gd name="connsiteY9" fmla="*/ 1825013 h 1855158"/>
                    <a:gd name="connsiteX0" fmla="*/ 3235569 w 3386557"/>
                    <a:gd name="connsiteY0" fmla="*/ 44137 h 1852840"/>
                    <a:gd name="connsiteX1" fmla="*/ 3347677 w 3386557"/>
                    <a:gd name="connsiteY1" fmla="*/ 41578 h 1852840"/>
                    <a:gd name="connsiteX2" fmla="*/ 3347677 w 3386557"/>
                    <a:gd name="connsiteY2" fmla="*/ 293606 h 1852840"/>
                    <a:gd name="connsiteX3" fmla="*/ 3245617 w 3386557"/>
                    <a:gd name="connsiteY3" fmla="*/ 647038 h 1852840"/>
                    <a:gd name="connsiteX4" fmla="*/ 2502039 w 3386557"/>
                    <a:gd name="connsiteY4" fmla="*/ 1109262 h 1852840"/>
                    <a:gd name="connsiteX5" fmla="*/ 542611 w 3386557"/>
                    <a:gd name="connsiteY5" fmla="*/ 1460954 h 1852840"/>
                    <a:gd name="connsiteX6" fmla="*/ 0 w 3386557"/>
                    <a:gd name="connsiteY6" fmla="*/ 1852840 h 1852840"/>
                    <a:gd name="connsiteX7" fmla="*/ 0 w 3386557"/>
                    <a:gd name="connsiteY7" fmla="*/ 1852840 h 1852840"/>
                    <a:gd name="connsiteX8" fmla="*/ 10048 w 3386557"/>
                    <a:gd name="connsiteY8" fmla="*/ 1822695 h 1852840"/>
                    <a:gd name="connsiteX0" fmla="*/ 3235569 w 3386557"/>
                    <a:gd name="connsiteY0" fmla="*/ 0 h 1808703"/>
                    <a:gd name="connsiteX1" fmla="*/ 3347677 w 3386557"/>
                    <a:gd name="connsiteY1" fmla="*/ 249469 h 1808703"/>
                    <a:gd name="connsiteX2" fmla="*/ 3245617 w 3386557"/>
                    <a:gd name="connsiteY2" fmla="*/ 602901 h 1808703"/>
                    <a:gd name="connsiteX3" fmla="*/ 2502039 w 3386557"/>
                    <a:gd name="connsiteY3" fmla="*/ 1065125 h 1808703"/>
                    <a:gd name="connsiteX4" fmla="*/ 542611 w 3386557"/>
                    <a:gd name="connsiteY4" fmla="*/ 1416817 h 1808703"/>
                    <a:gd name="connsiteX5" fmla="*/ 0 w 3386557"/>
                    <a:gd name="connsiteY5" fmla="*/ 1808703 h 1808703"/>
                    <a:gd name="connsiteX6" fmla="*/ 0 w 3386557"/>
                    <a:gd name="connsiteY6" fmla="*/ 1808703 h 1808703"/>
                    <a:gd name="connsiteX7" fmla="*/ 10048 w 3386557"/>
                    <a:gd name="connsiteY7" fmla="*/ 1778558 h 1808703"/>
                    <a:gd name="connsiteX0" fmla="*/ 3560300 w 3711288"/>
                    <a:gd name="connsiteY0" fmla="*/ 0 h 2265693"/>
                    <a:gd name="connsiteX1" fmla="*/ 3672408 w 3711288"/>
                    <a:gd name="connsiteY1" fmla="*/ 249469 h 2265693"/>
                    <a:gd name="connsiteX2" fmla="*/ 3570348 w 3711288"/>
                    <a:gd name="connsiteY2" fmla="*/ 602901 h 2265693"/>
                    <a:gd name="connsiteX3" fmla="*/ 2826770 w 3711288"/>
                    <a:gd name="connsiteY3" fmla="*/ 1065125 h 2265693"/>
                    <a:gd name="connsiteX4" fmla="*/ 867342 w 3711288"/>
                    <a:gd name="connsiteY4" fmla="*/ 1416817 h 2265693"/>
                    <a:gd name="connsiteX5" fmla="*/ 324731 w 3711288"/>
                    <a:gd name="connsiteY5" fmla="*/ 1808703 h 2265693"/>
                    <a:gd name="connsiteX6" fmla="*/ 324731 w 3711288"/>
                    <a:gd name="connsiteY6" fmla="*/ 1808703 h 2265693"/>
                    <a:gd name="connsiteX7" fmla="*/ 0 w 3711288"/>
                    <a:gd name="connsiteY7" fmla="*/ 2265693 h 2265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11288" h="2265693">
                      <a:moveTo>
                        <a:pt x="3560300" y="0"/>
                      </a:moveTo>
                      <a:cubicBezTo>
                        <a:pt x="3583656" y="51973"/>
                        <a:pt x="3670733" y="148986"/>
                        <a:pt x="3672408" y="249469"/>
                      </a:cubicBezTo>
                      <a:cubicBezTo>
                        <a:pt x="3674083" y="349952"/>
                        <a:pt x="3711288" y="466958"/>
                        <a:pt x="3570348" y="602901"/>
                      </a:cubicBezTo>
                      <a:cubicBezTo>
                        <a:pt x="3429408" y="738844"/>
                        <a:pt x="3277271" y="929472"/>
                        <a:pt x="2826770" y="1065125"/>
                      </a:cubicBezTo>
                      <a:cubicBezTo>
                        <a:pt x="2376269" y="1200778"/>
                        <a:pt x="1284348" y="1292887"/>
                        <a:pt x="867342" y="1416817"/>
                      </a:cubicBezTo>
                      <a:cubicBezTo>
                        <a:pt x="450336" y="1540747"/>
                        <a:pt x="324731" y="1808703"/>
                        <a:pt x="324731" y="1808703"/>
                      </a:cubicBezTo>
                      <a:lnTo>
                        <a:pt x="324731" y="1808703"/>
                      </a:lnTo>
                      <a:lnTo>
                        <a:pt x="0" y="2265693"/>
                      </a:lnTo>
                    </a:path>
                  </a:pathLst>
                </a:custGeom>
                <a:ln w="381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384" name="手繪多邊形 35">
                  <a:extLst>
                    <a:ext uri="{FF2B5EF4-FFF2-40B4-BE49-F238E27FC236}">
                      <a16:creationId xmlns:a16="http://schemas.microsoft.com/office/drawing/2014/main" id="{4CDA21CA-D131-449A-ADFC-3AC184796ADF}"/>
                    </a:ext>
                  </a:extLst>
                </p:cNvPr>
                <p:cNvSpPr/>
                <p:nvPr/>
              </p:nvSpPr>
              <p:spPr>
                <a:xfrm>
                  <a:off x="1331640" y="4077072"/>
                  <a:ext cx="3816375" cy="2265693"/>
                </a:xfrm>
                <a:custGeom>
                  <a:avLst/>
                  <a:gdLst>
                    <a:gd name="connsiteX0" fmla="*/ 3235569 w 3367872"/>
                    <a:gd name="connsiteY0" fmla="*/ 0 h 1808703"/>
                    <a:gd name="connsiteX1" fmla="*/ 3245617 w 3367872"/>
                    <a:gd name="connsiteY1" fmla="*/ 602901 h 1808703"/>
                    <a:gd name="connsiteX2" fmla="*/ 2502039 w 3367872"/>
                    <a:gd name="connsiteY2" fmla="*/ 1065125 h 1808703"/>
                    <a:gd name="connsiteX3" fmla="*/ 542611 w 3367872"/>
                    <a:gd name="connsiteY3" fmla="*/ 1416817 h 1808703"/>
                    <a:gd name="connsiteX4" fmla="*/ 0 w 3367872"/>
                    <a:gd name="connsiteY4" fmla="*/ 1808703 h 1808703"/>
                    <a:gd name="connsiteX5" fmla="*/ 0 w 3367872"/>
                    <a:gd name="connsiteY5" fmla="*/ 1808703 h 1808703"/>
                    <a:gd name="connsiteX6" fmla="*/ 10048 w 3367872"/>
                    <a:gd name="connsiteY6" fmla="*/ 1778558 h 1808703"/>
                    <a:gd name="connsiteX0" fmla="*/ 3235569 w 3386557"/>
                    <a:gd name="connsiteY0" fmla="*/ 67038 h 1875741"/>
                    <a:gd name="connsiteX1" fmla="*/ 3347677 w 3386557"/>
                    <a:gd name="connsiteY1" fmla="*/ 100483 h 1875741"/>
                    <a:gd name="connsiteX2" fmla="*/ 3245617 w 3386557"/>
                    <a:gd name="connsiteY2" fmla="*/ 669939 h 1875741"/>
                    <a:gd name="connsiteX3" fmla="*/ 2502039 w 3386557"/>
                    <a:gd name="connsiteY3" fmla="*/ 1132163 h 1875741"/>
                    <a:gd name="connsiteX4" fmla="*/ 542611 w 3386557"/>
                    <a:gd name="connsiteY4" fmla="*/ 1483855 h 1875741"/>
                    <a:gd name="connsiteX5" fmla="*/ 0 w 3386557"/>
                    <a:gd name="connsiteY5" fmla="*/ 1875741 h 1875741"/>
                    <a:gd name="connsiteX6" fmla="*/ 0 w 3386557"/>
                    <a:gd name="connsiteY6" fmla="*/ 1875741 h 1875741"/>
                    <a:gd name="connsiteX7" fmla="*/ 10048 w 3386557"/>
                    <a:gd name="connsiteY7" fmla="*/ 1845596 h 1875741"/>
                    <a:gd name="connsiteX0" fmla="*/ 3235569 w 3386557"/>
                    <a:gd name="connsiteY0" fmla="*/ 0 h 1808703"/>
                    <a:gd name="connsiteX1" fmla="*/ 3347677 w 3386557"/>
                    <a:gd name="connsiteY1" fmla="*/ 249469 h 1808703"/>
                    <a:gd name="connsiteX2" fmla="*/ 3245617 w 3386557"/>
                    <a:gd name="connsiteY2" fmla="*/ 602901 h 1808703"/>
                    <a:gd name="connsiteX3" fmla="*/ 2502039 w 3386557"/>
                    <a:gd name="connsiteY3" fmla="*/ 1065125 h 1808703"/>
                    <a:gd name="connsiteX4" fmla="*/ 542611 w 3386557"/>
                    <a:gd name="connsiteY4" fmla="*/ 1416817 h 1808703"/>
                    <a:gd name="connsiteX5" fmla="*/ 0 w 3386557"/>
                    <a:gd name="connsiteY5" fmla="*/ 1808703 h 1808703"/>
                    <a:gd name="connsiteX6" fmla="*/ 0 w 3386557"/>
                    <a:gd name="connsiteY6" fmla="*/ 1808703 h 1808703"/>
                    <a:gd name="connsiteX7" fmla="*/ 10048 w 3386557"/>
                    <a:gd name="connsiteY7" fmla="*/ 1778558 h 1808703"/>
                    <a:gd name="connsiteX0" fmla="*/ 3235569 w 3386557"/>
                    <a:gd name="connsiteY0" fmla="*/ 44137 h 1852840"/>
                    <a:gd name="connsiteX1" fmla="*/ 3347677 w 3386557"/>
                    <a:gd name="connsiteY1" fmla="*/ 41578 h 1852840"/>
                    <a:gd name="connsiteX2" fmla="*/ 3347677 w 3386557"/>
                    <a:gd name="connsiteY2" fmla="*/ 293606 h 1852840"/>
                    <a:gd name="connsiteX3" fmla="*/ 3245617 w 3386557"/>
                    <a:gd name="connsiteY3" fmla="*/ 647038 h 1852840"/>
                    <a:gd name="connsiteX4" fmla="*/ 2502039 w 3386557"/>
                    <a:gd name="connsiteY4" fmla="*/ 1109262 h 1852840"/>
                    <a:gd name="connsiteX5" fmla="*/ 542611 w 3386557"/>
                    <a:gd name="connsiteY5" fmla="*/ 1460954 h 1852840"/>
                    <a:gd name="connsiteX6" fmla="*/ 0 w 3386557"/>
                    <a:gd name="connsiteY6" fmla="*/ 1852840 h 1852840"/>
                    <a:gd name="connsiteX7" fmla="*/ 0 w 3386557"/>
                    <a:gd name="connsiteY7" fmla="*/ 1852840 h 1852840"/>
                    <a:gd name="connsiteX8" fmla="*/ 10048 w 3386557"/>
                    <a:gd name="connsiteY8" fmla="*/ 1822695 h 1852840"/>
                    <a:gd name="connsiteX0" fmla="*/ 3235569 w 3386557"/>
                    <a:gd name="connsiteY0" fmla="*/ 46455 h 1855158"/>
                    <a:gd name="connsiteX1" fmla="*/ 3250386 w 3386557"/>
                    <a:gd name="connsiteY1" fmla="*/ 32546 h 1855158"/>
                    <a:gd name="connsiteX2" fmla="*/ 3347677 w 3386557"/>
                    <a:gd name="connsiteY2" fmla="*/ 43896 h 1855158"/>
                    <a:gd name="connsiteX3" fmla="*/ 3347677 w 3386557"/>
                    <a:gd name="connsiteY3" fmla="*/ 295924 h 1855158"/>
                    <a:gd name="connsiteX4" fmla="*/ 3245617 w 3386557"/>
                    <a:gd name="connsiteY4" fmla="*/ 649356 h 1855158"/>
                    <a:gd name="connsiteX5" fmla="*/ 2502039 w 3386557"/>
                    <a:gd name="connsiteY5" fmla="*/ 1111580 h 1855158"/>
                    <a:gd name="connsiteX6" fmla="*/ 542611 w 3386557"/>
                    <a:gd name="connsiteY6" fmla="*/ 1463272 h 1855158"/>
                    <a:gd name="connsiteX7" fmla="*/ 0 w 3386557"/>
                    <a:gd name="connsiteY7" fmla="*/ 1855158 h 1855158"/>
                    <a:gd name="connsiteX8" fmla="*/ 0 w 3386557"/>
                    <a:gd name="connsiteY8" fmla="*/ 1855158 h 1855158"/>
                    <a:gd name="connsiteX9" fmla="*/ 10048 w 3386557"/>
                    <a:gd name="connsiteY9" fmla="*/ 1825013 h 1855158"/>
                    <a:gd name="connsiteX0" fmla="*/ 3235569 w 3386557"/>
                    <a:gd name="connsiteY0" fmla="*/ 44137 h 1852840"/>
                    <a:gd name="connsiteX1" fmla="*/ 3347677 w 3386557"/>
                    <a:gd name="connsiteY1" fmla="*/ 41578 h 1852840"/>
                    <a:gd name="connsiteX2" fmla="*/ 3347677 w 3386557"/>
                    <a:gd name="connsiteY2" fmla="*/ 293606 h 1852840"/>
                    <a:gd name="connsiteX3" fmla="*/ 3245617 w 3386557"/>
                    <a:gd name="connsiteY3" fmla="*/ 647038 h 1852840"/>
                    <a:gd name="connsiteX4" fmla="*/ 2502039 w 3386557"/>
                    <a:gd name="connsiteY4" fmla="*/ 1109262 h 1852840"/>
                    <a:gd name="connsiteX5" fmla="*/ 542611 w 3386557"/>
                    <a:gd name="connsiteY5" fmla="*/ 1460954 h 1852840"/>
                    <a:gd name="connsiteX6" fmla="*/ 0 w 3386557"/>
                    <a:gd name="connsiteY6" fmla="*/ 1852840 h 1852840"/>
                    <a:gd name="connsiteX7" fmla="*/ 0 w 3386557"/>
                    <a:gd name="connsiteY7" fmla="*/ 1852840 h 1852840"/>
                    <a:gd name="connsiteX8" fmla="*/ 10048 w 3386557"/>
                    <a:gd name="connsiteY8" fmla="*/ 1822695 h 1852840"/>
                    <a:gd name="connsiteX0" fmla="*/ 3235569 w 3386557"/>
                    <a:gd name="connsiteY0" fmla="*/ 0 h 1808703"/>
                    <a:gd name="connsiteX1" fmla="*/ 3347677 w 3386557"/>
                    <a:gd name="connsiteY1" fmla="*/ 249469 h 1808703"/>
                    <a:gd name="connsiteX2" fmla="*/ 3245617 w 3386557"/>
                    <a:gd name="connsiteY2" fmla="*/ 602901 h 1808703"/>
                    <a:gd name="connsiteX3" fmla="*/ 2502039 w 3386557"/>
                    <a:gd name="connsiteY3" fmla="*/ 1065125 h 1808703"/>
                    <a:gd name="connsiteX4" fmla="*/ 542611 w 3386557"/>
                    <a:gd name="connsiteY4" fmla="*/ 1416817 h 1808703"/>
                    <a:gd name="connsiteX5" fmla="*/ 0 w 3386557"/>
                    <a:gd name="connsiteY5" fmla="*/ 1808703 h 1808703"/>
                    <a:gd name="connsiteX6" fmla="*/ 0 w 3386557"/>
                    <a:gd name="connsiteY6" fmla="*/ 1808703 h 1808703"/>
                    <a:gd name="connsiteX7" fmla="*/ 10048 w 3386557"/>
                    <a:gd name="connsiteY7" fmla="*/ 1778558 h 1808703"/>
                    <a:gd name="connsiteX0" fmla="*/ 3560300 w 3711288"/>
                    <a:gd name="connsiteY0" fmla="*/ 0 h 2265693"/>
                    <a:gd name="connsiteX1" fmla="*/ 3672408 w 3711288"/>
                    <a:gd name="connsiteY1" fmla="*/ 249469 h 2265693"/>
                    <a:gd name="connsiteX2" fmla="*/ 3570348 w 3711288"/>
                    <a:gd name="connsiteY2" fmla="*/ 602901 h 2265693"/>
                    <a:gd name="connsiteX3" fmla="*/ 2826770 w 3711288"/>
                    <a:gd name="connsiteY3" fmla="*/ 1065125 h 2265693"/>
                    <a:gd name="connsiteX4" fmla="*/ 867342 w 3711288"/>
                    <a:gd name="connsiteY4" fmla="*/ 1416817 h 2265693"/>
                    <a:gd name="connsiteX5" fmla="*/ 324731 w 3711288"/>
                    <a:gd name="connsiteY5" fmla="*/ 1808703 h 2265693"/>
                    <a:gd name="connsiteX6" fmla="*/ 324731 w 3711288"/>
                    <a:gd name="connsiteY6" fmla="*/ 1808703 h 2265693"/>
                    <a:gd name="connsiteX7" fmla="*/ 0 w 3711288"/>
                    <a:gd name="connsiteY7" fmla="*/ 2265693 h 2265693"/>
                    <a:gd name="connsiteX0" fmla="*/ 3560300 w 3816375"/>
                    <a:gd name="connsiteY0" fmla="*/ 0 h 2265693"/>
                    <a:gd name="connsiteX1" fmla="*/ 3672408 w 3816375"/>
                    <a:gd name="connsiteY1" fmla="*/ 249469 h 2265693"/>
                    <a:gd name="connsiteX2" fmla="*/ 3570348 w 3816375"/>
                    <a:gd name="connsiteY2" fmla="*/ 602901 h 2265693"/>
                    <a:gd name="connsiteX3" fmla="*/ 2196244 w 3816375"/>
                    <a:gd name="connsiteY3" fmla="*/ 1008112 h 2265693"/>
                    <a:gd name="connsiteX4" fmla="*/ 867342 w 3816375"/>
                    <a:gd name="connsiteY4" fmla="*/ 1416817 h 2265693"/>
                    <a:gd name="connsiteX5" fmla="*/ 324731 w 3816375"/>
                    <a:gd name="connsiteY5" fmla="*/ 1808703 h 2265693"/>
                    <a:gd name="connsiteX6" fmla="*/ 324731 w 3816375"/>
                    <a:gd name="connsiteY6" fmla="*/ 1808703 h 2265693"/>
                    <a:gd name="connsiteX7" fmla="*/ 0 w 3816375"/>
                    <a:gd name="connsiteY7" fmla="*/ 2265693 h 2265693"/>
                    <a:gd name="connsiteX0" fmla="*/ 3560300 w 3816375"/>
                    <a:gd name="connsiteY0" fmla="*/ 0 h 2265693"/>
                    <a:gd name="connsiteX1" fmla="*/ 3672408 w 3816375"/>
                    <a:gd name="connsiteY1" fmla="*/ 249469 h 2265693"/>
                    <a:gd name="connsiteX2" fmla="*/ 3570348 w 3816375"/>
                    <a:gd name="connsiteY2" fmla="*/ 602901 h 2265693"/>
                    <a:gd name="connsiteX3" fmla="*/ 2196244 w 3816375"/>
                    <a:gd name="connsiteY3" fmla="*/ 1008112 h 2265693"/>
                    <a:gd name="connsiteX4" fmla="*/ 867342 w 3816375"/>
                    <a:gd name="connsiteY4" fmla="*/ 1416817 h 2265693"/>
                    <a:gd name="connsiteX5" fmla="*/ 324731 w 3816375"/>
                    <a:gd name="connsiteY5" fmla="*/ 1808703 h 2265693"/>
                    <a:gd name="connsiteX6" fmla="*/ 324731 w 3816375"/>
                    <a:gd name="connsiteY6" fmla="*/ 1808703 h 2265693"/>
                    <a:gd name="connsiteX7" fmla="*/ 0 w 3816375"/>
                    <a:gd name="connsiteY7" fmla="*/ 2265693 h 2265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816375" h="2265693">
                      <a:moveTo>
                        <a:pt x="3560300" y="0"/>
                      </a:moveTo>
                      <a:cubicBezTo>
                        <a:pt x="3583656" y="51973"/>
                        <a:pt x="3670733" y="148986"/>
                        <a:pt x="3672408" y="249469"/>
                      </a:cubicBezTo>
                      <a:cubicBezTo>
                        <a:pt x="3674083" y="349952"/>
                        <a:pt x="3816375" y="476461"/>
                        <a:pt x="3570348" y="602901"/>
                      </a:cubicBezTo>
                      <a:cubicBezTo>
                        <a:pt x="3324321" y="729342"/>
                        <a:pt x="2646745" y="872459"/>
                        <a:pt x="2196244" y="1008112"/>
                      </a:cubicBezTo>
                      <a:cubicBezTo>
                        <a:pt x="1289262" y="1153539"/>
                        <a:pt x="1179261" y="1283385"/>
                        <a:pt x="867342" y="1416817"/>
                      </a:cubicBezTo>
                      <a:cubicBezTo>
                        <a:pt x="555423" y="1550249"/>
                        <a:pt x="324731" y="1808703"/>
                        <a:pt x="324731" y="1808703"/>
                      </a:cubicBezTo>
                      <a:lnTo>
                        <a:pt x="324731" y="1808703"/>
                      </a:lnTo>
                      <a:lnTo>
                        <a:pt x="0" y="2265693"/>
                      </a:ln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385" name="群組 384">
                <a:extLst>
                  <a:ext uri="{FF2B5EF4-FFF2-40B4-BE49-F238E27FC236}">
                    <a16:creationId xmlns:a16="http://schemas.microsoft.com/office/drawing/2014/main" id="{BA4F24C2-FA8E-4A0B-8D2F-A1578E71320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66133" y="4765692"/>
                <a:ext cx="2462086" cy="1201670"/>
                <a:chOff x="1331640" y="4077072"/>
                <a:chExt cx="4647392" cy="2268252"/>
              </a:xfrm>
            </p:grpSpPr>
            <p:sp>
              <p:nvSpPr>
                <p:cNvPr id="386" name="手繪多邊形 34">
                  <a:extLst>
                    <a:ext uri="{FF2B5EF4-FFF2-40B4-BE49-F238E27FC236}">
                      <a16:creationId xmlns:a16="http://schemas.microsoft.com/office/drawing/2014/main" id="{6A37537B-F623-4DD4-A830-653DC0F10D59}"/>
                    </a:ext>
                  </a:extLst>
                </p:cNvPr>
                <p:cNvSpPr/>
                <p:nvPr/>
              </p:nvSpPr>
              <p:spPr>
                <a:xfrm>
                  <a:off x="2267744" y="4079631"/>
                  <a:ext cx="3711288" cy="2265693"/>
                </a:xfrm>
                <a:custGeom>
                  <a:avLst/>
                  <a:gdLst>
                    <a:gd name="connsiteX0" fmla="*/ 3235569 w 3367872"/>
                    <a:gd name="connsiteY0" fmla="*/ 0 h 1808703"/>
                    <a:gd name="connsiteX1" fmla="*/ 3245617 w 3367872"/>
                    <a:gd name="connsiteY1" fmla="*/ 602901 h 1808703"/>
                    <a:gd name="connsiteX2" fmla="*/ 2502039 w 3367872"/>
                    <a:gd name="connsiteY2" fmla="*/ 1065125 h 1808703"/>
                    <a:gd name="connsiteX3" fmla="*/ 542611 w 3367872"/>
                    <a:gd name="connsiteY3" fmla="*/ 1416817 h 1808703"/>
                    <a:gd name="connsiteX4" fmla="*/ 0 w 3367872"/>
                    <a:gd name="connsiteY4" fmla="*/ 1808703 h 1808703"/>
                    <a:gd name="connsiteX5" fmla="*/ 0 w 3367872"/>
                    <a:gd name="connsiteY5" fmla="*/ 1808703 h 1808703"/>
                    <a:gd name="connsiteX6" fmla="*/ 10048 w 3367872"/>
                    <a:gd name="connsiteY6" fmla="*/ 1778558 h 1808703"/>
                    <a:gd name="connsiteX0" fmla="*/ 3235569 w 3386557"/>
                    <a:gd name="connsiteY0" fmla="*/ 67038 h 1875741"/>
                    <a:gd name="connsiteX1" fmla="*/ 3347677 w 3386557"/>
                    <a:gd name="connsiteY1" fmla="*/ 100483 h 1875741"/>
                    <a:gd name="connsiteX2" fmla="*/ 3245617 w 3386557"/>
                    <a:gd name="connsiteY2" fmla="*/ 669939 h 1875741"/>
                    <a:gd name="connsiteX3" fmla="*/ 2502039 w 3386557"/>
                    <a:gd name="connsiteY3" fmla="*/ 1132163 h 1875741"/>
                    <a:gd name="connsiteX4" fmla="*/ 542611 w 3386557"/>
                    <a:gd name="connsiteY4" fmla="*/ 1483855 h 1875741"/>
                    <a:gd name="connsiteX5" fmla="*/ 0 w 3386557"/>
                    <a:gd name="connsiteY5" fmla="*/ 1875741 h 1875741"/>
                    <a:gd name="connsiteX6" fmla="*/ 0 w 3386557"/>
                    <a:gd name="connsiteY6" fmla="*/ 1875741 h 1875741"/>
                    <a:gd name="connsiteX7" fmla="*/ 10048 w 3386557"/>
                    <a:gd name="connsiteY7" fmla="*/ 1845596 h 1875741"/>
                    <a:gd name="connsiteX0" fmla="*/ 3235569 w 3386557"/>
                    <a:gd name="connsiteY0" fmla="*/ 0 h 1808703"/>
                    <a:gd name="connsiteX1" fmla="*/ 3347677 w 3386557"/>
                    <a:gd name="connsiteY1" fmla="*/ 249469 h 1808703"/>
                    <a:gd name="connsiteX2" fmla="*/ 3245617 w 3386557"/>
                    <a:gd name="connsiteY2" fmla="*/ 602901 h 1808703"/>
                    <a:gd name="connsiteX3" fmla="*/ 2502039 w 3386557"/>
                    <a:gd name="connsiteY3" fmla="*/ 1065125 h 1808703"/>
                    <a:gd name="connsiteX4" fmla="*/ 542611 w 3386557"/>
                    <a:gd name="connsiteY4" fmla="*/ 1416817 h 1808703"/>
                    <a:gd name="connsiteX5" fmla="*/ 0 w 3386557"/>
                    <a:gd name="connsiteY5" fmla="*/ 1808703 h 1808703"/>
                    <a:gd name="connsiteX6" fmla="*/ 0 w 3386557"/>
                    <a:gd name="connsiteY6" fmla="*/ 1808703 h 1808703"/>
                    <a:gd name="connsiteX7" fmla="*/ 10048 w 3386557"/>
                    <a:gd name="connsiteY7" fmla="*/ 1778558 h 1808703"/>
                    <a:gd name="connsiteX0" fmla="*/ 3235569 w 3386557"/>
                    <a:gd name="connsiteY0" fmla="*/ 44137 h 1852840"/>
                    <a:gd name="connsiteX1" fmla="*/ 3347677 w 3386557"/>
                    <a:gd name="connsiteY1" fmla="*/ 41578 h 1852840"/>
                    <a:gd name="connsiteX2" fmla="*/ 3347677 w 3386557"/>
                    <a:gd name="connsiteY2" fmla="*/ 293606 h 1852840"/>
                    <a:gd name="connsiteX3" fmla="*/ 3245617 w 3386557"/>
                    <a:gd name="connsiteY3" fmla="*/ 647038 h 1852840"/>
                    <a:gd name="connsiteX4" fmla="*/ 2502039 w 3386557"/>
                    <a:gd name="connsiteY4" fmla="*/ 1109262 h 1852840"/>
                    <a:gd name="connsiteX5" fmla="*/ 542611 w 3386557"/>
                    <a:gd name="connsiteY5" fmla="*/ 1460954 h 1852840"/>
                    <a:gd name="connsiteX6" fmla="*/ 0 w 3386557"/>
                    <a:gd name="connsiteY6" fmla="*/ 1852840 h 1852840"/>
                    <a:gd name="connsiteX7" fmla="*/ 0 w 3386557"/>
                    <a:gd name="connsiteY7" fmla="*/ 1852840 h 1852840"/>
                    <a:gd name="connsiteX8" fmla="*/ 10048 w 3386557"/>
                    <a:gd name="connsiteY8" fmla="*/ 1822695 h 1852840"/>
                    <a:gd name="connsiteX0" fmla="*/ 3235569 w 3386557"/>
                    <a:gd name="connsiteY0" fmla="*/ 46455 h 1855158"/>
                    <a:gd name="connsiteX1" fmla="*/ 3250386 w 3386557"/>
                    <a:gd name="connsiteY1" fmla="*/ 32546 h 1855158"/>
                    <a:gd name="connsiteX2" fmla="*/ 3347677 w 3386557"/>
                    <a:gd name="connsiteY2" fmla="*/ 43896 h 1855158"/>
                    <a:gd name="connsiteX3" fmla="*/ 3347677 w 3386557"/>
                    <a:gd name="connsiteY3" fmla="*/ 295924 h 1855158"/>
                    <a:gd name="connsiteX4" fmla="*/ 3245617 w 3386557"/>
                    <a:gd name="connsiteY4" fmla="*/ 649356 h 1855158"/>
                    <a:gd name="connsiteX5" fmla="*/ 2502039 w 3386557"/>
                    <a:gd name="connsiteY5" fmla="*/ 1111580 h 1855158"/>
                    <a:gd name="connsiteX6" fmla="*/ 542611 w 3386557"/>
                    <a:gd name="connsiteY6" fmla="*/ 1463272 h 1855158"/>
                    <a:gd name="connsiteX7" fmla="*/ 0 w 3386557"/>
                    <a:gd name="connsiteY7" fmla="*/ 1855158 h 1855158"/>
                    <a:gd name="connsiteX8" fmla="*/ 0 w 3386557"/>
                    <a:gd name="connsiteY8" fmla="*/ 1855158 h 1855158"/>
                    <a:gd name="connsiteX9" fmla="*/ 10048 w 3386557"/>
                    <a:gd name="connsiteY9" fmla="*/ 1825013 h 1855158"/>
                    <a:gd name="connsiteX0" fmla="*/ 3235569 w 3386557"/>
                    <a:gd name="connsiteY0" fmla="*/ 44137 h 1852840"/>
                    <a:gd name="connsiteX1" fmla="*/ 3347677 w 3386557"/>
                    <a:gd name="connsiteY1" fmla="*/ 41578 h 1852840"/>
                    <a:gd name="connsiteX2" fmla="*/ 3347677 w 3386557"/>
                    <a:gd name="connsiteY2" fmla="*/ 293606 h 1852840"/>
                    <a:gd name="connsiteX3" fmla="*/ 3245617 w 3386557"/>
                    <a:gd name="connsiteY3" fmla="*/ 647038 h 1852840"/>
                    <a:gd name="connsiteX4" fmla="*/ 2502039 w 3386557"/>
                    <a:gd name="connsiteY4" fmla="*/ 1109262 h 1852840"/>
                    <a:gd name="connsiteX5" fmla="*/ 542611 w 3386557"/>
                    <a:gd name="connsiteY5" fmla="*/ 1460954 h 1852840"/>
                    <a:gd name="connsiteX6" fmla="*/ 0 w 3386557"/>
                    <a:gd name="connsiteY6" fmla="*/ 1852840 h 1852840"/>
                    <a:gd name="connsiteX7" fmla="*/ 0 w 3386557"/>
                    <a:gd name="connsiteY7" fmla="*/ 1852840 h 1852840"/>
                    <a:gd name="connsiteX8" fmla="*/ 10048 w 3386557"/>
                    <a:gd name="connsiteY8" fmla="*/ 1822695 h 1852840"/>
                    <a:gd name="connsiteX0" fmla="*/ 3235569 w 3386557"/>
                    <a:gd name="connsiteY0" fmla="*/ 0 h 1808703"/>
                    <a:gd name="connsiteX1" fmla="*/ 3347677 w 3386557"/>
                    <a:gd name="connsiteY1" fmla="*/ 249469 h 1808703"/>
                    <a:gd name="connsiteX2" fmla="*/ 3245617 w 3386557"/>
                    <a:gd name="connsiteY2" fmla="*/ 602901 h 1808703"/>
                    <a:gd name="connsiteX3" fmla="*/ 2502039 w 3386557"/>
                    <a:gd name="connsiteY3" fmla="*/ 1065125 h 1808703"/>
                    <a:gd name="connsiteX4" fmla="*/ 542611 w 3386557"/>
                    <a:gd name="connsiteY4" fmla="*/ 1416817 h 1808703"/>
                    <a:gd name="connsiteX5" fmla="*/ 0 w 3386557"/>
                    <a:gd name="connsiteY5" fmla="*/ 1808703 h 1808703"/>
                    <a:gd name="connsiteX6" fmla="*/ 0 w 3386557"/>
                    <a:gd name="connsiteY6" fmla="*/ 1808703 h 1808703"/>
                    <a:gd name="connsiteX7" fmla="*/ 10048 w 3386557"/>
                    <a:gd name="connsiteY7" fmla="*/ 1778558 h 1808703"/>
                    <a:gd name="connsiteX0" fmla="*/ 3560300 w 3711288"/>
                    <a:gd name="connsiteY0" fmla="*/ 0 h 2265693"/>
                    <a:gd name="connsiteX1" fmla="*/ 3672408 w 3711288"/>
                    <a:gd name="connsiteY1" fmla="*/ 249469 h 2265693"/>
                    <a:gd name="connsiteX2" fmla="*/ 3570348 w 3711288"/>
                    <a:gd name="connsiteY2" fmla="*/ 602901 h 2265693"/>
                    <a:gd name="connsiteX3" fmla="*/ 2826770 w 3711288"/>
                    <a:gd name="connsiteY3" fmla="*/ 1065125 h 2265693"/>
                    <a:gd name="connsiteX4" fmla="*/ 867342 w 3711288"/>
                    <a:gd name="connsiteY4" fmla="*/ 1416817 h 2265693"/>
                    <a:gd name="connsiteX5" fmla="*/ 324731 w 3711288"/>
                    <a:gd name="connsiteY5" fmla="*/ 1808703 h 2265693"/>
                    <a:gd name="connsiteX6" fmla="*/ 324731 w 3711288"/>
                    <a:gd name="connsiteY6" fmla="*/ 1808703 h 2265693"/>
                    <a:gd name="connsiteX7" fmla="*/ 0 w 3711288"/>
                    <a:gd name="connsiteY7" fmla="*/ 2265693 h 2265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11288" h="2265693">
                      <a:moveTo>
                        <a:pt x="3560300" y="0"/>
                      </a:moveTo>
                      <a:cubicBezTo>
                        <a:pt x="3583656" y="51973"/>
                        <a:pt x="3670733" y="148986"/>
                        <a:pt x="3672408" y="249469"/>
                      </a:cubicBezTo>
                      <a:cubicBezTo>
                        <a:pt x="3674083" y="349952"/>
                        <a:pt x="3711288" y="466958"/>
                        <a:pt x="3570348" y="602901"/>
                      </a:cubicBezTo>
                      <a:cubicBezTo>
                        <a:pt x="3429408" y="738844"/>
                        <a:pt x="3277271" y="929472"/>
                        <a:pt x="2826770" y="1065125"/>
                      </a:cubicBezTo>
                      <a:cubicBezTo>
                        <a:pt x="2376269" y="1200778"/>
                        <a:pt x="1284348" y="1292887"/>
                        <a:pt x="867342" y="1416817"/>
                      </a:cubicBezTo>
                      <a:cubicBezTo>
                        <a:pt x="450336" y="1540747"/>
                        <a:pt x="324731" y="1808703"/>
                        <a:pt x="324731" y="1808703"/>
                      </a:cubicBezTo>
                      <a:lnTo>
                        <a:pt x="324731" y="1808703"/>
                      </a:lnTo>
                      <a:lnTo>
                        <a:pt x="0" y="2265693"/>
                      </a:lnTo>
                    </a:path>
                  </a:pathLst>
                </a:custGeom>
                <a:ln w="381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387" name="手繪多邊形 35">
                  <a:extLst>
                    <a:ext uri="{FF2B5EF4-FFF2-40B4-BE49-F238E27FC236}">
                      <a16:creationId xmlns:a16="http://schemas.microsoft.com/office/drawing/2014/main" id="{76C85908-CD93-4348-ADEA-CA974147911C}"/>
                    </a:ext>
                  </a:extLst>
                </p:cNvPr>
                <p:cNvSpPr/>
                <p:nvPr/>
              </p:nvSpPr>
              <p:spPr>
                <a:xfrm>
                  <a:off x="1331640" y="4077072"/>
                  <a:ext cx="3816375" cy="2265693"/>
                </a:xfrm>
                <a:custGeom>
                  <a:avLst/>
                  <a:gdLst>
                    <a:gd name="connsiteX0" fmla="*/ 3235569 w 3367872"/>
                    <a:gd name="connsiteY0" fmla="*/ 0 h 1808703"/>
                    <a:gd name="connsiteX1" fmla="*/ 3245617 w 3367872"/>
                    <a:gd name="connsiteY1" fmla="*/ 602901 h 1808703"/>
                    <a:gd name="connsiteX2" fmla="*/ 2502039 w 3367872"/>
                    <a:gd name="connsiteY2" fmla="*/ 1065125 h 1808703"/>
                    <a:gd name="connsiteX3" fmla="*/ 542611 w 3367872"/>
                    <a:gd name="connsiteY3" fmla="*/ 1416817 h 1808703"/>
                    <a:gd name="connsiteX4" fmla="*/ 0 w 3367872"/>
                    <a:gd name="connsiteY4" fmla="*/ 1808703 h 1808703"/>
                    <a:gd name="connsiteX5" fmla="*/ 0 w 3367872"/>
                    <a:gd name="connsiteY5" fmla="*/ 1808703 h 1808703"/>
                    <a:gd name="connsiteX6" fmla="*/ 10048 w 3367872"/>
                    <a:gd name="connsiteY6" fmla="*/ 1778558 h 1808703"/>
                    <a:gd name="connsiteX0" fmla="*/ 3235569 w 3386557"/>
                    <a:gd name="connsiteY0" fmla="*/ 67038 h 1875741"/>
                    <a:gd name="connsiteX1" fmla="*/ 3347677 w 3386557"/>
                    <a:gd name="connsiteY1" fmla="*/ 100483 h 1875741"/>
                    <a:gd name="connsiteX2" fmla="*/ 3245617 w 3386557"/>
                    <a:gd name="connsiteY2" fmla="*/ 669939 h 1875741"/>
                    <a:gd name="connsiteX3" fmla="*/ 2502039 w 3386557"/>
                    <a:gd name="connsiteY3" fmla="*/ 1132163 h 1875741"/>
                    <a:gd name="connsiteX4" fmla="*/ 542611 w 3386557"/>
                    <a:gd name="connsiteY4" fmla="*/ 1483855 h 1875741"/>
                    <a:gd name="connsiteX5" fmla="*/ 0 w 3386557"/>
                    <a:gd name="connsiteY5" fmla="*/ 1875741 h 1875741"/>
                    <a:gd name="connsiteX6" fmla="*/ 0 w 3386557"/>
                    <a:gd name="connsiteY6" fmla="*/ 1875741 h 1875741"/>
                    <a:gd name="connsiteX7" fmla="*/ 10048 w 3386557"/>
                    <a:gd name="connsiteY7" fmla="*/ 1845596 h 1875741"/>
                    <a:gd name="connsiteX0" fmla="*/ 3235569 w 3386557"/>
                    <a:gd name="connsiteY0" fmla="*/ 0 h 1808703"/>
                    <a:gd name="connsiteX1" fmla="*/ 3347677 w 3386557"/>
                    <a:gd name="connsiteY1" fmla="*/ 249469 h 1808703"/>
                    <a:gd name="connsiteX2" fmla="*/ 3245617 w 3386557"/>
                    <a:gd name="connsiteY2" fmla="*/ 602901 h 1808703"/>
                    <a:gd name="connsiteX3" fmla="*/ 2502039 w 3386557"/>
                    <a:gd name="connsiteY3" fmla="*/ 1065125 h 1808703"/>
                    <a:gd name="connsiteX4" fmla="*/ 542611 w 3386557"/>
                    <a:gd name="connsiteY4" fmla="*/ 1416817 h 1808703"/>
                    <a:gd name="connsiteX5" fmla="*/ 0 w 3386557"/>
                    <a:gd name="connsiteY5" fmla="*/ 1808703 h 1808703"/>
                    <a:gd name="connsiteX6" fmla="*/ 0 w 3386557"/>
                    <a:gd name="connsiteY6" fmla="*/ 1808703 h 1808703"/>
                    <a:gd name="connsiteX7" fmla="*/ 10048 w 3386557"/>
                    <a:gd name="connsiteY7" fmla="*/ 1778558 h 1808703"/>
                    <a:gd name="connsiteX0" fmla="*/ 3235569 w 3386557"/>
                    <a:gd name="connsiteY0" fmla="*/ 44137 h 1852840"/>
                    <a:gd name="connsiteX1" fmla="*/ 3347677 w 3386557"/>
                    <a:gd name="connsiteY1" fmla="*/ 41578 h 1852840"/>
                    <a:gd name="connsiteX2" fmla="*/ 3347677 w 3386557"/>
                    <a:gd name="connsiteY2" fmla="*/ 293606 h 1852840"/>
                    <a:gd name="connsiteX3" fmla="*/ 3245617 w 3386557"/>
                    <a:gd name="connsiteY3" fmla="*/ 647038 h 1852840"/>
                    <a:gd name="connsiteX4" fmla="*/ 2502039 w 3386557"/>
                    <a:gd name="connsiteY4" fmla="*/ 1109262 h 1852840"/>
                    <a:gd name="connsiteX5" fmla="*/ 542611 w 3386557"/>
                    <a:gd name="connsiteY5" fmla="*/ 1460954 h 1852840"/>
                    <a:gd name="connsiteX6" fmla="*/ 0 w 3386557"/>
                    <a:gd name="connsiteY6" fmla="*/ 1852840 h 1852840"/>
                    <a:gd name="connsiteX7" fmla="*/ 0 w 3386557"/>
                    <a:gd name="connsiteY7" fmla="*/ 1852840 h 1852840"/>
                    <a:gd name="connsiteX8" fmla="*/ 10048 w 3386557"/>
                    <a:gd name="connsiteY8" fmla="*/ 1822695 h 1852840"/>
                    <a:gd name="connsiteX0" fmla="*/ 3235569 w 3386557"/>
                    <a:gd name="connsiteY0" fmla="*/ 46455 h 1855158"/>
                    <a:gd name="connsiteX1" fmla="*/ 3250386 w 3386557"/>
                    <a:gd name="connsiteY1" fmla="*/ 32546 h 1855158"/>
                    <a:gd name="connsiteX2" fmla="*/ 3347677 w 3386557"/>
                    <a:gd name="connsiteY2" fmla="*/ 43896 h 1855158"/>
                    <a:gd name="connsiteX3" fmla="*/ 3347677 w 3386557"/>
                    <a:gd name="connsiteY3" fmla="*/ 295924 h 1855158"/>
                    <a:gd name="connsiteX4" fmla="*/ 3245617 w 3386557"/>
                    <a:gd name="connsiteY4" fmla="*/ 649356 h 1855158"/>
                    <a:gd name="connsiteX5" fmla="*/ 2502039 w 3386557"/>
                    <a:gd name="connsiteY5" fmla="*/ 1111580 h 1855158"/>
                    <a:gd name="connsiteX6" fmla="*/ 542611 w 3386557"/>
                    <a:gd name="connsiteY6" fmla="*/ 1463272 h 1855158"/>
                    <a:gd name="connsiteX7" fmla="*/ 0 w 3386557"/>
                    <a:gd name="connsiteY7" fmla="*/ 1855158 h 1855158"/>
                    <a:gd name="connsiteX8" fmla="*/ 0 w 3386557"/>
                    <a:gd name="connsiteY8" fmla="*/ 1855158 h 1855158"/>
                    <a:gd name="connsiteX9" fmla="*/ 10048 w 3386557"/>
                    <a:gd name="connsiteY9" fmla="*/ 1825013 h 1855158"/>
                    <a:gd name="connsiteX0" fmla="*/ 3235569 w 3386557"/>
                    <a:gd name="connsiteY0" fmla="*/ 44137 h 1852840"/>
                    <a:gd name="connsiteX1" fmla="*/ 3347677 w 3386557"/>
                    <a:gd name="connsiteY1" fmla="*/ 41578 h 1852840"/>
                    <a:gd name="connsiteX2" fmla="*/ 3347677 w 3386557"/>
                    <a:gd name="connsiteY2" fmla="*/ 293606 h 1852840"/>
                    <a:gd name="connsiteX3" fmla="*/ 3245617 w 3386557"/>
                    <a:gd name="connsiteY3" fmla="*/ 647038 h 1852840"/>
                    <a:gd name="connsiteX4" fmla="*/ 2502039 w 3386557"/>
                    <a:gd name="connsiteY4" fmla="*/ 1109262 h 1852840"/>
                    <a:gd name="connsiteX5" fmla="*/ 542611 w 3386557"/>
                    <a:gd name="connsiteY5" fmla="*/ 1460954 h 1852840"/>
                    <a:gd name="connsiteX6" fmla="*/ 0 w 3386557"/>
                    <a:gd name="connsiteY6" fmla="*/ 1852840 h 1852840"/>
                    <a:gd name="connsiteX7" fmla="*/ 0 w 3386557"/>
                    <a:gd name="connsiteY7" fmla="*/ 1852840 h 1852840"/>
                    <a:gd name="connsiteX8" fmla="*/ 10048 w 3386557"/>
                    <a:gd name="connsiteY8" fmla="*/ 1822695 h 1852840"/>
                    <a:gd name="connsiteX0" fmla="*/ 3235569 w 3386557"/>
                    <a:gd name="connsiteY0" fmla="*/ 0 h 1808703"/>
                    <a:gd name="connsiteX1" fmla="*/ 3347677 w 3386557"/>
                    <a:gd name="connsiteY1" fmla="*/ 249469 h 1808703"/>
                    <a:gd name="connsiteX2" fmla="*/ 3245617 w 3386557"/>
                    <a:gd name="connsiteY2" fmla="*/ 602901 h 1808703"/>
                    <a:gd name="connsiteX3" fmla="*/ 2502039 w 3386557"/>
                    <a:gd name="connsiteY3" fmla="*/ 1065125 h 1808703"/>
                    <a:gd name="connsiteX4" fmla="*/ 542611 w 3386557"/>
                    <a:gd name="connsiteY4" fmla="*/ 1416817 h 1808703"/>
                    <a:gd name="connsiteX5" fmla="*/ 0 w 3386557"/>
                    <a:gd name="connsiteY5" fmla="*/ 1808703 h 1808703"/>
                    <a:gd name="connsiteX6" fmla="*/ 0 w 3386557"/>
                    <a:gd name="connsiteY6" fmla="*/ 1808703 h 1808703"/>
                    <a:gd name="connsiteX7" fmla="*/ 10048 w 3386557"/>
                    <a:gd name="connsiteY7" fmla="*/ 1778558 h 1808703"/>
                    <a:gd name="connsiteX0" fmla="*/ 3560300 w 3711288"/>
                    <a:gd name="connsiteY0" fmla="*/ 0 h 2265693"/>
                    <a:gd name="connsiteX1" fmla="*/ 3672408 w 3711288"/>
                    <a:gd name="connsiteY1" fmla="*/ 249469 h 2265693"/>
                    <a:gd name="connsiteX2" fmla="*/ 3570348 w 3711288"/>
                    <a:gd name="connsiteY2" fmla="*/ 602901 h 2265693"/>
                    <a:gd name="connsiteX3" fmla="*/ 2826770 w 3711288"/>
                    <a:gd name="connsiteY3" fmla="*/ 1065125 h 2265693"/>
                    <a:gd name="connsiteX4" fmla="*/ 867342 w 3711288"/>
                    <a:gd name="connsiteY4" fmla="*/ 1416817 h 2265693"/>
                    <a:gd name="connsiteX5" fmla="*/ 324731 w 3711288"/>
                    <a:gd name="connsiteY5" fmla="*/ 1808703 h 2265693"/>
                    <a:gd name="connsiteX6" fmla="*/ 324731 w 3711288"/>
                    <a:gd name="connsiteY6" fmla="*/ 1808703 h 2265693"/>
                    <a:gd name="connsiteX7" fmla="*/ 0 w 3711288"/>
                    <a:gd name="connsiteY7" fmla="*/ 2265693 h 2265693"/>
                    <a:gd name="connsiteX0" fmla="*/ 3560300 w 3816375"/>
                    <a:gd name="connsiteY0" fmla="*/ 0 h 2265693"/>
                    <a:gd name="connsiteX1" fmla="*/ 3672408 w 3816375"/>
                    <a:gd name="connsiteY1" fmla="*/ 249469 h 2265693"/>
                    <a:gd name="connsiteX2" fmla="*/ 3570348 w 3816375"/>
                    <a:gd name="connsiteY2" fmla="*/ 602901 h 2265693"/>
                    <a:gd name="connsiteX3" fmla="*/ 2196244 w 3816375"/>
                    <a:gd name="connsiteY3" fmla="*/ 1008112 h 2265693"/>
                    <a:gd name="connsiteX4" fmla="*/ 867342 w 3816375"/>
                    <a:gd name="connsiteY4" fmla="*/ 1416817 h 2265693"/>
                    <a:gd name="connsiteX5" fmla="*/ 324731 w 3816375"/>
                    <a:gd name="connsiteY5" fmla="*/ 1808703 h 2265693"/>
                    <a:gd name="connsiteX6" fmla="*/ 324731 w 3816375"/>
                    <a:gd name="connsiteY6" fmla="*/ 1808703 h 2265693"/>
                    <a:gd name="connsiteX7" fmla="*/ 0 w 3816375"/>
                    <a:gd name="connsiteY7" fmla="*/ 2265693 h 2265693"/>
                    <a:gd name="connsiteX0" fmla="*/ 3560300 w 3816375"/>
                    <a:gd name="connsiteY0" fmla="*/ 0 h 2265693"/>
                    <a:gd name="connsiteX1" fmla="*/ 3672408 w 3816375"/>
                    <a:gd name="connsiteY1" fmla="*/ 249469 h 2265693"/>
                    <a:gd name="connsiteX2" fmla="*/ 3570348 w 3816375"/>
                    <a:gd name="connsiteY2" fmla="*/ 602901 h 2265693"/>
                    <a:gd name="connsiteX3" fmla="*/ 2196244 w 3816375"/>
                    <a:gd name="connsiteY3" fmla="*/ 1008112 h 2265693"/>
                    <a:gd name="connsiteX4" fmla="*/ 867342 w 3816375"/>
                    <a:gd name="connsiteY4" fmla="*/ 1416817 h 2265693"/>
                    <a:gd name="connsiteX5" fmla="*/ 324731 w 3816375"/>
                    <a:gd name="connsiteY5" fmla="*/ 1808703 h 2265693"/>
                    <a:gd name="connsiteX6" fmla="*/ 324731 w 3816375"/>
                    <a:gd name="connsiteY6" fmla="*/ 1808703 h 2265693"/>
                    <a:gd name="connsiteX7" fmla="*/ 0 w 3816375"/>
                    <a:gd name="connsiteY7" fmla="*/ 2265693 h 2265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816375" h="2265693">
                      <a:moveTo>
                        <a:pt x="3560300" y="0"/>
                      </a:moveTo>
                      <a:cubicBezTo>
                        <a:pt x="3583656" y="51973"/>
                        <a:pt x="3670733" y="148986"/>
                        <a:pt x="3672408" y="249469"/>
                      </a:cubicBezTo>
                      <a:cubicBezTo>
                        <a:pt x="3674083" y="349952"/>
                        <a:pt x="3816375" y="476461"/>
                        <a:pt x="3570348" y="602901"/>
                      </a:cubicBezTo>
                      <a:cubicBezTo>
                        <a:pt x="3324321" y="729342"/>
                        <a:pt x="2646745" y="872459"/>
                        <a:pt x="2196244" y="1008112"/>
                      </a:cubicBezTo>
                      <a:cubicBezTo>
                        <a:pt x="1289262" y="1153539"/>
                        <a:pt x="1179261" y="1283385"/>
                        <a:pt x="867342" y="1416817"/>
                      </a:cubicBezTo>
                      <a:cubicBezTo>
                        <a:pt x="555423" y="1550249"/>
                        <a:pt x="324731" y="1808703"/>
                        <a:pt x="324731" y="1808703"/>
                      </a:cubicBezTo>
                      <a:lnTo>
                        <a:pt x="324731" y="1808703"/>
                      </a:lnTo>
                      <a:lnTo>
                        <a:pt x="0" y="2265693"/>
                      </a:ln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>
                    <a:solidFill>
                      <a:srgbClr val="FF0000"/>
                    </a:solidFill>
                  </a:endParaRPr>
                </a:p>
              </p:txBody>
            </p:sp>
          </p:grpSp>
          <p:sp>
            <p:nvSpPr>
              <p:cNvPr id="392" name="手繪多邊形 34">
                <a:extLst>
                  <a:ext uri="{FF2B5EF4-FFF2-40B4-BE49-F238E27FC236}">
                    <a16:creationId xmlns:a16="http://schemas.microsoft.com/office/drawing/2014/main" id="{5AF474BC-67EF-462C-BBF7-F6C3A8DD8DE3}"/>
                  </a:ext>
                </a:extLst>
              </p:cNvPr>
              <p:cNvSpPr/>
              <p:nvPr/>
            </p:nvSpPr>
            <p:spPr>
              <a:xfrm>
                <a:off x="1554310" y="4832624"/>
                <a:ext cx="1966159" cy="1200314"/>
              </a:xfrm>
              <a:custGeom>
                <a:avLst/>
                <a:gdLst>
                  <a:gd name="connsiteX0" fmla="*/ 3235569 w 3367872"/>
                  <a:gd name="connsiteY0" fmla="*/ 0 h 1808703"/>
                  <a:gd name="connsiteX1" fmla="*/ 3245617 w 3367872"/>
                  <a:gd name="connsiteY1" fmla="*/ 602901 h 1808703"/>
                  <a:gd name="connsiteX2" fmla="*/ 2502039 w 3367872"/>
                  <a:gd name="connsiteY2" fmla="*/ 1065125 h 1808703"/>
                  <a:gd name="connsiteX3" fmla="*/ 542611 w 3367872"/>
                  <a:gd name="connsiteY3" fmla="*/ 1416817 h 1808703"/>
                  <a:gd name="connsiteX4" fmla="*/ 0 w 3367872"/>
                  <a:gd name="connsiteY4" fmla="*/ 1808703 h 1808703"/>
                  <a:gd name="connsiteX5" fmla="*/ 0 w 3367872"/>
                  <a:gd name="connsiteY5" fmla="*/ 1808703 h 1808703"/>
                  <a:gd name="connsiteX6" fmla="*/ 10048 w 3367872"/>
                  <a:gd name="connsiteY6" fmla="*/ 1778558 h 1808703"/>
                  <a:gd name="connsiteX0" fmla="*/ 3235569 w 3386557"/>
                  <a:gd name="connsiteY0" fmla="*/ 67038 h 1875741"/>
                  <a:gd name="connsiteX1" fmla="*/ 3347677 w 3386557"/>
                  <a:gd name="connsiteY1" fmla="*/ 100483 h 1875741"/>
                  <a:gd name="connsiteX2" fmla="*/ 3245617 w 3386557"/>
                  <a:gd name="connsiteY2" fmla="*/ 669939 h 1875741"/>
                  <a:gd name="connsiteX3" fmla="*/ 2502039 w 3386557"/>
                  <a:gd name="connsiteY3" fmla="*/ 1132163 h 1875741"/>
                  <a:gd name="connsiteX4" fmla="*/ 542611 w 3386557"/>
                  <a:gd name="connsiteY4" fmla="*/ 1483855 h 1875741"/>
                  <a:gd name="connsiteX5" fmla="*/ 0 w 3386557"/>
                  <a:gd name="connsiteY5" fmla="*/ 1875741 h 1875741"/>
                  <a:gd name="connsiteX6" fmla="*/ 0 w 3386557"/>
                  <a:gd name="connsiteY6" fmla="*/ 1875741 h 1875741"/>
                  <a:gd name="connsiteX7" fmla="*/ 10048 w 3386557"/>
                  <a:gd name="connsiteY7" fmla="*/ 1845596 h 1875741"/>
                  <a:gd name="connsiteX0" fmla="*/ 3235569 w 3386557"/>
                  <a:gd name="connsiteY0" fmla="*/ 0 h 1808703"/>
                  <a:gd name="connsiteX1" fmla="*/ 3347677 w 3386557"/>
                  <a:gd name="connsiteY1" fmla="*/ 249469 h 1808703"/>
                  <a:gd name="connsiteX2" fmla="*/ 3245617 w 3386557"/>
                  <a:gd name="connsiteY2" fmla="*/ 602901 h 1808703"/>
                  <a:gd name="connsiteX3" fmla="*/ 2502039 w 3386557"/>
                  <a:gd name="connsiteY3" fmla="*/ 1065125 h 1808703"/>
                  <a:gd name="connsiteX4" fmla="*/ 542611 w 3386557"/>
                  <a:gd name="connsiteY4" fmla="*/ 1416817 h 1808703"/>
                  <a:gd name="connsiteX5" fmla="*/ 0 w 3386557"/>
                  <a:gd name="connsiteY5" fmla="*/ 1808703 h 1808703"/>
                  <a:gd name="connsiteX6" fmla="*/ 0 w 3386557"/>
                  <a:gd name="connsiteY6" fmla="*/ 1808703 h 1808703"/>
                  <a:gd name="connsiteX7" fmla="*/ 10048 w 3386557"/>
                  <a:gd name="connsiteY7" fmla="*/ 1778558 h 1808703"/>
                  <a:gd name="connsiteX0" fmla="*/ 3235569 w 3386557"/>
                  <a:gd name="connsiteY0" fmla="*/ 44137 h 1852840"/>
                  <a:gd name="connsiteX1" fmla="*/ 3347677 w 3386557"/>
                  <a:gd name="connsiteY1" fmla="*/ 41578 h 1852840"/>
                  <a:gd name="connsiteX2" fmla="*/ 3347677 w 3386557"/>
                  <a:gd name="connsiteY2" fmla="*/ 293606 h 1852840"/>
                  <a:gd name="connsiteX3" fmla="*/ 3245617 w 3386557"/>
                  <a:gd name="connsiteY3" fmla="*/ 647038 h 1852840"/>
                  <a:gd name="connsiteX4" fmla="*/ 2502039 w 3386557"/>
                  <a:gd name="connsiteY4" fmla="*/ 1109262 h 1852840"/>
                  <a:gd name="connsiteX5" fmla="*/ 542611 w 3386557"/>
                  <a:gd name="connsiteY5" fmla="*/ 1460954 h 1852840"/>
                  <a:gd name="connsiteX6" fmla="*/ 0 w 3386557"/>
                  <a:gd name="connsiteY6" fmla="*/ 1852840 h 1852840"/>
                  <a:gd name="connsiteX7" fmla="*/ 0 w 3386557"/>
                  <a:gd name="connsiteY7" fmla="*/ 1852840 h 1852840"/>
                  <a:gd name="connsiteX8" fmla="*/ 10048 w 3386557"/>
                  <a:gd name="connsiteY8" fmla="*/ 1822695 h 1852840"/>
                  <a:gd name="connsiteX0" fmla="*/ 3235569 w 3386557"/>
                  <a:gd name="connsiteY0" fmla="*/ 46455 h 1855158"/>
                  <a:gd name="connsiteX1" fmla="*/ 3250386 w 3386557"/>
                  <a:gd name="connsiteY1" fmla="*/ 32546 h 1855158"/>
                  <a:gd name="connsiteX2" fmla="*/ 3347677 w 3386557"/>
                  <a:gd name="connsiteY2" fmla="*/ 43896 h 1855158"/>
                  <a:gd name="connsiteX3" fmla="*/ 3347677 w 3386557"/>
                  <a:gd name="connsiteY3" fmla="*/ 295924 h 1855158"/>
                  <a:gd name="connsiteX4" fmla="*/ 3245617 w 3386557"/>
                  <a:gd name="connsiteY4" fmla="*/ 649356 h 1855158"/>
                  <a:gd name="connsiteX5" fmla="*/ 2502039 w 3386557"/>
                  <a:gd name="connsiteY5" fmla="*/ 1111580 h 1855158"/>
                  <a:gd name="connsiteX6" fmla="*/ 542611 w 3386557"/>
                  <a:gd name="connsiteY6" fmla="*/ 1463272 h 1855158"/>
                  <a:gd name="connsiteX7" fmla="*/ 0 w 3386557"/>
                  <a:gd name="connsiteY7" fmla="*/ 1855158 h 1855158"/>
                  <a:gd name="connsiteX8" fmla="*/ 0 w 3386557"/>
                  <a:gd name="connsiteY8" fmla="*/ 1855158 h 1855158"/>
                  <a:gd name="connsiteX9" fmla="*/ 10048 w 3386557"/>
                  <a:gd name="connsiteY9" fmla="*/ 1825013 h 1855158"/>
                  <a:gd name="connsiteX0" fmla="*/ 3235569 w 3386557"/>
                  <a:gd name="connsiteY0" fmla="*/ 44137 h 1852840"/>
                  <a:gd name="connsiteX1" fmla="*/ 3347677 w 3386557"/>
                  <a:gd name="connsiteY1" fmla="*/ 41578 h 1852840"/>
                  <a:gd name="connsiteX2" fmla="*/ 3347677 w 3386557"/>
                  <a:gd name="connsiteY2" fmla="*/ 293606 h 1852840"/>
                  <a:gd name="connsiteX3" fmla="*/ 3245617 w 3386557"/>
                  <a:gd name="connsiteY3" fmla="*/ 647038 h 1852840"/>
                  <a:gd name="connsiteX4" fmla="*/ 2502039 w 3386557"/>
                  <a:gd name="connsiteY4" fmla="*/ 1109262 h 1852840"/>
                  <a:gd name="connsiteX5" fmla="*/ 542611 w 3386557"/>
                  <a:gd name="connsiteY5" fmla="*/ 1460954 h 1852840"/>
                  <a:gd name="connsiteX6" fmla="*/ 0 w 3386557"/>
                  <a:gd name="connsiteY6" fmla="*/ 1852840 h 1852840"/>
                  <a:gd name="connsiteX7" fmla="*/ 0 w 3386557"/>
                  <a:gd name="connsiteY7" fmla="*/ 1852840 h 1852840"/>
                  <a:gd name="connsiteX8" fmla="*/ 10048 w 3386557"/>
                  <a:gd name="connsiteY8" fmla="*/ 1822695 h 1852840"/>
                  <a:gd name="connsiteX0" fmla="*/ 3235569 w 3386557"/>
                  <a:gd name="connsiteY0" fmla="*/ 0 h 1808703"/>
                  <a:gd name="connsiteX1" fmla="*/ 3347677 w 3386557"/>
                  <a:gd name="connsiteY1" fmla="*/ 249469 h 1808703"/>
                  <a:gd name="connsiteX2" fmla="*/ 3245617 w 3386557"/>
                  <a:gd name="connsiteY2" fmla="*/ 602901 h 1808703"/>
                  <a:gd name="connsiteX3" fmla="*/ 2502039 w 3386557"/>
                  <a:gd name="connsiteY3" fmla="*/ 1065125 h 1808703"/>
                  <a:gd name="connsiteX4" fmla="*/ 542611 w 3386557"/>
                  <a:gd name="connsiteY4" fmla="*/ 1416817 h 1808703"/>
                  <a:gd name="connsiteX5" fmla="*/ 0 w 3386557"/>
                  <a:gd name="connsiteY5" fmla="*/ 1808703 h 1808703"/>
                  <a:gd name="connsiteX6" fmla="*/ 0 w 3386557"/>
                  <a:gd name="connsiteY6" fmla="*/ 1808703 h 1808703"/>
                  <a:gd name="connsiteX7" fmla="*/ 10048 w 3386557"/>
                  <a:gd name="connsiteY7" fmla="*/ 1778558 h 1808703"/>
                  <a:gd name="connsiteX0" fmla="*/ 3560300 w 3711288"/>
                  <a:gd name="connsiteY0" fmla="*/ 0 h 2265693"/>
                  <a:gd name="connsiteX1" fmla="*/ 3672408 w 3711288"/>
                  <a:gd name="connsiteY1" fmla="*/ 249469 h 2265693"/>
                  <a:gd name="connsiteX2" fmla="*/ 3570348 w 3711288"/>
                  <a:gd name="connsiteY2" fmla="*/ 602901 h 2265693"/>
                  <a:gd name="connsiteX3" fmla="*/ 2826770 w 3711288"/>
                  <a:gd name="connsiteY3" fmla="*/ 1065125 h 2265693"/>
                  <a:gd name="connsiteX4" fmla="*/ 867342 w 3711288"/>
                  <a:gd name="connsiteY4" fmla="*/ 1416817 h 2265693"/>
                  <a:gd name="connsiteX5" fmla="*/ 324731 w 3711288"/>
                  <a:gd name="connsiteY5" fmla="*/ 1808703 h 2265693"/>
                  <a:gd name="connsiteX6" fmla="*/ 324731 w 3711288"/>
                  <a:gd name="connsiteY6" fmla="*/ 1808703 h 2265693"/>
                  <a:gd name="connsiteX7" fmla="*/ 0 w 3711288"/>
                  <a:gd name="connsiteY7" fmla="*/ 2265693 h 226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11288" h="2265693">
                    <a:moveTo>
                      <a:pt x="3560300" y="0"/>
                    </a:moveTo>
                    <a:cubicBezTo>
                      <a:pt x="3583656" y="51973"/>
                      <a:pt x="3670733" y="148986"/>
                      <a:pt x="3672408" y="249469"/>
                    </a:cubicBezTo>
                    <a:cubicBezTo>
                      <a:pt x="3674083" y="349952"/>
                      <a:pt x="3711288" y="466958"/>
                      <a:pt x="3570348" y="602901"/>
                    </a:cubicBezTo>
                    <a:cubicBezTo>
                      <a:pt x="3429408" y="738844"/>
                      <a:pt x="3277271" y="929472"/>
                      <a:pt x="2826770" y="1065125"/>
                    </a:cubicBezTo>
                    <a:cubicBezTo>
                      <a:pt x="2376269" y="1200778"/>
                      <a:pt x="1284348" y="1292887"/>
                      <a:pt x="867342" y="1416817"/>
                    </a:cubicBezTo>
                    <a:cubicBezTo>
                      <a:pt x="450336" y="1540747"/>
                      <a:pt x="324731" y="1808703"/>
                      <a:pt x="324731" y="1808703"/>
                    </a:cubicBezTo>
                    <a:lnTo>
                      <a:pt x="324731" y="1808703"/>
                    </a:lnTo>
                    <a:lnTo>
                      <a:pt x="0" y="2265693"/>
                    </a:lnTo>
                  </a:path>
                </a:pathLst>
              </a:custGeom>
              <a:ln w="381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TW" altLang="en-US" dirty="0">
                  <a:solidFill>
                    <a:srgbClr val="FF0000"/>
                  </a:solidFill>
                </a:endParaRPr>
              </a:p>
            </p:txBody>
          </p:sp>
          <p:sp>
            <p:nvSpPr>
              <p:cNvPr id="393" name="手繪多邊形 35">
                <a:extLst>
                  <a:ext uri="{FF2B5EF4-FFF2-40B4-BE49-F238E27FC236}">
                    <a16:creationId xmlns:a16="http://schemas.microsoft.com/office/drawing/2014/main" id="{A42A751E-E940-4155-9E6A-989B606B985E}"/>
                  </a:ext>
                </a:extLst>
              </p:cNvPr>
              <p:cNvSpPr/>
              <p:nvPr/>
            </p:nvSpPr>
            <p:spPr>
              <a:xfrm>
                <a:off x="325560" y="4730187"/>
                <a:ext cx="2021831" cy="1200314"/>
              </a:xfrm>
              <a:custGeom>
                <a:avLst/>
                <a:gdLst>
                  <a:gd name="connsiteX0" fmla="*/ 3235569 w 3367872"/>
                  <a:gd name="connsiteY0" fmla="*/ 0 h 1808703"/>
                  <a:gd name="connsiteX1" fmla="*/ 3245617 w 3367872"/>
                  <a:gd name="connsiteY1" fmla="*/ 602901 h 1808703"/>
                  <a:gd name="connsiteX2" fmla="*/ 2502039 w 3367872"/>
                  <a:gd name="connsiteY2" fmla="*/ 1065125 h 1808703"/>
                  <a:gd name="connsiteX3" fmla="*/ 542611 w 3367872"/>
                  <a:gd name="connsiteY3" fmla="*/ 1416817 h 1808703"/>
                  <a:gd name="connsiteX4" fmla="*/ 0 w 3367872"/>
                  <a:gd name="connsiteY4" fmla="*/ 1808703 h 1808703"/>
                  <a:gd name="connsiteX5" fmla="*/ 0 w 3367872"/>
                  <a:gd name="connsiteY5" fmla="*/ 1808703 h 1808703"/>
                  <a:gd name="connsiteX6" fmla="*/ 10048 w 3367872"/>
                  <a:gd name="connsiteY6" fmla="*/ 1778558 h 1808703"/>
                  <a:gd name="connsiteX0" fmla="*/ 3235569 w 3386557"/>
                  <a:gd name="connsiteY0" fmla="*/ 67038 h 1875741"/>
                  <a:gd name="connsiteX1" fmla="*/ 3347677 w 3386557"/>
                  <a:gd name="connsiteY1" fmla="*/ 100483 h 1875741"/>
                  <a:gd name="connsiteX2" fmla="*/ 3245617 w 3386557"/>
                  <a:gd name="connsiteY2" fmla="*/ 669939 h 1875741"/>
                  <a:gd name="connsiteX3" fmla="*/ 2502039 w 3386557"/>
                  <a:gd name="connsiteY3" fmla="*/ 1132163 h 1875741"/>
                  <a:gd name="connsiteX4" fmla="*/ 542611 w 3386557"/>
                  <a:gd name="connsiteY4" fmla="*/ 1483855 h 1875741"/>
                  <a:gd name="connsiteX5" fmla="*/ 0 w 3386557"/>
                  <a:gd name="connsiteY5" fmla="*/ 1875741 h 1875741"/>
                  <a:gd name="connsiteX6" fmla="*/ 0 w 3386557"/>
                  <a:gd name="connsiteY6" fmla="*/ 1875741 h 1875741"/>
                  <a:gd name="connsiteX7" fmla="*/ 10048 w 3386557"/>
                  <a:gd name="connsiteY7" fmla="*/ 1845596 h 1875741"/>
                  <a:gd name="connsiteX0" fmla="*/ 3235569 w 3386557"/>
                  <a:gd name="connsiteY0" fmla="*/ 0 h 1808703"/>
                  <a:gd name="connsiteX1" fmla="*/ 3347677 w 3386557"/>
                  <a:gd name="connsiteY1" fmla="*/ 249469 h 1808703"/>
                  <a:gd name="connsiteX2" fmla="*/ 3245617 w 3386557"/>
                  <a:gd name="connsiteY2" fmla="*/ 602901 h 1808703"/>
                  <a:gd name="connsiteX3" fmla="*/ 2502039 w 3386557"/>
                  <a:gd name="connsiteY3" fmla="*/ 1065125 h 1808703"/>
                  <a:gd name="connsiteX4" fmla="*/ 542611 w 3386557"/>
                  <a:gd name="connsiteY4" fmla="*/ 1416817 h 1808703"/>
                  <a:gd name="connsiteX5" fmla="*/ 0 w 3386557"/>
                  <a:gd name="connsiteY5" fmla="*/ 1808703 h 1808703"/>
                  <a:gd name="connsiteX6" fmla="*/ 0 w 3386557"/>
                  <a:gd name="connsiteY6" fmla="*/ 1808703 h 1808703"/>
                  <a:gd name="connsiteX7" fmla="*/ 10048 w 3386557"/>
                  <a:gd name="connsiteY7" fmla="*/ 1778558 h 1808703"/>
                  <a:gd name="connsiteX0" fmla="*/ 3235569 w 3386557"/>
                  <a:gd name="connsiteY0" fmla="*/ 44137 h 1852840"/>
                  <a:gd name="connsiteX1" fmla="*/ 3347677 w 3386557"/>
                  <a:gd name="connsiteY1" fmla="*/ 41578 h 1852840"/>
                  <a:gd name="connsiteX2" fmla="*/ 3347677 w 3386557"/>
                  <a:gd name="connsiteY2" fmla="*/ 293606 h 1852840"/>
                  <a:gd name="connsiteX3" fmla="*/ 3245617 w 3386557"/>
                  <a:gd name="connsiteY3" fmla="*/ 647038 h 1852840"/>
                  <a:gd name="connsiteX4" fmla="*/ 2502039 w 3386557"/>
                  <a:gd name="connsiteY4" fmla="*/ 1109262 h 1852840"/>
                  <a:gd name="connsiteX5" fmla="*/ 542611 w 3386557"/>
                  <a:gd name="connsiteY5" fmla="*/ 1460954 h 1852840"/>
                  <a:gd name="connsiteX6" fmla="*/ 0 w 3386557"/>
                  <a:gd name="connsiteY6" fmla="*/ 1852840 h 1852840"/>
                  <a:gd name="connsiteX7" fmla="*/ 0 w 3386557"/>
                  <a:gd name="connsiteY7" fmla="*/ 1852840 h 1852840"/>
                  <a:gd name="connsiteX8" fmla="*/ 10048 w 3386557"/>
                  <a:gd name="connsiteY8" fmla="*/ 1822695 h 1852840"/>
                  <a:gd name="connsiteX0" fmla="*/ 3235569 w 3386557"/>
                  <a:gd name="connsiteY0" fmla="*/ 46455 h 1855158"/>
                  <a:gd name="connsiteX1" fmla="*/ 3250386 w 3386557"/>
                  <a:gd name="connsiteY1" fmla="*/ 32546 h 1855158"/>
                  <a:gd name="connsiteX2" fmla="*/ 3347677 w 3386557"/>
                  <a:gd name="connsiteY2" fmla="*/ 43896 h 1855158"/>
                  <a:gd name="connsiteX3" fmla="*/ 3347677 w 3386557"/>
                  <a:gd name="connsiteY3" fmla="*/ 295924 h 1855158"/>
                  <a:gd name="connsiteX4" fmla="*/ 3245617 w 3386557"/>
                  <a:gd name="connsiteY4" fmla="*/ 649356 h 1855158"/>
                  <a:gd name="connsiteX5" fmla="*/ 2502039 w 3386557"/>
                  <a:gd name="connsiteY5" fmla="*/ 1111580 h 1855158"/>
                  <a:gd name="connsiteX6" fmla="*/ 542611 w 3386557"/>
                  <a:gd name="connsiteY6" fmla="*/ 1463272 h 1855158"/>
                  <a:gd name="connsiteX7" fmla="*/ 0 w 3386557"/>
                  <a:gd name="connsiteY7" fmla="*/ 1855158 h 1855158"/>
                  <a:gd name="connsiteX8" fmla="*/ 0 w 3386557"/>
                  <a:gd name="connsiteY8" fmla="*/ 1855158 h 1855158"/>
                  <a:gd name="connsiteX9" fmla="*/ 10048 w 3386557"/>
                  <a:gd name="connsiteY9" fmla="*/ 1825013 h 1855158"/>
                  <a:gd name="connsiteX0" fmla="*/ 3235569 w 3386557"/>
                  <a:gd name="connsiteY0" fmla="*/ 44137 h 1852840"/>
                  <a:gd name="connsiteX1" fmla="*/ 3347677 w 3386557"/>
                  <a:gd name="connsiteY1" fmla="*/ 41578 h 1852840"/>
                  <a:gd name="connsiteX2" fmla="*/ 3347677 w 3386557"/>
                  <a:gd name="connsiteY2" fmla="*/ 293606 h 1852840"/>
                  <a:gd name="connsiteX3" fmla="*/ 3245617 w 3386557"/>
                  <a:gd name="connsiteY3" fmla="*/ 647038 h 1852840"/>
                  <a:gd name="connsiteX4" fmla="*/ 2502039 w 3386557"/>
                  <a:gd name="connsiteY4" fmla="*/ 1109262 h 1852840"/>
                  <a:gd name="connsiteX5" fmla="*/ 542611 w 3386557"/>
                  <a:gd name="connsiteY5" fmla="*/ 1460954 h 1852840"/>
                  <a:gd name="connsiteX6" fmla="*/ 0 w 3386557"/>
                  <a:gd name="connsiteY6" fmla="*/ 1852840 h 1852840"/>
                  <a:gd name="connsiteX7" fmla="*/ 0 w 3386557"/>
                  <a:gd name="connsiteY7" fmla="*/ 1852840 h 1852840"/>
                  <a:gd name="connsiteX8" fmla="*/ 10048 w 3386557"/>
                  <a:gd name="connsiteY8" fmla="*/ 1822695 h 1852840"/>
                  <a:gd name="connsiteX0" fmla="*/ 3235569 w 3386557"/>
                  <a:gd name="connsiteY0" fmla="*/ 0 h 1808703"/>
                  <a:gd name="connsiteX1" fmla="*/ 3347677 w 3386557"/>
                  <a:gd name="connsiteY1" fmla="*/ 249469 h 1808703"/>
                  <a:gd name="connsiteX2" fmla="*/ 3245617 w 3386557"/>
                  <a:gd name="connsiteY2" fmla="*/ 602901 h 1808703"/>
                  <a:gd name="connsiteX3" fmla="*/ 2502039 w 3386557"/>
                  <a:gd name="connsiteY3" fmla="*/ 1065125 h 1808703"/>
                  <a:gd name="connsiteX4" fmla="*/ 542611 w 3386557"/>
                  <a:gd name="connsiteY4" fmla="*/ 1416817 h 1808703"/>
                  <a:gd name="connsiteX5" fmla="*/ 0 w 3386557"/>
                  <a:gd name="connsiteY5" fmla="*/ 1808703 h 1808703"/>
                  <a:gd name="connsiteX6" fmla="*/ 0 w 3386557"/>
                  <a:gd name="connsiteY6" fmla="*/ 1808703 h 1808703"/>
                  <a:gd name="connsiteX7" fmla="*/ 10048 w 3386557"/>
                  <a:gd name="connsiteY7" fmla="*/ 1778558 h 1808703"/>
                  <a:gd name="connsiteX0" fmla="*/ 3560300 w 3711288"/>
                  <a:gd name="connsiteY0" fmla="*/ 0 h 2265693"/>
                  <a:gd name="connsiteX1" fmla="*/ 3672408 w 3711288"/>
                  <a:gd name="connsiteY1" fmla="*/ 249469 h 2265693"/>
                  <a:gd name="connsiteX2" fmla="*/ 3570348 w 3711288"/>
                  <a:gd name="connsiteY2" fmla="*/ 602901 h 2265693"/>
                  <a:gd name="connsiteX3" fmla="*/ 2826770 w 3711288"/>
                  <a:gd name="connsiteY3" fmla="*/ 1065125 h 2265693"/>
                  <a:gd name="connsiteX4" fmla="*/ 867342 w 3711288"/>
                  <a:gd name="connsiteY4" fmla="*/ 1416817 h 2265693"/>
                  <a:gd name="connsiteX5" fmla="*/ 324731 w 3711288"/>
                  <a:gd name="connsiteY5" fmla="*/ 1808703 h 2265693"/>
                  <a:gd name="connsiteX6" fmla="*/ 324731 w 3711288"/>
                  <a:gd name="connsiteY6" fmla="*/ 1808703 h 2265693"/>
                  <a:gd name="connsiteX7" fmla="*/ 0 w 3711288"/>
                  <a:gd name="connsiteY7" fmla="*/ 2265693 h 2265693"/>
                  <a:gd name="connsiteX0" fmla="*/ 3560300 w 3816375"/>
                  <a:gd name="connsiteY0" fmla="*/ 0 h 2265693"/>
                  <a:gd name="connsiteX1" fmla="*/ 3672408 w 3816375"/>
                  <a:gd name="connsiteY1" fmla="*/ 249469 h 2265693"/>
                  <a:gd name="connsiteX2" fmla="*/ 3570348 w 3816375"/>
                  <a:gd name="connsiteY2" fmla="*/ 602901 h 2265693"/>
                  <a:gd name="connsiteX3" fmla="*/ 2196244 w 3816375"/>
                  <a:gd name="connsiteY3" fmla="*/ 1008112 h 2265693"/>
                  <a:gd name="connsiteX4" fmla="*/ 867342 w 3816375"/>
                  <a:gd name="connsiteY4" fmla="*/ 1416817 h 2265693"/>
                  <a:gd name="connsiteX5" fmla="*/ 324731 w 3816375"/>
                  <a:gd name="connsiteY5" fmla="*/ 1808703 h 2265693"/>
                  <a:gd name="connsiteX6" fmla="*/ 324731 w 3816375"/>
                  <a:gd name="connsiteY6" fmla="*/ 1808703 h 2265693"/>
                  <a:gd name="connsiteX7" fmla="*/ 0 w 3816375"/>
                  <a:gd name="connsiteY7" fmla="*/ 2265693 h 2265693"/>
                  <a:gd name="connsiteX0" fmla="*/ 3560300 w 3816375"/>
                  <a:gd name="connsiteY0" fmla="*/ 0 h 2265693"/>
                  <a:gd name="connsiteX1" fmla="*/ 3672408 w 3816375"/>
                  <a:gd name="connsiteY1" fmla="*/ 249469 h 2265693"/>
                  <a:gd name="connsiteX2" fmla="*/ 3570348 w 3816375"/>
                  <a:gd name="connsiteY2" fmla="*/ 602901 h 2265693"/>
                  <a:gd name="connsiteX3" fmla="*/ 2196244 w 3816375"/>
                  <a:gd name="connsiteY3" fmla="*/ 1008112 h 2265693"/>
                  <a:gd name="connsiteX4" fmla="*/ 867342 w 3816375"/>
                  <a:gd name="connsiteY4" fmla="*/ 1416817 h 2265693"/>
                  <a:gd name="connsiteX5" fmla="*/ 324731 w 3816375"/>
                  <a:gd name="connsiteY5" fmla="*/ 1808703 h 2265693"/>
                  <a:gd name="connsiteX6" fmla="*/ 324731 w 3816375"/>
                  <a:gd name="connsiteY6" fmla="*/ 1808703 h 2265693"/>
                  <a:gd name="connsiteX7" fmla="*/ 0 w 3816375"/>
                  <a:gd name="connsiteY7" fmla="*/ 2265693 h 226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6375" h="2265693">
                    <a:moveTo>
                      <a:pt x="3560300" y="0"/>
                    </a:moveTo>
                    <a:cubicBezTo>
                      <a:pt x="3583656" y="51973"/>
                      <a:pt x="3670733" y="148986"/>
                      <a:pt x="3672408" y="249469"/>
                    </a:cubicBezTo>
                    <a:cubicBezTo>
                      <a:pt x="3674083" y="349952"/>
                      <a:pt x="3816375" y="476461"/>
                      <a:pt x="3570348" y="602901"/>
                    </a:cubicBezTo>
                    <a:cubicBezTo>
                      <a:pt x="3324321" y="729342"/>
                      <a:pt x="2646745" y="872459"/>
                      <a:pt x="2196244" y="1008112"/>
                    </a:cubicBezTo>
                    <a:cubicBezTo>
                      <a:pt x="1289262" y="1153539"/>
                      <a:pt x="1179261" y="1283385"/>
                      <a:pt x="867342" y="1416817"/>
                    </a:cubicBezTo>
                    <a:cubicBezTo>
                      <a:pt x="555423" y="1550249"/>
                      <a:pt x="324731" y="1808703"/>
                      <a:pt x="324731" y="1808703"/>
                    </a:cubicBezTo>
                    <a:lnTo>
                      <a:pt x="324731" y="1808703"/>
                    </a:lnTo>
                    <a:lnTo>
                      <a:pt x="0" y="2265693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TW" altLang="en-US" dirty="0"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397" name="文字方塊 396">
              <a:extLst>
                <a:ext uri="{FF2B5EF4-FFF2-40B4-BE49-F238E27FC236}">
                  <a16:creationId xmlns:a16="http://schemas.microsoft.com/office/drawing/2014/main" id="{CEBC22EF-0F22-41D6-9455-2C33C6AC20C5}"/>
                </a:ext>
              </a:extLst>
            </p:cNvPr>
            <p:cNvSpPr txBox="1"/>
            <p:nvPr/>
          </p:nvSpPr>
          <p:spPr>
            <a:xfrm>
              <a:off x="877285" y="5649965"/>
              <a:ext cx="2147800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TW" altLang="en-US" sz="28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紅色電線 </a:t>
              </a:r>
              <a:r>
                <a:rPr lang="en-US" altLang="zh-TW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X</a:t>
              </a:r>
              <a:r>
                <a:rPr lang="en-US" altLang="zh-TW" sz="28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3</a:t>
              </a:r>
            </a:p>
            <a:p>
              <a:r>
                <a:rPr lang="zh-TW" altLang="en-US" sz="28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黑色電線 </a:t>
              </a:r>
              <a:r>
                <a:rPr lang="en-US" altLang="zh-TW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X</a:t>
              </a:r>
              <a:r>
                <a:rPr lang="en-US" altLang="zh-TW" sz="28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3</a:t>
              </a:r>
            </a:p>
          </p:txBody>
        </p:sp>
      </p:grpSp>
      <p:grpSp>
        <p:nvGrpSpPr>
          <p:cNvPr id="656" name="群組 655">
            <a:extLst>
              <a:ext uri="{FF2B5EF4-FFF2-40B4-BE49-F238E27FC236}">
                <a16:creationId xmlns:a16="http://schemas.microsoft.com/office/drawing/2014/main" id="{AA1E84C4-48D3-46EF-AA1A-310D4B34AA35}"/>
              </a:ext>
            </a:extLst>
          </p:cNvPr>
          <p:cNvGrpSpPr/>
          <p:nvPr/>
        </p:nvGrpSpPr>
        <p:grpSpPr>
          <a:xfrm>
            <a:off x="2979223" y="2098796"/>
            <a:ext cx="2063385" cy="1773024"/>
            <a:chOff x="2979223" y="2098796"/>
            <a:chExt cx="2063385" cy="1773024"/>
          </a:xfrm>
        </p:grpSpPr>
        <p:sp>
          <p:nvSpPr>
            <p:cNvPr id="635" name="文字方塊 634">
              <a:extLst>
                <a:ext uri="{FF2B5EF4-FFF2-40B4-BE49-F238E27FC236}">
                  <a16:creationId xmlns:a16="http://schemas.microsoft.com/office/drawing/2014/main" id="{5E5D3116-8FD7-4356-AE62-52F6414AB629}"/>
                </a:ext>
              </a:extLst>
            </p:cNvPr>
            <p:cNvSpPr txBox="1"/>
            <p:nvPr/>
          </p:nvSpPr>
          <p:spPr>
            <a:xfrm>
              <a:off x="2979223" y="3225489"/>
              <a:ext cx="2063385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/>
              <a:r>
                <a:rPr kumimoji="0" lang="zh-TW" altLang="en-US" sz="28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標楷體" panose="03000509000000000000" pitchFamily="65" charset="-120"/>
                  <a:ea typeface="華康新特黑體"/>
                </a:rPr>
                <a:t>電阻</a:t>
              </a:r>
              <a:r>
                <a:rPr lang="en-US" altLang="zh-TW" sz="2800" b="1" kern="0" dirty="0">
                  <a:solidFill>
                    <a:prstClr val="black"/>
                  </a:solidFill>
                  <a:latin typeface="標楷體" panose="03000509000000000000" pitchFamily="65" charset="-120"/>
                  <a:ea typeface="華康新特黑體"/>
                </a:rPr>
                <a:t>10</a:t>
              </a:r>
              <a:r>
                <a:rPr kumimoji="0" lang="el-GR" altLang="zh-TW" sz="28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華康新特黑體"/>
                </a:rPr>
                <a:t>Ω</a:t>
              </a:r>
              <a:r>
                <a:rPr kumimoji="0" lang="en-US" altLang="zh-TW" sz="36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華康新特黑體"/>
                </a:rPr>
                <a:t> </a:t>
              </a:r>
              <a:r>
                <a:rPr lang="en-US" altLang="zh-TW" sz="20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華康新特黑體" pitchFamily="49" charset="-120"/>
                  <a:ea typeface="華康新特黑體" pitchFamily="49" charset="-120"/>
                </a:rPr>
                <a:t>X</a:t>
              </a:r>
              <a:r>
                <a:rPr lang="en-US" altLang="zh-TW" sz="28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華康新特黑體" pitchFamily="49" charset="-120"/>
                  <a:ea typeface="華康新特黑體" pitchFamily="49" charset="-120"/>
                </a:rPr>
                <a:t>2</a:t>
              </a:r>
              <a:endParaRPr kumimoji="0" lang="en-US" altLang="zh-TW" sz="3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 panose="03000509000000000000" pitchFamily="65" charset="-120"/>
                <a:ea typeface="華康新特黑體"/>
              </a:endParaRPr>
            </a:p>
          </p:txBody>
        </p:sp>
        <p:grpSp>
          <p:nvGrpSpPr>
            <p:cNvPr id="655" name="群組 654">
              <a:extLst>
                <a:ext uri="{FF2B5EF4-FFF2-40B4-BE49-F238E27FC236}">
                  <a16:creationId xmlns:a16="http://schemas.microsoft.com/office/drawing/2014/main" id="{AD9C06BA-22C6-4AB7-8003-1BF26FE25211}"/>
                </a:ext>
              </a:extLst>
            </p:cNvPr>
            <p:cNvGrpSpPr/>
            <p:nvPr/>
          </p:nvGrpSpPr>
          <p:grpSpPr>
            <a:xfrm>
              <a:off x="3287629" y="2098796"/>
              <a:ext cx="1500867" cy="1222330"/>
              <a:chOff x="3286555" y="2025705"/>
              <a:chExt cx="1500867" cy="1222330"/>
            </a:xfrm>
          </p:grpSpPr>
          <p:grpSp>
            <p:nvGrpSpPr>
              <p:cNvPr id="636" name="群組 635">
                <a:extLst>
                  <a:ext uri="{FF2B5EF4-FFF2-40B4-BE49-F238E27FC236}">
                    <a16:creationId xmlns:a16="http://schemas.microsoft.com/office/drawing/2014/main" id="{D57511AE-AEEF-47E1-947A-25B8B70614EE}"/>
                  </a:ext>
                </a:extLst>
              </p:cNvPr>
              <p:cNvGrpSpPr/>
              <p:nvPr/>
            </p:nvGrpSpPr>
            <p:grpSpPr>
              <a:xfrm>
                <a:off x="3297022" y="2537057"/>
                <a:ext cx="1490400" cy="710978"/>
                <a:chOff x="5468400" y="5662891"/>
                <a:chExt cx="1490400" cy="710978"/>
              </a:xfrm>
            </p:grpSpPr>
            <p:grpSp>
              <p:nvGrpSpPr>
                <p:cNvPr id="637" name="群組 636">
                  <a:extLst>
                    <a:ext uri="{FF2B5EF4-FFF2-40B4-BE49-F238E27FC236}">
                      <a16:creationId xmlns:a16="http://schemas.microsoft.com/office/drawing/2014/main" id="{791CF1DD-C15A-4282-8CB2-958667CBAE7D}"/>
                    </a:ext>
                  </a:extLst>
                </p:cNvPr>
                <p:cNvGrpSpPr/>
                <p:nvPr/>
              </p:nvGrpSpPr>
              <p:grpSpPr>
                <a:xfrm>
                  <a:off x="5846828" y="5662891"/>
                  <a:ext cx="728209" cy="710978"/>
                  <a:chOff x="5846828" y="5662891"/>
                  <a:chExt cx="728209" cy="710978"/>
                </a:xfrm>
              </p:grpSpPr>
              <p:sp>
                <p:nvSpPr>
                  <p:cNvPr id="640" name="Freeform 102">
                    <a:extLst>
                      <a:ext uri="{FF2B5EF4-FFF2-40B4-BE49-F238E27FC236}">
                        <a16:creationId xmlns:a16="http://schemas.microsoft.com/office/drawing/2014/main" id="{04E3D117-21F5-4BEF-94FA-5CE441A1164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2700000">
                    <a:off x="5863904" y="5662736"/>
                    <a:ext cx="710978" cy="711288"/>
                  </a:xfrm>
                  <a:custGeom>
                    <a:avLst/>
                    <a:gdLst>
                      <a:gd name="T0" fmla="*/ 5568 w 5597"/>
                      <a:gd name="T1" fmla="*/ 1541 h 5597"/>
                      <a:gd name="T2" fmla="*/ 5466 w 5597"/>
                      <a:gd name="T3" fmla="*/ 1308 h 5597"/>
                      <a:gd name="T4" fmla="*/ 5363 w 5597"/>
                      <a:gd name="T5" fmla="*/ 1155 h 5597"/>
                      <a:gd name="T6" fmla="*/ 5071 w 5597"/>
                      <a:gd name="T7" fmla="*/ 796 h 5597"/>
                      <a:gd name="T8" fmla="*/ 4624 w 5597"/>
                      <a:gd name="T9" fmla="*/ 371 h 5597"/>
                      <a:gd name="T10" fmla="*/ 4426 w 5597"/>
                      <a:gd name="T11" fmla="*/ 221 h 5597"/>
                      <a:gd name="T12" fmla="*/ 4197 w 5597"/>
                      <a:gd name="T13" fmla="*/ 89 h 5597"/>
                      <a:gd name="T14" fmla="*/ 3983 w 5597"/>
                      <a:gd name="T15" fmla="*/ 16 h 5597"/>
                      <a:gd name="T16" fmla="*/ 3747 w 5597"/>
                      <a:gd name="T17" fmla="*/ 3 h 5597"/>
                      <a:gd name="T18" fmla="*/ 3623 w 5597"/>
                      <a:gd name="T19" fmla="*/ 25 h 5597"/>
                      <a:gd name="T20" fmla="*/ 3402 w 5597"/>
                      <a:gd name="T21" fmla="*/ 114 h 5597"/>
                      <a:gd name="T22" fmla="*/ 3214 w 5597"/>
                      <a:gd name="T23" fmla="*/ 245 h 5597"/>
                      <a:gd name="T24" fmla="*/ 3056 w 5597"/>
                      <a:gd name="T25" fmla="*/ 407 h 5597"/>
                      <a:gd name="T26" fmla="*/ 2900 w 5597"/>
                      <a:gd name="T27" fmla="*/ 630 h 5597"/>
                      <a:gd name="T28" fmla="*/ 2702 w 5597"/>
                      <a:gd name="T29" fmla="*/ 1049 h 5597"/>
                      <a:gd name="T30" fmla="*/ 2662 w 5597"/>
                      <a:gd name="T31" fmla="*/ 1159 h 5597"/>
                      <a:gd name="T32" fmla="*/ 2601 w 5597"/>
                      <a:gd name="T33" fmla="*/ 1308 h 5597"/>
                      <a:gd name="T34" fmla="*/ 2516 w 5597"/>
                      <a:gd name="T35" fmla="*/ 1419 h 5597"/>
                      <a:gd name="T36" fmla="*/ 1931 w 5597"/>
                      <a:gd name="T37" fmla="*/ 2001 h 5597"/>
                      <a:gd name="T38" fmla="*/ 1506 w 5597"/>
                      <a:gd name="T39" fmla="*/ 2401 h 5597"/>
                      <a:gd name="T40" fmla="*/ 1367 w 5597"/>
                      <a:gd name="T41" fmla="*/ 2536 h 5597"/>
                      <a:gd name="T42" fmla="*/ 1301 w 5597"/>
                      <a:gd name="T43" fmla="*/ 2570 h 5597"/>
                      <a:gd name="T44" fmla="*/ 1006 w 5597"/>
                      <a:gd name="T45" fmla="*/ 2670 h 5597"/>
                      <a:gd name="T46" fmla="*/ 647 w 5597"/>
                      <a:gd name="T47" fmla="*/ 2862 h 5597"/>
                      <a:gd name="T48" fmla="*/ 429 w 5597"/>
                      <a:gd name="T49" fmla="*/ 3033 h 5597"/>
                      <a:gd name="T50" fmla="*/ 274 w 5597"/>
                      <a:gd name="T51" fmla="*/ 3192 h 5597"/>
                      <a:gd name="T52" fmla="*/ 145 w 5597"/>
                      <a:gd name="T53" fmla="*/ 3370 h 5597"/>
                      <a:gd name="T54" fmla="*/ 52 w 5597"/>
                      <a:gd name="T55" fmla="*/ 3564 h 5597"/>
                      <a:gd name="T56" fmla="*/ 4 w 5597"/>
                      <a:gd name="T57" fmla="*/ 3771 h 5597"/>
                      <a:gd name="T58" fmla="*/ 0 w 5597"/>
                      <a:gd name="T59" fmla="*/ 3875 h 5597"/>
                      <a:gd name="T60" fmla="*/ 25 w 5597"/>
                      <a:gd name="T61" fmla="*/ 4068 h 5597"/>
                      <a:gd name="T62" fmla="*/ 99 w 5597"/>
                      <a:gd name="T63" fmla="*/ 4283 h 5597"/>
                      <a:gd name="T64" fmla="*/ 210 w 5597"/>
                      <a:gd name="T65" fmla="*/ 4486 h 5597"/>
                      <a:gd name="T66" fmla="*/ 352 w 5597"/>
                      <a:gd name="T67" fmla="*/ 4695 h 5597"/>
                      <a:gd name="T68" fmla="*/ 573 w 5597"/>
                      <a:gd name="T69" fmla="*/ 4951 h 5597"/>
                      <a:gd name="T70" fmla="*/ 821 w 5597"/>
                      <a:gd name="T71" fmla="*/ 5178 h 5597"/>
                      <a:gd name="T72" fmla="*/ 1097 w 5597"/>
                      <a:gd name="T73" fmla="*/ 5373 h 5597"/>
                      <a:gd name="T74" fmla="*/ 1225 w 5597"/>
                      <a:gd name="T75" fmla="*/ 5446 h 5597"/>
                      <a:gd name="T76" fmla="*/ 1501 w 5597"/>
                      <a:gd name="T77" fmla="*/ 5561 h 5597"/>
                      <a:gd name="T78" fmla="*/ 1710 w 5597"/>
                      <a:gd name="T79" fmla="*/ 5597 h 5597"/>
                      <a:gd name="T80" fmla="*/ 1793 w 5597"/>
                      <a:gd name="T81" fmla="*/ 5597 h 5597"/>
                      <a:gd name="T82" fmla="*/ 1885 w 5597"/>
                      <a:gd name="T83" fmla="*/ 5586 h 5597"/>
                      <a:gd name="T84" fmla="*/ 2080 w 5597"/>
                      <a:gd name="T85" fmla="*/ 5529 h 5597"/>
                      <a:gd name="T86" fmla="*/ 2263 w 5597"/>
                      <a:gd name="T87" fmla="*/ 5431 h 5597"/>
                      <a:gd name="T88" fmla="*/ 2432 w 5597"/>
                      <a:gd name="T89" fmla="*/ 5300 h 5597"/>
                      <a:gd name="T90" fmla="*/ 2618 w 5597"/>
                      <a:gd name="T91" fmla="*/ 5104 h 5597"/>
                      <a:gd name="T92" fmla="*/ 2849 w 5597"/>
                      <a:gd name="T93" fmla="*/ 4756 h 5597"/>
                      <a:gd name="T94" fmla="*/ 2957 w 5597"/>
                      <a:gd name="T95" fmla="*/ 4505 h 5597"/>
                      <a:gd name="T96" fmla="*/ 2957 w 5597"/>
                      <a:gd name="T97" fmla="*/ 4505 h 5597"/>
                      <a:gd name="T98" fmla="*/ 3035 w 5597"/>
                      <a:gd name="T99" fmla="*/ 4271 h 5597"/>
                      <a:gd name="T100" fmla="*/ 3079 w 5597"/>
                      <a:gd name="T101" fmla="*/ 4210 h 5597"/>
                      <a:gd name="T102" fmla="*/ 4394 w 5597"/>
                      <a:gd name="T103" fmla="*/ 2972 h 5597"/>
                      <a:gd name="T104" fmla="*/ 4531 w 5597"/>
                      <a:gd name="T105" fmla="*/ 2926 h 5597"/>
                      <a:gd name="T106" fmla="*/ 4883 w 5597"/>
                      <a:gd name="T107" fmla="*/ 2755 h 5597"/>
                      <a:gd name="T108" fmla="*/ 5088 w 5597"/>
                      <a:gd name="T109" fmla="*/ 2618 h 5597"/>
                      <a:gd name="T110" fmla="*/ 5278 w 5597"/>
                      <a:gd name="T111" fmla="*/ 2454 h 5597"/>
                      <a:gd name="T112" fmla="*/ 5436 w 5597"/>
                      <a:gd name="T113" fmla="*/ 2263 h 5597"/>
                      <a:gd name="T114" fmla="*/ 5548 w 5597"/>
                      <a:gd name="T115" fmla="*/ 2045 h 5597"/>
                      <a:gd name="T116" fmla="*/ 5597 w 5597"/>
                      <a:gd name="T117" fmla="*/ 1804 h 5597"/>
                      <a:gd name="T118" fmla="*/ 5583 w 5597"/>
                      <a:gd name="T119" fmla="*/ 1607 h 55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5597" h="5597">
                        <a:moveTo>
                          <a:pt x="5583" y="1607"/>
                        </a:moveTo>
                        <a:lnTo>
                          <a:pt x="5568" y="1541"/>
                        </a:lnTo>
                        <a:lnTo>
                          <a:pt x="5524" y="1419"/>
                        </a:lnTo>
                        <a:lnTo>
                          <a:pt x="5466" y="1308"/>
                        </a:lnTo>
                        <a:lnTo>
                          <a:pt x="5399" y="1204"/>
                        </a:lnTo>
                        <a:lnTo>
                          <a:pt x="5363" y="1155"/>
                        </a:lnTo>
                        <a:lnTo>
                          <a:pt x="5270" y="1031"/>
                        </a:lnTo>
                        <a:lnTo>
                          <a:pt x="5071" y="796"/>
                        </a:lnTo>
                        <a:lnTo>
                          <a:pt x="4855" y="576"/>
                        </a:lnTo>
                        <a:lnTo>
                          <a:pt x="4624" y="371"/>
                        </a:lnTo>
                        <a:lnTo>
                          <a:pt x="4501" y="277"/>
                        </a:lnTo>
                        <a:lnTo>
                          <a:pt x="4426" y="221"/>
                        </a:lnTo>
                        <a:lnTo>
                          <a:pt x="4294" y="139"/>
                        </a:lnTo>
                        <a:lnTo>
                          <a:pt x="4197" y="89"/>
                        </a:lnTo>
                        <a:lnTo>
                          <a:pt x="4094" y="46"/>
                        </a:lnTo>
                        <a:lnTo>
                          <a:pt x="3983" y="16"/>
                        </a:lnTo>
                        <a:lnTo>
                          <a:pt x="3868" y="0"/>
                        </a:lnTo>
                        <a:lnTo>
                          <a:pt x="3747" y="3"/>
                        </a:lnTo>
                        <a:lnTo>
                          <a:pt x="3685" y="12"/>
                        </a:lnTo>
                        <a:lnTo>
                          <a:pt x="3623" y="25"/>
                        </a:lnTo>
                        <a:lnTo>
                          <a:pt x="3508" y="64"/>
                        </a:lnTo>
                        <a:lnTo>
                          <a:pt x="3402" y="114"/>
                        </a:lnTo>
                        <a:lnTo>
                          <a:pt x="3303" y="175"/>
                        </a:lnTo>
                        <a:lnTo>
                          <a:pt x="3214" y="245"/>
                        </a:lnTo>
                        <a:lnTo>
                          <a:pt x="3132" y="324"/>
                        </a:lnTo>
                        <a:lnTo>
                          <a:pt x="3056" y="407"/>
                        </a:lnTo>
                        <a:lnTo>
                          <a:pt x="2990" y="495"/>
                        </a:lnTo>
                        <a:lnTo>
                          <a:pt x="2900" y="630"/>
                        </a:lnTo>
                        <a:lnTo>
                          <a:pt x="2804" y="808"/>
                        </a:lnTo>
                        <a:lnTo>
                          <a:pt x="2702" y="1049"/>
                        </a:lnTo>
                        <a:lnTo>
                          <a:pt x="2662" y="1159"/>
                        </a:lnTo>
                        <a:lnTo>
                          <a:pt x="2662" y="1159"/>
                        </a:lnTo>
                        <a:lnTo>
                          <a:pt x="2635" y="1235"/>
                        </a:lnTo>
                        <a:lnTo>
                          <a:pt x="2601" y="1308"/>
                        </a:lnTo>
                        <a:lnTo>
                          <a:pt x="2584" y="1336"/>
                        </a:lnTo>
                        <a:lnTo>
                          <a:pt x="2516" y="1419"/>
                        </a:lnTo>
                        <a:lnTo>
                          <a:pt x="2356" y="1588"/>
                        </a:lnTo>
                        <a:lnTo>
                          <a:pt x="1931" y="2001"/>
                        </a:lnTo>
                        <a:lnTo>
                          <a:pt x="1691" y="2228"/>
                        </a:lnTo>
                        <a:lnTo>
                          <a:pt x="1506" y="2401"/>
                        </a:lnTo>
                        <a:lnTo>
                          <a:pt x="1386" y="2519"/>
                        </a:lnTo>
                        <a:lnTo>
                          <a:pt x="1367" y="2536"/>
                        </a:lnTo>
                        <a:lnTo>
                          <a:pt x="1324" y="2562"/>
                        </a:lnTo>
                        <a:lnTo>
                          <a:pt x="1301" y="2570"/>
                        </a:lnTo>
                        <a:lnTo>
                          <a:pt x="1089" y="2641"/>
                        </a:lnTo>
                        <a:lnTo>
                          <a:pt x="1006" y="2670"/>
                        </a:lnTo>
                        <a:lnTo>
                          <a:pt x="828" y="2753"/>
                        </a:lnTo>
                        <a:lnTo>
                          <a:pt x="647" y="2862"/>
                        </a:lnTo>
                        <a:lnTo>
                          <a:pt x="514" y="2962"/>
                        </a:lnTo>
                        <a:lnTo>
                          <a:pt x="429" y="3033"/>
                        </a:lnTo>
                        <a:lnTo>
                          <a:pt x="350" y="3110"/>
                        </a:lnTo>
                        <a:lnTo>
                          <a:pt x="274" y="3192"/>
                        </a:lnTo>
                        <a:lnTo>
                          <a:pt x="206" y="3279"/>
                        </a:lnTo>
                        <a:lnTo>
                          <a:pt x="145" y="3370"/>
                        </a:lnTo>
                        <a:lnTo>
                          <a:pt x="93" y="3464"/>
                        </a:lnTo>
                        <a:lnTo>
                          <a:pt x="52" y="3564"/>
                        </a:lnTo>
                        <a:lnTo>
                          <a:pt x="21" y="3666"/>
                        </a:lnTo>
                        <a:lnTo>
                          <a:pt x="4" y="3771"/>
                        </a:lnTo>
                        <a:lnTo>
                          <a:pt x="0" y="3824"/>
                        </a:lnTo>
                        <a:lnTo>
                          <a:pt x="0" y="3875"/>
                        </a:lnTo>
                        <a:lnTo>
                          <a:pt x="8" y="3974"/>
                        </a:lnTo>
                        <a:lnTo>
                          <a:pt x="25" y="4068"/>
                        </a:lnTo>
                        <a:lnTo>
                          <a:pt x="51" y="4157"/>
                        </a:lnTo>
                        <a:lnTo>
                          <a:pt x="99" y="4283"/>
                        </a:lnTo>
                        <a:lnTo>
                          <a:pt x="173" y="4426"/>
                        </a:lnTo>
                        <a:lnTo>
                          <a:pt x="210" y="4486"/>
                        </a:lnTo>
                        <a:lnTo>
                          <a:pt x="255" y="4557"/>
                        </a:lnTo>
                        <a:lnTo>
                          <a:pt x="352" y="4695"/>
                        </a:lnTo>
                        <a:lnTo>
                          <a:pt x="458" y="4826"/>
                        </a:lnTo>
                        <a:lnTo>
                          <a:pt x="573" y="4951"/>
                        </a:lnTo>
                        <a:lnTo>
                          <a:pt x="694" y="5068"/>
                        </a:lnTo>
                        <a:lnTo>
                          <a:pt x="821" y="5178"/>
                        </a:lnTo>
                        <a:lnTo>
                          <a:pt x="957" y="5279"/>
                        </a:lnTo>
                        <a:lnTo>
                          <a:pt x="1097" y="5373"/>
                        </a:lnTo>
                        <a:lnTo>
                          <a:pt x="1170" y="5415"/>
                        </a:lnTo>
                        <a:lnTo>
                          <a:pt x="1225" y="5446"/>
                        </a:lnTo>
                        <a:lnTo>
                          <a:pt x="1354" y="5508"/>
                        </a:lnTo>
                        <a:lnTo>
                          <a:pt x="1501" y="5561"/>
                        </a:lnTo>
                        <a:lnTo>
                          <a:pt x="1623" y="5588"/>
                        </a:lnTo>
                        <a:lnTo>
                          <a:pt x="1710" y="5597"/>
                        </a:lnTo>
                        <a:lnTo>
                          <a:pt x="1753" y="5597"/>
                        </a:lnTo>
                        <a:lnTo>
                          <a:pt x="1793" y="5597"/>
                        </a:lnTo>
                        <a:lnTo>
                          <a:pt x="1834" y="5593"/>
                        </a:lnTo>
                        <a:lnTo>
                          <a:pt x="1885" y="5586"/>
                        </a:lnTo>
                        <a:lnTo>
                          <a:pt x="1985" y="5564"/>
                        </a:lnTo>
                        <a:lnTo>
                          <a:pt x="2080" y="5529"/>
                        </a:lnTo>
                        <a:lnTo>
                          <a:pt x="2174" y="5486"/>
                        </a:lnTo>
                        <a:lnTo>
                          <a:pt x="2263" y="5431"/>
                        </a:lnTo>
                        <a:lnTo>
                          <a:pt x="2350" y="5369"/>
                        </a:lnTo>
                        <a:lnTo>
                          <a:pt x="2432" y="5300"/>
                        </a:lnTo>
                        <a:lnTo>
                          <a:pt x="2509" y="5226"/>
                        </a:lnTo>
                        <a:lnTo>
                          <a:pt x="2618" y="5104"/>
                        </a:lnTo>
                        <a:lnTo>
                          <a:pt x="2744" y="4932"/>
                        </a:lnTo>
                        <a:lnTo>
                          <a:pt x="2849" y="4756"/>
                        </a:lnTo>
                        <a:lnTo>
                          <a:pt x="2928" y="4585"/>
                        </a:lnTo>
                        <a:lnTo>
                          <a:pt x="2957" y="4505"/>
                        </a:lnTo>
                        <a:lnTo>
                          <a:pt x="2957" y="4505"/>
                        </a:lnTo>
                        <a:lnTo>
                          <a:pt x="2957" y="4505"/>
                        </a:lnTo>
                        <a:lnTo>
                          <a:pt x="3026" y="4295"/>
                        </a:lnTo>
                        <a:lnTo>
                          <a:pt x="3035" y="4271"/>
                        </a:lnTo>
                        <a:lnTo>
                          <a:pt x="3062" y="4228"/>
                        </a:lnTo>
                        <a:lnTo>
                          <a:pt x="3079" y="4210"/>
                        </a:lnTo>
                        <a:lnTo>
                          <a:pt x="4280" y="3011"/>
                        </a:lnTo>
                        <a:lnTo>
                          <a:pt x="4394" y="2972"/>
                        </a:lnTo>
                        <a:lnTo>
                          <a:pt x="4442" y="2956"/>
                        </a:lnTo>
                        <a:lnTo>
                          <a:pt x="4531" y="2926"/>
                        </a:lnTo>
                        <a:lnTo>
                          <a:pt x="4727" y="2840"/>
                        </a:lnTo>
                        <a:lnTo>
                          <a:pt x="4883" y="2755"/>
                        </a:lnTo>
                        <a:lnTo>
                          <a:pt x="4986" y="2690"/>
                        </a:lnTo>
                        <a:lnTo>
                          <a:pt x="5088" y="2618"/>
                        </a:lnTo>
                        <a:lnTo>
                          <a:pt x="5187" y="2539"/>
                        </a:lnTo>
                        <a:lnTo>
                          <a:pt x="5278" y="2454"/>
                        </a:lnTo>
                        <a:lnTo>
                          <a:pt x="5362" y="2361"/>
                        </a:lnTo>
                        <a:lnTo>
                          <a:pt x="5436" y="2263"/>
                        </a:lnTo>
                        <a:lnTo>
                          <a:pt x="5499" y="2158"/>
                        </a:lnTo>
                        <a:lnTo>
                          <a:pt x="5548" y="2045"/>
                        </a:lnTo>
                        <a:lnTo>
                          <a:pt x="5581" y="1928"/>
                        </a:lnTo>
                        <a:lnTo>
                          <a:pt x="5597" y="1804"/>
                        </a:lnTo>
                        <a:lnTo>
                          <a:pt x="5593" y="1674"/>
                        </a:lnTo>
                        <a:lnTo>
                          <a:pt x="5583" y="1607"/>
                        </a:lnTo>
                        <a:close/>
                      </a:path>
                    </a:pathLst>
                  </a:custGeom>
                  <a:gradFill>
                    <a:gsLst>
                      <a:gs pos="53992">
                        <a:srgbClr val="FFC000">
                          <a:lumMod val="20000"/>
                          <a:lumOff val="80000"/>
                        </a:srgbClr>
                      </a:gs>
                      <a:gs pos="30000">
                        <a:srgbClr val="FFC000">
                          <a:lumMod val="40000"/>
                          <a:lumOff val="60000"/>
                        </a:srgbClr>
                      </a:gs>
                      <a:gs pos="15000">
                        <a:srgbClr val="FFC000">
                          <a:lumMod val="60000"/>
                          <a:lumOff val="40000"/>
                        </a:srgbClr>
                      </a:gs>
                      <a:gs pos="94000">
                        <a:srgbClr val="FFC000">
                          <a:lumMod val="60000"/>
                          <a:lumOff val="40000"/>
                        </a:srgbClr>
                      </a:gs>
                      <a:gs pos="75000">
                        <a:srgbClr val="FFC000">
                          <a:lumMod val="40000"/>
                          <a:lumOff val="60000"/>
                        </a:srgbClr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華康鋼筆體W2" pitchFamily="65" charset="-120"/>
                    </a:endParaRPr>
                  </a:p>
                </p:txBody>
              </p:sp>
              <p:sp>
                <p:nvSpPr>
                  <p:cNvPr id="641" name="Freeform 103">
                    <a:extLst>
                      <a:ext uri="{FF2B5EF4-FFF2-40B4-BE49-F238E27FC236}">
                        <a16:creationId xmlns:a16="http://schemas.microsoft.com/office/drawing/2014/main" id="{2C965540-9BFE-49A1-BCA2-DD53894A1E7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2700000">
                    <a:off x="6186395" y="5889588"/>
                    <a:ext cx="262280" cy="262395"/>
                  </a:xfrm>
                  <a:custGeom>
                    <a:avLst/>
                    <a:gdLst>
                      <a:gd name="T0" fmla="*/ 2064 w 2064"/>
                      <a:gd name="T1" fmla="*/ 1743 h 2064"/>
                      <a:gd name="T2" fmla="*/ 2012 w 2064"/>
                      <a:gd name="T3" fmla="*/ 1760 h 2064"/>
                      <a:gd name="T4" fmla="*/ 1962 w 2064"/>
                      <a:gd name="T5" fmla="*/ 1778 h 2064"/>
                      <a:gd name="T6" fmla="*/ 1675 w 2064"/>
                      <a:gd name="T7" fmla="*/ 2064 h 2064"/>
                      <a:gd name="T8" fmla="*/ 0 w 2064"/>
                      <a:gd name="T9" fmla="*/ 393 h 2064"/>
                      <a:gd name="T10" fmla="*/ 96 w 2064"/>
                      <a:gd name="T11" fmla="*/ 295 h 2064"/>
                      <a:gd name="T12" fmla="*/ 174 w 2064"/>
                      <a:gd name="T13" fmla="*/ 211 h 2064"/>
                      <a:gd name="T14" fmla="*/ 212 w 2064"/>
                      <a:gd name="T15" fmla="*/ 168 h 2064"/>
                      <a:gd name="T16" fmla="*/ 268 w 2064"/>
                      <a:gd name="T17" fmla="*/ 99 h 2064"/>
                      <a:gd name="T18" fmla="*/ 283 w 2064"/>
                      <a:gd name="T19" fmla="*/ 75 h 2064"/>
                      <a:gd name="T20" fmla="*/ 301 w 2064"/>
                      <a:gd name="T21" fmla="*/ 39 h 2064"/>
                      <a:gd name="T22" fmla="*/ 317 w 2064"/>
                      <a:gd name="T23" fmla="*/ 0 h 2064"/>
                      <a:gd name="T24" fmla="*/ 2064 w 2064"/>
                      <a:gd name="T25" fmla="*/ 1743 h 20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064" h="2064">
                        <a:moveTo>
                          <a:pt x="2064" y="1743"/>
                        </a:moveTo>
                        <a:lnTo>
                          <a:pt x="2012" y="1760"/>
                        </a:lnTo>
                        <a:lnTo>
                          <a:pt x="1962" y="1778"/>
                        </a:lnTo>
                        <a:lnTo>
                          <a:pt x="1675" y="2064"/>
                        </a:lnTo>
                        <a:lnTo>
                          <a:pt x="0" y="393"/>
                        </a:lnTo>
                        <a:lnTo>
                          <a:pt x="96" y="295"/>
                        </a:lnTo>
                        <a:lnTo>
                          <a:pt x="174" y="211"/>
                        </a:lnTo>
                        <a:lnTo>
                          <a:pt x="212" y="168"/>
                        </a:lnTo>
                        <a:lnTo>
                          <a:pt x="268" y="99"/>
                        </a:lnTo>
                        <a:lnTo>
                          <a:pt x="283" y="75"/>
                        </a:lnTo>
                        <a:lnTo>
                          <a:pt x="301" y="39"/>
                        </a:lnTo>
                        <a:lnTo>
                          <a:pt x="317" y="0"/>
                        </a:lnTo>
                        <a:lnTo>
                          <a:pt x="2064" y="1743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31000">
                        <a:srgbClr val="D6B259"/>
                      </a:gs>
                      <a:gs pos="0">
                        <a:srgbClr val="FFC000">
                          <a:lumMod val="75000"/>
                        </a:srgbClr>
                      </a:gs>
                      <a:gs pos="50000">
                        <a:srgbClr val="FFC000">
                          <a:lumMod val="75000"/>
                          <a:tint val="44500"/>
                          <a:satMod val="160000"/>
                        </a:srgbClr>
                      </a:gs>
                      <a:gs pos="70000">
                        <a:srgbClr val="D6B259"/>
                      </a:gs>
                      <a:gs pos="100000">
                        <a:srgbClr val="FFC000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1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華康鋼筆體W2" pitchFamily="65" charset="-120"/>
                    </a:endParaRPr>
                  </a:p>
                </p:txBody>
              </p:sp>
              <p:sp>
                <p:nvSpPr>
                  <p:cNvPr id="642" name="Freeform 104">
                    <a:extLst>
                      <a:ext uri="{FF2B5EF4-FFF2-40B4-BE49-F238E27FC236}">
                        <a16:creationId xmlns:a16="http://schemas.microsoft.com/office/drawing/2014/main" id="{D83F164E-660F-4EDF-87CA-07A3D559D01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2700000">
                    <a:off x="6094923" y="5889953"/>
                    <a:ext cx="259993" cy="258199"/>
                  </a:xfrm>
                  <a:custGeom>
                    <a:avLst/>
                    <a:gdLst>
                      <a:gd name="T0" fmla="*/ 2046 w 2046"/>
                      <a:gd name="T1" fmla="*/ 1678 h 2032"/>
                      <a:gd name="T2" fmla="*/ 1690 w 2046"/>
                      <a:gd name="T3" fmla="*/ 2032 h 2032"/>
                      <a:gd name="T4" fmla="*/ 0 w 2046"/>
                      <a:gd name="T5" fmla="*/ 344 h 2032"/>
                      <a:gd name="T6" fmla="*/ 175 w 2046"/>
                      <a:gd name="T7" fmla="*/ 181 h 2032"/>
                      <a:gd name="T8" fmla="*/ 366 w 2046"/>
                      <a:gd name="T9" fmla="*/ 0 h 2032"/>
                      <a:gd name="T10" fmla="*/ 2046 w 2046"/>
                      <a:gd name="T11" fmla="*/ 1678 h 20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046" h="2032">
                        <a:moveTo>
                          <a:pt x="2046" y="1678"/>
                        </a:moveTo>
                        <a:lnTo>
                          <a:pt x="1690" y="2032"/>
                        </a:lnTo>
                        <a:lnTo>
                          <a:pt x="0" y="344"/>
                        </a:lnTo>
                        <a:lnTo>
                          <a:pt x="175" y="181"/>
                        </a:lnTo>
                        <a:lnTo>
                          <a:pt x="366" y="0"/>
                        </a:lnTo>
                        <a:lnTo>
                          <a:pt x="2046" y="167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1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華康鋼筆體W2" pitchFamily="65" charset="-120"/>
                    </a:endParaRPr>
                  </a:p>
                </p:txBody>
              </p:sp>
              <p:sp>
                <p:nvSpPr>
                  <p:cNvPr id="643" name="Freeform 105">
                    <a:extLst>
                      <a:ext uri="{FF2B5EF4-FFF2-40B4-BE49-F238E27FC236}">
                        <a16:creationId xmlns:a16="http://schemas.microsoft.com/office/drawing/2014/main" id="{F629CE41-4892-45B2-A699-35E3F737051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18900000" flipH="1">
                    <a:off x="5994096" y="5888878"/>
                    <a:ext cx="262395" cy="262280"/>
                  </a:xfrm>
                  <a:custGeom>
                    <a:avLst/>
                    <a:gdLst>
                      <a:gd name="T0" fmla="*/ 2064 w 2064"/>
                      <a:gd name="T1" fmla="*/ 1743 h 2064"/>
                      <a:gd name="T2" fmla="*/ 2012 w 2064"/>
                      <a:gd name="T3" fmla="*/ 1760 h 2064"/>
                      <a:gd name="T4" fmla="*/ 1962 w 2064"/>
                      <a:gd name="T5" fmla="*/ 1778 h 2064"/>
                      <a:gd name="T6" fmla="*/ 1675 w 2064"/>
                      <a:gd name="T7" fmla="*/ 2064 h 2064"/>
                      <a:gd name="T8" fmla="*/ 0 w 2064"/>
                      <a:gd name="T9" fmla="*/ 393 h 2064"/>
                      <a:gd name="T10" fmla="*/ 96 w 2064"/>
                      <a:gd name="T11" fmla="*/ 295 h 2064"/>
                      <a:gd name="T12" fmla="*/ 174 w 2064"/>
                      <a:gd name="T13" fmla="*/ 211 h 2064"/>
                      <a:gd name="T14" fmla="*/ 212 w 2064"/>
                      <a:gd name="T15" fmla="*/ 168 h 2064"/>
                      <a:gd name="T16" fmla="*/ 268 w 2064"/>
                      <a:gd name="T17" fmla="*/ 99 h 2064"/>
                      <a:gd name="T18" fmla="*/ 283 w 2064"/>
                      <a:gd name="T19" fmla="*/ 75 h 2064"/>
                      <a:gd name="T20" fmla="*/ 301 w 2064"/>
                      <a:gd name="T21" fmla="*/ 39 h 2064"/>
                      <a:gd name="T22" fmla="*/ 317 w 2064"/>
                      <a:gd name="T23" fmla="*/ 0 h 2064"/>
                      <a:gd name="T24" fmla="*/ 2064 w 2064"/>
                      <a:gd name="T25" fmla="*/ 1743 h 20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064" h="2064">
                        <a:moveTo>
                          <a:pt x="2064" y="1743"/>
                        </a:moveTo>
                        <a:lnTo>
                          <a:pt x="2012" y="1760"/>
                        </a:lnTo>
                        <a:lnTo>
                          <a:pt x="1962" y="1778"/>
                        </a:lnTo>
                        <a:lnTo>
                          <a:pt x="1675" y="2064"/>
                        </a:lnTo>
                        <a:lnTo>
                          <a:pt x="0" y="393"/>
                        </a:lnTo>
                        <a:lnTo>
                          <a:pt x="96" y="295"/>
                        </a:lnTo>
                        <a:lnTo>
                          <a:pt x="174" y="211"/>
                        </a:lnTo>
                        <a:lnTo>
                          <a:pt x="212" y="168"/>
                        </a:lnTo>
                        <a:lnTo>
                          <a:pt x="268" y="99"/>
                        </a:lnTo>
                        <a:lnTo>
                          <a:pt x="283" y="75"/>
                        </a:lnTo>
                        <a:lnTo>
                          <a:pt x="301" y="39"/>
                        </a:lnTo>
                        <a:lnTo>
                          <a:pt x="317" y="0"/>
                        </a:lnTo>
                        <a:lnTo>
                          <a:pt x="2064" y="1743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1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華康鋼筆體W2" pitchFamily="65" charset="-120"/>
                    </a:endParaRPr>
                  </a:p>
                </p:txBody>
              </p:sp>
              <p:sp>
                <p:nvSpPr>
                  <p:cNvPr id="645" name="Freeform 107">
                    <a:extLst>
                      <a:ext uri="{FF2B5EF4-FFF2-40B4-BE49-F238E27FC236}">
                        <a16:creationId xmlns:a16="http://schemas.microsoft.com/office/drawing/2014/main" id="{DB7070B6-73BB-4FC5-AD36-DA44DE88D24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2700000">
                    <a:off x="5845562" y="5863988"/>
                    <a:ext cx="312220" cy="309687"/>
                  </a:xfrm>
                  <a:custGeom>
                    <a:avLst/>
                    <a:gdLst>
                      <a:gd name="T0" fmla="*/ 819 w 819"/>
                      <a:gd name="T1" fmla="*/ 662 h 812"/>
                      <a:gd name="T2" fmla="*/ 135 w 819"/>
                      <a:gd name="T3" fmla="*/ 0 h 812"/>
                      <a:gd name="T4" fmla="*/ 0 w 819"/>
                      <a:gd name="T5" fmla="*/ 109 h 812"/>
                      <a:gd name="T6" fmla="*/ 722 w 819"/>
                      <a:gd name="T7" fmla="*/ 812 h 812"/>
                      <a:gd name="T8" fmla="*/ 819 w 819"/>
                      <a:gd name="T9" fmla="*/ 662 h 8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19" h="812">
                        <a:moveTo>
                          <a:pt x="819" y="662"/>
                        </a:moveTo>
                        <a:cubicBezTo>
                          <a:pt x="203" y="46"/>
                          <a:pt x="430" y="279"/>
                          <a:pt x="135" y="0"/>
                        </a:cubicBezTo>
                        <a:cubicBezTo>
                          <a:pt x="39" y="42"/>
                          <a:pt x="0" y="109"/>
                          <a:pt x="0" y="109"/>
                        </a:cubicBezTo>
                        <a:cubicBezTo>
                          <a:pt x="0" y="109"/>
                          <a:pt x="363" y="466"/>
                          <a:pt x="722" y="812"/>
                        </a:cubicBezTo>
                        <a:cubicBezTo>
                          <a:pt x="802" y="733"/>
                          <a:pt x="775" y="743"/>
                          <a:pt x="819" y="662"/>
                        </a:cubicBezTo>
                        <a:close/>
                      </a:path>
                    </a:pathLst>
                  </a:custGeom>
                  <a:solidFill>
                    <a:srgbClr val="996633"/>
                  </a:solidFill>
                  <a:ln w="9525">
                    <a:solidFill>
                      <a:srgbClr val="996633"/>
                    </a:solidFill>
                    <a:round/>
                    <a:headEnd/>
                    <a:tailEnd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1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華康鋼筆體W2" pitchFamily="65" charset="-120"/>
                    </a:endParaRPr>
                  </a:p>
                </p:txBody>
              </p:sp>
            </p:grpSp>
            <p:cxnSp>
              <p:nvCxnSpPr>
                <p:cNvPr id="638" name="直線接點 637">
                  <a:extLst>
                    <a:ext uri="{FF2B5EF4-FFF2-40B4-BE49-F238E27FC236}">
                      <a16:creationId xmlns:a16="http://schemas.microsoft.com/office/drawing/2014/main" id="{EDBC34C1-99AF-4942-B0F4-7AC2FA87C3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6778800" y="5842800"/>
                  <a:ext cx="0" cy="360000"/>
                </a:xfrm>
                <a:prstGeom prst="line">
                  <a:avLst/>
                </a:prstGeom>
                <a:noFill/>
                <a:ln w="57150" cap="flat" cmpd="sng" algn="ctr">
                  <a:gradFill flip="none" rotWithShape="1">
                    <a:gsLst>
                      <a:gs pos="0">
                        <a:sysClr val="windowText" lastClr="000000">
                          <a:lumMod val="65000"/>
                          <a:lumOff val="35000"/>
                        </a:sysClr>
                      </a:gs>
                      <a:gs pos="81000">
                        <a:srgbClr val="5B9BD5">
                          <a:lumMod val="45000"/>
                          <a:lumOff val="55000"/>
                        </a:srgbClr>
                      </a:gs>
                      <a:gs pos="100000">
                        <a:srgbClr val="5B9BD5">
                          <a:lumMod val="45000"/>
                          <a:lumOff val="55000"/>
                        </a:srgbClr>
                      </a:gs>
                      <a:gs pos="100000">
                        <a:srgbClr val="5B9BD5">
                          <a:lumMod val="30000"/>
                          <a:lumOff val="70000"/>
                        </a:srgbClr>
                      </a:gs>
                    </a:gsLst>
                    <a:lin ang="0" scaled="1"/>
                    <a:tileRect/>
                  </a:gradFill>
                  <a:prstDash val="solid"/>
                  <a:miter lim="800000"/>
                </a:ln>
                <a:effectLst/>
              </p:spPr>
            </p:cxnSp>
            <p:cxnSp>
              <p:nvCxnSpPr>
                <p:cNvPr id="639" name="直線接點 638">
                  <a:extLst>
                    <a:ext uri="{FF2B5EF4-FFF2-40B4-BE49-F238E27FC236}">
                      <a16:creationId xmlns:a16="http://schemas.microsoft.com/office/drawing/2014/main" id="{1FAD22B2-BDE0-431E-872E-B40653FA7E4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5648400" y="5841611"/>
                  <a:ext cx="0" cy="360000"/>
                </a:xfrm>
                <a:prstGeom prst="line">
                  <a:avLst/>
                </a:prstGeom>
                <a:noFill/>
                <a:ln w="57150" cap="flat" cmpd="sng" algn="ctr">
                  <a:gradFill flip="none" rotWithShape="1">
                    <a:gsLst>
                      <a:gs pos="0">
                        <a:sysClr val="windowText" lastClr="000000">
                          <a:lumMod val="65000"/>
                          <a:lumOff val="35000"/>
                        </a:sysClr>
                      </a:gs>
                      <a:gs pos="81000">
                        <a:srgbClr val="5B9BD5">
                          <a:lumMod val="45000"/>
                          <a:lumOff val="55000"/>
                        </a:srgbClr>
                      </a:gs>
                      <a:gs pos="100000">
                        <a:srgbClr val="5B9BD5">
                          <a:lumMod val="45000"/>
                          <a:lumOff val="55000"/>
                        </a:srgbClr>
                      </a:gs>
                      <a:gs pos="100000">
                        <a:srgbClr val="5B9BD5">
                          <a:lumMod val="30000"/>
                          <a:lumOff val="70000"/>
                        </a:srgbClr>
                      </a:gs>
                    </a:gsLst>
                    <a:lin ang="0" scaled="1"/>
                    <a:tileRect/>
                  </a:gradFill>
                  <a:prstDash val="solid"/>
                  <a:miter lim="800000"/>
                </a:ln>
                <a:effectLst/>
              </p:spPr>
            </p:cxnSp>
          </p:grpSp>
          <p:grpSp>
            <p:nvGrpSpPr>
              <p:cNvPr id="646" name="群組 645">
                <a:extLst>
                  <a:ext uri="{FF2B5EF4-FFF2-40B4-BE49-F238E27FC236}">
                    <a16:creationId xmlns:a16="http://schemas.microsoft.com/office/drawing/2014/main" id="{C38B35C7-C546-479F-901A-14B25D0F8D87}"/>
                  </a:ext>
                </a:extLst>
              </p:cNvPr>
              <p:cNvGrpSpPr/>
              <p:nvPr/>
            </p:nvGrpSpPr>
            <p:grpSpPr>
              <a:xfrm>
                <a:off x="3286555" y="2025705"/>
                <a:ext cx="1490400" cy="710978"/>
                <a:chOff x="5468400" y="5662891"/>
                <a:chExt cx="1490400" cy="710978"/>
              </a:xfrm>
            </p:grpSpPr>
            <p:grpSp>
              <p:nvGrpSpPr>
                <p:cNvPr id="647" name="群組 646">
                  <a:extLst>
                    <a:ext uri="{FF2B5EF4-FFF2-40B4-BE49-F238E27FC236}">
                      <a16:creationId xmlns:a16="http://schemas.microsoft.com/office/drawing/2014/main" id="{7064AE62-BB0E-4A8B-B6B0-91E6E6A22640}"/>
                    </a:ext>
                  </a:extLst>
                </p:cNvPr>
                <p:cNvGrpSpPr/>
                <p:nvPr/>
              </p:nvGrpSpPr>
              <p:grpSpPr>
                <a:xfrm>
                  <a:off x="5846828" y="5662891"/>
                  <a:ext cx="728209" cy="710978"/>
                  <a:chOff x="5846828" y="5662891"/>
                  <a:chExt cx="728209" cy="710978"/>
                </a:xfrm>
              </p:grpSpPr>
              <p:sp>
                <p:nvSpPr>
                  <p:cNvPr id="650" name="Freeform 102">
                    <a:extLst>
                      <a:ext uri="{FF2B5EF4-FFF2-40B4-BE49-F238E27FC236}">
                        <a16:creationId xmlns:a16="http://schemas.microsoft.com/office/drawing/2014/main" id="{6731A92A-EF5F-40C7-9C68-8FE7B0B065E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2700000">
                    <a:off x="5863904" y="5662736"/>
                    <a:ext cx="710978" cy="711288"/>
                  </a:xfrm>
                  <a:custGeom>
                    <a:avLst/>
                    <a:gdLst>
                      <a:gd name="T0" fmla="*/ 5568 w 5597"/>
                      <a:gd name="T1" fmla="*/ 1541 h 5597"/>
                      <a:gd name="T2" fmla="*/ 5466 w 5597"/>
                      <a:gd name="T3" fmla="*/ 1308 h 5597"/>
                      <a:gd name="T4" fmla="*/ 5363 w 5597"/>
                      <a:gd name="T5" fmla="*/ 1155 h 5597"/>
                      <a:gd name="T6" fmla="*/ 5071 w 5597"/>
                      <a:gd name="T7" fmla="*/ 796 h 5597"/>
                      <a:gd name="T8" fmla="*/ 4624 w 5597"/>
                      <a:gd name="T9" fmla="*/ 371 h 5597"/>
                      <a:gd name="T10" fmla="*/ 4426 w 5597"/>
                      <a:gd name="T11" fmla="*/ 221 h 5597"/>
                      <a:gd name="T12" fmla="*/ 4197 w 5597"/>
                      <a:gd name="T13" fmla="*/ 89 h 5597"/>
                      <a:gd name="T14" fmla="*/ 3983 w 5597"/>
                      <a:gd name="T15" fmla="*/ 16 h 5597"/>
                      <a:gd name="T16" fmla="*/ 3747 w 5597"/>
                      <a:gd name="T17" fmla="*/ 3 h 5597"/>
                      <a:gd name="T18" fmla="*/ 3623 w 5597"/>
                      <a:gd name="T19" fmla="*/ 25 h 5597"/>
                      <a:gd name="T20" fmla="*/ 3402 w 5597"/>
                      <a:gd name="T21" fmla="*/ 114 h 5597"/>
                      <a:gd name="T22" fmla="*/ 3214 w 5597"/>
                      <a:gd name="T23" fmla="*/ 245 h 5597"/>
                      <a:gd name="T24" fmla="*/ 3056 w 5597"/>
                      <a:gd name="T25" fmla="*/ 407 h 5597"/>
                      <a:gd name="T26" fmla="*/ 2900 w 5597"/>
                      <a:gd name="T27" fmla="*/ 630 h 5597"/>
                      <a:gd name="T28" fmla="*/ 2702 w 5597"/>
                      <a:gd name="T29" fmla="*/ 1049 h 5597"/>
                      <a:gd name="T30" fmla="*/ 2662 w 5597"/>
                      <a:gd name="T31" fmla="*/ 1159 h 5597"/>
                      <a:gd name="T32" fmla="*/ 2601 w 5597"/>
                      <a:gd name="T33" fmla="*/ 1308 h 5597"/>
                      <a:gd name="T34" fmla="*/ 2516 w 5597"/>
                      <a:gd name="T35" fmla="*/ 1419 h 5597"/>
                      <a:gd name="T36" fmla="*/ 1931 w 5597"/>
                      <a:gd name="T37" fmla="*/ 2001 h 5597"/>
                      <a:gd name="T38" fmla="*/ 1506 w 5597"/>
                      <a:gd name="T39" fmla="*/ 2401 h 5597"/>
                      <a:gd name="T40" fmla="*/ 1367 w 5597"/>
                      <a:gd name="T41" fmla="*/ 2536 h 5597"/>
                      <a:gd name="T42" fmla="*/ 1301 w 5597"/>
                      <a:gd name="T43" fmla="*/ 2570 h 5597"/>
                      <a:gd name="T44" fmla="*/ 1006 w 5597"/>
                      <a:gd name="T45" fmla="*/ 2670 h 5597"/>
                      <a:gd name="T46" fmla="*/ 647 w 5597"/>
                      <a:gd name="T47" fmla="*/ 2862 h 5597"/>
                      <a:gd name="T48" fmla="*/ 429 w 5597"/>
                      <a:gd name="T49" fmla="*/ 3033 h 5597"/>
                      <a:gd name="T50" fmla="*/ 274 w 5597"/>
                      <a:gd name="T51" fmla="*/ 3192 h 5597"/>
                      <a:gd name="T52" fmla="*/ 145 w 5597"/>
                      <a:gd name="T53" fmla="*/ 3370 h 5597"/>
                      <a:gd name="T54" fmla="*/ 52 w 5597"/>
                      <a:gd name="T55" fmla="*/ 3564 h 5597"/>
                      <a:gd name="T56" fmla="*/ 4 w 5597"/>
                      <a:gd name="T57" fmla="*/ 3771 h 5597"/>
                      <a:gd name="T58" fmla="*/ 0 w 5597"/>
                      <a:gd name="T59" fmla="*/ 3875 h 5597"/>
                      <a:gd name="T60" fmla="*/ 25 w 5597"/>
                      <a:gd name="T61" fmla="*/ 4068 h 5597"/>
                      <a:gd name="T62" fmla="*/ 99 w 5597"/>
                      <a:gd name="T63" fmla="*/ 4283 h 5597"/>
                      <a:gd name="T64" fmla="*/ 210 w 5597"/>
                      <a:gd name="T65" fmla="*/ 4486 h 5597"/>
                      <a:gd name="T66" fmla="*/ 352 w 5597"/>
                      <a:gd name="T67" fmla="*/ 4695 h 5597"/>
                      <a:gd name="T68" fmla="*/ 573 w 5597"/>
                      <a:gd name="T69" fmla="*/ 4951 h 5597"/>
                      <a:gd name="T70" fmla="*/ 821 w 5597"/>
                      <a:gd name="T71" fmla="*/ 5178 h 5597"/>
                      <a:gd name="T72" fmla="*/ 1097 w 5597"/>
                      <a:gd name="T73" fmla="*/ 5373 h 5597"/>
                      <a:gd name="T74" fmla="*/ 1225 w 5597"/>
                      <a:gd name="T75" fmla="*/ 5446 h 5597"/>
                      <a:gd name="T76" fmla="*/ 1501 w 5597"/>
                      <a:gd name="T77" fmla="*/ 5561 h 5597"/>
                      <a:gd name="T78" fmla="*/ 1710 w 5597"/>
                      <a:gd name="T79" fmla="*/ 5597 h 5597"/>
                      <a:gd name="T80" fmla="*/ 1793 w 5597"/>
                      <a:gd name="T81" fmla="*/ 5597 h 5597"/>
                      <a:gd name="T82" fmla="*/ 1885 w 5597"/>
                      <a:gd name="T83" fmla="*/ 5586 h 5597"/>
                      <a:gd name="T84" fmla="*/ 2080 w 5597"/>
                      <a:gd name="T85" fmla="*/ 5529 h 5597"/>
                      <a:gd name="T86" fmla="*/ 2263 w 5597"/>
                      <a:gd name="T87" fmla="*/ 5431 h 5597"/>
                      <a:gd name="T88" fmla="*/ 2432 w 5597"/>
                      <a:gd name="T89" fmla="*/ 5300 h 5597"/>
                      <a:gd name="T90" fmla="*/ 2618 w 5597"/>
                      <a:gd name="T91" fmla="*/ 5104 h 5597"/>
                      <a:gd name="T92" fmla="*/ 2849 w 5597"/>
                      <a:gd name="T93" fmla="*/ 4756 h 5597"/>
                      <a:gd name="T94" fmla="*/ 2957 w 5597"/>
                      <a:gd name="T95" fmla="*/ 4505 h 5597"/>
                      <a:gd name="T96" fmla="*/ 2957 w 5597"/>
                      <a:gd name="T97" fmla="*/ 4505 h 5597"/>
                      <a:gd name="T98" fmla="*/ 3035 w 5597"/>
                      <a:gd name="T99" fmla="*/ 4271 h 5597"/>
                      <a:gd name="T100" fmla="*/ 3079 w 5597"/>
                      <a:gd name="T101" fmla="*/ 4210 h 5597"/>
                      <a:gd name="T102" fmla="*/ 4394 w 5597"/>
                      <a:gd name="T103" fmla="*/ 2972 h 5597"/>
                      <a:gd name="T104" fmla="*/ 4531 w 5597"/>
                      <a:gd name="T105" fmla="*/ 2926 h 5597"/>
                      <a:gd name="T106" fmla="*/ 4883 w 5597"/>
                      <a:gd name="T107" fmla="*/ 2755 h 5597"/>
                      <a:gd name="T108" fmla="*/ 5088 w 5597"/>
                      <a:gd name="T109" fmla="*/ 2618 h 5597"/>
                      <a:gd name="T110" fmla="*/ 5278 w 5597"/>
                      <a:gd name="T111" fmla="*/ 2454 h 5597"/>
                      <a:gd name="T112" fmla="*/ 5436 w 5597"/>
                      <a:gd name="T113" fmla="*/ 2263 h 5597"/>
                      <a:gd name="T114" fmla="*/ 5548 w 5597"/>
                      <a:gd name="T115" fmla="*/ 2045 h 5597"/>
                      <a:gd name="T116" fmla="*/ 5597 w 5597"/>
                      <a:gd name="T117" fmla="*/ 1804 h 5597"/>
                      <a:gd name="T118" fmla="*/ 5583 w 5597"/>
                      <a:gd name="T119" fmla="*/ 1607 h 55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5597" h="5597">
                        <a:moveTo>
                          <a:pt x="5583" y="1607"/>
                        </a:moveTo>
                        <a:lnTo>
                          <a:pt x="5568" y="1541"/>
                        </a:lnTo>
                        <a:lnTo>
                          <a:pt x="5524" y="1419"/>
                        </a:lnTo>
                        <a:lnTo>
                          <a:pt x="5466" y="1308"/>
                        </a:lnTo>
                        <a:lnTo>
                          <a:pt x="5399" y="1204"/>
                        </a:lnTo>
                        <a:lnTo>
                          <a:pt x="5363" y="1155"/>
                        </a:lnTo>
                        <a:lnTo>
                          <a:pt x="5270" y="1031"/>
                        </a:lnTo>
                        <a:lnTo>
                          <a:pt x="5071" y="796"/>
                        </a:lnTo>
                        <a:lnTo>
                          <a:pt x="4855" y="576"/>
                        </a:lnTo>
                        <a:lnTo>
                          <a:pt x="4624" y="371"/>
                        </a:lnTo>
                        <a:lnTo>
                          <a:pt x="4501" y="277"/>
                        </a:lnTo>
                        <a:lnTo>
                          <a:pt x="4426" y="221"/>
                        </a:lnTo>
                        <a:lnTo>
                          <a:pt x="4294" y="139"/>
                        </a:lnTo>
                        <a:lnTo>
                          <a:pt x="4197" y="89"/>
                        </a:lnTo>
                        <a:lnTo>
                          <a:pt x="4094" y="46"/>
                        </a:lnTo>
                        <a:lnTo>
                          <a:pt x="3983" y="16"/>
                        </a:lnTo>
                        <a:lnTo>
                          <a:pt x="3868" y="0"/>
                        </a:lnTo>
                        <a:lnTo>
                          <a:pt x="3747" y="3"/>
                        </a:lnTo>
                        <a:lnTo>
                          <a:pt x="3685" y="12"/>
                        </a:lnTo>
                        <a:lnTo>
                          <a:pt x="3623" y="25"/>
                        </a:lnTo>
                        <a:lnTo>
                          <a:pt x="3508" y="64"/>
                        </a:lnTo>
                        <a:lnTo>
                          <a:pt x="3402" y="114"/>
                        </a:lnTo>
                        <a:lnTo>
                          <a:pt x="3303" y="175"/>
                        </a:lnTo>
                        <a:lnTo>
                          <a:pt x="3214" y="245"/>
                        </a:lnTo>
                        <a:lnTo>
                          <a:pt x="3132" y="324"/>
                        </a:lnTo>
                        <a:lnTo>
                          <a:pt x="3056" y="407"/>
                        </a:lnTo>
                        <a:lnTo>
                          <a:pt x="2990" y="495"/>
                        </a:lnTo>
                        <a:lnTo>
                          <a:pt x="2900" y="630"/>
                        </a:lnTo>
                        <a:lnTo>
                          <a:pt x="2804" y="808"/>
                        </a:lnTo>
                        <a:lnTo>
                          <a:pt x="2702" y="1049"/>
                        </a:lnTo>
                        <a:lnTo>
                          <a:pt x="2662" y="1159"/>
                        </a:lnTo>
                        <a:lnTo>
                          <a:pt x="2662" y="1159"/>
                        </a:lnTo>
                        <a:lnTo>
                          <a:pt x="2635" y="1235"/>
                        </a:lnTo>
                        <a:lnTo>
                          <a:pt x="2601" y="1308"/>
                        </a:lnTo>
                        <a:lnTo>
                          <a:pt x="2584" y="1336"/>
                        </a:lnTo>
                        <a:lnTo>
                          <a:pt x="2516" y="1419"/>
                        </a:lnTo>
                        <a:lnTo>
                          <a:pt x="2356" y="1588"/>
                        </a:lnTo>
                        <a:lnTo>
                          <a:pt x="1931" y="2001"/>
                        </a:lnTo>
                        <a:lnTo>
                          <a:pt x="1691" y="2228"/>
                        </a:lnTo>
                        <a:lnTo>
                          <a:pt x="1506" y="2401"/>
                        </a:lnTo>
                        <a:lnTo>
                          <a:pt x="1386" y="2519"/>
                        </a:lnTo>
                        <a:lnTo>
                          <a:pt x="1367" y="2536"/>
                        </a:lnTo>
                        <a:lnTo>
                          <a:pt x="1324" y="2562"/>
                        </a:lnTo>
                        <a:lnTo>
                          <a:pt x="1301" y="2570"/>
                        </a:lnTo>
                        <a:lnTo>
                          <a:pt x="1089" y="2641"/>
                        </a:lnTo>
                        <a:lnTo>
                          <a:pt x="1006" y="2670"/>
                        </a:lnTo>
                        <a:lnTo>
                          <a:pt x="828" y="2753"/>
                        </a:lnTo>
                        <a:lnTo>
                          <a:pt x="647" y="2862"/>
                        </a:lnTo>
                        <a:lnTo>
                          <a:pt x="514" y="2962"/>
                        </a:lnTo>
                        <a:lnTo>
                          <a:pt x="429" y="3033"/>
                        </a:lnTo>
                        <a:lnTo>
                          <a:pt x="350" y="3110"/>
                        </a:lnTo>
                        <a:lnTo>
                          <a:pt x="274" y="3192"/>
                        </a:lnTo>
                        <a:lnTo>
                          <a:pt x="206" y="3279"/>
                        </a:lnTo>
                        <a:lnTo>
                          <a:pt x="145" y="3370"/>
                        </a:lnTo>
                        <a:lnTo>
                          <a:pt x="93" y="3464"/>
                        </a:lnTo>
                        <a:lnTo>
                          <a:pt x="52" y="3564"/>
                        </a:lnTo>
                        <a:lnTo>
                          <a:pt x="21" y="3666"/>
                        </a:lnTo>
                        <a:lnTo>
                          <a:pt x="4" y="3771"/>
                        </a:lnTo>
                        <a:lnTo>
                          <a:pt x="0" y="3824"/>
                        </a:lnTo>
                        <a:lnTo>
                          <a:pt x="0" y="3875"/>
                        </a:lnTo>
                        <a:lnTo>
                          <a:pt x="8" y="3974"/>
                        </a:lnTo>
                        <a:lnTo>
                          <a:pt x="25" y="4068"/>
                        </a:lnTo>
                        <a:lnTo>
                          <a:pt x="51" y="4157"/>
                        </a:lnTo>
                        <a:lnTo>
                          <a:pt x="99" y="4283"/>
                        </a:lnTo>
                        <a:lnTo>
                          <a:pt x="173" y="4426"/>
                        </a:lnTo>
                        <a:lnTo>
                          <a:pt x="210" y="4486"/>
                        </a:lnTo>
                        <a:lnTo>
                          <a:pt x="255" y="4557"/>
                        </a:lnTo>
                        <a:lnTo>
                          <a:pt x="352" y="4695"/>
                        </a:lnTo>
                        <a:lnTo>
                          <a:pt x="458" y="4826"/>
                        </a:lnTo>
                        <a:lnTo>
                          <a:pt x="573" y="4951"/>
                        </a:lnTo>
                        <a:lnTo>
                          <a:pt x="694" y="5068"/>
                        </a:lnTo>
                        <a:lnTo>
                          <a:pt x="821" y="5178"/>
                        </a:lnTo>
                        <a:lnTo>
                          <a:pt x="957" y="5279"/>
                        </a:lnTo>
                        <a:lnTo>
                          <a:pt x="1097" y="5373"/>
                        </a:lnTo>
                        <a:lnTo>
                          <a:pt x="1170" y="5415"/>
                        </a:lnTo>
                        <a:lnTo>
                          <a:pt x="1225" y="5446"/>
                        </a:lnTo>
                        <a:lnTo>
                          <a:pt x="1354" y="5508"/>
                        </a:lnTo>
                        <a:lnTo>
                          <a:pt x="1501" y="5561"/>
                        </a:lnTo>
                        <a:lnTo>
                          <a:pt x="1623" y="5588"/>
                        </a:lnTo>
                        <a:lnTo>
                          <a:pt x="1710" y="5597"/>
                        </a:lnTo>
                        <a:lnTo>
                          <a:pt x="1753" y="5597"/>
                        </a:lnTo>
                        <a:lnTo>
                          <a:pt x="1793" y="5597"/>
                        </a:lnTo>
                        <a:lnTo>
                          <a:pt x="1834" y="5593"/>
                        </a:lnTo>
                        <a:lnTo>
                          <a:pt x="1885" y="5586"/>
                        </a:lnTo>
                        <a:lnTo>
                          <a:pt x="1985" y="5564"/>
                        </a:lnTo>
                        <a:lnTo>
                          <a:pt x="2080" y="5529"/>
                        </a:lnTo>
                        <a:lnTo>
                          <a:pt x="2174" y="5486"/>
                        </a:lnTo>
                        <a:lnTo>
                          <a:pt x="2263" y="5431"/>
                        </a:lnTo>
                        <a:lnTo>
                          <a:pt x="2350" y="5369"/>
                        </a:lnTo>
                        <a:lnTo>
                          <a:pt x="2432" y="5300"/>
                        </a:lnTo>
                        <a:lnTo>
                          <a:pt x="2509" y="5226"/>
                        </a:lnTo>
                        <a:lnTo>
                          <a:pt x="2618" y="5104"/>
                        </a:lnTo>
                        <a:lnTo>
                          <a:pt x="2744" y="4932"/>
                        </a:lnTo>
                        <a:lnTo>
                          <a:pt x="2849" y="4756"/>
                        </a:lnTo>
                        <a:lnTo>
                          <a:pt x="2928" y="4585"/>
                        </a:lnTo>
                        <a:lnTo>
                          <a:pt x="2957" y="4505"/>
                        </a:lnTo>
                        <a:lnTo>
                          <a:pt x="2957" y="4505"/>
                        </a:lnTo>
                        <a:lnTo>
                          <a:pt x="2957" y="4505"/>
                        </a:lnTo>
                        <a:lnTo>
                          <a:pt x="3026" y="4295"/>
                        </a:lnTo>
                        <a:lnTo>
                          <a:pt x="3035" y="4271"/>
                        </a:lnTo>
                        <a:lnTo>
                          <a:pt x="3062" y="4228"/>
                        </a:lnTo>
                        <a:lnTo>
                          <a:pt x="3079" y="4210"/>
                        </a:lnTo>
                        <a:lnTo>
                          <a:pt x="4280" y="3011"/>
                        </a:lnTo>
                        <a:lnTo>
                          <a:pt x="4394" y="2972"/>
                        </a:lnTo>
                        <a:lnTo>
                          <a:pt x="4442" y="2956"/>
                        </a:lnTo>
                        <a:lnTo>
                          <a:pt x="4531" y="2926"/>
                        </a:lnTo>
                        <a:lnTo>
                          <a:pt x="4727" y="2840"/>
                        </a:lnTo>
                        <a:lnTo>
                          <a:pt x="4883" y="2755"/>
                        </a:lnTo>
                        <a:lnTo>
                          <a:pt x="4986" y="2690"/>
                        </a:lnTo>
                        <a:lnTo>
                          <a:pt x="5088" y="2618"/>
                        </a:lnTo>
                        <a:lnTo>
                          <a:pt x="5187" y="2539"/>
                        </a:lnTo>
                        <a:lnTo>
                          <a:pt x="5278" y="2454"/>
                        </a:lnTo>
                        <a:lnTo>
                          <a:pt x="5362" y="2361"/>
                        </a:lnTo>
                        <a:lnTo>
                          <a:pt x="5436" y="2263"/>
                        </a:lnTo>
                        <a:lnTo>
                          <a:pt x="5499" y="2158"/>
                        </a:lnTo>
                        <a:lnTo>
                          <a:pt x="5548" y="2045"/>
                        </a:lnTo>
                        <a:lnTo>
                          <a:pt x="5581" y="1928"/>
                        </a:lnTo>
                        <a:lnTo>
                          <a:pt x="5597" y="1804"/>
                        </a:lnTo>
                        <a:lnTo>
                          <a:pt x="5593" y="1674"/>
                        </a:lnTo>
                        <a:lnTo>
                          <a:pt x="5583" y="1607"/>
                        </a:lnTo>
                        <a:close/>
                      </a:path>
                    </a:pathLst>
                  </a:custGeom>
                  <a:gradFill>
                    <a:gsLst>
                      <a:gs pos="53992">
                        <a:srgbClr val="FFC000">
                          <a:lumMod val="20000"/>
                          <a:lumOff val="80000"/>
                        </a:srgbClr>
                      </a:gs>
                      <a:gs pos="30000">
                        <a:srgbClr val="FFC000">
                          <a:lumMod val="40000"/>
                          <a:lumOff val="60000"/>
                        </a:srgbClr>
                      </a:gs>
                      <a:gs pos="15000">
                        <a:srgbClr val="FFC000">
                          <a:lumMod val="60000"/>
                          <a:lumOff val="40000"/>
                        </a:srgbClr>
                      </a:gs>
                      <a:gs pos="94000">
                        <a:srgbClr val="FFC000">
                          <a:lumMod val="60000"/>
                          <a:lumOff val="40000"/>
                        </a:srgbClr>
                      </a:gs>
                      <a:gs pos="75000">
                        <a:srgbClr val="FFC000">
                          <a:lumMod val="40000"/>
                          <a:lumOff val="60000"/>
                        </a:srgbClr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華康鋼筆體W2" pitchFamily="65" charset="-120"/>
                    </a:endParaRPr>
                  </a:p>
                </p:txBody>
              </p:sp>
              <p:sp>
                <p:nvSpPr>
                  <p:cNvPr id="651" name="Freeform 103">
                    <a:extLst>
                      <a:ext uri="{FF2B5EF4-FFF2-40B4-BE49-F238E27FC236}">
                        <a16:creationId xmlns:a16="http://schemas.microsoft.com/office/drawing/2014/main" id="{0E2D663A-360B-4B4A-A9E3-9DB9A02F8B4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2700000">
                    <a:off x="6186395" y="5889588"/>
                    <a:ext cx="262280" cy="262395"/>
                  </a:xfrm>
                  <a:custGeom>
                    <a:avLst/>
                    <a:gdLst>
                      <a:gd name="T0" fmla="*/ 2064 w 2064"/>
                      <a:gd name="T1" fmla="*/ 1743 h 2064"/>
                      <a:gd name="T2" fmla="*/ 2012 w 2064"/>
                      <a:gd name="T3" fmla="*/ 1760 h 2064"/>
                      <a:gd name="T4" fmla="*/ 1962 w 2064"/>
                      <a:gd name="T5" fmla="*/ 1778 h 2064"/>
                      <a:gd name="T6" fmla="*/ 1675 w 2064"/>
                      <a:gd name="T7" fmla="*/ 2064 h 2064"/>
                      <a:gd name="T8" fmla="*/ 0 w 2064"/>
                      <a:gd name="T9" fmla="*/ 393 h 2064"/>
                      <a:gd name="T10" fmla="*/ 96 w 2064"/>
                      <a:gd name="T11" fmla="*/ 295 h 2064"/>
                      <a:gd name="T12" fmla="*/ 174 w 2064"/>
                      <a:gd name="T13" fmla="*/ 211 h 2064"/>
                      <a:gd name="T14" fmla="*/ 212 w 2064"/>
                      <a:gd name="T15" fmla="*/ 168 h 2064"/>
                      <a:gd name="T16" fmla="*/ 268 w 2064"/>
                      <a:gd name="T17" fmla="*/ 99 h 2064"/>
                      <a:gd name="T18" fmla="*/ 283 w 2064"/>
                      <a:gd name="T19" fmla="*/ 75 h 2064"/>
                      <a:gd name="T20" fmla="*/ 301 w 2064"/>
                      <a:gd name="T21" fmla="*/ 39 h 2064"/>
                      <a:gd name="T22" fmla="*/ 317 w 2064"/>
                      <a:gd name="T23" fmla="*/ 0 h 2064"/>
                      <a:gd name="T24" fmla="*/ 2064 w 2064"/>
                      <a:gd name="T25" fmla="*/ 1743 h 20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064" h="2064">
                        <a:moveTo>
                          <a:pt x="2064" y="1743"/>
                        </a:moveTo>
                        <a:lnTo>
                          <a:pt x="2012" y="1760"/>
                        </a:lnTo>
                        <a:lnTo>
                          <a:pt x="1962" y="1778"/>
                        </a:lnTo>
                        <a:lnTo>
                          <a:pt x="1675" y="2064"/>
                        </a:lnTo>
                        <a:lnTo>
                          <a:pt x="0" y="393"/>
                        </a:lnTo>
                        <a:lnTo>
                          <a:pt x="96" y="295"/>
                        </a:lnTo>
                        <a:lnTo>
                          <a:pt x="174" y="211"/>
                        </a:lnTo>
                        <a:lnTo>
                          <a:pt x="212" y="168"/>
                        </a:lnTo>
                        <a:lnTo>
                          <a:pt x="268" y="99"/>
                        </a:lnTo>
                        <a:lnTo>
                          <a:pt x="283" y="75"/>
                        </a:lnTo>
                        <a:lnTo>
                          <a:pt x="301" y="39"/>
                        </a:lnTo>
                        <a:lnTo>
                          <a:pt x="317" y="0"/>
                        </a:lnTo>
                        <a:lnTo>
                          <a:pt x="2064" y="1743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31000">
                        <a:srgbClr val="D6B259"/>
                      </a:gs>
                      <a:gs pos="0">
                        <a:srgbClr val="FFC000">
                          <a:lumMod val="75000"/>
                        </a:srgbClr>
                      </a:gs>
                      <a:gs pos="50000">
                        <a:srgbClr val="FFC000">
                          <a:lumMod val="75000"/>
                          <a:tint val="44500"/>
                          <a:satMod val="160000"/>
                        </a:srgbClr>
                      </a:gs>
                      <a:gs pos="70000">
                        <a:srgbClr val="D6B259"/>
                      </a:gs>
                      <a:gs pos="100000">
                        <a:srgbClr val="FFC000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1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華康鋼筆體W2" pitchFamily="65" charset="-120"/>
                    </a:endParaRPr>
                  </a:p>
                </p:txBody>
              </p:sp>
              <p:sp>
                <p:nvSpPr>
                  <p:cNvPr id="652" name="Freeform 104">
                    <a:extLst>
                      <a:ext uri="{FF2B5EF4-FFF2-40B4-BE49-F238E27FC236}">
                        <a16:creationId xmlns:a16="http://schemas.microsoft.com/office/drawing/2014/main" id="{1E1AE5F3-F496-49AB-9EDC-5C2BA46A684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2700000">
                    <a:off x="6094923" y="5889953"/>
                    <a:ext cx="259993" cy="258199"/>
                  </a:xfrm>
                  <a:custGeom>
                    <a:avLst/>
                    <a:gdLst>
                      <a:gd name="T0" fmla="*/ 2046 w 2046"/>
                      <a:gd name="T1" fmla="*/ 1678 h 2032"/>
                      <a:gd name="T2" fmla="*/ 1690 w 2046"/>
                      <a:gd name="T3" fmla="*/ 2032 h 2032"/>
                      <a:gd name="T4" fmla="*/ 0 w 2046"/>
                      <a:gd name="T5" fmla="*/ 344 h 2032"/>
                      <a:gd name="T6" fmla="*/ 175 w 2046"/>
                      <a:gd name="T7" fmla="*/ 181 h 2032"/>
                      <a:gd name="T8" fmla="*/ 366 w 2046"/>
                      <a:gd name="T9" fmla="*/ 0 h 2032"/>
                      <a:gd name="T10" fmla="*/ 2046 w 2046"/>
                      <a:gd name="T11" fmla="*/ 1678 h 20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046" h="2032">
                        <a:moveTo>
                          <a:pt x="2046" y="1678"/>
                        </a:moveTo>
                        <a:lnTo>
                          <a:pt x="1690" y="2032"/>
                        </a:lnTo>
                        <a:lnTo>
                          <a:pt x="0" y="344"/>
                        </a:lnTo>
                        <a:lnTo>
                          <a:pt x="175" y="181"/>
                        </a:lnTo>
                        <a:lnTo>
                          <a:pt x="366" y="0"/>
                        </a:lnTo>
                        <a:lnTo>
                          <a:pt x="2046" y="167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1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華康鋼筆體W2" pitchFamily="65" charset="-120"/>
                    </a:endParaRPr>
                  </a:p>
                </p:txBody>
              </p:sp>
              <p:sp>
                <p:nvSpPr>
                  <p:cNvPr id="653" name="Freeform 105">
                    <a:extLst>
                      <a:ext uri="{FF2B5EF4-FFF2-40B4-BE49-F238E27FC236}">
                        <a16:creationId xmlns:a16="http://schemas.microsoft.com/office/drawing/2014/main" id="{AA727FB5-F70B-4D6B-8B48-C01AE7745A8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18900000" flipH="1">
                    <a:off x="5994096" y="5888878"/>
                    <a:ext cx="262395" cy="262280"/>
                  </a:xfrm>
                  <a:custGeom>
                    <a:avLst/>
                    <a:gdLst>
                      <a:gd name="T0" fmla="*/ 2064 w 2064"/>
                      <a:gd name="T1" fmla="*/ 1743 h 2064"/>
                      <a:gd name="T2" fmla="*/ 2012 w 2064"/>
                      <a:gd name="T3" fmla="*/ 1760 h 2064"/>
                      <a:gd name="T4" fmla="*/ 1962 w 2064"/>
                      <a:gd name="T5" fmla="*/ 1778 h 2064"/>
                      <a:gd name="T6" fmla="*/ 1675 w 2064"/>
                      <a:gd name="T7" fmla="*/ 2064 h 2064"/>
                      <a:gd name="T8" fmla="*/ 0 w 2064"/>
                      <a:gd name="T9" fmla="*/ 393 h 2064"/>
                      <a:gd name="T10" fmla="*/ 96 w 2064"/>
                      <a:gd name="T11" fmla="*/ 295 h 2064"/>
                      <a:gd name="T12" fmla="*/ 174 w 2064"/>
                      <a:gd name="T13" fmla="*/ 211 h 2064"/>
                      <a:gd name="T14" fmla="*/ 212 w 2064"/>
                      <a:gd name="T15" fmla="*/ 168 h 2064"/>
                      <a:gd name="T16" fmla="*/ 268 w 2064"/>
                      <a:gd name="T17" fmla="*/ 99 h 2064"/>
                      <a:gd name="T18" fmla="*/ 283 w 2064"/>
                      <a:gd name="T19" fmla="*/ 75 h 2064"/>
                      <a:gd name="T20" fmla="*/ 301 w 2064"/>
                      <a:gd name="T21" fmla="*/ 39 h 2064"/>
                      <a:gd name="T22" fmla="*/ 317 w 2064"/>
                      <a:gd name="T23" fmla="*/ 0 h 2064"/>
                      <a:gd name="T24" fmla="*/ 2064 w 2064"/>
                      <a:gd name="T25" fmla="*/ 1743 h 20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064" h="2064">
                        <a:moveTo>
                          <a:pt x="2064" y="1743"/>
                        </a:moveTo>
                        <a:lnTo>
                          <a:pt x="2012" y="1760"/>
                        </a:lnTo>
                        <a:lnTo>
                          <a:pt x="1962" y="1778"/>
                        </a:lnTo>
                        <a:lnTo>
                          <a:pt x="1675" y="2064"/>
                        </a:lnTo>
                        <a:lnTo>
                          <a:pt x="0" y="393"/>
                        </a:lnTo>
                        <a:lnTo>
                          <a:pt x="96" y="295"/>
                        </a:lnTo>
                        <a:lnTo>
                          <a:pt x="174" y="211"/>
                        </a:lnTo>
                        <a:lnTo>
                          <a:pt x="212" y="168"/>
                        </a:lnTo>
                        <a:lnTo>
                          <a:pt x="268" y="99"/>
                        </a:lnTo>
                        <a:lnTo>
                          <a:pt x="283" y="75"/>
                        </a:lnTo>
                        <a:lnTo>
                          <a:pt x="301" y="39"/>
                        </a:lnTo>
                        <a:lnTo>
                          <a:pt x="317" y="0"/>
                        </a:lnTo>
                        <a:lnTo>
                          <a:pt x="2064" y="1743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1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華康鋼筆體W2" pitchFamily="65" charset="-120"/>
                    </a:endParaRPr>
                  </a:p>
                </p:txBody>
              </p:sp>
              <p:sp>
                <p:nvSpPr>
                  <p:cNvPr id="654" name="Freeform 107">
                    <a:extLst>
                      <a:ext uri="{FF2B5EF4-FFF2-40B4-BE49-F238E27FC236}">
                        <a16:creationId xmlns:a16="http://schemas.microsoft.com/office/drawing/2014/main" id="{D587AC11-6EA2-4292-B6F1-C9299388DE5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2700000">
                    <a:off x="5845562" y="5863988"/>
                    <a:ext cx="312220" cy="309687"/>
                  </a:xfrm>
                  <a:custGeom>
                    <a:avLst/>
                    <a:gdLst>
                      <a:gd name="T0" fmla="*/ 819 w 819"/>
                      <a:gd name="T1" fmla="*/ 662 h 812"/>
                      <a:gd name="T2" fmla="*/ 135 w 819"/>
                      <a:gd name="T3" fmla="*/ 0 h 812"/>
                      <a:gd name="T4" fmla="*/ 0 w 819"/>
                      <a:gd name="T5" fmla="*/ 109 h 812"/>
                      <a:gd name="T6" fmla="*/ 722 w 819"/>
                      <a:gd name="T7" fmla="*/ 812 h 812"/>
                      <a:gd name="T8" fmla="*/ 819 w 819"/>
                      <a:gd name="T9" fmla="*/ 662 h 8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19" h="812">
                        <a:moveTo>
                          <a:pt x="819" y="662"/>
                        </a:moveTo>
                        <a:cubicBezTo>
                          <a:pt x="203" y="46"/>
                          <a:pt x="430" y="279"/>
                          <a:pt x="135" y="0"/>
                        </a:cubicBezTo>
                        <a:cubicBezTo>
                          <a:pt x="39" y="42"/>
                          <a:pt x="0" y="109"/>
                          <a:pt x="0" y="109"/>
                        </a:cubicBezTo>
                        <a:cubicBezTo>
                          <a:pt x="0" y="109"/>
                          <a:pt x="363" y="466"/>
                          <a:pt x="722" y="812"/>
                        </a:cubicBezTo>
                        <a:cubicBezTo>
                          <a:pt x="802" y="733"/>
                          <a:pt x="775" y="743"/>
                          <a:pt x="819" y="662"/>
                        </a:cubicBezTo>
                        <a:close/>
                      </a:path>
                    </a:pathLst>
                  </a:custGeom>
                  <a:solidFill>
                    <a:srgbClr val="996633"/>
                  </a:solidFill>
                  <a:ln w="9525">
                    <a:solidFill>
                      <a:srgbClr val="996633"/>
                    </a:solidFill>
                    <a:round/>
                    <a:headEnd/>
                    <a:tailEnd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1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華康鋼筆體W2" pitchFamily="65" charset="-120"/>
                    </a:endParaRPr>
                  </a:p>
                </p:txBody>
              </p:sp>
            </p:grpSp>
            <p:cxnSp>
              <p:nvCxnSpPr>
                <p:cNvPr id="648" name="直線接點 647">
                  <a:extLst>
                    <a:ext uri="{FF2B5EF4-FFF2-40B4-BE49-F238E27FC236}">
                      <a16:creationId xmlns:a16="http://schemas.microsoft.com/office/drawing/2014/main" id="{AA78F0CE-9B63-45B1-B2C4-6024663310C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6778800" y="5842800"/>
                  <a:ext cx="0" cy="360000"/>
                </a:xfrm>
                <a:prstGeom prst="line">
                  <a:avLst/>
                </a:prstGeom>
                <a:noFill/>
                <a:ln w="57150" cap="flat" cmpd="sng" algn="ctr">
                  <a:gradFill flip="none" rotWithShape="1">
                    <a:gsLst>
                      <a:gs pos="0">
                        <a:sysClr val="windowText" lastClr="000000">
                          <a:lumMod val="65000"/>
                          <a:lumOff val="35000"/>
                        </a:sysClr>
                      </a:gs>
                      <a:gs pos="81000">
                        <a:srgbClr val="5B9BD5">
                          <a:lumMod val="45000"/>
                          <a:lumOff val="55000"/>
                        </a:srgbClr>
                      </a:gs>
                      <a:gs pos="100000">
                        <a:srgbClr val="5B9BD5">
                          <a:lumMod val="45000"/>
                          <a:lumOff val="55000"/>
                        </a:srgbClr>
                      </a:gs>
                      <a:gs pos="100000">
                        <a:srgbClr val="5B9BD5">
                          <a:lumMod val="30000"/>
                          <a:lumOff val="70000"/>
                        </a:srgbClr>
                      </a:gs>
                    </a:gsLst>
                    <a:lin ang="0" scaled="1"/>
                    <a:tileRect/>
                  </a:gradFill>
                  <a:prstDash val="solid"/>
                  <a:miter lim="800000"/>
                </a:ln>
                <a:effectLst/>
              </p:spPr>
            </p:cxnSp>
            <p:cxnSp>
              <p:nvCxnSpPr>
                <p:cNvPr id="649" name="直線接點 648">
                  <a:extLst>
                    <a:ext uri="{FF2B5EF4-FFF2-40B4-BE49-F238E27FC236}">
                      <a16:creationId xmlns:a16="http://schemas.microsoft.com/office/drawing/2014/main" id="{EF57DEFF-DC8A-4B63-9399-E8F9E179780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5648400" y="5841611"/>
                  <a:ext cx="0" cy="360000"/>
                </a:xfrm>
                <a:prstGeom prst="line">
                  <a:avLst/>
                </a:prstGeom>
                <a:noFill/>
                <a:ln w="57150" cap="flat" cmpd="sng" algn="ctr">
                  <a:gradFill flip="none" rotWithShape="1">
                    <a:gsLst>
                      <a:gs pos="0">
                        <a:sysClr val="windowText" lastClr="000000">
                          <a:lumMod val="65000"/>
                          <a:lumOff val="35000"/>
                        </a:sysClr>
                      </a:gs>
                      <a:gs pos="81000">
                        <a:srgbClr val="5B9BD5">
                          <a:lumMod val="45000"/>
                          <a:lumOff val="55000"/>
                        </a:srgbClr>
                      </a:gs>
                      <a:gs pos="100000">
                        <a:srgbClr val="5B9BD5">
                          <a:lumMod val="45000"/>
                          <a:lumOff val="55000"/>
                        </a:srgbClr>
                      </a:gs>
                      <a:gs pos="100000">
                        <a:srgbClr val="5B9BD5">
                          <a:lumMod val="30000"/>
                          <a:lumOff val="70000"/>
                        </a:srgbClr>
                      </a:gs>
                    </a:gsLst>
                    <a:lin ang="0" scaled="1"/>
                    <a:tileRect/>
                  </a:gradFill>
                  <a:prstDash val="solid"/>
                  <a:miter lim="800000"/>
                </a:ln>
                <a:effectLst/>
              </p:spPr>
            </p:cxnSp>
          </p:grpSp>
        </p:grpSp>
      </p:grpSp>
      <p:grpSp>
        <p:nvGrpSpPr>
          <p:cNvPr id="684" name="群組 683">
            <a:extLst>
              <a:ext uri="{FF2B5EF4-FFF2-40B4-BE49-F238E27FC236}">
                <a16:creationId xmlns:a16="http://schemas.microsoft.com/office/drawing/2014/main" id="{76DE605A-D3CF-4509-A561-2F90A92FC52D}"/>
              </a:ext>
            </a:extLst>
          </p:cNvPr>
          <p:cNvGrpSpPr/>
          <p:nvPr/>
        </p:nvGrpSpPr>
        <p:grpSpPr>
          <a:xfrm>
            <a:off x="3883011" y="4070564"/>
            <a:ext cx="2566321" cy="2738317"/>
            <a:chOff x="3883011" y="4070564"/>
            <a:chExt cx="2566321" cy="2738317"/>
          </a:xfrm>
        </p:grpSpPr>
        <p:sp>
          <p:nvSpPr>
            <p:cNvPr id="618" name="文字方塊 617">
              <a:extLst>
                <a:ext uri="{FF2B5EF4-FFF2-40B4-BE49-F238E27FC236}">
                  <a16:creationId xmlns:a16="http://schemas.microsoft.com/office/drawing/2014/main" id="{75E7FDAE-7452-4CA2-819B-8EAC11FFCE6D}"/>
                </a:ext>
              </a:extLst>
            </p:cNvPr>
            <p:cNvSpPr txBox="1"/>
            <p:nvPr/>
          </p:nvSpPr>
          <p:spPr>
            <a:xfrm>
              <a:off x="3991012" y="5854774"/>
              <a:ext cx="2444739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TW" sz="28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3</a:t>
              </a:r>
              <a:r>
                <a:rPr lang="zh-TW" altLang="en-US" sz="28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節快接頭 </a:t>
              </a:r>
              <a:r>
                <a:rPr lang="en-US" altLang="zh-TW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X</a:t>
              </a:r>
              <a:r>
                <a:rPr lang="en-US" altLang="zh-TW" sz="28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2</a:t>
              </a:r>
            </a:p>
            <a:p>
              <a:r>
                <a:rPr lang="en-US" altLang="zh-TW" sz="28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2</a:t>
              </a:r>
              <a:r>
                <a:rPr lang="zh-TW" altLang="en-US" sz="28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節快接頭 </a:t>
              </a:r>
              <a:r>
                <a:rPr lang="en-US" altLang="zh-TW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X</a:t>
              </a:r>
              <a:r>
                <a:rPr lang="en-US" altLang="zh-TW" sz="28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2</a:t>
              </a:r>
            </a:p>
          </p:txBody>
        </p:sp>
        <p:grpSp>
          <p:nvGrpSpPr>
            <p:cNvPr id="683" name="群組 682">
              <a:extLst>
                <a:ext uri="{FF2B5EF4-FFF2-40B4-BE49-F238E27FC236}">
                  <a16:creationId xmlns:a16="http://schemas.microsoft.com/office/drawing/2014/main" id="{87E66D09-9E0C-469C-815F-B30E22586633}"/>
                </a:ext>
              </a:extLst>
            </p:cNvPr>
            <p:cNvGrpSpPr/>
            <p:nvPr/>
          </p:nvGrpSpPr>
          <p:grpSpPr>
            <a:xfrm>
              <a:off x="3883011" y="4070564"/>
              <a:ext cx="2566321" cy="1727806"/>
              <a:chOff x="3883011" y="4070564"/>
              <a:chExt cx="2566321" cy="1727806"/>
            </a:xfrm>
          </p:grpSpPr>
          <p:grpSp>
            <p:nvGrpSpPr>
              <p:cNvPr id="401" name="群組 400">
                <a:extLst>
                  <a:ext uri="{FF2B5EF4-FFF2-40B4-BE49-F238E27FC236}">
                    <a16:creationId xmlns:a16="http://schemas.microsoft.com/office/drawing/2014/main" id="{3EF72DF6-4CE8-4851-8933-5C551D65824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80394" y="4999170"/>
                <a:ext cx="1462738" cy="799200"/>
                <a:chOff x="5089482" y="2384884"/>
                <a:chExt cx="1462738" cy="799200"/>
              </a:xfrm>
            </p:grpSpPr>
            <p:grpSp>
              <p:nvGrpSpPr>
                <p:cNvPr id="411" name="群組 60">
                  <a:extLst>
                    <a:ext uri="{FF2B5EF4-FFF2-40B4-BE49-F238E27FC236}">
                      <a16:creationId xmlns:a16="http://schemas.microsoft.com/office/drawing/2014/main" id="{1570505F-9805-4C15-B12D-64257E82D3E9}"/>
                    </a:ext>
                  </a:extLst>
                </p:cNvPr>
                <p:cNvGrpSpPr/>
                <p:nvPr/>
              </p:nvGrpSpPr>
              <p:grpSpPr>
                <a:xfrm>
                  <a:off x="5089482" y="2384884"/>
                  <a:ext cx="392180" cy="799200"/>
                  <a:chOff x="2937210" y="3609020"/>
                  <a:chExt cx="1130734" cy="2304256"/>
                </a:xfrm>
              </p:grpSpPr>
              <p:grpSp>
                <p:nvGrpSpPr>
                  <p:cNvPr id="438" name="群組 30">
                    <a:extLst>
                      <a:ext uri="{FF2B5EF4-FFF2-40B4-BE49-F238E27FC236}">
                        <a16:creationId xmlns:a16="http://schemas.microsoft.com/office/drawing/2014/main" id="{700ECBC9-769F-4635-963F-7B05514B9CFF}"/>
                      </a:ext>
                    </a:extLst>
                  </p:cNvPr>
                  <p:cNvGrpSpPr/>
                  <p:nvPr/>
                </p:nvGrpSpPr>
                <p:grpSpPr>
                  <a:xfrm>
                    <a:off x="2937210" y="3609020"/>
                    <a:ext cx="1130734" cy="2304256"/>
                    <a:chOff x="2937210" y="3609020"/>
                    <a:chExt cx="1130734" cy="2304256"/>
                  </a:xfrm>
                </p:grpSpPr>
                <p:sp>
                  <p:nvSpPr>
                    <p:cNvPr id="445" name="Rectangle 7">
                      <a:extLst>
                        <a:ext uri="{FF2B5EF4-FFF2-40B4-BE49-F238E27FC236}">
                          <a16:creationId xmlns:a16="http://schemas.microsoft.com/office/drawing/2014/main" id="{02607CE1-4D14-4168-8B71-503A8C2E0EA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37210" y="3609020"/>
                      <a:ext cx="1130734" cy="2304256"/>
                    </a:xfrm>
                    <a:prstGeom prst="rect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571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grpSp>
                  <p:nvGrpSpPr>
                    <p:cNvPr id="446" name="Group 4">
                      <a:extLst>
                        <a:ext uri="{FF2B5EF4-FFF2-40B4-BE49-F238E27FC236}">
                          <a16:creationId xmlns:a16="http://schemas.microsoft.com/office/drawing/2014/main" id="{49453BAD-F05C-4911-A578-C2E6255D760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16433" y="3699383"/>
                      <a:ext cx="1008687" cy="2141603"/>
                      <a:chOff x="6861" y="4410"/>
                      <a:chExt cx="281" cy="711"/>
                    </a:xfrm>
                  </p:grpSpPr>
                  <p:sp>
                    <p:nvSpPr>
                      <p:cNvPr id="447" name="Freeform 5">
                        <a:extLst>
                          <a:ext uri="{FF2B5EF4-FFF2-40B4-BE49-F238E27FC236}">
                            <a16:creationId xmlns:a16="http://schemas.microsoft.com/office/drawing/2014/main" id="{2FC52CFD-ADA5-4881-83B5-694F5427907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6861" y="4410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  <p:sp>
                    <p:nvSpPr>
                      <p:cNvPr id="448" name="Freeform 6">
                        <a:extLst>
                          <a:ext uri="{FF2B5EF4-FFF2-40B4-BE49-F238E27FC236}">
                            <a16:creationId xmlns:a16="http://schemas.microsoft.com/office/drawing/2014/main" id="{47667D59-0452-441C-9022-275A68E1DE6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V="1">
                        <a:off x="6861" y="4716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</p:grpSp>
              </p:grpSp>
              <p:cxnSp>
                <p:nvCxnSpPr>
                  <p:cNvPr id="439" name="直線接點 438">
                    <a:extLst>
                      <a:ext uri="{FF2B5EF4-FFF2-40B4-BE49-F238E27FC236}">
                        <a16:creationId xmlns:a16="http://schemas.microsoft.com/office/drawing/2014/main" id="{412DD6B4-360B-455B-B278-A8833286C69D}"/>
                      </a:ext>
                    </a:extLst>
                  </p:cNvPr>
                  <p:cNvCxnSpPr/>
                  <p:nvPr/>
                </p:nvCxnSpPr>
                <p:spPr>
                  <a:xfrm>
                    <a:off x="3089123" y="3945057"/>
                    <a:ext cx="869588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0" name="直線接點 439">
                    <a:extLst>
                      <a:ext uri="{FF2B5EF4-FFF2-40B4-BE49-F238E27FC236}">
                        <a16:creationId xmlns:a16="http://schemas.microsoft.com/office/drawing/2014/main" id="{2AE534E4-C833-4578-9CF6-784005700CC5}"/>
                      </a:ext>
                    </a:extLst>
                  </p:cNvPr>
                  <p:cNvCxnSpPr/>
                  <p:nvPr/>
                </p:nvCxnSpPr>
                <p:spPr>
                  <a:xfrm>
                    <a:off x="3043356" y="4041068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1" name="直線接點 440">
                    <a:extLst>
                      <a:ext uri="{FF2B5EF4-FFF2-40B4-BE49-F238E27FC236}">
                        <a16:creationId xmlns:a16="http://schemas.microsoft.com/office/drawing/2014/main" id="{97308098-1C9C-4F1E-8C32-13CA75A18230}"/>
                      </a:ext>
                    </a:extLst>
                  </p:cNvPr>
                  <p:cNvCxnSpPr/>
                  <p:nvPr/>
                </p:nvCxnSpPr>
                <p:spPr>
                  <a:xfrm>
                    <a:off x="3043356" y="4137079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2" name="直線接點 441">
                    <a:extLst>
                      <a:ext uri="{FF2B5EF4-FFF2-40B4-BE49-F238E27FC236}">
                        <a16:creationId xmlns:a16="http://schemas.microsoft.com/office/drawing/2014/main" id="{AD0F20C5-99AB-4E53-90FB-0C61E4C64114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043356" y="5337212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3" name="直線接點 442">
                    <a:extLst>
                      <a:ext uri="{FF2B5EF4-FFF2-40B4-BE49-F238E27FC236}">
                        <a16:creationId xmlns:a16="http://schemas.microsoft.com/office/drawing/2014/main" id="{2A3C6BEF-C804-4A2A-8E71-C03DD4234AD4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043356" y="5433223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4" name="直線接點 443">
                    <a:extLst>
                      <a:ext uri="{FF2B5EF4-FFF2-40B4-BE49-F238E27FC236}">
                        <a16:creationId xmlns:a16="http://schemas.microsoft.com/office/drawing/2014/main" id="{F5E6014E-677C-4C95-887D-32D6F13A1BE8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043356" y="5529233"/>
                    <a:ext cx="915356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412" name="群組 38">
                  <a:extLst>
                    <a:ext uri="{FF2B5EF4-FFF2-40B4-BE49-F238E27FC236}">
                      <a16:creationId xmlns:a16="http://schemas.microsoft.com/office/drawing/2014/main" id="{6554B1EE-3716-45EA-9CD9-31DF4824393B}"/>
                    </a:ext>
                  </a:extLst>
                </p:cNvPr>
                <p:cNvGrpSpPr/>
                <p:nvPr/>
              </p:nvGrpSpPr>
              <p:grpSpPr>
                <a:xfrm>
                  <a:off x="5619980" y="2384884"/>
                  <a:ext cx="392180" cy="799200"/>
                  <a:chOff x="4521386" y="3609020"/>
                  <a:chExt cx="1130734" cy="2304256"/>
                </a:xfrm>
              </p:grpSpPr>
              <p:grpSp>
                <p:nvGrpSpPr>
                  <p:cNvPr id="427" name="Group 8">
                    <a:extLst>
                      <a:ext uri="{FF2B5EF4-FFF2-40B4-BE49-F238E27FC236}">
                        <a16:creationId xmlns:a16="http://schemas.microsoft.com/office/drawing/2014/main" id="{C6251D38-82A3-460F-A554-2F8C0CC4162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521386" y="3609020"/>
                    <a:ext cx="1130734" cy="2304256"/>
                    <a:chOff x="2043" y="1320"/>
                    <a:chExt cx="315" cy="765"/>
                  </a:xfrm>
                </p:grpSpPr>
                <p:sp>
                  <p:nvSpPr>
                    <p:cNvPr id="434" name="Rectangle 12">
                      <a:extLst>
                        <a:ext uri="{FF2B5EF4-FFF2-40B4-BE49-F238E27FC236}">
                          <a16:creationId xmlns:a16="http://schemas.microsoft.com/office/drawing/2014/main" id="{23507095-3C3A-414A-BB93-B3E57A993CA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3" y="1320"/>
                      <a:ext cx="315" cy="765"/>
                    </a:xfrm>
                    <a:prstGeom prst="rect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571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grpSp>
                  <p:nvGrpSpPr>
                    <p:cNvPr id="435" name="Group 9">
                      <a:extLst>
                        <a:ext uri="{FF2B5EF4-FFF2-40B4-BE49-F238E27FC236}">
                          <a16:creationId xmlns:a16="http://schemas.microsoft.com/office/drawing/2014/main" id="{C4FC3F0A-FF59-4740-B084-45A15D2EEA3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061" y="1350"/>
                      <a:ext cx="281" cy="711"/>
                      <a:chOff x="6861" y="4410"/>
                      <a:chExt cx="281" cy="711"/>
                    </a:xfrm>
                  </p:grpSpPr>
                  <p:sp>
                    <p:nvSpPr>
                      <p:cNvPr id="436" name="Freeform 10">
                        <a:extLst>
                          <a:ext uri="{FF2B5EF4-FFF2-40B4-BE49-F238E27FC236}">
                            <a16:creationId xmlns:a16="http://schemas.microsoft.com/office/drawing/2014/main" id="{39356007-AAB1-4820-966D-1B2FB95D8BF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6861" y="4410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  <p:sp>
                    <p:nvSpPr>
                      <p:cNvPr id="437" name="Freeform 11">
                        <a:extLst>
                          <a:ext uri="{FF2B5EF4-FFF2-40B4-BE49-F238E27FC236}">
                            <a16:creationId xmlns:a16="http://schemas.microsoft.com/office/drawing/2014/main" id="{1C470153-7FCD-4703-A4D1-684D564E16E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V="1">
                        <a:off x="6861" y="4716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</p:grpSp>
              </p:grpSp>
              <p:cxnSp>
                <p:nvCxnSpPr>
                  <p:cNvPr id="428" name="直線接點 427">
                    <a:extLst>
                      <a:ext uri="{FF2B5EF4-FFF2-40B4-BE49-F238E27FC236}">
                        <a16:creationId xmlns:a16="http://schemas.microsoft.com/office/drawing/2014/main" id="{5F21D138-D2F1-4C32-841D-0134FBB2D29F}"/>
                      </a:ext>
                    </a:extLst>
                  </p:cNvPr>
                  <p:cNvCxnSpPr/>
                  <p:nvPr/>
                </p:nvCxnSpPr>
                <p:spPr>
                  <a:xfrm>
                    <a:off x="4645228" y="3945057"/>
                    <a:ext cx="869588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9" name="直線接點 428">
                    <a:extLst>
                      <a:ext uri="{FF2B5EF4-FFF2-40B4-BE49-F238E27FC236}">
                        <a16:creationId xmlns:a16="http://schemas.microsoft.com/office/drawing/2014/main" id="{5DB2A621-39ED-417E-9649-E83AB12CA3A0}"/>
                      </a:ext>
                    </a:extLst>
                  </p:cNvPr>
                  <p:cNvCxnSpPr/>
                  <p:nvPr/>
                </p:nvCxnSpPr>
                <p:spPr>
                  <a:xfrm>
                    <a:off x="4599461" y="4041068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30" name="直線接點 429">
                    <a:extLst>
                      <a:ext uri="{FF2B5EF4-FFF2-40B4-BE49-F238E27FC236}">
                        <a16:creationId xmlns:a16="http://schemas.microsoft.com/office/drawing/2014/main" id="{67B67789-AC8C-4244-B9FA-DB0A47FB5588}"/>
                      </a:ext>
                    </a:extLst>
                  </p:cNvPr>
                  <p:cNvCxnSpPr/>
                  <p:nvPr/>
                </p:nvCxnSpPr>
                <p:spPr>
                  <a:xfrm>
                    <a:off x="4599461" y="4137079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31" name="直線接點 430">
                    <a:extLst>
                      <a:ext uri="{FF2B5EF4-FFF2-40B4-BE49-F238E27FC236}">
                        <a16:creationId xmlns:a16="http://schemas.microsoft.com/office/drawing/2014/main" id="{03BDCCC3-8BBE-41F2-AE2D-7786AFB2AADE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599461" y="5337212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32" name="直線接點 431">
                    <a:extLst>
                      <a:ext uri="{FF2B5EF4-FFF2-40B4-BE49-F238E27FC236}">
                        <a16:creationId xmlns:a16="http://schemas.microsoft.com/office/drawing/2014/main" id="{427F4F95-587E-4F79-AB64-8589B76BD1EB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599461" y="5433223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33" name="直線接點 432">
                    <a:extLst>
                      <a:ext uri="{FF2B5EF4-FFF2-40B4-BE49-F238E27FC236}">
                        <a16:creationId xmlns:a16="http://schemas.microsoft.com/office/drawing/2014/main" id="{8B8D3A5B-BE26-4B44-9271-0489E9E4201D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645228" y="5529233"/>
                    <a:ext cx="915356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13" name="Oval 13">
                  <a:extLst>
                    <a:ext uri="{FF2B5EF4-FFF2-40B4-BE49-F238E27FC236}">
                      <a16:creationId xmlns:a16="http://schemas.microsoft.com/office/drawing/2014/main" id="{3E81D26A-A1C5-4C2E-82C5-2403E7610A7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444199" y="2667934"/>
                  <a:ext cx="217258" cy="22870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 w="762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414" name="群組 38">
                  <a:extLst>
                    <a:ext uri="{FF2B5EF4-FFF2-40B4-BE49-F238E27FC236}">
                      <a16:creationId xmlns:a16="http://schemas.microsoft.com/office/drawing/2014/main" id="{9EC9002A-1F2E-45A5-AE87-C3C7E906FFBA}"/>
                    </a:ext>
                  </a:extLst>
                </p:cNvPr>
                <p:cNvGrpSpPr/>
                <p:nvPr/>
              </p:nvGrpSpPr>
              <p:grpSpPr>
                <a:xfrm>
                  <a:off x="6160040" y="2384884"/>
                  <a:ext cx="392180" cy="799200"/>
                  <a:chOff x="4521386" y="3609020"/>
                  <a:chExt cx="1130734" cy="2304256"/>
                </a:xfrm>
              </p:grpSpPr>
              <p:grpSp>
                <p:nvGrpSpPr>
                  <p:cNvPr id="416" name="Group 8">
                    <a:extLst>
                      <a:ext uri="{FF2B5EF4-FFF2-40B4-BE49-F238E27FC236}">
                        <a16:creationId xmlns:a16="http://schemas.microsoft.com/office/drawing/2014/main" id="{DD117651-3E4C-42D7-8094-73340DB8D85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521386" y="3609020"/>
                    <a:ext cx="1130734" cy="2304256"/>
                    <a:chOff x="2043" y="1320"/>
                    <a:chExt cx="315" cy="765"/>
                  </a:xfrm>
                </p:grpSpPr>
                <p:sp>
                  <p:nvSpPr>
                    <p:cNvPr id="423" name="Rectangle 12">
                      <a:extLst>
                        <a:ext uri="{FF2B5EF4-FFF2-40B4-BE49-F238E27FC236}">
                          <a16:creationId xmlns:a16="http://schemas.microsoft.com/office/drawing/2014/main" id="{193144DA-ABFE-4929-B214-E25B4A30A2D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3" y="1320"/>
                      <a:ext cx="315" cy="765"/>
                    </a:xfrm>
                    <a:prstGeom prst="rect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571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grpSp>
                  <p:nvGrpSpPr>
                    <p:cNvPr id="424" name="Group 9">
                      <a:extLst>
                        <a:ext uri="{FF2B5EF4-FFF2-40B4-BE49-F238E27FC236}">
                          <a16:creationId xmlns:a16="http://schemas.microsoft.com/office/drawing/2014/main" id="{4A0F198E-415C-4FA3-9879-B5EEFB01F79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061" y="1350"/>
                      <a:ext cx="281" cy="711"/>
                      <a:chOff x="6861" y="4410"/>
                      <a:chExt cx="281" cy="711"/>
                    </a:xfrm>
                  </p:grpSpPr>
                  <p:sp>
                    <p:nvSpPr>
                      <p:cNvPr id="425" name="Freeform 10">
                        <a:extLst>
                          <a:ext uri="{FF2B5EF4-FFF2-40B4-BE49-F238E27FC236}">
                            <a16:creationId xmlns:a16="http://schemas.microsoft.com/office/drawing/2014/main" id="{2A87AF45-970C-484E-849C-D65F78D9844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6861" y="4410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  <p:sp>
                    <p:nvSpPr>
                      <p:cNvPr id="426" name="Freeform 11">
                        <a:extLst>
                          <a:ext uri="{FF2B5EF4-FFF2-40B4-BE49-F238E27FC236}">
                            <a16:creationId xmlns:a16="http://schemas.microsoft.com/office/drawing/2014/main" id="{EC22C418-1924-493E-90E2-E9AC0F1DBFA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V="1">
                        <a:off x="6861" y="4716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</p:grpSp>
              </p:grpSp>
              <p:cxnSp>
                <p:nvCxnSpPr>
                  <p:cNvPr id="417" name="直線接點 416">
                    <a:extLst>
                      <a:ext uri="{FF2B5EF4-FFF2-40B4-BE49-F238E27FC236}">
                        <a16:creationId xmlns:a16="http://schemas.microsoft.com/office/drawing/2014/main" id="{3134DA9D-4F50-4462-83DB-F585556F37C7}"/>
                      </a:ext>
                    </a:extLst>
                  </p:cNvPr>
                  <p:cNvCxnSpPr/>
                  <p:nvPr/>
                </p:nvCxnSpPr>
                <p:spPr>
                  <a:xfrm>
                    <a:off x="4645228" y="3945057"/>
                    <a:ext cx="869588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8" name="直線接點 417">
                    <a:extLst>
                      <a:ext uri="{FF2B5EF4-FFF2-40B4-BE49-F238E27FC236}">
                        <a16:creationId xmlns:a16="http://schemas.microsoft.com/office/drawing/2014/main" id="{E6A79675-6A80-40D8-9DF1-F8B218F15C96}"/>
                      </a:ext>
                    </a:extLst>
                  </p:cNvPr>
                  <p:cNvCxnSpPr/>
                  <p:nvPr/>
                </p:nvCxnSpPr>
                <p:spPr>
                  <a:xfrm>
                    <a:off x="4599461" y="4041068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9" name="直線接點 418">
                    <a:extLst>
                      <a:ext uri="{FF2B5EF4-FFF2-40B4-BE49-F238E27FC236}">
                        <a16:creationId xmlns:a16="http://schemas.microsoft.com/office/drawing/2014/main" id="{45A806D5-6729-4F83-A4CB-4C7564DB32A0}"/>
                      </a:ext>
                    </a:extLst>
                  </p:cNvPr>
                  <p:cNvCxnSpPr/>
                  <p:nvPr/>
                </p:nvCxnSpPr>
                <p:spPr>
                  <a:xfrm>
                    <a:off x="4599461" y="4137079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0" name="直線接點 419">
                    <a:extLst>
                      <a:ext uri="{FF2B5EF4-FFF2-40B4-BE49-F238E27FC236}">
                        <a16:creationId xmlns:a16="http://schemas.microsoft.com/office/drawing/2014/main" id="{917FBE6E-6FAD-4BD6-87CB-2EAC2B9F8E41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599461" y="5337212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1" name="直線接點 420">
                    <a:extLst>
                      <a:ext uri="{FF2B5EF4-FFF2-40B4-BE49-F238E27FC236}">
                        <a16:creationId xmlns:a16="http://schemas.microsoft.com/office/drawing/2014/main" id="{46ADC919-8B58-49CC-ADA7-45368474F0C2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599461" y="5433223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2" name="直線接點 421">
                    <a:extLst>
                      <a:ext uri="{FF2B5EF4-FFF2-40B4-BE49-F238E27FC236}">
                        <a16:creationId xmlns:a16="http://schemas.microsoft.com/office/drawing/2014/main" id="{869164BD-8E36-48B7-870F-9A6FD1AC526B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645228" y="5529233"/>
                    <a:ext cx="915356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15" name="Oval 13">
                  <a:extLst>
                    <a:ext uri="{FF2B5EF4-FFF2-40B4-BE49-F238E27FC236}">
                      <a16:creationId xmlns:a16="http://schemas.microsoft.com/office/drawing/2014/main" id="{B2099F97-12A6-4077-BF5E-75DB5F902BF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974922" y="2672916"/>
                  <a:ext cx="217258" cy="22870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 w="762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grpSp>
            <p:nvGrpSpPr>
              <p:cNvPr id="488" name="群組 487">
                <a:extLst>
                  <a:ext uri="{FF2B5EF4-FFF2-40B4-BE49-F238E27FC236}">
                    <a16:creationId xmlns:a16="http://schemas.microsoft.com/office/drawing/2014/main" id="{3B086225-D6DE-4174-869F-52590997497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86594" y="4076275"/>
                <a:ext cx="1462738" cy="799200"/>
                <a:chOff x="5089482" y="2384884"/>
                <a:chExt cx="1462738" cy="799200"/>
              </a:xfrm>
            </p:grpSpPr>
            <p:grpSp>
              <p:nvGrpSpPr>
                <p:cNvPr id="489" name="群組 60">
                  <a:extLst>
                    <a:ext uri="{FF2B5EF4-FFF2-40B4-BE49-F238E27FC236}">
                      <a16:creationId xmlns:a16="http://schemas.microsoft.com/office/drawing/2014/main" id="{4A1A0305-4D84-4D53-B47E-7C5B6D1A7912}"/>
                    </a:ext>
                  </a:extLst>
                </p:cNvPr>
                <p:cNvGrpSpPr/>
                <p:nvPr/>
              </p:nvGrpSpPr>
              <p:grpSpPr>
                <a:xfrm>
                  <a:off x="5089482" y="2384884"/>
                  <a:ext cx="392180" cy="799200"/>
                  <a:chOff x="2937210" y="3609020"/>
                  <a:chExt cx="1130734" cy="2304256"/>
                </a:xfrm>
              </p:grpSpPr>
              <p:grpSp>
                <p:nvGrpSpPr>
                  <p:cNvPr id="516" name="群組 30">
                    <a:extLst>
                      <a:ext uri="{FF2B5EF4-FFF2-40B4-BE49-F238E27FC236}">
                        <a16:creationId xmlns:a16="http://schemas.microsoft.com/office/drawing/2014/main" id="{09503B4B-D2DB-43D8-8FD6-0D02EAD93A2B}"/>
                      </a:ext>
                    </a:extLst>
                  </p:cNvPr>
                  <p:cNvGrpSpPr/>
                  <p:nvPr/>
                </p:nvGrpSpPr>
                <p:grpSpPr>
                  <a:xfrm>
                    <a:off x="2937210" y="3609020"/>
                    <a:ext cx="1130734" cy="2304256"/>
                    <a:chOff x="2937210" y="3609020"/>
                    <a:chExt cx="1130734" cy="2304256"/>
                  </a:xfrm>
                </p:grpSpPr>
                <p:sp>
                  <p:nvSpPr>
                    <p:cNvPr id="523" name="Rectangle 7">
                      <a:extLst>
                        <a:ext uri="{FF2B5EF4-FFF2-40B4-BE49-F238E27FC236}">
                          <a16:creationId xmlns:a16="http://schemas.microsoft.com/office/drawing/2014/main" id="{97076C3E-EA15-4DF3-BE5D-932EE4F38F1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37210" y="3609020"/>
                      <a:ext cx="1130734" cy="2304256"/>
                    </a:xfrm>
                    <a:prstGeom prst="rect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571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grpSp>
                  <p:nvGrpSpPr>
                    <p:cNvPr id="524" name="Group 4">
                      <a:extLst>
                        <a:ext uri="{FF2B5EF4-FFF2-40B4-BE49-F238E27FC236}">
                          <a16:creationId xmlns:a16="http://schemas.microsoft.com/office/drawing/2014/main" id="{B5B2C3E5-FEB0-4956-9463-895685C91E9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16433" y="3699383"/>
                      <a:ext cx="1008687" cy="2141603"/>
                      <a:chOff x="6861" y="4410"/>
                      <a:chExt cx="281" cy="711"/>
                    </a:xfrm>
                  </p:grpSpPr>
                  <p:sp>
                    <p:nvSpPr>
                      <p:cNvPr id="525" name="Freeform 5">
                        <a:extLst>
                          <a:ext uri="{FF2B5EF4-FFF2-40B4-BE49-F238E27FC236}">
                            <a16:creationId xmlns:a16="http://schemas.microsoft.com/office/drawing/2014/main" id="{938A68C1-F6DA-4618-AEC8-6BF77F0234E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6861" y="4410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  <p:sp>
                    <p:nvSpPr>
                      <p:cNvPr id="526" name="Freeform 6">
                        <a:extLst>
                          <a:ext uri="{FF2B5EF4-FFF2-40B4-BE49-F238E27FC236}">
                            <a16:creationId xmlns:a16="http://schemas.microsoft.com/office/drawing/2014/main" id="{A031D3E4-8CBF-405F-94C2-EAE569DE338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V="1">
                        <a:off x="6861" y="4716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</p:grpSp>
              </p:grpSp>
              <p:cxnSp>
                <p:nvCxnSpPr>
                  <p:cNvPr id="517" name="直線接點 516">
                    <a:extLst>
                      <a:ext uri="{FF2B5EF4-FFF2-40B4-BE49-F238E27FC236}">
                        <a16:creationId xmlns:a16="http://schemas.microsoft.com/office/drawing/2014/main" id="{57AFCE9D-6D39-4349-9F90-584984CF5695}"/>
                      </a:ext>
                    </a:extLst>
                  </p:cNvPr>
                  <p:cNvCxnSpPr/>
                  <p:nvPr/>
                </p:nvCxnSpPr>
                <p:spPr>
                  <a:xfrm>
                    <a:off x="3089123" y="3945057"/>
                    <a:ext cx="869588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8" name="直線接點 517">
                    <a:extLst>
                      <a:ext uri="{FF2B5EF4-FFF2-40B4-BE49-F238E27FC236}">
                        <a16:creationId xmlns:a16="http://schemas.microsoft.com/office/drawing/2014/main" id="{E9C4653F-104B-41B5-8829-AAEA2B9975F6}"/>
                      </a:ext>
                    </a:extLst>
                  </p:cNvPr>
                  <p:cNvCxnSpPr/>
                  <p:nvPr/>
                </p:nvCxnSpPr>
                <p:spPr>
                  <a:xfrm>
                    <a:off x="3043356" y="4041068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9" name="直線接點 518">
                    <a:extLst>
                      <a:ext uri="{FF2B5EF4-FFF2-40B4-BE49-F238E27FC236}">
                        <a16:creationId xmlns:a16="http://schemas.microsoft.com/office/drawing/2014/main" id="{73F7C1B6-60D8-4E7A-A873-E6587801B1A9}"/>
                      </a:ext>
                    </a:extLst>
                  </p:cNvPr>
                  <p:cNvCxnSpPr/>
                  <p:nvPr/>
                </p:nvCxnSpPr>
                <p:spPr>
                  <a:xfrm>
                    <a:off x="3043356" y="4137079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20" name="直線接點 519">
                    <a:extLst>
                      <a:ext uri="{FF2B5EF4-FFF2-40B4-BE49-F238E27FC236}">
                        <a16:creationId xmlns:a16="http://schemas.microsoft.com/office/drawing/2014/main" id="{BD1726A6-16C9-42C9-8DA9-B61330127168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043356" y="5337212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21" name="直線接點 520">
                    <a:extLst>
                      <a:ext uri="{FF2B5EF4-FFF2-40B4-BE49-F238E27FC236}">
                        <a16:creationId xmlns:a16="http://schemas.microsoft.com/office/drawing/2014/main" id="{9402662B-81DF-4448-8778-8D603105E7A0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043356" y="5433223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22" name="直線接點 521">
                    <a:extLst>
                      <a:ext uri="{FF2B5EF4-FFF2-40B4-BE49-F238E27FC236}">
                        <a16:creationId xmlns:a16="http://schemas.microsoft.com/office/drawing/2014/main" id="{FE0C7D48-999D-4E77-BF3D-387783412E58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043356" y="5529233"/>
                    <a:ext cx="915356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490" name="群組 38">
                  <a:extLst>
                    <a:ext uri="{FF2B5EF4-FFF2-40B4-BE49-F238E27FC236}">
                      <a16:creationId xmlns:a16="http://schemas.microsoft.com/office/drawing/2014/main" id="{98FA4636-D414-4237-B4FC-6D597660F7A3}"/>
                    </a:ext>
                  </a:extLst>
                </p:cNvPr>
                <p:cNvGrpSpPr/>
                <p:nvPr/>
              </p:nvGrpSpPr>
              <p:grpSpPr>
                <a:xfrm>
                  <a:off x="5619980" y="2384884"/>
                  <a:ext cx="392180" cy="799200"/>
                  <a:chOff x="4521386" y="3609020"/>
                  <a:chExt cx="1130734" cy="2304256"/>
                </a:xfrm>
              </p:grpSpPr>
              <p:grpSp>
                <p:nvGrpSpPr>
                  <p:cNvPr id="505" name="Group 8">
                    <a:extLst>
                      <a:ext uri="{FF2B5EF4-FFF2-40B4-BE49-F238E27FC236}">
                        <a16:creationId xmlns:a16="http://schemas.microsoft.com/office/drawing/2014/main" id="{1DC29B86-089D-408C-84AC-544AC842AA2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521386" y="3609020"/>
                    <a:ext cx="1130734" cy="2304256"/>
                    <a:chOff x="2043" y="1320"/>
                    <a:chExt cx="315" cy="765"/>
                  </a:xfrm>
                </p:grpSpPr>
                <p:sp>
                  <p:nvSpPr>
                    <p:cNvPr id="512" name="Rectangle 12">
                      <a:extLst>
                        <a:ext uri="{FF2B5EF4-FFF2-40B4-BE49-F238E27FC236}">
                          <a16:creationId xmlns:a16="http://schemas.microsoft.com/office/drawing/2014/main" id="{5BD8761E-1538-4134-BBFE-EEC73C03B09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3" y="1320"/>
                      <a:ext cx="315" cy="765"/>
                    </a:xfrm>
                    <a:prstGeom prst="rect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571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grpSp>
                  <p:nvGrpSpPr>
                    <p:cNvPr id="513" name="Group 9">
                      <a:extLst>
                        <a:ext uri="{FF2B5EF4-FFF2-40B4-BE49-F238E27FC236}">
                          <a16:creationId xmlns:a16="http://schemas.microsoft.com/office/drawing/2014/main" id="{F5CC37D5-D3D4-4C82-92A6-8FF8FC2A5AD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061" y="1350"/>
                      <a:ext cx="281" cy="711"/>
                      <a:chOff x="6861" y="4410"/>
                      <a:chExt cx="281" cy="711"/>
                    </a:xfrm>
                  </p:grpSpPr>
                  <p:sp>
                    <p:nvSpPr>
                      <p:cNvPr id="514" name="Freeform 10">
                        <a:extLst>
                          <a:ext uri="{FF2B5EF4-FFF2-40B4-BE49-F238E27FC236}">
                            <a16:creationId xmlns:a16="http://schemas.microsoft.com/office/drawing/2014/main" id="{899FA07C-13CA-4AB2-9F64-923DA700EAF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6861" y="4410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  <p:sp>
                    <p:nvSpPr>
                      <p:cNvPr id="515" name="Freeform 11">
                        <a:extLst>
                          <a:ext uri="{FF2B5EF4-FFF2-40B4-BE49-F238E27FC236}">
                            <a16:creationId xmlns:a16="http://schemas.microsoft.com/office/drawing/2014/main" id="{6F64277A-27E9-4E82-BE24-11C21DC06B2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V="1">
                        <a:off x="6861" y="4716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</p:grpSp>
              </p:grpSp>
              <p:cxnSp>
                <p:nvCxnSpPr>
                  <p:cNvPr id="506" name="直線接點 505">
                    <a:extLst>
                      <a:ext uri="{FF2B5EF4-FFF2-40B4-BE49-F238E27FC236}">
                        <a16:creationId xmlns:a16="http://schemas.microsoft.com/office/drawing/2014/main" id="{7F49C757-70CC-4920-88E8-29CC01E7C8D0}"/>
                      </a:ext>
                    </a:extLst>
                  </p:cNvPr>
                  <p:cNvCxnSpPr/>
                  <p:nvPr/>
                </p:nvCxnSpPr>
                <p:spPr>
                  <a:xfrm>
                    <a:off x="4645228" y="3945057"/>
                    <a:ext cx="869588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7" name="直線接點 506">
                    <a:extLst>
                      <a:ext uri="{FF2B5EF4-FFF2-40B4-BE49-F238E27FC236}">
                        <a16:creationId xmlns:a16="http://schemas.microsoft.com/office/drawing/2014/main" id="{13DC165E-016C-4323-8987-46C5FD7F66B2}"/>
                      </a:ext>
                    </a:extLst>
                  </p:cNvPr>
                  <p:cNvCxnSpPr/>
                  <p:nvPr/>
                </p:nvCxnSpPr>
                <p:spPr>
                  <a:xfrm>
                    <a:off x="4599461" y="4041068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8" name="直線接點 507">
                    <a:extLst>
                      <a:ext uri="{FF2B5EF4-FFF2-40B4-BE49-F238E27FC236}">
                        <a16:creationId xmlns:a16="http://schemas.microsoft.com/office/drawing/2014/main" id="{891CF800-7DDC-45CE-9DDB-5A7FA0EEF324}"/>
                      </a:ext>
                    </a:extLst>
                  </p:cNvPr>
                  <p:cNvCxnSpPr/>
                  <p:nvPr/>
                </p:nvCxnSpPr>
                <p:spPr>
                  <a:xfrm>
                    <a:off x="4599461" y="4137079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9" name="直線接點 508">
                    <a:extLst>
                      <a:ext uri="{FF2B5EF4-FFF2-40B4-BE49-F238E27FC236}">
                        <a16:creationId xmlns:a16="http://schemas.microsoft.com/office/drawing/2014/main" id="{C8C6A1D8-A9CD-4FB2-ABF2-BA2613A18B98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599461" y="5337212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0" name="直線接點 509">
                    <a:extLst>
                      <a:ext uri="{FF2B5EF4-FFF2-40B4-BE49-F238E27FC236}">
                        <a16:creationId xmlns:a16="http://schemas.microsoft.com/office/drawing/2014/main" id="{B833F6CB-68CB-49AC-AF55-12BCD0290FF1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599461" y="5433223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1" name="直線接點 510">
                    <a:extLst>
                      <a:ext uri="{FF2B5EF4-FFF2-40B4-BE49-F238E27FC236}">
                        <a16:creationId xmlns:a16="http://schemas.microsoft.com/office/drawing/2014/main" id="{880149E4-CEA9-4E41-BE3B-ED1BBFD2ABA6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645228" y="5529233"/>
                    <a:ext cx="915356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91" name="Oval 13">
                  <a:extLst>
                    <a:ext uri="{FF2B5EF4-FFF2-40B4-BE49-F238E27FC236}">
                      <a16:creationId xmlns:a16="http://schemas.microsoft.com/office/drawing/2014/main" id="{F84271B4-DCE3-4EB6-B4E9-95922F1F957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444199" y="2667934"/>
                  <a:ext cx="217258" cy="22870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 w="762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492" name="群組 38">
                  <a:extLst>
                    <a:ext uri="{FF2B5EF4-FFF2-40B4-BE49-F238E27FC236}">
                      <a16:creationId xmlns:a16="http://schemas.microsoft.com/office/drawing/2014/main" id="{7F988290-8289-450A-BC51-8B069D4EBF61}"/>
                    </a:ext>
                  </a:extLst>
                </p:cNvPr>
                <p:cNvGrpSpPr/>
                <p:nvPr/>
              </p:nvGrpSpPr>
              <p:grpSpPr>
                <a:xfrm>
                  <a:off x="6160040" y="2384884"/>
                  <a:ext cx="392180" cy="799200"/>
                  <a:chOff x="4521386" y="3609020"/>
                  <a:chExt cx="1130734" cy="2304256"/>
                </a:xfrm>
              </p:grpSpPr>
              <p:grpSp>
                <p:nvGrpSpPr>
                  <p:cNvPr id="494" name="Group 8">
                    <a:extLst>
                      <a:ext uri="{FF2B5EF4-FFF2-40B4-BE49-F238E27FC236}">
                        <a16:creationId xmlns:a16="http://schemas.microsoft.com/office/drawing/2014/main" id="{978F30E1-9157-4981-B337-53A6FA00200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521386" y="3609020"/>
                    <a:ext cx="1130734" cy="2304256"/>
                    <a:chOff x="2043" y="1320"/>
                    <a:chExt cx="315" cy="765"/>
                  </a:xfrm>
                </p:grpSpPr>
                <p:sp>
                  <p:nvSpPr>
                    <p:cNvPr id="501" name="Rectangle 12">
                      <a:extLst>
                        <a:ext uri="{FF2B5EF4-FFF2-40B4-BE49-F238E27FC236}">
                          <a16:creationId xmlns:a16="http://schemas.microsoft.com/office/drawing/2014/main" id="{C2FD5D42-4403-4247-B72E-5D6E13BE542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3" y="1320"/>
                      <a:ext cx="315" cy="765"/>
                    </a:xfrm>
                    <a:prstGeom prst="rect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571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grpSp>
                  <p:nvGrpSpPr>
                    <p:cNvPr id="502" name="Group 9">
                      <a:extLst>
                        <a:ext uri="{FF2B5EF4-FFF2-40B4-BE49-F238E27FC236}">
                          <a16:creationId xmlns:a16="http://schemas.microsoft.com/office/drawing/2014/main" id="{FFB6464D-C6C4-482C-9E91-B60474C07D7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061" y="1350"/>
                      <a:ext cx="281" cy="711"/>
                      <a:chOff x="6861" y="4410"/>
                      <a:chExt cx="281" cy="711"/>
                    </a:xfrm>
                  </p:grpSpPr>
                  <p:sp>
                    <p:nvSpPr>
                      <p:cNvPr id="503" name="Freeform 10">
                        <a:extLst>
                          <a:ext uri="{FF2B5EF4-FFF2-40B4-BE49-F238E27FC236}">
                            <a16:creationId xmlns:a16="http://schemas.microsoft.com/office/drawing/2014/main" id="{E20F2C4A-6CA0-44E8-A29F-D85B3679C9E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6861" y="4410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  <p:sp>
                    <p:nvSpPr>
                      <p:cNvPr id="504" name="Freeform 11">
                        <a:extLst>
                          <a:ext uri="{FF2B5EF4-FFF2-40B4-BE49-F238E27FC236}">
                            <a16:creationId xmlns:a16="http://schemas.microsoft.com/office/drawing/2014/main" id="{39B283FB-15FA-4195-9B84-83B4243D045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V="1">
                        <a:off x="6861" y="4716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</p:grpSp>
              </p:grpSp>
              <p:cxnSp>
                <p:nvCxnSpPr>
                  <p:cNvPr id="495" name="直線接點 494">
                    <a:extLst>
                      <a:ext uri="{FF2B5EF4-FFF2-40B4-BE49-F238E27FC236}">
                        <a16:creationId xmlns:a16="http://schemas.microsoft.com/office/drawing/2014/main" id="{3028A1DE-36C1-4E88-812F-7F37DEC16219}"/>
                      </a:ext>
                    </a:extLst>
                  </p:cNvPr>
                  <p:cNvCxnSpPr/>
                  <p:nvPr/>
                </p:nvCxnSpPr>
                <p:spPr>
                  <a:xfrm>
                    <a:off x="4645228" y="3945057"/>
                    <a:ext cx="869588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6" name="直線接點 495">
                    <a:extLst>
                      <a:ext uri="{FF2B5EF4-FFF2-40B4-BE49-F238E27FC236}">
                        <a16:creationId xmlns:a16="http://schemas.microsoft.com/office/drawing/2014/main" id="{87791238-D961-4E3E-BDD4-7537815F2523}"/>
                      </a:ext>
                    </a:extLst>
                  </p:cNvPr>
                  <p:cNvCxnSpPr/>
                  <p:nvPr/>
                </p:nvCxnSpPr>
                <p:spPr>
                  <a:xfrm>
                    <a:off x="4599461" y="4041068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7" name="直線接點 496">
                    <a:extLst>
                      <a:ext uri="{FF2B5EF4-FFF2-40B4-BE49-F238E27FC236}">
                        <a16:creationId xmlns:a16="http://schemas.microsoft.com/office/drawing/2014/main" id="{5C094478-6CB7-454B-A9D2-2F36AA949198}"/>
                      </a:ext>
                    </a:extLst>
                  </p:cNvPr>
                  <p:cNvCxnSpPr/>
                  <p:nvPr/>
                </p:nvCxnSpPr>
                <p:spPr>
                  <a:xfrm>
                    <a:off x="4599461" y="4137079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8" name="直線接點 497">
                    <a:extLst>
                      <a:ext uri="{FF2B5EF4-FFF2-40B4-BE49-F238E27FC236}">
                        <a16:creationId xmlns:a16="http://schemas.microsoft.com/office/drawing/2014/main" id="{93940338-FE5A-4CD4-B419-A03C30B81E2D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599461" y="5337212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9" name="直線接點 498">
                    <a:extLst>
                      <a:ext uri="{FF2B5EF4-FFF2-40B4-BE49-F238E27FC236}">
                        <a16:creationId xmlns:a16="http://schemas.microsoft.com/office/drawing/2014/main" id="{BFF078E8-42C7-4309-853B-17FEA5970044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599461" y="5433223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0" name="直線接點 499">
                    <a:extLst>
                      <a:ext uri="{FF2B5EF4-FFF2-40B4-BE49-F238E27FC236}">
                        <a16:creationId xmlns:a16="http://schemas.microsoft.com/office/drawing/2014/main" id="{977FABDC-C27B-44F7-BBDD-E85E7A387FB9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645228" y="5529233"/>
                    <a:ext cx="915356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93" name="Oval 13">
                  <a:extLst>
                    <a:ext uri="{FF2B5EF4-FFF2-40B4-BE49-F238E27FC236}">
                      <a16:creationId xmlns:a16="http://schemas.microsoft.com/office/drawing/2014/main" id="{F16F6016-61FC-4672-B2E7-508819E16FA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974922" y="2672916"/>
                  <a:ext cx="217258" cy="22870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 w="762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grpSp>
            <p:nvGrpSpPr>
              <p:cNvPr id="531" name="群組 81">
                <a:extLst>
                  <a:ext uri="{FF2B5EF4-FFF2-40B4-BE49-F238E27FC236}">
                    <a16:creationId xmlns:a16="http://schemas.microsoft.com/office/drawing/2014/main" id="{B399BA66-B9B0-4D17-BA3C-B47A7841B64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883011" y="4070564"/>
                <a:ext cx="909235" cy="799200"/>
                <a:chOff x="2937210" y="3609020"/>
                <a:chExt cx="2621508" cy="2304256"/>
              </a:xfrm>
            </p:grpSpPr>
            <p:grpSp>
              <p:nvGrpSpPr>
                <p:cNvPr id="532" name="群組 60">
                  <a:extLst>
                    <a:ext uri="{FF2B5EF4-FFF2-40B4-BE49-F238E27FC236}">
                      <a16:creationId xmlns:a16="http://schemas.microsoft.com/office/drawing/2014/main" id="{5910BEE2-B8E2-4D3D-9678-4F79CCE41CE7}"/>
                    </a:ext>
                  </a:extLst>
                </p:cNvPr>
                <p:cNvGrpSpPr/>
                <p:nvPr/>
              </p:nvGrpSpPr>
              <p:grpSpPr>
                <a:xfrm>
                  <a:off x="2937210" y="3609020"/>
                  <a:ext cx="1130734" cy="2304256"/>
                  <a:chOff x="2937210" y="3609020"/>
                  <a:chExt cx="1130734" cy="2304256"/>
                </a:xfrm>
              </p:grpSpPr>
              <p:grpSp>
                <p:nvGrpSpPr>
                  <p:cNvPr id="546" name="群組 30">
                    <a:extLst>
                      <a:ext uri="{FF2B5EF4-FFF2-40B4-BE49-F238E27FC236}">
                        <a16:creationId xmlns:a16="http://schemas.microsoft.com/office/drawing/2014/main" id="{98E83209-151B-4F78-AAAF-91140160108D}"/>
                      </a:ext>
                    </a:extLst>
                  </p:cNvPr>
                  <p:cNvGrpSpPr/>
                  <p:nvPr/>
                </p:nvGrpSpPr>
                <p:grpSpPr>
                  <a:xfrm>
                    <a:off x="2937210" y="3609020"/>
                    <a:ext cx="1130734" cy="2304256"/>
                    <a:chOff x="2937210" y="3609020"/>
                    <a:chExt cx="1130734" cy="2304256"/>
                  </a:xfrm>
                </p:grpSpPr>
                <p:sp>
                  <p:nvSpPr>
                    <p:cNvPr id="553" name="Rectangle 7">
                      <a:extLst>
                        <a:ext uri="{FF2B5EF4-FFF2-40B4-BE49-F238E27FC236}">
                          <a16:creationId xmlns:a16="http://schemas.microsoft.com/office/drawing/2014/main" id="{5D977839-CF2A-4E48-BA1F-F215867BC24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37210" y="3609020"/>
                      <a:ext cx="1130734" cy="2304256"/>
                    </a:xfrm>
                    <a:prstGeom prst="rect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571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grpSp>
                  <p:nvGrpSpPr>
                    <p:cNvPr id="554" name="Group 4">
                      <a:extLst>
                        <a:ext uri="{FF2B5EF4-FFF2-40B4-BE49-F238E27FC236}">
                          <a16:creationId xmlns:a16="http://schemas.microsoft.com/office/drawing/2014/main" id="{C92CFC3F-DCFC-4DE3-84C3-9F62A2D74C9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16433" y="3699383"/>
                      <a:ext cx="1008687" cy="2141603"/>
                      <a:chOff x="6861" y="4410"/>
                      <a:chExt cx="281" cy="711"/>
                    </a:xfrm>
                  </p:grpSpPr>
                  <p:sp>
                    <p:nvSpPr>
                      <p:cNvPr id="555" name="Freeform 5">
                        <a:extLst>
                          <a:ext uri="{FF2B5EF4-FFF2-40B4-BE49-F238E27FC236}">
                            <a16:creationId xmlns:a16="http://schemas.microsoft.com/office/drawing/2014/main" id="{2C7FEBD2-98CB-4202-B1A0-DA0634FF5AD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6861" y="4410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  <p:sp>
                    <p:nvSpPr>
                      <p:cNvPr id="556" name="Freeform 6">
                        <a:extLst>
                          <a:ext uri="{FF2B5EF4-FFF2-40B4-BE49-F238E27FC236}">
                            <a16:creationId xmlns:a16="http://schemas.microsoft.com/office/drawing/2014/main" id="{C4B09080-BC0C-4566-B39F-A6B6FB452E9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V="1">
                        <a:off x="6861" y="4716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</p:grpSp>
              </p:grpSp>
              <p:cxnSp>
                <p:nvCxnSpPr>
                  <p:cNvPr id="547" name="直線接點 546">
                    <a:extLst>
                      <a:ext uri="{FF2B5EF4-FFF2-40B4-BE49-F238E27FC236}">
                        <a16:creationId xmlns:a16="http://schemas.microsoft.com/office/drawing/2014/main" id="{18DBF4C7-F7FB-4E5A-9EBA-5E1A9267386A}"/>
                      </a:ext>
                    </a:extLst>
                  </p:cNvPr>
                  <p:cNvCxnSpPr/>
                  <p:nvPr/>
                </p:nvCxnSpPr>
                <p:spPr>
                  <a:xfrm>
                    <a:off x="3089123" y="3945057"/>
                    <a:ext cx="869588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8" name="直線接點 547">
                    <a:extLst>
                      <a:ext uri="{FF2B5EF4-FFF2-40B4-BE49-F238E27FC236}">
                        <a16:creationId xmlns:a16="http://schemas.microsoft.com/office/drawing/2014/main" id="{B0B2EFE7-221F-407F-9277-355105871505}"/>
                      </a:ext>
                    </a:extLst>
                  </p:cNvPr>
                  <p:cNvCxnSpPr/>
                  <p:nvPr/>
                </p:nvCxnSpPr>
                <p:spPr>
                  <a:xfrm>
                    <a:off x="3043356" y="4041068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9" name="直線接點 548">
                    <a:extLst>
                      <a:ext uri="{FF2B5EF4-FFF2-40B4-BE49-F238E27FC236}">
                        <a16:creationId xmlns:a16="http://schemas.microsoft.com/office/drawing/2014/main" id="{CCB8A34A-7416-4E09-9497-4B895F4AC68C}"/>
                      </a:ext>
                    </a:extLst>
                  </p:cNvPr>
                  <p:cNvCxnSpPr/>
                  <p:nvPr/>
                </p:nvCxnSpPr>
                <p:spPr>
                  <a:xfrm>
                    <a:off x="3043356" y="4137079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0" name="直線接點 549">
                    <a:extLst>
                      <a:ext uri="{FF2B5EF4-FFF2-40B4-BE49-F238E27FC236}">
                        <a16:creationId xmlns:a16="http://schemas.microsoft.com/office/drawing/2014/main" id="{5A88EE93-BD0E-42D5-A087-90359A566E28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043356" y="5337212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1" name="直線接點 550">
                    <a:extLst>
                      <a:ext uri="{FF2B5EF4-FFF2-40B4-BE49-F238E27FC236}">
                        <a16:creationId xmlns:a16="http://schemas.microsoft.com/office/drawing/2014/main" id="{D0CA4217-B6CF-4B5A-8A22-1E02186A8B7F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043356" y="5433223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2" name="直線接點 551">
                    <a:extLst>
                      <a:ext uri="{FF2B5EF4-FFF2-40B4-BE49-F238E27FC236}">
                        <a16:creationId xmlns:a16="http://schemas.microsoft.com/office/drawing/2014/main" id="{33A1F438-0634-4F98-AE02-EC6222BE0EE4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043356" y="5529233"/>
                    <a:ext cx="915356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533" name="群組 38">
                  <a:extLst>
                    <a:ext uri="{FF2B5EF4-FFF2-40B4-BE49-F238E27FC236}">
                      <a16:creationId xmlns:a16="http://schemas.microsoft.com/office/drawing/2014/main" id="{49A08458-1D97-4D55-A34C-1473D101D4D0}"/>
                    </a:ext>
                  </a:extLst>
                </p:cNvPr>
                <p:cNvGrpSpPr/>
                <p:nvPr/>
              </p:nvGrpSpPr>
              <p:grpSpPr>
                <a:xfrm>
                  <a:off x="4427984" y="3609020"/>
                  <a:ext cx="1130734" cy="2304256"/>
                  <a:chOff x="4521386" y="3609020"/>
                  <a:chExt cx="1130734" cy="2304256"/>
                </a:xfrm>
              </p:grpSpPr>
              <p:grpSp>
                <p:nvGrpSpPr>
                  <p:cNvPr id="535" name="Group 8">
                    <a:extLst>
                      <a:ext uri="{FF2B5EF4-FFF2-40B4-BE49-F238E27FC236}">
                        <a16:creationId xmlns:a16="http://schemas.microsoft.com/office/drawing/2014/main" id="{CF251815-C0F6-46B3-935B-1EAAD61FC2F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521386" y="3609020"/>
                    <a:ext cx="1130734" cy="2304256"/>
                    <a:chOff x="2043" y="1320"/>
                    <a:chExt cx="315" cy="765"/>
                  </a:xfrm>
                </p:grpSpPr>
                <p:sp>
                  <p:nvSpPr>
                    <p:cNvPr id="542" name="Rectangle 12">
                      <a:extLst>
                        <a:ext uri="{FF2B5EF4-FFF2-40B4-BE49-F238E27FC236}">
                          <a16:creationId xmlns:a16="http://schemas.microsoft.com/office/drawing/2014/main" id="{B7899132-3558-41B9-8637-07272C36B63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3" y="1320"/>
                      <a:ext cx="315" cy="765"/>
                    </a:xfrm>
                    <a:prstGeom prst="rect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571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grpSp>
                  <p:nvGrpSpPr>
                    <p:cNvPr id="543" name="Group 9">
                      <a:extLst>
                        <a:ext uri="{FF2B5EF4-FFF2-40B4-BE49-F238E27FC236}">
                          <a16:creationId xmlns:a16="http://schemas.microsoft.com/office/drawing/2014/main" id="{2202872F-174C-42E8-A10C-BD7BB10D62F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061" y="1350"/>
                      <a:ext cx="281" cy="711"/>
                      <a:chOff x="6861" y="4410"/>
                      <a:chExt cx="281" cy="711"/>
                    </a:xfrm>
                  </p:grpSpPr>
                  <p:sp>
                    <p:nvSpPr>
                      <p:cNvPr id="544" name="Freeform 10">
                        <a:extLst>
                          <a:ext uri="{FF2B5EF4-FFF2-40B4-BE49-F238E27FC236}">
                            <a16:creationId xmlns:a16="http://schemas.microsoft.com/office/drawing/2014/main" id="{1B24115D-493A-4AB2-9596-2955A0D3A02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6861" y="4410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  <p:sp>
                    <p:nvSpPr>
                      <p:cNvPr id="545" name="Freeform 11">
                        <a:extLst>
                          <a:ext uri="{FF2B5EF4-FFF2-40B4-BE49-F238E27FC236}">
                            <a16:creationId xmlns:a16="http://schemas.microsoft.com/office/drawing/2014/main" id="{FC9EC504-0D92-4841-827C-EC48AC44B9E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V="1">
                        <a:off x="6861" y="4716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</p:grpSp>
              </p:grpSp>
              <p:cxnSp>
                <p:nvCxnSpPr>
                  <p:cNvPr id="536" name="直線接點 535">
                    <a:extLst>
                      <a:ext uri="{FF2B5EF4-FFF2-40B4-BE49-F238E27FC236}">
                        <a16:creationId xmlns:a16="http://schemas.microsoft.com/office/drawing/2014/main" id="{18C0D44E-91B2-4D05-AEDE-CC58F86B70CE}"/>
                      </a:ext>
                    </a:extLst>
                  </p:cNvPr>
                  <p:cNvCxnSpPr/>
                  <p:nvPr/>
                </p:nvCxnSpPr>
                <p:spPr>
                  <a:xfrm>
                    <a:off x="4645228" y="3945057"/>
                    <a:ext cx="869588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7" name="直線接點 536">
                    <a:extLst>
                      <a:ext uri="{FF2B5EF4-FFF2-40B4-BE49-F238E27FC236}">
                        <a16:creationId xmlns:a16="http://schemas.microsoft.com/office/drawing/2014/main" id="{EA47E293-FBF9-4281-A2EA-BF6E403B92D1}"/>
                      </a:ext>
                    </a:extLst>
                  </p:cNvPr>
                  <p:cNvCxnSpPr/>
                  <p:nvPr/>
                </p:nvCxnSpPr>
                <p:spPr>
                  <a:xfrm>
                    <a:off x="4599461" y="4041068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8" name="直線接點 537">
                    <a:extLst>
                      <a:ext uri="{FF2B5EF4-FFF2-40B4-BE49-F238E27FC236}">
                        <a16:creationId xmlns:a16="http://schemas.microsoft.com/office/drawing/2014/main" id="{536E5B15-8ADD-484A-BF59-4DAF2272A033}"/>
                      </a:ext>
                    </a:extLst>
                  </p:cNvPr>
                  <p:cNvCxnSpPr/>
                  <p:nvPr/>
                </p:nvCxnSpPr>
                <p:spPr>
                  <a:xfrm>
                    <a:off x="4599461" y="4137079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9" name="直線接點 538">
                    <a:extLst>
                      <a:ext uri="{FF2B5EF4-FFF2-40B4-BE49-F238E27FC236}">
                        <a16:creationId xmlns:a16="http://schemas.microsoft.com/office/drawing/2014/main" id="{66F97F5F-44DE-464A-977C-47C7D0772070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599461" y="5337212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0" name="直線接點 539">
                    <a:extLst>
                      <a:ext uri="{FF2B5EF4-FFF2-40B4-BE49-F238E27FC236}">
                        <a16:creationId xmlns:a16="http://schemas.microsoft.com/office/drawing/2014/main" id="{D7BF7957-C9E5-43DB-A3A9-FC67BBB9721C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599461" y="5433223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1" name="直線接點 540">
                    <a:extLst>
                      <a:ext uri="{FF2B5EF4-FFF2-40B4-BE49-F238E27FC236}">
                        <a16:creationId xmlns:a16="http://schemas.microsoft.com/office/drawing/2014/main" id="{77F4B154-4F95-4623-93F4-CA2A5884AB04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645228" y="5529233"/>
                    <a:ext cx="915356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34" name="Oval 13">
                  <a:extLst>
                    <a:ext uri="{FF2B5EF4-FFF2-40B4-BE49-F238E27FC236}">
                      <a16:creationId xmlns:a16="http://schemas.microsoft.com/office/drawing/2014/main" id="{BB7B0B15-1B0F-4E82-A880-653F5CA7358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959932" y="4425111"/>
                  <a:ext cx="626400" cy="659413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 w="762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grpSp>
            <p:nvGrpSpPr>
              <p:cNvPr id="657" name="群組 81">
                <a:extLst>
                  <a:ext uri="{FF2B5EF4-FFF2-40B4-BE49-F238E27FC236}">
                    <a16:creationId xmlns:a16="http://schemas.microsoft.com/office/drawing/2014/main" id="{E4AC8722-CB09-4B5E-A807-BCB1EC560B7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883011" y="4998263"/>
                <a:ext cx="909235" cy="799200"/>
                <a:chOff x="2937210" y="3609020"/>
                <a:chExt cx="2621508" cy="2304256"/>
              </a:xfrm>
            </p:grpSpPr>
            <p:grpSp>
              <p:nvGrpSpPr>
                <p:cNvPr id="658" name="群組 60">
                  <a:extLst>
                    <a:ext uri="{FF2B5EF4-FFF2-40B4-BE49-F238E27FC236}">
                      <a16:creationId xmlns:a16="http://schemas.microsoft.com/office/drawing/2014/main" id="{E2D83EB7-0FEA-4E23-81F7-DFC20BD28DC6}"/>
                    </a:ext>
                  </a:extLst>
                </p:cNvPr>
                <p:cNvGrpSpPr/>
                <p:nvPr/>
              </p:nvGrpSpPr>
              <p:grpSpPr>
                <a:xfrm>
                  <a:off x="2937210" y="3609020"/>
                  <a:ext cx="1130734" cy="2304256"/>
                  <a:chOff x="2937210" y="3609020"/>
                  <a:chExt cx="1130734" cy="2304256"/>
                </a:xfrm>
              </p:grpSpPr>
              <p:grpSp>
                <p:nvGrpSpPr>
                  <p:cNvPr id="672" name="群組 30">
                    <a:extLst>
                      <a:ext uri="{FF2B5EF4-FFF2-40B4-BE49-F238E27FC236}">
                        <a16:creationId xmlns:a16="http://schemas.microsoft.com/office/drawing/2014/main" id="{ECC098F3-B289-468F-A3FA-9ED543CD34C4}"/>
                      </a:ext>
                    </a:extLst>
                  </p:cNvPr>
                  <p:cNvGrpSpPr/>
                  <p:nvPr/>
                </p:nvGrpSpPr>
                <p:grpSpPr>
                  <a:xfrm>
                    <a:off x="2937210" y="3609020"/>
                    <a:ext cx="1130734" cy="2304256"/>
                    <a:chOff x="2937210" y="3609020"/>
                    <a:chExt cx="1130734" cy="2304256"/>
                  </a:xfrm>
                </p:grpSpPr>
                <p:sp>
                  <p:nvSpPr>
                    <p:cNvPr id="679" name="Rectangle 7">
                      <a:extLst>
                        <a:ext uri="{FF2B5EF4-FFF2-40B4-BE49-F238E27FC236}">
                          <a16:creationId xmlns:a16="http://schemas.microsoft.com/office/drawing/2014/main" id="{3BE8C812-EAE1-4C71-8B49-DC96A5B15EE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37210" y="3609020"/>
                      <a:ext cx="1130734" cy="2304256"/>
                    </a:xfrm>
                    <a:prstGeom prst="rect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571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grpSp>
                  <p:nvGrpSpPr>
                    <p:cNvPr id="680" name="Group 4">
                      <a:extLst>
                        <a:ext uri="{FF2B5EF4-FFF2-40B4-BE49-F238E27FC236}">
                          <a16:creationId xmlns:a16="http://schemas.microsoft.com/office/drawing/2014/main" id="{5492B4E5-C218-4D5B-92BE-022CA1EA5BF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16433" y="3699383"/>
                      <a:ext cx="1008687" cy="2141603"/>
                      <a:chOff x="6861" y="4410"/>
                      <a:chExt cx="281" cy="711"/>
                    </a:xfrm>
                  </p:grpSpPr>
                  <p:sp>
                    <p:nvSpPr>
                      <p:cNvPr id="681" name="Freeform 5">
                        <a:extLst>
                          <a:ext uri="{FF2B5EF4-FFF2-40B4-BE49-F238E27FC236}">
                            <a16:creationId xmlns:a16="http://schemas.microsoft.com/office/drawing/2014/main" id="{758F3A6B-61EE-446B-82A5-547FA694F2A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6861" y="4410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  <p:sp>
                    <p:nvSpPr>
                      <p:cNvPr id="682" name="Freeform 6">
                        <a:extLst>
                          <a:ext uri="{FF2B5EF4-FFF2-40B4-BE49-F238E27FC236}">
                            <a16:creationId xmlns:a16="http://schemas.microsoft.com/office/drawing/2014/main" id="{F790F2AF-9058-4015-9190-027449CCE95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V="1">
                        <a:off x="6861" y="4716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</p:grpSp>
              </p:grpSp>
              <p:cxnSp>
                <p:nvCxnSpPr>
                  <p:cNvPr id="673" name="直線接點 672">
                    <a:extLst>
                      <a:ext uri="{FF2B5EF4-FFF2-40B4-BE49-F238E27FC236}">
                        <a16:creationId xmlns:a16="http://schemas.microsoft.com/office/drawing/2014/main" id="{3ECFF773-6FD0-49EE-8885-6DC9DED45FEA}"/>
                      </a:ext>
                    </a:extLst>
                  </p:cNvPr>
                  <p:cNvCxnSpPr/>
                  <p:nvPr/>
                </p:nvCxnSpPr>
                <p:spPr>
                  <a:xfrm>
                    <a:off x="3089123" y="3945057"/>
                    <a:ext cx="869588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74" name="直線接點 673">
                    <a:extLst>
                      <a:ext uri="{FF2B5EF4-FFF2-40B4-BE49-F238E27FC236}">
                        <a16:creationId xmlns:a16="http://schemas.microsoft.com/office/drawing/2014/main" id="{F51EDF3B-2DCD-4A8C-A8B4-34CC34D30AE7}"/>
                      </a:ext>
                    </a:extLst>
                  </p:cNvPr>
                  <p:cNvCxnSpPr/>
                  <p:nvPr/>
                </p:nvCxnSpPr>
                <p:spPr>
                  <a:xfrm>
                    <a:off x="3043356" y="4041068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75" name="直線接點 674">
                    <a:extLst>
                      <a:ext uri="{FF2B5EF4-FFF2-40B4-BE49-F238E27FC236}">
                        <a16:creationId xmlns:a16="http://schemas.microsoft.com/office/drawing/2014/main" id="{A8CF2145-C786-4C4C-9282-1A4AAFE61A16}"/>
                      </a:ext>
                    </a:extLst>
                  </p:cNvPr>
                  <p:cNvCxnSpPr/>
                  <p:nvPr/>
                </p:nvCxnSpPr>
                <p:spPr>
                  <a:xfrm>
                    <a:off x="3043356" y="4137079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76" name="直線接點 675">
                    <a:extLst>
                      <a:ext uri="{FF2B5EF4-FFF2-40B4-BE49-F238E27FC236}">
                        <a16:creationId xmlns:a16="http://schemas.microsoft.com/office/drawing/2014/main" id="{43702F54-D9CB-4B7F-9106-6C768CF39803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043356" y="5337212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77" name="直線接點 676">
                    <a:extLst>
                      <a:ext uri="{FF2B5EF4-FFF2-40B4-BE49-F238E27FC236}">
                        <a16:creationId xmlns:a16="http://schemas.microsoft.com/office/drawing/2014/main" id="{840DC3B8-658B-4D8D-8012-92FC6C073DC8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043356" y="5433223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78" name="直線接點 677">
                    <a:extLst>
                      <a:ext uri="{FF2B5EF4-FFF2-40B4-BE49-F238E27FC236}">
                        <a16:creationId xmlns:a16="http://schemas.microsoft.com/office/drawing/2014/main" id="{8168C83A-D424-473A-BEB2-0A7265759013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043356" y="5529233"/>
                    <a:ext cx="915356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59" name="群組 38">
                  <a:extLst>
                    <a:ext uri="{FF2B5EF4-FFF2-40B4-BE49-F238E27FC236}">
                      <a16:creationId xmlns:a16="http://schemas.microsoft.com/office/drawing/2014/main" id="{3C6F89DB-D069-4CC6-9AF5-5C0493D17791}"/>
                    </a:ext>
                  </a:extLst>
                </p:cNvPr>
                <p:cNvGrpSpPr/>
                <p:nvPr/>
              </p:nvGrpSpPr>
              <p:grpSpPr>
                <a:xfrm>
                  <a:off x="4427984" y="3609020"/>
                  <a:ext cx="1130734" cy="2304256"/>
                  <a:chOff x="4521386" y="3609020"/>
                  <a:chExt cx="1130734" cy="2304256"/>
                </a:xfrm>
              </p:grpSpPr>
              <p:grpSp>
                <p:nvGrpSpPr>
                  <p:cNvPr id="661" name="Group 8">
                    <a:extLst>
                      <a:ext uri="{FF2B5EF4-FFF2-40B4-BE49-F238E27FC236}">
                        <a16:creationId xmlns:a16="http://schemas.microsoft.com/office/drawing/2014/main" id="{3BD5A79E-BB2B-4DD5-AC63-74B65158A17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521386" y="3609020"/>
                    <a:ext cx="1130734" cy="2304256"/>
                    <a:chOff x="2043" y="1320"/>
                    <a:chExt cx="315" cy="765"/>
                  </a:xfrm>
                </p:grpSpPr>
                <p:sp>
                  <p:nvSpPr>
                    <p:cNvPr id="668" name="Rectangle 12">
                      <a:extLst>
                        <a:ext uri="{FF2B5EF4-FFF2-40B4-BE49-F238E27FC236}">
                          <a16:creationId xmlns:a16="http://schemas.microsoft.com/office/drawing/2014/main" id="{44728FA2-4E25-447A-863C-E7078701718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3" y="1320"/>
                      <a:ext cx="315" cy="765"/>
                    </a:xfrm>
                    <a:prstGeom prst="rect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571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grpSp>
                  <p:nvGrpSpPr>
                    <p:cNvPr id="669" name="Group 9">
                      <a:extLst>
                        <a:ext uri="{FF2B5EF4-FFF2-40B4-BE49-F238E27FC236}">
                          <a16:creationId xmlns:a16="http://schemas.microsoft.com/office/drawing/2014/main" id="{BCA8A4CB-294A-40DE-B88B-B4BF1BDEAD7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061" y="1350"/>
                      <a:ext cx="281" cy="711"/>
                      <a:chOff x="6861" y="4410"/>
                      <a:chExt cx="281" cy="711"/>
                    </a:xfrm>
                  </p:grpSpPr>
                  <p:sp>
                    <p:nvSpPr>
                      <p:cNvPr id="670" name="Freeform 10">
                        <a:extLst>
                          <a:ext uri="{FF2B5EF4-FFF2-40B4-BE49-F238E27FC236}">
                            <a16:creationId xmlns:a16="http://schemas.microsoft.com/office/drawing/2014/main" id="{5273031D-D29C-4231-87E1-93D0072EE0E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6861" y="4410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  <p:sp>
                    <p:nvSpPr>
                      <p:cNvPr id="671" name="Freeform 11">
                        <a:extLst>
                          <a:ext uri="{FF2B5EF4-FFF2-40B4-BE49-F238E27FC236}">
                            <a16:creationId xmlns:a16="http://schemas.microsoft.com/office/drawing/2014/main" id="{2EDFF3EB-7FC2-48D5-B461-C673940B326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V="1">
                        <a:off x="6861" y="4716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</p:grpSp>
              </p:grpSp>
              <p:cxnSp>
                <p:nvCxnSpPr>
                  <p:cNvPr id="662" name="直線接點 661">
                    <a:extLst>
                      <a:ext uri="{FF2B5EF4-FFF2-40B4-BE49-F238E27FC236}">
                        <a16:creationId xmlns:a16="http://schemas.microsoft.com/office/drawing/2014/main" id="{393FC86D-CB48-49FD-A070-BE6CDF086C14}"/>
                      </a:ext>
                    </a:extLst>
                  </p:cNvPr>
                  <p:cNvCxnSpPr/>
                  <p:nvPr/>
                </p:nvCxnSpPr>
                <p:spPr>
                  <a:xfrm>
                    <a:off x="4645228" y="3945057"/>
                    <a:ext cx="869588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3" name="直線接點 662">
                    <a:extLst>
                      <a:ext uri="{FF2B5EF4-FFF2-40B4-BE49-F238E27FC236}">
                        <a16:creationId xmlns:a16="http://schemas.microsoft.com/office/drawing/2014/main" id="{2ECBFAE0-4917-4874-B985-F54180281D18}"/>
                      </a:ext>
                    </a:extLst>
                  </p:cNvPr>
                  <p:cNvCxnSpPr/>
                  <p:nvPr/>
                </p:nvCxnSpPr>
                <p:spPr>
                  <a:xfrm>
                    <a:off x="4599461" y="4041068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4" name="直線接點 663">
                    <a:extLst>
                      <a:ext uri="{FF2B5EF4-FFF2-40B4-BE49-F238E27FC236}">
                        <a16:creationId xmlns:a16="http://schemas.microsoft.com/office/drawing/2014/main" id="{B6DF8CF3-158D-4D01-8DCB-88BEAB116546}"/>
                      </a:ext>
                    </a:extLst>
                  </p:cNvPr>
                  <p:cNvCxnSpPr/>
                  <p:nvPr/>
                </p:nvCxnSpPr>
                <p:spPr>
                  <a:xfrm>
                    <a:off x="4599461" y="4137079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5" name="直線接點 664">
                    <a:extLst>
                      <a:ext uri="{FF2B5EF4-FFF2-40B4-BE49-F238E27FC236}">
                        <a16:creationId xmlns:a16="http://schemas.microsoft.com/office/drawing/2014/main" id="{C64FCB71-39B4-4F6C-9778-632EF505608A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599461" y="5337212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6" name="直線接點 665">
                    <a:extLst>
                      <a:ext uri="{FF2B5EF4-FFF2-40B4-BE49-F238E27FC236}">
                        <a16:creationId xmlns:a16="http://schemas.microsoft.com/office/drawing/2014/main" id="{FBBD02E5-5BBB-42DB-830D-FC18E9201004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599461" y="5433223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7" name="直線接點 666">
                    <a:extLst>
                      <a:ext uri="{FF2B5EF4-FFF2-40B4-BE49-F238E27FC236}">
                        <a16:creationId xmlns:a16="http://schemas.microsoft.com/office/drawing/2014/main" id="{6D241A65-6619-4019-9CC5-905B9DA2F501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645228" y="5529233"/>
                    <a:ext cx="915356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660" name="Oval 13">
                  <a:extLst>
                    <a:ext uri="{FF2B5EF4-FFF2-40B4-BE49-F238E27FC236}">
                      <a16:creationId xmlns:a16="http://schemas.microsoft.com/office/drawing/2014/main" id="{7737DD7C-7F61-401A-9EB8-41270215CB6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959932" y="4425111"/>
                  <a:ext cx="626400" cy="659413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 w="762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25770932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" name="標題 1">
            <a:extLst>
              <a:ext uri="{FF2B5EF4-FFF2-40B4-BE49-F238E27FC236}">
                <a16:creationId xmlns:a16="http://schemas.microsoft.com/office/drawing/2014/main" id="{28A99F6C-998E-4C4E-BA1B-0B2722EC2D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6994" y="120349"/>
            <a:ext cx="1546157" cy="648072"/>
          </a:xfrm>
        </p:spPr>
        <p:txBody>
          <a:bodyPr>
            <a:noAutofit/>
          </a:bodyPr>
          <a:lstStyle/>
          <a:p>
            <a:r>
              <a:rPr lang="zh-TW" altLang="en-US" sz="4800" dirty="0">
                <a:latin typeface="華康新特黑體" pitchFamily="49" charset="-120"/>
                <a:ea typeface="華康新特黑體" pitchFamily="49" charset="-120"/>
              </a:rPr>
              <a:t>材料</a:t>
            </a:r>
          </a:p>
        </p:txBody>
      </p:sp>
      <p:sp>
        <p:nvSpPr>
          <p:cNvPr id="395" name="標題 1">
            <a:extLst>
              <a:ext uri="{FF2B5EF4-FFF2-40B4-BE49-F238E27FC236}">
                <a16:creationId xmlns:a16="http://schemas.microsoft.com/office/drawing/2014/main" id="{3897B57A-761B-45D5-A344-6AEADD73AA1D}"/>
              </a:ext>
            </a:extLst>
          </p:cNvPr>
          <p:cNvSpPr txBox="1">
            <a:spLocks/>
          </p:cNvSpPr>
          <p:nvPr/>
        </p:nvSpPr>
        <p:spPr>
          <a:xfrm>
            <a:off x="957573" y="6031582"/>
            <a:ext cx="2562896" cy="997818"/>
          </a:xfrm>
          <a:prstGeom prst="rect">
            <a:avLst/>
          </a:prstGeom>
        </p:spPr>
        <p:txBody>
          <a:bodyPr vert="horz" lIns="91440" tIns="45720" rIns="91440" bIns="45720" rtlCol="0" anchor="t">
            <a:normAutofit fontScale="97500"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4000" b="1" kern="1200" cap="all">
                <a:solidFill>
                  <a:srgbClr val="FF61B0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altLang="zh-TW" sz="3600" dirty="0">
              <a:solidFill>
                <a:schemeClr val="tx1">
                  <a:lumMod val="95000"/>
                  <a:lumOff val="5000"/>
                </a:schemeClr>
              </a:solidFill>
              <a:latin typeface="華康新特黑體" pitchFamily="49" charset="-120"/>
              <a:ea typeface="華康新特黑體" pitchFamily="49" charset="-120"/>
            </a:endParaRPr>
          </a:p>
        </p:txBody>
      </p:sp>
      <p:grpSp>
        <p:nvGrpSpPr>
          <p:cNvPr id="557" name="群組 556">
            <a:extLst>
              <a:ext uri="{FF2B5EF4-FFF2-40B4-BE49-F238E27FC236}">
                <a16:creationId xmlns:a16="http://schemas.microsoft.com/office/drawing/2014/main" id="{6E923164-C951-47E9-86E1-FD9F08CFFDB9}"/>
              </a:ext>
            </a:extLst>
          </p:cNvPr>
          <p:cNvGrpSpPr/>
          <p:nvPr/>
        </p:nvGrpSpPr>
        <p:grpSpPr>
          <a:xfrm>
            <a:off x="546316" y="1507501"/>
            <a:ext cx="5948305" cy="1921499"/>
            <a:chOff x="3607805" y="1531742"/>
            <a:chExt cx="5948305" cy="1921499"/>
          </a:xfrm>
        </p:grpSpPr>
        <p:sp>
          <p:nvSpPr>
            <p:cNvPr id="558" name="文字方塊 557">
              <a:extLst>
                <a:ext uri="{FF2B5EF4-FFF2-40B4-BE49-F238E27FC236}">
                  <a16:creationId xmlns:a16="http://schemas.microsoft.com/office/drawing/2014/main" id="{BCF4440D-EDA1-430F-B6A8-88F66C359D03}"/>
                </a:ext>
              </a:extLst>
            </p:cNvPr>
            <p:cNvSpPr txBox="1"/>
            <p:nvPr/>
          </p:nvSpPr>
          <p:spPr>
            <a:xfrm>
              <a:off x="3607805" y="2806910"/>
              <a:ext cx="594830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TW" sz="36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標楷體" panose="03000509000000000000" pitchFamily="65" charset="-120"/>
                  <a:ea typeface="華康新特黑體"/>
                </a:rPr>
                <a:t>40*40*275mm</a:t>
              </a:r>
              <a:r>
                <a:rPr kumimoji="0" lang="zh-TW" altLang="en-US" sz="36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標楷體" panose="03000509000000000000" pitchFamily="65" charset="-120"/>
                  <a:ea typeface="華康新特黑體"/>
                </a:rPr>
                <a:t>塑膠長方盒 </a:t>
              </a:r>
              <a:r>
                <a:rPr kumimoji="0" lang="en-US" altLang="zh-TW" sz="36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標楷體" panose="03000509000000000000" pitchFamily="65" charset="-120"/>
                  <a:ea typeface="華康新特黑體"/>
                </a:rPr>
                <a:t>×1</a:t>
              </a:r>
              <a:r>
                <a:rPr kumimoji="0" lang="zh-TW" altLang="en-US" sz="36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華康新特黑體"/>
                </a:rPr>
                <a:t> </a:t>
              </a:r>
            </a:p>
          </p:txBody>
        </p:sp>
        <p:grpSp>
          <p:nvGrpSpPr>
            <p:cNvPr id="559" name="群組 558">
              <a:extLst>
                <a:ext uri="{FF2B5EF4-FFF2-40B4-BE49-F238E27FC236}">
                  <a16:creationId xmlns:a16="http://schemas.microsoft.com/office/drawing/2014/main" id="{D0400750-8EFF-4E76-B0F6-B236F18E6BBD}"/>
                </a:ext>
              </a:extLst>
            </p:cNvPr>
            <p:cNvGrpSpPr/>
            <p:nvPr/>
          </p:nvGrpSpPr>
          <p:grpSpPr>
            <a:xfrm>
              <a:off x="3737400" y="1531742"/>
              <a:ext cx="5083071" cy="1294165"/>
              <a:chOff x="3737400" y="1531742"/>
              <a:chExt cx="5083071" cy="1294165"/>
            </a:xfrm>
          </p:grpSpPr>
          <p:sp>
            <p:nvSpPr>
              <p:cNvPr id="560" name="矩形 559">
                <a:extLst>
                  <a:ext uri="{FF2B5EF4-FFF2-40B4-BE49-F238E27FC236}">
                    <a16:creationId xmlns:a16="http://schemas.microsoft.com/office/drawing/2014/main" id="{F2F25F28-1010-437D-B3FC-C0AB1EFD9A72}"/>
                  </a:ext>
                </a:extLst>
              </p:cNvPr>
              <p:cNvSpPr/>
              <p:nvPr/>
            </p:nvSpPr>
            <p:spPr>
              <a:xfrm>
                <a:off x="4638335" y="2178073"/>
                <a:ext cx="3276000" cy="646331"/>
              </a:xfrm>
              <a:prstGeom prst="rect">
                <a:avLst/>
              </a:prstGeom>
              <a:gradFill>
                <a:gsLst>
                  <a:gs pos="60160">
                    <a:srgbClr val="BFE4FF"/>
                  </a:gs>
                  <a:gs pos="6000">
                    <a:srgbClr val="0070C0">
                      <a:lumMod val="20000"/>
                      <a:lumOff val="80000"/>
                      <a:alpha val="17000"/>
                    </a:srgbClr>
                  </a:gs>
                  <a:gs pos="0">
                    <a:srgbClr val="0070C0">
                      <a:lumMod val="20000"/>
                      <a:lumOff val="80000"/>
                    </a:srgbClr>
                  </a:gs>
                  <a:gs pos="98000">
                    <a:srgbClr val="0070C0">
                      <a:lumMod val="20000"/>
                      <a:lumOff val="80000"/>
                    </a:srgbClr>
                  </a:gs>
                  <a:gs pos="100000">
                    <a:srgbClr val="0070C0">
                      <a:lumMod val="30000"/>
                      <a:lumOff val="70000"/>
                    </a:srgbClr>
                  </a:gs>
                </a:gsLst>
                <a:lin ang="5400000" scaled="1"/>
              </a:gradFill>
              <a:ln w="28575" cap="flat" cmpd="sng" algn="ctr">
                <a:solidFill>
                  <a:sysClr val="window" lastClr="FFFFFF">
                    <a:lumMod val="50000"/>
                    <a:alpha val="57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61" name="矩形 560">
                <a:extLst>
                  <a:ext uri="{FF2B5EF4-FFF2-40B4-BE49-F238E27FC236}">
                    <a16:creationId xmlns:a16="http://schemas.microsoft.com/office/drawing/2014/main" id="{0B7B0F59-1542-442A-9B8A-D90DA56BD723}"/>
                  </a:ext>
                </a:extLst>
              </p:cNvPr>
              <p:cNvSpPr/>
              <p:nvPr/>
            </p:nvSpPr>
            <p:spPr>
              <a:xfrm>
                <a:off x="4638335" y="1531742"/>
                <a:ext cx="3276000" cy="646331"/>
              </a:xfrm>
              <a:prstGeom prst="rect">
                <a:avLst/>
              </a:prstGeom>
              <a:gradFill>
                <a:gsLst>
                  <a:gs pos="60160">
                    <a:srgbClr val="BFE4FF"/>
                  </a:gs>
                  <a:gs pos="6000">
                    <a:srgbClr val="0070C0">
                      <a:lumMod val="20000"/>
                      <a:lumOff val="80000"/>
                      <a:alpha val="17000"/>
                    </a:srgbClr>
                  </a:gs>
                  <a:gs pos="0">
                    <a:srgbClr val="0070C0">
                      <a:lumMod val="20000"/>
                      <a:lumOff val="80000"/>
                    </a:srgbClr>
                  </a:gs>
                  <a:gs pos="98000">
                    <a:srgbClr val="0070C0">
                      <a:lumMod val="20000"/>
                      <a:lumOff val="80000"/>
                    </a:srgbClr>
                  </a:gs>
                  <a:gs pos="100000">
                    <a:srgbClr val="0070C0">
                      <a:lumMod val="30000"/>
                      <a:lumOff val="70000"/>
                    </a:srgbClr>
                  </a:gs>
                </a:gsLst>
                <a:lin ang="5400000" scaled="1"/>
              </a:gradFill>
              <a:ln w="28575" cap="flat" cmpd="sng" algn="ctr">
                <a:solidFill>
                  <a:sysClr val="window" lastClr="FFFFFF">
                    <a:lumMod val="50000"/>
                    <a:alpha val="57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62" name="矩形 561">
                <a:extLst>
                  <a:ext uri="{FF2B5EF4-FFF2-40B4-BE49-F238E27FC236}">
                    <a16:creationId xmlns:a16="http://schemas.microsoft.com/office/drawing/2014/main" id="{F292EDE8-14C0-48A6-80C5-1EE6AB0D22DF}"/>
                  </a:ext>
                </a:extLst>
              </p:cNvPr>
              <p:cNvSpPr/>
              <p:nvPr/>
            </p:nvSpPr>
            <p:spPr>
              <a:xfrm>
                <a:off x="4016111" y="2178072"/>
                <a:ext cx="612000" cy="646331"/>
              </a:xfrm>
              <a:prstGeom prst="rect">
                <a:avLst/>
              </a:prstGeom>
              <a:gradFill>
                <a:gsLst>
                  <a:gs pos="60160">
                    <a:srgbClr val="BFE4FF"/>
                  </a:gs>
                  <a:gs pos="6000">
                    <a:srgbClr val="0070C0">
                      <a:lumMod val="20000"/>
                      <a:lumOff val="80000"/>
                      <a:alpha val="17000"/>
                    </a:srgbClr>
                  </a:gs>
                  <a:gs pos="0">
                    <a:srgbClr val="0070C0">
                      <a:lumMod val="20000"/>
                      <a:lumOff val="80000"/>
                    </a:srgbClr>
                  </a:gs>
                  <a:gs pos="98000">
                    <a:srgbClr val="0070C0">
                      <a:lumMod val="20000"/>
                      <a:lumOff val="80000"/>
                    </a:srgbClr>
                  </a:gs>
                  <a:gs pos="100000">
                    <a:srgbClr val="0070C0">
                      <a:lumMod val="30000"/>
                      <a:lumOff val="70000"/>
                    </a:srgbClr>
                  </a:gs>
                </a:gsLst>
                <a:lin ang="5400000" scaled="1"/>
              </a:gradFill>
              <a:ln w="28575" cap="flat" cmpd="sng" algn="ctr">
                <a:solidFill>
                  <a:sysClr val="window" lastClr="FFFFFF">
                    <a:lumMod val="50000"/>
                    <a:alpha val="57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63" name="矩形 562">
                <a:extLst>
                  <a:ext uri="{FF2B5EF4-FFF2-40B4-BE49-F238E27FC236}">
                    <a16:creationId xmlns:a16="http://schemas.microsoft.com/office/drawing/2014/main" id="{02293F76-C2A7-4E50-B811-8F10EE8BBB12}"/>
                  </a:ext>
                </a:extLst>
              </p:cNvPr>
              <p:cNvSpPr/>
              <p:nvPr/>
            </p:nvSpPr>
            <p:spPr>
              <a:xfrm>
                <a:off x="7924559" y="2172543"/>
                <a:ext cx="612000" cy="653364"/>
              </a:xfrm>
              <a:prstGeom prst="rect">
                <a:avLst/>
              </a:prstGeom>
              <a:gradFill>
                <a:gsLst>
                  <a:gs pos="60160">
                    <a:srgbClr val="BFE4FF"/>
                  </a:gs>
                  <a:gs pos="6000">
                    <a:srgbClr val="0070C0">
                      <a:lumMod val="20000"/>
                      <a:lumOff val="80000"/>
                      <a:alpha val="17000"/>
                    </a:srgbClr>
                  </a:gs>
                  <a:gs pos="0">
                    <a:srgbClr val="0070C0">
                      <a:lumMod val="20000"/>
                      <a:lumOff val="80000"/>
                    </a:srgbClr>
                  </a:gs>
                  <a:gs pos="98000">
                    <a:srgbClr val="0070C0">
                      <a:lumMod val="20000"/>
                      <a:lumOff val="80000"/>
                    </a:srgbClr>
                  </a:gs>
                  <a:gs pos="100000">
                    <a:srgbClr val="0070C0">
                      <a:lumMod val="30000"/>
                      <a:lumOff val="70000"/>
                    </a:srgbClr>
                  </a:gs>
                </a:gsLst>
                <a:lin ang="5400000" scaled="1"/>
              </a:gradFill>
              <a:ln w="28575" cap="flat" cmpd="sng" algn="ctr">
                <a:solidFill>
                  <a:sysClr val="window" lastClr="FFFFFF">
                    <a:lumMod val="50000"/>
                    <a:alpha val="57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64" name="矩形: 圓角化同側角落 563">
                <a:extLst>
                  <a:ext uri="{FF2B5EF4-FFF2-40B4-BE49-F238E27FC236}">
                    <a16:creationId xmlns:a16="http://schemas.microsoft.com/office/drawing/2014/main" id="{26D6FABB-B783-487A-ABD0-FC6000E700F0}"/>
                  </a:ext>
                </a:extLst>
              </p:cNvPr>
              <p:cNvSpPr/>
              <p:nvPr/>
            </p:nvSpPr>
            <p:spPr>
              <a:xfrm rot="16200000">
                <a:off x="3551034" y="2364436"/>
                <a:ext cx="646331" cy="273600"/>
              </a:xfrm>
              <a:prstGeom prst="round2SameRect">
                <a:avLst/>
              </a:prstGeom>
              <a:gradFill flip="none" rotWithShape="1">
                <a:gsLst>
                  <a:gs pos="60160">
                    <a:srgbClr val="BFE4FF">
                      <a:alpha val="63000"/>
                    </a:srgbClr>
                  </a:gs>
                  <a:gs pos="6000">
                    <a:srgbClr val="0070C0">
                      <a:lumMod val="20000"/>
                      <a:lumOff val="80000"/>
                      <a:alpha val="17000"/>
                    </a:srgbClr>
                  </a:gs>
                  <a:gs pos="0">
                    <a:srgbClr val="0070C0">
                      <a:lumMod val="20000"/>
                      <a:lumOff val="80000"/>
                    </a:srgbClr>
                  </a:gs>
                  <a:gs pos="98000">
                    <a:srgbClr val="0070C0">
                      <a:lumMod val="20000"/>
                      <a:lumOff val="80000"/>
                    </a:srgbClr>
                  </a:gs>
                  <a:gs pos="100000">
                    <a:srgbClr val="0070C0">
                      <a:lumMod val="30000"/>
                      <a:lumOff val="70000"/>
                    </a:srgbClr>
                  </a:gs>
                </a:gsLst>
                <a:lin ang="10800000" scaled="1"/>
                <a:tileRect/>
              </a:gradFill>
              <a:ln w="28575" cap="flat" cmpd="sng" algn="ctr">
                <a:solidFill>
                  <a:sysClr val="window" lastClr="FFFFFF">
                    <a:lumMod val="65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65" name="矩形: 圓角化同側角落 564">
                <a:extLst>
                  <a:ext uri="{FF2B5EF4-FFF2-40B4-BE49-F238E27FC236}">
                    <a16:creationId xmlns:a16="http://schemas.microsoft.com/office/drawing/2014/main" id="{C2C8249D-D92E-4E37-993C-7CA859466BC7}"/>
                  </a:ext>
                </a:extLst>
              </p:cNvPr>
              <p:cNvSpPr/>
              <p:nvPr/>
            </p:nvSpPr>
            <p:spPr>
              <a:xfrm rot="5400000" flipH="1">
                <a:off x="8360460" y="2364392"/>
                <a:ext cx="646333" cy="273689"/>
              </a:xfrm>
              <a:prstGeom prst="round2SameRect">
                <a:avLst/>
              </a:prstGeom>
              <a:gradFill flip="none" rotWithShape="1">
                <a:gsLst>
                  <a:gs pos="60160">
                    <a:srgbClr val="BFE4FF">
                      <a:alpha val="63000"/>
                    </a:srgbClr>
                  </a:gs>
                  <a:gs pos="6000">
                    <a:srgbClr val="0070C0">
                      <a:lumMod val="20000"/>
                      <a:lumOff val="80000"/>
                      <a:alpha val="17000"/>
                    </a:srgbClr>
                  </a:gs>
                  <a:gs pos="0">
                    <a:srgbClr val="0070C0">
                      <a:lumMod val="20000"/>
                      <a:lumOff val="80000"/>
                    </a:srgbClr>
                  </a:gs>
                  <a:gs pos="98000">
                    <a:srgbClr val="0070C0">
                      <a:lumMod val="20000"/>
                      <a:lumOff val="80000"/>
                    </a:srgbClr>
                  </a:gs>
                  <a:gs pos="100000">
                    <a:srgbClr val="0070C0">
                      <a:lumMod val="30000"/>
                      <a:lumOff val="70000"/>
                    </a:srgbClr>
                  </a:gs>
                </a:gsLst>
                <a:lin ang="10800000" scaled="1"/>
                <a:tileRect/>
              </a:gradFill>
              <a:ln w="28575" cap="flat" cmpd="sng" algn="ctr">
                <a:solidFill>
                  <a:sysClr val="window" lastClr="FFFFFF">
                    <a:lumMod val="65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66" name="矩形: 圓角化同側角落 565">
                <a:extLst>
                  <a:ext uri="{FF2B5EF4-FFF2-40B4-BE49-F238E27FC236}">
                    <a16:creationId xmlns:a16="http://schemas.microsoft.com/office/drawing/2014/main" id="{D1C5FDCD-3D17-4FA8-B814-E6D54BAB79BA}"/>
                  </a:ext>
                </a:extLst>
              </p:cNvPr>
              <p:cNvSpPr/>
              <p:nvPr/>
            </p:nvSpPr>
            <p:spPr>
              <a:xfrm rot="5400000" flipH="1">
                <a:off x="7730779" y="1715766"/>
                <a:ext cx="640800" cy="273689"/>
              </a:xfrm>
              <a:prstGeom prst="round2SameRect">
                <a:avLst/>
              </a:prstGeom>
              <a:gradFill flip="none" rotWithShape="1">
                <a:gsLst>
                  <a:gs pos="60160">
                    <a:srgbClr val="BFE4FF">
                      <a:alpha val="63000"/>
                    </a:srgbClr>
                  </a:gs>
                  <a:gs pos="6000">
                    <a:srgbClr val="0070C0">
                      <a:lumMod val="20000"/>
                      <a:lumOff val="80000"/>
                      <a:alpha val="17000"/>
                    </a:srgbClr>
                  </a:gs>
                  <a:gs pos="0">
                    <a:srgbClr val="0070C0">
                      <a:lumMod val="20000"/>
                      <a:lumOff val="80000"/>
                    </a:srgbClr>
                  </a:gs>
                  <a:gs pos="98000">
                    <a:srgbClr val="0070C0">
                      <a:lumMod val="20000"/>
                      <a:lumOff val="80000"/>
                    </a:srgbClr>
                  </a:gs>
                  <a:gs pos="100000">
                    <a:srgbClr val="0070C0">
                      <a:lumMod val="30000"/>
                      <a:lumOff val="70000"/>
                    </a:srgbClr>
                  </a:gs>
                </a:gsLst>
                <a:lin ang="10800000" scaled="1"/>
                <a:tileRect/>
              </a:gradFill>
              <a:ln w="28575" cap="flat" cmpd="sng" algn="ctr">
                <a:solidFill>
                  <a:sysClr val="window" lastClr="FFFFFF">
                    <a:lumMod val="65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67" name="矩形: 圓角化同側角落 566">
                <a:extLst>
                  <a:ext uri="{FF2B5EF4-FFF2-40B4-BE49-F238E27FC236}">
                    <a16:creationId xmlns:a16="http://schemas.microsoft.com/office/drawing/2014/main" id="{832D6E08-BE7F-4C64-B1CA-4D99C76DBEB1}"/>
                  </a:ext>
                </a:extLst>
              </p:cNvPr>
              <p:cNvSpPr/>
              <p:nvPr/>
            </p:nvSpPr>
            <p:spPr>
              <a:xfrm rot="16200000">
                <a:off x="4181090" y="1715297"/>
                <a:ext cx="640800" cy="273689"/>
              </a:xfrm>
              <a:prstGeom prst="round2SameRect">
                <a:avLst/>
              </a:prstGeom>
              <a:gradFill flip="none" rotWithShape="1">
                <a:gsLst>
                  <a:gs pos="60160">
                    <a:srgbClr val="BFE4FF">
                      <a:alpha val="63000"/>
                    </a:srgbClr>
                  </a:gs>
                  <a:gs pos="6000">
                    <a:srgbClr val="0070C0">
                      <a:lumMod val="20000"/>
                      <a:lumOff val="80000"/>
                      <a:alpha val="17000"/>
                    </a:srgbClr>
                  </a:gs>
                  <a:gs pos="0">
                    <a:srgbClr val="0070C0">
                      <a:lumMod val="20000"/>
                      <a:lumOff val="80000"/>
                    </a:srgbClr>
                  </a:gs>
                  <a:gs pos="98000">
                    <a:srgbClr val="0070C0">
                      <a:lumMod val="20000"/>
                      <a:lumOff val="80000"/>
                    </a:srgbClr>
                  </a:gs>
                  <a:gs pos="100000">
                    <a:srgbClr val="0070C0">
                      <a:lumMod val="30000"/>
                      <a:lumOff val="70000"/>
                    </a:srgbClr>
                  </a:gs>
                </a:gsLst>
                <a:lin ang="10800000" scaled="1"/>
                <a:tileRect/>
              </a:gradFill>
              <a:ln w="28575" cap="flat" cmpd="sng" algn="ctr">
                <a:solidFill>
                  <a:sysClr val="window" lastClr="FFFFFF">
                    <a:lumMod val="65000"/>
                  </a:sysClr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80671634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" name="標題 1">
            <a:extLst>
              <a:ext uri="{FF2B5EF4-FFF2-40B4-BE49-F238E27FC236}">
                <a16:creationId xmlns:a16="http://schemas.microsoft.com/office/drawing/2014/main" id="{28A99F6C-998E-4C4E-BA1B-0B2722EC2D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6994" y="120349"/>
            <a:ext cx="1546157" cy="648072"/>
          </a:xfrm>
        </p:spPr>
        <p:txBody>
          <a:bodyPr>
            <a:noAutofit/>
          </a:bodyPr>
          <a:lstStyle/>
          <a:p>
            <a:r>
              <a:rPr lang="zh-TW" altLang="en-US" sz="4800" dirty="0">
                <a:latin typeface="華康新特黑體" pitchFamily="49" charset="-120"/>
                <a:ea typeface="華康新特黑體" pitchFamily="49" charset="-120"/>
              </a:rPr>
              <a:t>工具</a:t>
            </a:r>
          </a:p>
        </p:txBody>
      </p:sp>
      <p:sp>
        <p:nvSpPr>
          <p:cNvPr id="395" name="標題 1">
            <a:extLst>
              <a:ext uri="{FF2B5EF4-FFF2-40B4-BE49-F238E27FC236}">
                <a16:creationId xmlns:a16="http://schemas.microsoft.com/office/drawing/2014/main" id="{3897B57A-761B-45D5-A344-6AEADD73AA1D}"/>
              </a:ext>
            </a:extLst>
          </p:cNvPr>
          <p:cNvSpPr txBox="1">
            <a:spLocks/>
          </p:cNvSpPr>
          <p:nvPr/>
        </p:nvSpPr>
        <p:spPr>
          <a:xfrm>
            <a:off x="957573" y="6031582"/>
            <a:ext cx="2562896" cy="997818"/>
          </a:xfrm>
          <a:prstGeom prst="rect">
            <a:avLst/>
          </a:prstGeom>
        </p:spPr>
        <p:txBody>
          <a:bodyPr vert="horz" lIns="91440" tIns="45720" rIns="91440" bIns="45720" rtlCol="0" anchor="t">
            <a:normAutofit fontScale="97500"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4000" b="1" kern="1200" cap="all">
                <a:solidFill>
                  <a:srgbClr val="FF61B0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altLang="zh-TW" sz="3600" dirty="0">
              <a:solidFill>
                <a:schemeClr val="tx1">
                  <a:lumMod val="95000"/>
                  <a:lumOff val="5000"/>
                </a:schemeClr>
              </a:solidFill>
              <a:latin typeface="華康新特黑體" pitchFamily="49" charset="-120"/>
              <a:ea typeface="華康新特黑體" pitchFamily="49" charset="-120"/>
            </a:endParaRPr>
          </a:p>
        </p:txBody>
      </p:sp>
      <p:grpSp>
        <p:nvGrpSpPr>
          <p:cNvPr id="557" name="群組 556">
            <a:extLst>
              <a:ext uri="{FF2B5EF4-FFF2-40B4-BE49-F238E27FC236}">
                <a16:creationId xmlns:a16="http://schemas.microsoft.com/office/drawing/2014/main" id="{8F997798-210A-47C8-877F-D8C986A9AE82}"/>
              </a:ext>
            </a:extLst>
          </p:cNvPr>
          <p:cNvGrpSpPr/>
          <p:nvPr/>
        </p:nvGrpSpPr>
        <p:grpSpPr>
          <a:xfrm>
            <a:off x="686014" y="1172532"/>
            <a:ext cx="1974274" cy="2227469"/>
            <a:chOff x="635603" y="1072214"/>
            <a:chExt cx="1974274" cy="2227469"/>
          </a:xfrm>
        </p:grpSpPr>
        <p:sp>
          <p:nvSpPr>
            <p:cNvPr id="558" name="矩形 557">
              <a:extLst>
                <a:ext uri="{FF2B5EF4-FFF2-40B4-BE49-F238E27FC236}">
                  <a16:creationId xmlns:a16="http://schemas.microsoft.com/office/drawing/2014/main" id="{5C4559AC-1854-4395-B2F5-7C2D42DE54B7}"/>
                </a:ext>
              </a:extLst>
            </p:cNvPr>
            <p:cNvSpPr/>
            <p:nvPr/>
          </p:nvSpPr>
          <p:spPr>
            <a:xfrm>
              <a:off x="946056" y="2591797"/>
              <a:ext cx="1293657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TW" altLang="en-US" sz="4000" b="1" dirty="0">
                  <a:latin typeface="標楷體" panose="03000509000000000000" pitchFamily="65" charset="-120"/>
                  <a:ea typeface="華康新特黑體"/>
                </a:rPr>
                <a:t>剪刀</a:t>
              </a:r>
              <a:endParaRPr lang="en-US" altLang="zh-TW" sz="4000" b="1" dirty="0">
                <a:latin typeface="標楷體" panose="03000509000000000000" pitchFamily="65" charset="-120"/>
                <a:ea typeface="華康新特黑體"/>
              </a:endParaRPr>
            </a:p>
          </p:txBody>
        </p:sp>
        <p:grpSp>
          <p:nvGrpSpPr>
            <p:cNvPr id="559" name="群組 558">
              <a:extLst>
                <a:ext uri="{FF2B5EF4-FFF2-40B4-BE49-F238E27FC236}">
                  <a16:creationId xmlns:a16="http://schemas.microsoft.com/office/drawing/2014/main" id="{7BFF923E-AB63-4045-8E9C-70740FED65D4}"/>
                </a:ext>
              </a:extLst>
            </p:cNvPr>
            <p:cNvGrpSpPr>
              <a:grpSpLocks noChangeAspect="1"/>
            </p:cNvGrpSpPr>
            <p:nvPr/>
          </p:nvGrpSpPr>
          <p:grpSpPr>
            <a:xfrm rot="15985081">
              <a:off x="843867" y="863950"/>
              <a:ext cx="1557745" cy="1974274"/>
              <a:chOff x="8449784" y="1722605"/>
              <a:chExt cx="2710795" cy="3435641"/>
            </a:xfrm>
          </p:grpSpPr>
          <p:sp>
            <p:nvSpPr>
              <p:cNvPr id="560" name="流程圖: 延遲 11">
                <a:extLst>
                  <a:ext uri="{FF2B5EF4-FFF2-40B4-BE49-F238E27FC236}">
                    <a16:creationId xmlns:a16="http://schemas.microsoft.com/office/drawing/2014/main" id="{3FEA7F0A-23EA-4EB0-9039-C27D094CE891}"/>
                  </a:ext>
                </a:extLst>
              </p:cNvPr>
              <p:cNvSpPr/>
              <p:nvPr/>
            </p:nvSpPr>
            <p:spPr>
              <a:xfrm rot="9469436">
                <a:off x="9377779" y="1722605"/>
                <a:ext cx="270976" cy="2101804"/>
              </a:xfrm>
              <a:custGeom>
                <a:avLst/>
                <a:gdLst>
                  <a:gd name="connsiteX0" fmla="*/ 0 w 239378"/>
                  <a:gd name="connsiteY0" fmla="*/ 0 h 1663002"/>
                  <a:gd name="connsiteX1" fmla="*/ 119689 w 239378"/>
                  <a:gd name="connsiteY1" fmla="*/ 0 h 1663002"/>
                  <a:gd name="connsiteX2" fmla="*/ 239378 w 239378"/>
                  <a:gd name="connsiteY2" fmla="*/ 831501 h 1663002"/>
                  <a:gd name="connsiteX3" fmla="*/ 119689 w 239378"/>
                  <a:gd name="connsiteY3" fmla="*/ 1663002 h 1663002"/>
                  <a:gd name="connsiteX4" fmla="*/ 0 w 239378"/>
                  <a:gd name="connsiteY4" fmla="*/ 1663002 h 1663002"/>
                  <a:gd name="connsiteX5" fmla="*/ 0 w 239378"/>
                  <a:gd name="connsiteY5" fmla="*/ 0 h 1663002"/>
                  <a:gd name="connsiteX0" fmla="*/ 12789 w 252167"/>
                  <a:gd name="connsiteY0" fmla="*/ 0 h 1807054"/>
                  <a:gd name="connsiteX1" fmla="*/ 132478 w 252167"/>
                  <a:gd name="connsiteY1" fmla="*/ 0 h 1807054"/>
                  <a:gd name="connsiteX2" fmla="*/ 252167 w 252167"/>
                  <a:gd name="connsiteY2" fmla="*/ 831501 h 1807054"/>
                  <a:gd name="connsiteX3" fmla="*/ 132478 w 252167"/>
                  <a:gd name="connsiteY3" fmla="*/ 1663002 h 1807054"/>
                  <a:gd name="connsiteX4" fmla="*/ 0 w 252167"/>
                  <a:gd name="connsiteY4" fmla="*/ 1807054 h 1807054"/>
                  <a:gd name="connsiteX5" fmla="*/ 12789 w 252167"/>
                  <a:gd name="connsiteY5" fmla="*/ 0 h 1807054"/>
                  <a:gd name="connsiteX0" fmla="*/ 18809 w 258187"/>
                  <a:gd name="connsiteY0" fmla="*/ 0 h 1821823"/>
                  <a:gd name="connsiteX1" fmla="*/ 138498 w 258187"/>
                  <a:gd name="connsiteY1" fmla="*/ 0 h 1821823"/>
                  <a:gd name="connsiteX2" fmla="*/ 258187 w 258187"/>
                  <a:gd name="connsiteY2" fmla="*/ 831501 h 1821823"/>
                  <a:gd name="connsiteX3" fmla="*/ 138498 w 258187"/>
                  <a:gd name="connsiteY3" fmla="*/ 1663002 h 1821823"/>
                  <a:gd name="connsiteX4" fmla="*/ 0 w 258187"/>
                  <a:gd name="connsiteY4" fmla="*/ 1821823 h 1821823"/>
                  <a:gd name="connsiteX5" fmla="*/ 18809 w 258187"/>
                  <a:gd name="connsiteY5" fmla="*/ 0 h 1821823"/>
                  <a:gd name="connsiteX0" fmla="*/ 18809 w 258187"/>
                  <a:gd name="connsiteY0" fmla="*/ 0 h 1822844"/>
                  <a:gd name="connsiteX1" fmla="*/ 138498 w 258187"/>
                  <a:gd name="connsiteY1" fmla="*/ 0 h 1822844"/>
                  <a:gd name="connsiteX2" fmla="*/ 258187 w 258187"/>
                  <a:gd name="connsiteY2" fmla="*/ 831501 h 1822844"/>
                  <a:gd name="connsiteX3" fmla="*/ 138498 w 258187"/>
                  <a:gd name="connsiteY3" fmla="*/ 1663002 h 1822844"/>
                  <a:gd name="connsiteX4" fmla="*/ 0 w 258187"/>
                  <a:gd name="connsiteY4" fmla="*/ 1821823 h 1822844"/>
                  <a:gd name="connsiteX5" fmla="*/ 18809 w 258187"/>
                  <a:gd name="connsiteY5" fmla="*/ 0 h 1822844"/>
                  <a:gd name="connsiteX0" fmla="*/ 18809 w 258187"/>
                  <a:gd name="connsiteY0" fmla="*/ 0 h 1821823"/>
                  <a:gd name="connsiteX1" fmla="*/ 138498 w 258187"/>
                  <a:gd name="connsiteY1" fmla="*/ 0 h 1821823"/>
                  <a:gd name="connsiteX2" fmla="*/ 258187 w 258187"/>
                  <a:gd name="connsiteY2" fmla="*/ 831501 h 1821823"/>
                  <a:gd name="connsiteX3" fmla="*/ 138498 w 258187"/>
                  <a:gd name="connsiteY3" fmla="*/ 1663002 h 1821823"/>
                  <a:gd name="connsiteX4" fmla="*/ 0 w 258187"/>
                  <a:gd name="connsiteY4" fmla="*/ 1821823 h 1821823"/>
                  <a:gd name="connsiteX5" fmla="*/ 18809 w 258187"/>
                  <a:gd name="connsiteY5" fmla="*/ 0 h 1821823"/>
                  <a:gd name="connsiteX0" fmla="*/ 18809 w 258187"/>
                  <a:gd name="connsiteY0" fmla="*/ 0 h 1821823"/>
                  <a:gd name="connsiteX1" fmla="*/ 138498 w 258187"/>
                  <a:gd name="connsiteY1" fmla="*/ 0 h 1821823"/>
                  <a:gd name="connsiteX2" fmla="*/ 258187 w 258187"/>
                  <a:gd name="connsiteY2" fmla="*/ 831501 h 1821823"/>
                  <a:gd name="connsiteX3" fmla="*/ 138498 w 258187"/>
                  <a:gd name="connsiteY3" fmla="*/ 1663002 h 1821823"/>
                  <a:gd name="connsiteX4" fmla="*/ 0 w 258187"/>
                  <a:gd name="connsiteY4" fmla="*/ 1821823 h 1821823"/>
                  <a:gd name="connsiteX5" fmla="*/ 18809 w 258187"/>
                  <a:gd name="connsiteY5" fmla="*/ 0 h 1821823"/>
                  <a:gd name="connsiteX0" fmla="*/ 18809 w 289409"/>
                  <a:gd name="connsiteY0" fmla="*/ 113764 h 1935587"/>
                  <a:gd name="connsiteX1" fmla="*/ 253761 w 289409"/>
                  <a:gd name="connsiteY1" fmla="*/ 0 h 1935587"/>
                  <a:gd name="connsiteX2" fmla="*/ 258187 w 289409"/>
                  <a:gd name="connsiteY2" fmla="*/ 945265 h 1935587"/>
                  <a:gd name="connsiteX3" fmla="*/ 138498 w 289409"/>
                  <a:gd name="connsiteY3" fmla="*/ 1776766 h 1935587"/>
                  <a:gd name="connsiteX4" fmla="*/ 0 w 289409"/>
                  <a:gd name="connsiteY4" fmla="*/ 1935587 h 1935587"/>
                  <a:gd name="connsiteX5" fmla="*/ 18809 w 289409"/>
                  <a:gd name="connsiteY5" fmla="*/ 113764 h 1935587"/>
                  <a:gd name="connsiteX0" fmla="*/ 23410 w 289409"/>
                  <a:gd name="connsiteY0" fmla="*/ 0 h 2072549"/>
                  <a:gd name="connsiteX1" fmla="*/ 253761 w 289409"/>
                  <a:gd name="connsiteY1" fmla="*/ 136962 h 2072549"/>
                  <a:gd name="connsiteX2" fmla="*/ 258187 w 289409"/>
                  <a:gd name="connsiteY2" fmla="*/ 1082227 h 2072549"/>
                  <a:gd name="connsiteX3" fmla="*/ 138498 w 289409"/>
                  <a:gd name="connsiteY3" fmla="*/ 1913728 h 2072549"/>
                  <a:gd name="connsiteX4" fmla="*/ 0 w 289409"/>
                  <a:gd name="connsiteY4" fmla="*/ 2072549 h 2072549"/>
                  <a:gd name="connsiteX5" fmla="*/ 23410 w 289409"/>
                  <a:gd name="connsiteY5" fmla="*/ 0 h 2072549"/>
                  <a:gd name="connsiteX0" fmla="*/ 23410 w 289409"/>
                  <a:gd name="connsiteY0" fmla="*/ 0 h 2072549"/>
                  <a:gd name="connsiteX1" fmla="*/ 253761 w 289409"/>
                  <a:gd name="connsiteY1" fmla="*/ 136962 h 2072549"/>
                  <a:gd name="connsiteX2" fmla="*/ 258187 w 289409"/>
                  <a:gd name="connsiteY2" fmla="*/ 1082227 h 2072549"/>
                  <a:gd name="connsiteX3" fmla="*/ 138498 w 289409"/>
                  <a:gd name="connsiteY3" fmla="*/ 1913728 h 2072549"/>
                  <a:gd name="connsiteX4" fmla="*/ 0 w 289409"/>
                  <a:gd name="connsiteY4" fmla="*/ 2072549 h 2072549"/>
                  <a:gd name="connsiteX5" fmla="*/ 23410 w 289409"/>
                  <a:gd name="connsiteY5" fmla="*/ 0 h 2072549"/>
                  <a:gd name="connsiteX0" fmla="*/ 23410 w 286183"/>
                  <a:gd name="connsiteY0" fmla="*/ 0 h 2072549"/>
                  <a:gd name="connsiteX1" fmla="*/ 253761 w 286183"/>
                  <a:gd name="connsiteY1" fmla="*/ 136962 h 2072549"/>
                  <a:gd name="connsiteX2" fmla="*/ 248341 w 286183"/>
                  <a:gd name="connsiteY2" fmla="*/ 1078214 h 2072549"/>
                  <a:gd name="connsiteX3" fmla="*/ 138498 w 286183"/>
                  <a:gd name="connsiteY3" fmla="*/ 1913728 h 2072549"/>
                  <a:gd name="connsiteX4" fmla="*/ 0 w 286183"/>
                  <a:gd name="connsiteY4" fmla="*/ 2072549 h 2072549"/>
                  <a:gd name="connsiteX5" fmla="*/ 23410 w 286183"/>
                  <a:gd name="connsiteY5" fmla="*/ 0 h 2072549"/>
                  <a:gd name="connsiteX0" fmla="*/ 23410 w 286183"/>
                  <a:gd name="connsiteY0" fmla="*/ 0 h 2072549"/>
                  <a:gd name="connsiteX1" fmla="*/ 253761 w 286183"/>
                  <a:gd name="connsiteY1" fmla="*/ 136962 h 2072549"/>
                  <a:gd name="connsiteX2" fmla="*/ 248341 w 286183"/>
                  <a:gd name="connsiteY2" fmla="*/ 1078214 h 2072549"/>
                  <a:gd name="connsiteX3" fmla="*/ 138498 w 286183"/>
                  <a:gd name="connsiteY3" fmla="*/ 1913728 h 2072549"/>
                  <a:gd name="connsiteX4" fmla="*/ 0 w 286183"/>
                  <a:gd name="connsiteY4" fmla="*/ 2072549 h 2072549"/>
                  <a:gd name="connsiteX5" fmla="*/ 23410 w 286183"/>
                  <a:gd name="connsiteY5" fmla="*/ 0 h 2072549"/>
                  <a:gd name="connsiteX0" fmla="*/ 23410 w 270338"/>
                  <a:gd name="connsiteY0" fmla="*/ 0 h 2072549"/>
                  <a:gd name="connsiteX1" fmla="*/ 253761 w 270338"/>
                  <a:gd name="connsiteY1" fmla="*/ 136962 h 2072549"/>
                  <a:gd name="connsiteX2" fmla="*/ 248341 w 270338"/>
                  <a:gd name="connsiteY2" fmla="*/ 1078214 h 2072549"/>
                  <a:gd name="connsiteX3" fmla="*/ 138498 w 270338"/>
                  <a:gd name="connsiteY3" fmla="*/ 1913728 h 2072549"/>
                  <a:gd name="connsiteX4" fmla="*/ 0 w 270338"/>
                  <a:gd name="connsiteY4" fmla="*/ 2072549 h 2072549"/>
                  <a:gd name="connsiteX5" fmla="*/ 23410 w 270338"/>
                  <a:gd name="connsiteY5" fmla="*/ 0 h 2072549"/>
                  <a:gd name="connsiteX0" fmla="*/ 23410 w 270338"/>
                  <a:gd name="connsiteY0" fmla="*/ 0 h 2072549"/>
                  <a:gd name="connsiteX1" fmla="*/ 253761 w 270338"/>
                  <a:gd name="connsiteY1" fmla="*/ 136962 h 2072549"/>
                  <a:gd name="connsiteX2" fmla="*/ 248341 w 270338"/>
                  <a:gd name="connsiteY2" fmla="*/ 1078214 h 2072549"/>
                  <a:gd name="connsiteX3" fmla="*/ 138498 w 270338"/>
                  <a:gd name="connsiteY3" fmla="*/ 1913728 h 2072549"/>
                  <a:gd name="connsiteX4" fmla="*/ 0 w 270338"/>
                  <a:gd name="connsiteY4" fmla="*/ 2072549 h 2072549"/>
                  <a:gd name="connsiteX5" fmla="*/ 114850 w 270338"/>
                  <a:gd name="connsiteY5" fmla="*/ 91440 h 2072549"/>
                  <a:gd name="connsiteX0" fmla="*/ 23410 w 270338"/>
                  <a:gd name="connsiteY0" fmla="*/ 0 h 2072549"/>
                  <a:gd name="connsiteX1" fmla="*/ 253761 w 270338"/>
                  <a:gd name="connsiteY1" fmla="*/ 136962 h 2072549"/>
                  <a:gd name="connsiteX2" fmla="*/ 248341 w 270338"/>
                  <a:gd name="connsiteY2" fmla="*/ 1078214 h 2072549"/>
                  <a:gd name="connsiteX3" fmla="*/ 138498 w 270338"/>
                  <a:gd name="connsiteY3" fmla="*/ 1913728 h 2072549"/>
                  <a:gd name="connsiteX4" fmla="*/ 0 w 270338"/>
                  <a:gd name="connsiteY4" fmla="*/ 2072549 h 2072549"/>
                  <a:gd name="connsiteX5" fmla="*/ 1621 w 270338"/>
                  <a:gd name="connsiteY5" fmla="*/ 45288 h 2072549"/>
                  <a:gd name="connsiteX0" fmla="*/ 143757 w 270338"/>
                  <a:gd name="connsiteY0" fmla="*/ 0 h 2057941"/>
                  <a:gd name="connsiteX1" fmla="*/ 253761 w 270338"/>
                  <a:gd name="connsiteY1" fmla="*/ 122354 h 2057941"/>
                  <a:gd name="connsiteX2" fmla="*/ 248341 w 270338"/>
                  <a:gd name="connsiteY2" fmla="*/ 1063606 h 2057941"/>
                  <a:gd name="connsiteX3" fmla="*/ 138498 w 270338"/>
                  <a:gd name="connsiteY3" fmla="*/ 1899120 h 2057941"/>
                  <a:gd name="connsiteX4" fmla="*/ 0 w 270338"/>
                  <a:gd name="connsiteY4" fmla="*/ 2057941 h 2057941"/>
                  <a:gd name="connsiteX5" fmla="*/ 1621 w 270338"/>
                  <a:gd name="connsiteY5" fmla="*/ 30680 h 2057941"/>
                  <a:gd name="connsiteX0" fmla="*/ 143757 w 270338"/>
                  <a:gd name="connsiteY0" fmla="*/ 0 h 2057941"/>
                  <a:gd name="connsiteX1" fmla="*/ 253761 w 270338"/>
                  <a:gd name="connsiteY1" fmla="*/ 122354 h 2057941"/>
                  <a:gd name="connsiteX2" fmla="*/ 248341 w 270338"/>
                  <a:gd name="connsiteY2" fmla="*/ 1063606 h 2057941"/>
                  <a:gd name="connsiteX3" fmla="*/ 138498 w 270338"/>
                  <a:gd name="connsiteY3" fmla="*/ 1899120 h 2057941"/>
                  <a:gd name="connsiteX4" fmla="*/ 0 w 270338"/>
                  <a:gd name="connsiteY4" fmla="*/ 2057941 h 2057941"/>
                  <a:gd name="connsiteX5" fmla="*/ 1621 w 270338"/>
                  <a:gd name="connsiteY5" fmla="*/ 30680 h 2057941"/>
                  <a:gd name="connsiteX0" fmla="*/ 143757 w 270338"/>
                  <a:gd name="connsiteY0" fmla="*/ 0 h 2057941"/>
                  <a:gd name="connsiteX1" fmla="*/ 253761 w 270338"/>
                  <a:gd name="connsiteY1" fmla="*/ 122354 h 2057941"/>
                  <a:gd name="connsiteX2" fmla="*/ 248341 w 270338"/>
                  <a:gd name="connsiteY2" fmla="*/ 1063606 h 2057941"/>
                  <a:gd name="connsiteX3" fmla="*/ 138498 w 270338"/>
                  <a:gd name="connsiteY3" fmla="*/ 1899120 h 2057941"/>
                  <a:gd name="connsiteX4" fmla="*/ 0 w 270338"/>
                  <a:gd name="connsiteY4" fmla="*/ 2057941 h 2057941"/>
                  <a:gd name="connsiteX5" fmla="*/ 1621 w 270338"/>
                  <a:gd name="connsiteY5" fmla="*/ 30680 h 2057941"/>
                  <a:gd name="connsiteX0" fmla="*/ 143757 w 270338"/>
                  <a:gd name="connsiteY0" fmla="*/ 0 h 2057941"/>
                  <a:gd name="connsiteX1" fmla="*/ 253761 w 270338"/>
                  <a:gd name="connsiteY1" fmla="*/ 122354 h 2057941"/>
                  <a:gd name="connsiteX2" fmla="*/ 248341 w 270338"/>
                  <a:gd name="connsiteY2" fmla="*/ 1063606 h 2057941"/>
                  <a:gd name="connsiteX3" fmla="*/ 138498 w 270338"/>
                  <a:gd name="connsiteY3" fmla="*/ 1899120 h 2057941"/>
                  <a:gd name="connsiteX4" fmla="*/ 0 w 270338"/>
                  <a:gd name="connsiteY4" fmla="*/ 2057941 h 2057941"/>
                  <a:gd name="connsiteX5" fmla="*/ 1621 w 270338"/>
                  <a:gd name="connsiteY5" fmla="*/ 30680 h 2057941"/>
                  <a:gd name="connsiteX0" fmla="*/ 131509 w 270338"/>
                  <a:gd name="connsiteY0" fmla="*/ 0 h 2078363"/>
                  <a:gd name="connsiteX1" fmla="*/ 253761 w 270338"/>
                  <a:gd name="connsiteY1" fmla="*/ 142776 h 2078363"/>
                  <a:gd name="connsiteX2" fmla="*/ 248341 w 270338"/>
                  <a:gd name="connsiteY2" fmla="*/ 1084028 h 2078363"/>
                  <a:gd name="connsiteX3" fmla="*/ 138498 w 270338"/>
                  <a:gd name="connsiteY3" fmla="*/ 1919542 h 2078363"/>
                  <a:gd name="connsiteX4" fmla="*/ 0 w 270338"/>
                  <a:gd name="connsiteY4" fmla="*/ 2078363 h 2078363"/>
                  <a:gd name="connsiteX5" fmla="*/ 1621 w 270338"/>
                  <a:gd name="connsiteY5" fmla="*/ 51102 h 2078363"/>
                  <a:gd name="connsiteX0" fmla="*/ 131509 w 270338"/>
                  <a:gd name="connsiteY0" fmla="*/ 0 h 2078363"/>
                  <a:gd name="connsiteX1" fmla="*/ 253761 w 270338"/>
                  <a:gd name="connsiteY1" fmla="*/ 142776 h 2078363"/>
                  <a:gd name="connsiteX2" fmla="*/ 248341 w 270338"/>
                  <a:gd name="connsiteY2" fmla="*/ 1084028 h 2078363"/>
                  <a:gd name="connsiteX3" fmla="*/ 138498 w 270338"/>
                  <a:gd name="connsiteY3" fmla="*/ 1919542 h 2078363"/>
                  <a:gd name="connsiteX4" fmla="*/ 0 w 270338"/>
                  <a:gd name="connsiteY4" fmla="*/ 2078363 h 2078363"/>
                  <a:gd name="connsiteX5" fmla="*/ 1621 w 270338"/>
                  <a:gd name="connsiteY5" fmla="*/ 51102 h 2078363"/>
                  <a:gd name="connsiteX0" fmla="*/ 131509 w 270338"/>
                  <a:gd name="connsiteY0" fmla="*/ 0 h 2078363"/>
                  <a:gd name="connsiteX1" fmla="*/ 253761 w 270338"/>
                  <a:gd name="connsiteY1" fmla="*/ 142776 h 2078363"/>
                  <a:gd name="connsiteX2" fmla="*/ 248341 w 270338"/>
                  <a:gd name="connsiteY2" fmla="*/ 1084028 h 2078363"/>
                  <a:gd name="connsiteX3" fmla="*/ 138498 w 270338"/>
                  <a:gd name="connsiteY3" fmla="*/ 1919542 h 2078363"/>
                  <a:gd name="connsiteX4" fmla="*/ 0 w 270338"/>
                  <a:gd name="connsiteY4" fmla="*/ 2078363 h 2078363"/>
                  <a:gd name="connsiteX5" fmla="*/ 1621 w 270338"/>
                  <a:gd name="connsiteY5" fmla="*/ 51102 h 2078363"/>
                  <a:gd name="connsiteX0" fmla="*/ 131509 w 270338"/>
                  <a:gd name="connsiteY0" fmla="*/ 0 h 2078363"/>
                  <a:gd name="connsiteX1" fmla="*/ 253761 w 270338"/>
                  <a:gd name="connsiteY1" fmla="*/ 142776 h 2078363"/>
                  <a:gd name="connsiteX2" fmla="*/ 248341 w 270338"/>
                  <a:gd name="connsiteY2" fmla="*/ 1084028 h 2078363"/>
                  <a:gd name="connsiteX3" fmla="*/ 138498 w 270338"/>
                  <a:gd name="connsiteY3" fmla="*/ 1919542 h 2078363"/>
                  <a:gd name="connsiteX4" fmla="*/ 0 w 270338"/>
                  <a:gd name="connsiteY4" fmla="*/ 2078363 h 2078363"/>
                  <a:gd name="connsiteX5" fmla="*/ 1621 w 270338"/>
                  <a:gd name="connsiteY5" fmla="*/ 51102 h 2078363"/>
                  <a:gd name="connsiteX0" fmla="*/ 131509 w 270338"/>
                  <a:gd name="connsiteY0" fmla="*/ 0 h 2078363"/>
                  <a:gd name="connsiteX1" fmla="*/ 253761 w 270338"/>
                  <a:gd name="connsiteY1" fmla="*/ 142776 h 2078363"/>
                  <a:gd name="connsiteX2" fmla="*/ 248341 w 270338"/>
                  <a:gd name="connsiteY2" fmla="*/ 1084028 h 2078363"/>
                  <a:gd name="connsiteX3" fmla="*/ 138498 w 270338"/>
                  <a:gd name="connsiteY3" fmla="*/ 1919542 h 2078363"/>
                  <a:gd name="connsiteX4" fmla="*/ 0 w 270338"/>
                  <a:gd name="connsiteY4" fmla="*/ 2078363 h 2078363"/>
                  <a:gd name="connsiteX5" fmla="*/ 1621 w 270338"/>
                  <a:gd name="connsiteY5" fmla="*/ 51102 h 2078363"/>
                  <a:gd name="connsiteX0" fmla="*/ 131509 w 270338"/>
                  <a:gd name="connsiteY0" fmla="*/ 0 h 2078363"/>
                  <a:gd name="connsiteX1" fmla="*/ 253761 w 270338"/>
                  <a:gd name="connsiteY1" fmla="*/ 142776 h 2078363"/>
                  <a:gd name="connsiteX2" fmla="*/ 248341 w 270338"/>
                  <a:gd name="connsiteY2" fmla="*/ 1084028 h 2078363"/>
                  <a:gd name="connsiteX3" fmla="*/ 138498 w 270338"/>
                  <a:gd name="connsiteY3" fmla="*/ 1919542 h 2078363"/>
                  <a:gd name="connsiteX4" fmla="*/ 0 w 270338"/>
                  <a:gd name="connsiteY4" fmla="*/ 2078363 h 2078363"/>
                  <a:gd name="connsiteX5" fmla="*/ 1621 w 270338"/>
                  <a:gd name="connsiteY5" fmla="*/ 51102 h 2078363"/>
                  <a:gd name="connsiteX0" fmla="*/ 131509 w 270338"/>
                  <a:gd name="connsiteY0" fmla="*/ 0 h 2078363"/>
                  <a:gd name="connsiteX1" fmla="*/ 253761 w 270338"/>
                  <a:gd name="connsiteY1" fmla="*/ 142776 h 2078363"/>
                  <a:gd name="connsiteX2" fmla="*/ 248341 w 270338"/>
                  <a:gd name="connsiteY2" fmla="*/ 1084028 h 2078363"/>
                  <a:gd name="connsiteX3" fmla="*/ 138498 w 270338"/>
                  <a:gd name="connsiteY3" fmla="*/ 1919542 h 2078363"/>
                  <a:gd name="connsiteX4" fmla="*/ 0 w 270338"/>
                  <a:gd name="connsiteY4" fmla="*/ 2078363 h 2078363"/>
                  <a:gd name="connsiteX5" fmla="*/ 1621 w 270338"/>
                  <a:gd name="connsiteY5" fmla="*/ 51102 h 2078363"/>
                  <a:gd name="connsiteX0" fmla="*/ 131509 w 270968"/>
                  <a:gd name="connsiteY0" fmla="*/ 0 h 2078363"/>
                  <a:gd name="connsiteX1" fmla="*/ 254660 w 270968"/>
                  <a:gd name="connsiteY1" fmla="*/ 140571 h 2078363"/>
                  <a:gd name="connsiteX2" fmla="*/ 248341 w 270968"/>
                  <a:gd name="connsiteY2" fmla="*/ 1084028 h 2078363"/>
                  <a:gd name="connsiteX3" fmla="*/ 138498 w 270968"/>
                  <a:gd name="connsiteY3" fmla="*/ 1919542 h 2078363"/>
                  <a:gd name="connsiteX4" fmla="*/ 0 w 270968"/>
                  <a:gd name="connsiteY4" fmla="*/ 2078363 h 2078363"/>
                  <a:gd name="connsiteX5" fmla="*/ 1621 w 270968"/>
                  <a:gd name="connsiteY5" fmla="*/ 51102 h 2078363"/>
                  <a:gd name="connsiteX0" fmla="*/ 131509 w 270968"/>
                  <a:gd name="connsiteY0" fmla="*/ 0 h 2078363"/>
                  <a:gd name="connsiteX1" fmla="*/ 254660 w 270968"/>
                  <a:gd name="connsiteY1" fmla="*/ 140571 h 2078363"/>
                  <a:gd name="connsiteX2" fmla="*/ 248341 w 270968"/>
                  <a:gd name="connsiteY2" fmla="*/ 1084028 h 2078363"/>
                  <a:gd name="connsiteX3" fmla="*/ 138498 w 270968"/>
                  <a:gd name="connsiteY3" fmla="*/ 1919542 h 2078363"/>
                  <a:gd name="connsiteX4" fmla="*/ 0 w 270968"/>
                  <a:gd name="connsiteY4" fmla="*/ 2078363 h 2078363"/>
                  <a:gd name="connsiteX5" fmla="*/ 1621 w 270968"/>
                  <a:gd name="connsiteY5" fmla="*/ 51102 h 2078363"/>
                  <a:gd name="connsiteX0" fmla="*/ 131843 w 271302"/>
                  <a:gd name="connsiteY0" fmla="*/ 0 h 2078363"/>
                  <a:gd name="connsiteX1" fmla="*/ 254994 w 271302"/>
                  <a:gd name="connsiteY1" fmla="*/ 140571 h 2078363"/>
                  <a:gd name="connsiteX2" fmla="*/ 248675 w 271302"/>
                  <a:gd name="connsiteY2" fmla="*/ 1084028 h 2078363"/>
                  <a:gd name="connsiteX3" fmla="*/ 138832 w 271302"/>
                  <a:gd name="connsiteY3" fmla="*/ 1919542 h 2078363"/>
                  <a:gd name="connsiteX4" fmla="*/ 334 w 271302"/>
                  <a:gd name="connsiteY4" fmla="*/ 2078363 h 2078363"/>
                  <a:gd name="connsiteX5" fmla="*/ 0 w 271302"/>
                  <a:gd name="connsiteY5" fmla="*/ 11734 h 2078363"/>
                  <a:gd name="connsiteX0" fmla="*/ 135594 w 275053"/>
                  <a:gd name="connsiteY0" fmla="*/ 23224 h 2101587"/>
                  <a:gd name="connsiteX1" fmla="*/ 258745 w 275053"/>
                  <a:gd name="connsiteY1" fmla="*/ 163795 h 2101587"/>
                  <a:gd name="connsiteX2" fmla="*/ 252426 w 275053"/>
                  <a:gd name="connsiteY2" fmla="*/ 1107252 h 2101587"/>
                  <a:gd name="connsiteX3" fmla="*/ 142583 w 275053"/>
                  <a:gd name="connsiteY3" fmla="*/ 1942766 h 2101587"/>
                  <a:gd name="connsiteX4" fmla="*/ 4085 w 275053"/>
                  <a:gd name="connsiteY4" fmla="*/ 2101587 h 2101587"/>
                  <a:gd name="connsiteX5" fmla="*/ 0 w 275053"/>
                  <a:gd name="connsiteY5" fmla="*/ 0 h 2101587"/>
                  <a:gd name="connsiteX0" fmla="*/ 134863 w 275053"/>
                  <a:gd name="connsiteY0" fmla="*/ 0 h 2101804"/>
                  <a:gd name="connsiteX1" fmla="*/ 258745 w 275053"/>
                  <a:gd name="connsiteY1" fmla="*/ 164012 h 2101804"/>
                  <a:gd name="connsiteX2" fmla="*/ 252426 w 275053"/>
                  <a:gd name="connsiteY2" fmla="*/ 1107469 h 2101804"/>
                  <a:gd name="connsiteX3" fmla="*/ 142583 w 275053"/>
                  <a:gd name="connsiteY3" fmla="*/ 1942983 h 2101804"/>
                  <a:gd name="connsiteX4" fmla="*/ 4085 w 275053"/>
                  <a:gd name="connsiteY4" fmla="*/ 2101804 h 2101804"/>
                  <a:gd name="connsiteX5" fmla="*/ 0 w 275053"/>
                  <a:gd name="connsiteY5" fmla="*/ 217 h 2101804"/>
                  <a:gd name="connsiteX0" fmla="*/ 134863 w 275053"/>
                  <a:gd name="connsiteY0" fmla="*/ 0 h 2101804"/>
                  <a:gd name="connsiteX1" fmla="*/ 258745 w 275053"/>
                  <a:gd name="connsiteY1" fmla="*/ 164012 h 2101804"/>
                  <a:gd name="connsiteX2" fmla="*/ 252426 w 275053"/>
                  <a:gd name="connsiteY2" fmla="*/ 1107469 h 2101804"/>
                  <a:gd name="connsiteX3" fmla="*/ 142583 w 275053"/>
                  <a:gd name="connsiteY3" fmla="*/ 1942983 h 2101804"/>
                  <a:gd name="connsiteX4" fmla="*/ 4085 w 275053"/>
                  <a:gd name="connsiteY4" fmla="*/ 2101804 h 2101804"/>
                  <a:gd name="connsiteX5" fmla="*/ 0 w 275053"/>
                  <a:gd name="connsiteY5" fmla="*/ 217 h 2101804"/>
                  <a:gd name="connsiteX0" fmla="*/ 134863 w 275053"/>
                  <a:gd name="connsiteY0" fmla="*/ 0 h 2101804"/>
                  <a:gd name="connsiteX1" fmla="*/ 258745 w 275053"/>
                  <a:gd name="connsiteY1" fmla="*/ 164012 h 2101804"/>
                  <a:gd name="connsiteX2" fmla="*/ 252426 w 275053"/>
                  <a:gd name="connsiteY2" fmla="*/ 1107469 h 2101804"/>
                  <a:gd name="connsiteX3" fmla="*/ 142583 w 275053"/>
                  <a:gd name="connsiteY3" fmla="*/ 1942983 h 2101804"/>
                  <a:gd name="connsiteX4" fmla="*/ 4085 w 275053"/>
                  <a:gd name="connsiteY4" fmla="*/ 2101804 h 2101804"/>
                  <a:gd name="connsiteX5" fmla="*/ 0 w 275053"/>
                  <a:gd name="connsiteY5" fmla="*/ 217 h 2101804"/>
                  <a:gd name="connsiteX0" fmla="*/ 134863 w 275053"/>
                  <a:gd name="connsiteY0" fmla="*/ 0 h 2101804"/>
                  <a:gd name="connsiteX1" fmla="*/ 258745 w 275053"/>
                  <a:gd name="connsiteY1" fmla="*/ 164012 h 2101804"/>
                  <a:gd name="connsiteX2" fmla="*/ 252426 w 275053"/>
                  <a:gd name="connsiteY2" fmla="*/ 1107469 h 2101804"/>
                  <a:gd name="connsiteX3" fmla="*/ 142583 w 275053"/>
                  <a:gd name="connsiteY3" fmla="*/ 1942983 h 2101804"/>
                  <a:gd name="connsiteX4" fmla="*/ 4085 w 275053"/>
                  <a:gd name="connsiteY4" fmla="*/ 2101804 h 2101804"/>
                  <a:gd name="connsiteX5" fmla="*/ 0 w 275053"/>
                  <a:gd name="connsiteY5" fmla="*/ 217 h 2101804"/>
                  <a:gd name="connsiteX0" fmla="*/ 134863 w 275053"/>
                  <a:gd name="connsiteY0" fmla="*/ 0 h 2101804"/>
                  <a:gd name="connsiteX1" fmla="*/ 258745 w 275053"/>
                  <a:gd name="connsiteY1" fmla="*/ 164012 h 2101804"/>
                  <a:gd name="connsiteX2" fmla="*/ 252426 w 275053"/>
                  <a:gd name="connsiteY2" fmla="*/ 1107469 h 2101804"/>
                  <a:gd name="connsiteX3" fmla="*/ 142583 w 275053"/>
                  <a:gd name="connsiteY3" fmla="*/ 1942983 h 2101804"/>
                  <a:gd name="connsiteX4" fmla="*/ 4085 w 275053"/>
                  <a:gd name="connsiteY4" fmla="*/ 2101804 h 2101804"/>
                  <a:gd name="connsiteX5" fmla="*/ 0 w 275053"/>
                  <a:gd name="connsiteY5" fmla="*/ 217 h 2101804"/>
                  <a:gd name="connsiteX0" fmla="*/ 134863 w 275053"/>
                  <a:gd name="connsiteY0" fmla="*/ 0 h 2101804"/>
                  <a:gd name="connsiteX1" fmla="*/ 258745 w 275053"/>
                  <a:gd name="connsiteY1" fmla="*/ 164012 h 2101804"/>
                  <a:gd name="connsiteX2" fmla="*/ 252426 w 275053"/>
                  <a:gd name="connsiteY2" fmla="*/ 1107469 h 2101804"/>
                  <a:gd name="connsiteX3" fmla="*/ 142583 w 275053"/>
                  <a:gd name="connsiteY3" fmla="*/ 1942983 h 2101804"/>
                  <a:gd name="connsiteX4" fmla="*/ 4085 w 275053"/>
                  <a:gd name="connsiteY4" fmla="*/ 2101804 h 2101804"/>
                  <a:gd name="connsiteX5" fmla="*/ 0 w 275053"/>
                  <a:gd name="connsiteY5" fmla="*/ 217 h 2101804"/>
                  <a:gd name="connsiteX0" fmla="*/ 134863 w 275053"/>
                  <a:gd name="connsiteY0" fmla="*/ 0 h 2101804"/>
                  <a:gd name="connsiteX1" fmla="*/ 258745 w 275053"/>
                  <a:gd name="connsiteY1" fmla="*/ 164012 h 2101804"/>
                  <a:gd name="connsiteX2" fmla="*/ 252426 w 275053"/>
                  <a:gd name="connsiteY2" fmla="*/ 1107469 h 2101804"/>
                  <a:gd name="connsiteX3" fmla="*/ 142583 w 275053"/>
                  <a:gd name="connsiteY3" fmla="*/ 1942983 h 2101804"/>
                  <a:gd name="connsiteX4" fmla="*/ 4085 w 275053"/>
                  <a:gd name="connsiteY4" fmla="*/ 2101804 h 2101804"/>
                  <a:gd name="connsiteX5" fmla="*/ 0 w 275053"/>
                  <a:gd name="connsiteY5" fmla="*/ 217 h 2101804"/>
                  <a:gd name="connsiteX0" fmla="*/ 134863 w 271251"/>
                  <a:gd name="connsiteY0" fmla="*/ 0 h 2101804"/>
                  <a:gd name="connsiteX1" fmla="*/ 258745 w 271251"/>
                  <a:gd name="connsiteY1" fmla="*/ 164012 h 2101804"/>
                  <a:gd name="connsiteX2" fmla="*/ 252426 w 271251"/>
                  <a:gd name="connsiteY2" fmla="*/ 1107469 h 2101804"/>
                  <a:gd name="connsiteX3" fmla="*/ 142583 w 271251"/>
                  <a:gd name="connsiteY3" fmla="*/ 1942983 h 2101804"/>
                  <a:gd name="connsiteX4" fmla="*/ 4085 w 271251"/>
                  <a:gd name="connsiteY4" fmla="*/ 2101804 h 2101804"/>
                  <a:gd name="connsiteX5" fmla="*/ 0 w 271251"/>
                  <a:gd name="connsiteY5" fmla="*/ 217 h 2101804"/>
                  <a:gd name="connsiteX0" fmla="*/ 134863 w 272205"/>
                  <a:gd name="connsiteY0" fmla="*/ 0 h 2101804"/>
                  <a:gd name="connsiteX1" fmla="*/ 260135 w 272205"/>
                  <a:gd name="connsiteY1" fmla="*/ 154293 h 2101804"/>
                  <a:gd name="connsiteX2" fmla="*/ 252426 w 272205"/>
                  <a:gd name="connsiteY2" fmla="*/ 1107469 h 2101804"/>
                  <a:gd name="connsiteX3" fmla="*/ 142583 w 272205"/>
                  <a:gd name="connsiteY3" fmla="*/ 1942983 h 2101804"/>
                  <a:gd name="connsiteX4" fmla="*/ 4085 w 272205"/>
                  <a:gd name="connsiteY4" fmla="*/ 2101804 h 2101804"/>
                  <a:gd name="connsiteX5" fmla="*/ 0 w 272205"/>
                  <a:gd name="connsiteY5" fmla="*/ 217 h 2101804"/>
                  <a:gd name="connsiteX0" fmla="*/ 134863 w 270976"/>
                  <a:gd name="connsiteY0" fmla="*/ 0 h 2101804"/>
                  <a:gd name="connsiteX1" fmla="*/ 258338 w 270976"/>
                  <a:gd name="connsiteY1" fmla="*/ 158703 h 2101804"/>
                  <a:gd name="connsiteX2" fmla="*/ 252426 w 270976"/>
                  <a:gd name="connsiteY2" fmla="*/ 1107469 h 2101804"/>
                  <a:gd name="connsiteX3" fmla="*/ 142583 w 270976"/>
                  <a:gd name="connsiteY3" fmla="*/ 1942983 h 2101804"/>
                  <a:gd name="connsiteX4" fmla="*/ 4085 w 270976"/>
                  <a:gd name="connsiteY4" fmla="*/ 2101804 h 2101804"/>
                  <a:gd name="connsiteX5" fmla="*/ 0 w 270976"/>
                  <a:gd name="connsiteY5" fmla="*/ 217 h 2101804"/>
                  <a:gd name="connsiteX0" fmla="*/ 134863 w 270976"/>
                  <a:gd name="connsiteY0" fmla="*/ 0 h 2101804"/>
                  <a:gd name="connsiteX1" fmla="*/ 258338 w 270976"/>
                  <a:gd name="connsiteY1" fmla="*/ 158703 h 2101804"/>
                  <a:gd name="connsiteX2" fmla="*/ 252426 w 270976"/>
                  <a:gd name="connsiteY2" fmla="*/ 1107469 h 2101804"/>
                  <a:gd name="connsiteX3" fmla="*/ 142583 w 270976"/>
                  <a:gd name="connsiteY3" fmla="*/ 1942983 h 2101804"/>
                  <a:gd name="connsiteX4" fmla="*/ 4085 w 270976"/>
                  <a:gd name="connsiteY4" fmla="*/ 2101804 h 2101804"/>
                  <a:gd name="connsiteX5" fmla="*/ 0 w 270976"/>
                  <a:gd name="connsiteY5" fmla="*/ 217 h 2101804"/>
                  <a:gd name="connsiteX0" fmla="*/ 134863 w 270976"/>
                  <a:gd name="connsiteY0" fmla="*/ 0 h 2101804"/>
                  <a:gd name="connsiteX1" fmla="*/ 258338 w 270976"/>
                  <a:gd name="connsiteY1" fmla="*/ 158703 h 2101804"/>
                  <a:gd name="connsiteX2" fmla="*/ 252426 w 270976"/>
                  <a:gd name="connsiteY2" fmla="*/ 1107469 h 2101804"/>
                  <a:gd name="connsiteX3" fmla="*/ 142583 w 270976"/>
                  <a:gd name="connsiteY3" fmla="*/ 1942983 h 2101804"/>
                  <a:gd name="connsiteX4" fmla="*/ 4085 w 270976"/>
                  <a:gd name="connsiteY4" fmla="*/ 2101804 h 2101804"/>
                  <a:gd name="connsiteX5" fmla="*/ 0 w 270976"/>
                  <a:gd name="connsiteY5" fmla="*/ 217 h 2101804"/>
                  <a:gd name="connsiteX0" fmla="*/ 134863 w 270976"/>
                  <a:gd name="connsiteY0" fmla="*/ 0 h 2101804"/>
                  <a:gd name="connsiteX1" fmla="*/ 258338 w 270976"/>
                  <a:gd name="connsiteY1" fmla="*/ 158703 h 2101804"/>
                  <a:gd name="connsiteX2" fmla="*/ 252426 w 270976"/>
                  <a:gd name="connsiteY2" fmla="*/ 1107469 h 2101804"/>
                  <a:gd name="connsiteX3" fmla="*/ 142583 w 270976"/>
                  <a:gd name="connsiteY3" fmla="*/ 1942983 h 2101804"/>
                  <a:gd name="connsiteX4" fmla="*/ 4085 w 270976"/>
                  <a:gd name="connsiteY4" fmla="*/ 2101804 h 2101804"/>
                  <a:gd name="connsiteX5" fmla="*/ 0 w 270976"/>
                  <a:gd name="connsiteY5" fmla="*/ 217 h 2101804"/>
                  <a:gd name="connsiteX6" fmla="*/ 134863 w 270976"/>
                  <a:gd name="connsiteY6" fmla="*/ 0 h 2101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976" h="2101804">
                    <a:moveTo>
                      <a:pt x="134863" y="0"/>
                    </a:moveTo>
                    <a:cubicBezTo>
                      <a:pt x="143749" y="119462"/>
                      <a:pt x="199288" y="137080"/>
                      <a:pt x="258338" y="158703"/>
                    </a:cubicBezTo>
                    <a:cubicBezTo>
                      <a:pt x="279500" y="243723"/>
                      <a:pt x="271718" y="810089"/>
                      <a:pt x="252426" y="1107469"/>
                    </a:cubicBezTo>
                    <a:cubicBezTo>
                      <a:pt x="233134" y="1404849"/>
                      <a:pt x="177702" y="1849981"/>
                      <a:pt x="142583" y="1942983"/>
                    </a:cubicBezTo>
                    <a:cubicBezTo>
                      <a:pt x="123465" y="2000429"/>
                      <a:pt x="77281" y="2049597"/>
                      <a:pt x="4085" y="2101804"/>
                    </a:cubicBezTo>
                    <a:cubicBezTo>
                      <a:pt x="11888" y="1410954"/>
                      <a:pt x="0" y="217"/>
                      <a:pt x="0" y="217"/>
                    </a:cubicBezTo>
                    <a:lnTo>
                      <a:pt x="134863" y="0"/>
                    </a:lnTo>
                    <a:close/>
                  </a:path>
                </a:pathLst>
              </a:custGeom>
              <a:gradFill flip="none" rotWithShape="1">
                <a:gsLst>
                  <a:gs pos="61000">
                    <a:srgbClr val="A5A5A5">
                      <a:lumMod val="5000"/>
                      <a:lumOff val="95000"/>
                    </a:srgbClr>
                  </a:gs>
                  <a:gs pos="98000">
                    <a:srgbClr val="A5A5A5">
                      <a:lumMod val="45000"/>
                      <a:lumOff val="55000"/>
                    </a:srgbClr>
                  </a:gs>
                  <a:gs pos="0">
                    <a:srgbClr val="EEEEEE"/>
                  </a:gs>
                  <a:gs pos="23000">
                    <a:srgbClr val="A5A5A5">
                      <a:lumMod val="30000"/>
                      <a:lumOff val="70000"/>
                    </a:srgbClr>
                  </a:gs>
                </a:gsLst>
                <a:lin ang="18900000" scaled="1"/>
                <a:tileRect/>
              </a:gradFill>
              <a:ln w="19050" cap="flat" cmpd="sng" algn="ctr">
                <a:solidFill>
                  <a:sysClr val="window" lastClr="FFFFFF">
                    <a:lumMod val="65000"/>
                  </a:sys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grpSp>
            <p:nvGrpSpPr>
              <p:cNvPr id="561" name="群組 560">
                <a:extLst>
                  <a:ext uri="{FF2B5EF4-FFF2-40B4-BE49-F238E27FC236}">
                    <a16:creationId xmlns:a16="http://schemas.microsoft.com/office/drawing/2014/main" id="{FB65B1A1-D873-484D-B37A-BCDFCE3411BD}"/>
                  </a:ext>
                </a:extLst>
              </p:cNvPr>
              <p:cNvGrpSpPr/>
              <p:nvPr/>
            </p:nvGrpSpPr>
            <p:grpSpPr>
              <a:xfrm>
                <a:off x="9742610" y="3758416"/>
                <a:ext cx="1417969" cy="1332715"/>
                <a:chOff x="9567638" y="3833799"/>
                <a:chExt cx="1417969" cy="1332715"/>
              </a:xfrm>
              <a:solidFill>
                <a:srgbClr val="FF0000"/>
              </a:solidFill>
            </p:grpSpPr>
            <p:sp>
              <p:nvSpPr>
                <p:cNvPr id="569" name="淚滴形 6">
                  <a:extLst>
                    <a:ext uri="{FF2B5EF4-FFF2-40B4-BE49-F238E27FC236}">
                      <a16:creationId xmlns:a16="http://schemas.microsoft.com/office/drawing/2014/main" id="{207454DA-1256-475C-B526-08D590ACA4EA}"/>
                    </a:ext>
                  </a:extLst>
                </p:cNvPr>
                <p:cNvSpPr/>
                <p:nvPr/>
              </p:nvSpPr>
              <p:spPr>
                <a:xfrm rot="16950025">
                  <a:off x="9610265" y="3791172"/>
                  <a:ext cx="1332715" cy="1417969"/>
                </a:xfrm>
                <a:custGeom>
                  <a:avLst/>
                  <a:gdLst>
                    <a:gd name="connsiteX0" fmla="*/ 0 w 942656"/>
                    <a:gd name="connsiteY0" fmla="*/ 531451 h 1062902"/>
                    <a:gd name="connsiteX1" fmla="*/ 471328 w 942656"/>
                    <a:gd name="connsiteY1" fmla="*/ 0 h 1062902"/>
                    <a:gd name="connsiteX2" fmla="*/ 942656 w 942656"/>
                    <a:gd name="connsiteY2" fmla="*/ 0 h 1062902"/>
                    <a:gd name="connsiteX3" fmla="*/ 942656 w 942656"/>
                    <a:gd name="connsiteY3" fmla="*/ 531451 h 1062902"/>
                    <a:gd name="connsiteX4" fmla="*/ 471328 w 942656"/>
                    <a:gd name="connsiteY4" fmla="*/ 1062902 h 1062902"/>
                    <a:gd name="connsiteX5" fmla="*/ 0 w 942656"/>
                    <a:gd name="connsiteY5" fmla="*/ 531451 h 1062902"/>
                    <a:gd name="connsiteX0" fmla="*/ 942656 w 1034096"/>
                    <a:gd name="connsiteY0" fmla="*/ 0 h 1062902"/>
                    <a:gd name="connsiteX1" fmla="*/ 942656 w 1034096"/>
                    <a:gd name="connsiteY1" fmla="*/ 531451 h 1062902"/>
                    <a:gd name="connsiteX2" fmla="*/ 471328 w 1034096"/>
                    <a:gd name="connsiteY2" fmla="*/ 1062902 h 1062902"/>
                    <a:gd name="connsiteX3" fmla="*/ 0 w 1034096"/>
                    <a:gd name="connsiteY3" fmla="*/ 531451 h 1062902"/>
                    <a:gd name="connsiteX4" fmla="*/ 471328 w 1034096"/>
                    <a:gd name="connsiteY4" fmla="*/ 0 h 1062902"/>
                    <a:gd name="connsiteX5" fmla="*/ 1034096 w 1034096"/>
                    <a:gd name="connsiteY5" fmla="*/ 91440 h 1062902"/>
                    <a:gd name="connsiteX0" fmla="*/ 942656 w 1077639"/>
                    <a:gd name="connsiteY0" fmla="*/ 457200 h 1520102"/>
                    <a:gd name="connsiteX1" fmla="*/ 942656 w 1077639"/>
                    <a:gd name="connsiteY1" fmla="*/ 988651 h 1520102"/>
                    <a:gd name="connsiteX2" fmla="*/ 471328 w 1077639"/>
                    <a:gd name="connsiteY2" fmla="*/ 1520102 h 1520102"/>
                    <a:gd name="connsiteX3" fmla="*/ 0 w 1077639"/>
                    <a:gd name="connsiteY3" fmla="*/ 988651 h 1520102"/>
                    <a:gd name="connsiteX4" fmla="*/ 471328 w 1077639"/>
                    <a:gd name="connsiteY4" fmla="*/ 457200 h 1520102"/>
                    <a:gd name="connsiteX5" fmla="*/ 1077639 w 1077639"/>
                    <a:gd name="connsiteY5" fmla="*/ 0 h 1520102"/>
                    <a:gd name="connsiteX0" fmla="*/ 948720 w 1083703"/>
                    <a:gd name="connsiteY0" fmla="*/ 457200 h 1520102"/>
                    <a:gd name="connsiteX1" fmla="*/ 948720 w 1083703"/>
                    <a:gd name="connsiteY1" fmla="*/ 988651 h 1520102"/>
                    <a:gd name="connsiteX2" fmla="*/ 477392 w 1083703"/>
                    <a:gd name="connsiteY2" fmla="*/ 1520102 h 1520102"/>
                    <a:gd name="connsiteX3" fmla="*/ 6064 w 1083703"/>
                    <a:gd name="connsiteY3" fmla="*/ 988651 h 1520102"/>
                    <a:gd name="connsiteX4" fmla="*/ 773484 w 1083703"/>
                    <a:gd name="connsiteY4" fmla="*/ 439782 h 1520102"/>
                    <a:gd name="connsiteX5" fmla="*/ 1083703 w 1083703"/>
                    <a:gd name="connsiteY5" fmla="*/ 0 h 1520102"/>
                    <a:gd name="connsiteX0" fmla="*/ 948720 w 1014035"/>
                    <a:gd name="connsiteY0" fmla="*/ 431074 h 1493976"/>
                    <a:gd name="connsiteX1" fmla="*/ 948720 w 1014035"/>
                    <a:gd name="connsiteY1" fmla="*/ 962525 h 1493976"/>
                    <a:gd name="connsiteX2" fmla="*/ 477392 w 1014035"/>
                    <a:gd name="connsiteY2" fmla="*/ 1493976 h 1493976"/>
                    <a:gd name="connsiteX3" fmla="*/ 6064 w 1014035"/>
                    <a:gd name="connsiteY3" fmla="*/ 962525 h 1493976"/>
                    <a:gd name="connsiteX4" fmla="*/ 773484 w 1014035"/>
                    <a:gd name="connsiteY4" fmla="*/ 413656 h 1493976"/>
                    <a:gd name="connsiteX5" fmla="*/ 1014035 w 1014035"/>
                    <a:gd name="connsiteY5" fmla="*/ 0 h 1493976"/>
                    <a:gd name="connsiteX0" fmla="*/ 904131 w 969446"/>
                    <a:gd name="connsiteY0" fmla="*/ 431074 h 1495570"/>
                    <a:gd name="connsiteX1" fmla="*/ 904131 w 969446"/>
                    <a:gd name="connsiteY1" fmla="*/ 962525 h 1495570"/>
                    <a:gd name="connsiteX2" fmla="*/ 432803 w 969446"/>
                    <a:gd name="connsiteY2" fmla="*/ 1493976 h 1495570"/>
                    <a:gd name="connsiteX3" fmla="*/ 5018 w 969446"/>
                    <a:gd name="connsiteY3" fmla="*/ 1101862 h 1495570"/>
                    <a:gd name="connsiteX4" fmla="*/ 728895 w 969446"/>
                    <a:gd name="connsiteY4" fmla="*/ 413656 h 1495570"/>
                    <a:gd name="connsiteX5" fmla="*/ 969446 w 969446"/>
                    <a:gd name="connsiteY5" fmla="*/ 0 h 1495570"/>
                    <a:gd name="connsiteX0" fmla="*/ 784130 w 849445"/>
                    <a:gd name="connsiteY0" fmla="*/ 431074 h 1499824"/>
                    <a:gd name="connsiteX1" fmla="*/ 784130 w 849445"/>
                    <a:gd name="connsiteY1" fmla="*/ 962525 h 1499824"/>
                    <a:gd name="connsiteX2" fmla="*/ 312802 w 849445"/>
                    <a:gd name="connsiteY2" fmla="*/ 1493976 h 1499824"/>
                    <a:gd name="connsiteX3" fmla="*/ 6937 w 849445"/>
                    <a:gd name="connsiteY3" fmla="*/ 657724 h 1499824"/>
                    <a:gd name="connsiteX4" fmla="*/ 608894 w 849445"/>
                    <a:gd name="connsiteY4" fmla="*/ 413656 h 1499824"/>
                    <a:gd name="connsiteX5" fmla="*/ 849445 w 849445"/>
                    <a:gd name="connsiteY5" fmla="*/ 0 h 1499824"/>
                    <a:gd name="connsiteX0" fmla="*/ 910643 w 975958"/>
                    <a:gd name="connsiteY0" fmla="*/ 431074 h 1283518"/>
                    <a:gd name="connsiteX1" fmla="*/ 910643 w 975958"/>
                    <a:gd name="connsiteY1" fmla="*/ 962525 h 1283518"/>
                    <a:gd name="connsiteX2" fmla="*/ 64846 w 975958"/>
                    <a:gd name="connsiteY2" fmla="*/ 1267553 h 1283518"/>
                    <a:gd name="connsiteX3" fmla="*/ 133450 w 975958"/>
                    <a:gd name="connsiteY3" fmla="*/ 657724 h 1283518"/>
                    <a:gd name="connsiteX4" fmla="*/ 735407 w 975958"/>
                    <a:gd name="connsiteY4" fmla="*/ 413656 h 1283518"/>
                    <a:gd name="connsiteX5" fmla="*/ 975958 w 975958"/>
                    <a:gd name="connsiteY5" fmla="*/ 0 h 1283518"/>
                    <a:gd name="connsiteX0" fmla="*/ 906551 w 971866"/>
                    <a:gd name="connsiteY0" fmla="*/ 431074 h 1283518"/>
                    <a:gd name="connsiteX1" fmla="*/ 906551 w 971866"/>
                    <a:gd name="connsiteY1" fmla="*/ 962525 h 1283518"/>
                    <a:gd name="connsiteX2" fmla="*/ 60754 w 971866"/>
                    <a:gd name="connsiteY2" fmla="*/ 1267553 h 1283518"/>
                    <a:gd name="connsiteX3" fmla="*/ 129358 w 971866"/>
                    <a:gd name="connsiteY3" fmla="*/ 657724 h 1283518"/>
                    <a:gd name="connsiteX4" fmla="*/ 731315 w 971866"/>
                    <a:gd name="connsiteY4" fmla="*/ 413656 h 1283518"/>
                    <a:gd name="connsiteX5" fmla="*/ 971866 w 971866"/>
                    <a:gd name="connsiteY5" fmla="*/ 0 h 1283518"/>
                    <a:gd name="connsiteX0" fmla="*/ 906551 w 971866"/>
                    <a:gd name="connsiteY0" fmla="*/ 431074 h 1283518"/>
                    <a:gd name="connsiteX1" fmla="*/ 906551 w 971866"/>
                    <a:gd name="connsiteY1" fmla="*/ 962525 h 1283518"/>
                    <a:gd name="connsiteX2" fmla="*/ 60754 w 971866"/>
                    <a:gd name="connsiteY2" fmla="*/ 1267553 h 1283518"/>
                    <a:gd name="connsiteX3" fmla="*/ 129358 w 971866"/>
                    <a:gd name="connsiteY3" fmla="*/ 657724 h 1283518"/>
                    <a:gd name="connsiteX4" fmla="*/ 731315 w 971866"/>
                    <a:gd name="connsiteY4" fmla="*/ 413656 h 1283518"/>
                    <a:gd name="connsiteX5" fmla="*/ 971866 w 971866"/>
                    <a:gd name="connsiteY5" fmla="*/ 0 h 1283518"/>
                    <a:gd name="connsiteX0" fmla="*/ 906551 w 971866"/>
                    <a:gd name="connsiteY0" fmla="*/ 431074 h 1283518"/>
                    <a:gd name="connsiteX1" fmla="*/ 906551 w 971866"/>
                    <a:gd name="connsiteY1" fmla="*/ 962525 h 1283518"/>
                    <a:gd name="connsiteX2" fmla="*/ 60754 w 971866"/>
                    <a:gd name="connsiteY2" fmla="*/ 1267553 h 1283518"/>
                    <a:gd name="connsiteX3" fmla="*/ 129358 w 971866"/>
                    <a:gd name="connsiteY3" fmla="*/ 657724 h 1283518"/>
                    <a:gd name="connsiteX4" fmla="*/ 731315 w 971866"/>
                    <a:gd name="connsiteY4" fmla="*/ 413656 h 1283518"/>
                    <a:gd name="connsiteX5" fmla="*/ 971866 w 971866"/>
                    <a:gd name="connsiteY5" fmla="*/ 0 h 1283518"/>
                    <a:gd name="connsiteX0" fmla="*/ 906551 w 971866"/>
                    <a:gd name="connsiteY0" fmla="*/ 431074 h 1283518"/>
                    <a:gd name="connsiteX1" fmla="*/ 906551 w 971866"/>
                    <a:gd name="connsiteY1" fmla="*/ 962525 h 1283518"/>
                    <a:gd name="connsiteX2" fmla="*/ 60754 w 971866"/>
                    <a:gd name="connsiteY2" fmla="*/ 1267553 h 1283518"/>
                    <a:gd name="connsiteX3" fmla="*/ 129358 w 971866"/>
                    <a:gd name="connsiteY3" fmla="*/ 657724 h 1283518"/>
                    <a:gd name="connsiteX4" fmla="*/ 731315 w 971866"/>
                    <a:gd name="connsiteY4" fmla="*/ 413656 h 1283518"/>
                    <a:gd name="connsiteX5" fmla="*/ 971866 w 971866"/>
                    <a:gd name="connsiteY5" fmla="*/ 0 h 1283518"/>
                    <a:gd name="connsiteX0" fmla="*/ 915073 w 980388"/>
                    <a:gd name="connsiteY0" fmla="*/ 431074 h 1283518"/>
                    <a:gd name="connsiteX1" fmla="*/ 915073 w 980388"/>
                    <a:gd name="connsiteY1" fmla="*/ 962525 h 1283518"/>
                    <a:gd name="connsiteX2" fmla="*/ 69276 w 980388"/>
                    <a:gd name="connsiteY2" fmla="*/ 1267553 h 1283518"/>
                    <a:gd name="connsiteX3" fmla="*/ 137880 w 980388"/>
                    <a:gd name="connsiteY3" fmla="*/ 657724 h 1283518"/>
                    <a:gd name="connsiteX4" fmla="*/ 739837 w 980388"/>
                    <a:gd name="connsiteY4" fmla="*/ 413656 h 1283518"/>
                    <a:gd name="connsiteX5" fmla="*/ 980388 w 980388"/>
                    <a:gd name="connsiteY5" fmla="*/ 0 h 1283518"/>
                    <a:gd name="connsiteX0" fmla="*/ 897824 w 963139"/>
                    <a:gd name="connsiteY0" fmla="*/ 431074 h 1299235"/>
                    <a:gd name="connsiteX1" fmla="*/ 897824 w 963139"/>
                    <a:gd name="connsiteY1" fmla="*/ 962525 h 1299235"/>
                    <a:gd name="connsiteX2" fmla="*/ 69444 w 963139"/>
                    <a:gd name="connsiteY2" fmla="*/ 1284970 h 1299235"/>
                    <a:gd name="connsiteX3" fmla="*/ 120631 w 963139"/>
                    <a:gd name="connsiteY3" fmla="*/ 657724 h 1299235"/>
                    <a:gd name="connsiteX4" fmla="*/ 722588 w 963139"/>
                    <a:gd name="connsiteY4" fmla="*/ 413656 h 1299235"/>
                    <a:gd name="connsiteX5" fmla="*/ 963139 w 963139"/>
                    <a:gd name="connsiteY5" fmla="*/ 0 h 1299235"/>
                    <a:gd name="connsiteX0" fmla="*/ 900212 w 965527"/>
                    <a:gd name="connsiteY0" fmla="*/ 431074 h 1299235"/>
                    <a:gd name="connsiteX1" fmla="*/ 900212 w 965527"/>
                    <a:gd name="connsiteY1" fmla="*/ 962525 h 1299235"/>
                    <a:gd name="connsiteX2" fmla="*/ 71832 w 965527"/>
                    <a:gd name="connsiteY2" fmla="*/ 1284970 h 1299235"/>
                    <a:gd name="connsiteX3" fmla="*/ 123019 w 965527"/>
                    <a:gd name="connsiteY3" fmla="*/ 657724 h 1299235"/>
                    <a:gd name="connsiteX4" fmla="*/ 724976 w 965527"/>
                    <a:gd name="connsiteY4" fmla="*/ 413656 h 1299235"/>
                    <a:gd name="connsiteX5" fmla="*/ 965527 w 965527"/>
                    <a:gd name="connsiteY5" fmla="*/ 0 h 1299235"/>
                    <a:gd name="connsiteX0" fmla="*/ 905245 w 970560"/>
                    <a:gd name="connsiteY0" fmla="*/ 431074 h 1299235"/>
                    <a:gd name="connsiteX1" fmla="*/ 905245 w 970560"/>
                    <a:gd name="connsiteY1" fmla="*/ 962525 h 1299235"/>
                    <a:gd name="connsiteX2" fmla="*/ 76865 w 970560"/>
                    <a:gd name="connsiteY2" fmla="*/ 1284970 h 1299235"/>
                    <a:gd name="connsiteX3" fmla="*/ 128052 w 970560"/>
                    <a:gd name="connsiteY3" fmla="*/ 657724 h 1299235"/>
                    <a:gd name="connsiteX4" fmla="*/ 730009 w 970560"/>
                    <a:gd name="connsiteY4" fmla="*/ 413656 h 1299235"/>
                    <a:gd name="connsiteX5" fmla="*/ 970560 w 970560"/>
                    <a:gd name="connsiteY5" fmla="*/ 0 h 1299235"/>
                    <a:gd name="connsiteX0" fmla="*/ 904168 w 969483"/>
                    <a:gd name="connsiteY0" fmla="*/ 431074 h 1283518"/>
                    <a:gd name="connsiteX1" fmla="*/ 904168 w 969483"/>
                    <a:gd name="connsiteY1" fmla="*/ 962525 h 1283518"/>
                    <a:gd name="connsiteX2" fmla="*/ 67079 w 969483"/>
                    <a:gd name="connsiteY2" fmla="*/ 1267553 h 1283518"/>
                    <a:gd name="connsiteX3" fmla="*/ 126975 w 969483"/>
                    <a:gd name="connsiteY3" fmla="*/ 657724 h 1283518"/>
                    <a:gd name="connsiteX4" fmla="*/ 728932 w 969483"/>
                    <a:gd name="connsiteY4" fmla="*/ 413656 h 1283518"/>
                    <a:gd name="connsiteX5" fmla="*/ 969483 w 969483"/>
                    <a:gd name="connsiteY5" fmla="*/ 0 h 1283518"/>
                    <a:gd name="connsiteX0" fmla="*/ 894580 w 959895"/>
                    <a:gd name="connsiteY0" fmla="*/ 431074 h 1423483"/>
                    <a:gd name="connsiteX1" fmla="*/ 763952 w 959895"/>
                    <a:gd name="connsiteY1" fmla="*/ 1267325 h 1423483"/>
                    <a:gd name="connsiteX2" fmla="*/ 57491 w 959895"/>
                    <a:gd name="connsiteY2" fmla="*/ 1267553 h 1423483"/>
                    <a:gd name="connsiteX3" fmla="*/ 117387 w 959895"/>
                    <a:gd name="connsiteY3" fmla="*/ 657724 h 1423483"/>
                    <a:gd name="connsiteX4" fmla="*/ 719344 w 959895"/>
                    <a:gd name="connsiteY4" fmla="*/ 413656 h 1423483"/>
                    <a:gd name="connsiteX5" fmla="*/ 959895 w 959895"/>
                    <a:gd name="connsiteY5" fmla="*/ 0 h 1423483"/>
                    <a:gd name="connsiteX0" fmla="*/ 894580 w 959895"/>
                    <a:gd name="connsiteY0" fmla="*/ 431074 h 1434838"/>
                    <a:gd name="connsiteX1" fmla="*/ 763952 w 959895"/>
                    <a:gd name="connsiteY1" fmla="*/ 1267325 h 1434838"/>
                    <a:gd name="connsiteX2" fmla="*/ 57491 w 959895"/>
                    <a:gd name="connsiteY2" fmla="*/ 1267553 h 1434838"/>
                    <a:gd name="connsiteX3" fmla="*/ 117387 w 959895"/>
                    <a:gd name="connsiteY3" fmla="*/ 657724 h 1434838"/>
                    <a:gd name="connsiteX4" fmla="*/ 719344 w 959895"/>
                    <a:gd name="connsiteY4" fmla="*/ 413656 h 1434838"/>
                    <a:gd name="connsiteX5" fmla="*/ 959895 w 959895"/>
                    <a:gd name="connsiteY5" fmla="*/ 0 h 1434838"/>
                    <a:gd name="connsiteX0" fmla="*/ 902247 w 967562"/>
                    <a:gd name="connsiteY0" fmla="*/ 431074 h 1472679"/>
                    <a:gd name="connsiteX1" fmla="*/ 771619 w 967562"/>
                    <a:gd name="connsiteY1" fmla="*/ 1267325 h 1472679"/>
                    <a:gd name="connsiteX2" fmla="*/ 65158 w 967562"/>
                    <a:gd name="connsiteY2" fmla="*/ 1267553 h 1472679"/>
                    <a:gd name="connsiteX3" fmla="*/ 125054 w 967562"/>
                    <a:gd name="connsiteY3" fmla="*/ 657724 h 1472679"/>
                    <a:gd name="connsiteX4" fmla="*/ 727011 w 967562"/>
                    <a:gd name="connsiteY4" fmla="*/ 413656 h 1472679"/>
                    <a:gd name="connsiteX5" fmla="*/ 967562 w 967562"/>
                    <a:gd name="connsiteY5" fmla="*/ 0 h 1472679"/>
                    <a:gd name="connsiteX0" fmla="*/ 902247 w 967562"/>
                    <a:gd name="connsiteY0" fmla="*/ 431074 h 1458738"/>
                    <a:gd name="connsiteX1" fmla="*/ 771619 w 967562"/>
                    <a:gd name="connsiteY1" fmla="*/ 1267325 h 1458738"/>
                    <a:gd name="connsiteX2" fmla="*/ 65158 w 967562"/>
                    <a:gd name="connsiteY2" fmla="*/ 1267553 h 1458738"/>
                    <a:gd name="connsiteX3" fmla="*/ 125054 w 967562"/>
                    <a:gd name="connsiteY3" fmla="*/ 657724 h 1458738"/>
                    <a:gd name="connsiteX4" fmla="*/ 727011 w 967562"/>
                    <a:gd name="connsiteY4" fmla="*/ 413656 h 1458738"/>
                    <a:gd name="connsiteX5" fmla="*/ 967562 w 967562"/>
                    <a:gd name="connsiteY5" fmla="*/ 0 h 1458738"/>
                    <a:gd name="connsiteX0" fmla="*/ 902247 w 967562"/>
                    <a:gd name="connsiteY0" fmla="*/ 431074 h 1469166"/>
                    <a:gd name="connsiteX1" fmla="*/ 771619 w 967562"/>
                    <a:gd name="connsiteY1" fmla="*/ 1267325 h 1469166"/>
                    <a:gd name="connsiteX2" fmla="*/ 65158 w 967562"/>
                    <a:gd name="connsiteY2" fmla="*/ 1267553 h 1469166"/>
                    <a:gd name="connsiteX3" fmla="*/ 125054 w 967562"/>
                    <a:gd name="connsiteY3" fmla="*/ 657724 h 1469166"/>
                    <a:gd name="connsiteX4" fmla="*/ 727011 w 967562"/>
                    <a:gd name="connsiteY4" fmla="*/ 413656 h 1469166"/>
                    <a:gd name="connsiteX5" fmla="*/ 967562 w 967562"/>
                    <a:gd name="connsiteY5" fmla="*/ 0 h 1469166"/>
                    <a:gd name="connsiteX0" fmla="*/ 902247 w 967562"/>
                    <a:gd name="connsiteY0" fmla="*/ 431074 h 1469166"/>
                    <a:gd name="connsiteX1" fmla="*/ 771619 w 967562"/>
                    <a:gd name="connsiteY1" fmla="*/ 1267325 h 1469166"/>
                    <a:gd name="connsiteX2" fmla="*/ 65158 w 967562"/>
                    <a:gd name="connsiteY2" fmla="*/ 1267553 h 1469166"/>
                    <a:gd name="connsiteX3" fmla="*/ 125054 w 967562"/>
                    <a:gd name="connsiteY3" fmla="*/ 657724 h 1469166"/>
                    <a:gd name="connsiteX4" fmla="*/ 727011 w 967562"/>
                    <a:gd name="connsiteY4" fmla="*/ 413656 h 1469166"/>
                    <a:gd name="connsiteX5" fmla="*/ 967562 w 967562"/>
                    <a:gd name="connsiteY5" fmla="*/ 0 h 1469166"/>
                    <a:gd name="connsiteX0" fmla="*/ 1198338 w 1198338"/>
                    <a:gd name="connsiteY0" fmla="*/ 143691 h 1469166"/>
                    <a:gd name="connsiteX1" fmla="*/ 771619 w 1198338"/>
                    <a:gd name="connsiteY1" fmla="*/ 1267325 h 1469166"/>
                    <a:gd name="connsiteX2" fmla="*/ 65158 w 1198338"/>
                    <a:gd name="connsiteY2" fmla="*/ 1267553 h 1469166"/>
                    <a:gd name="connsiteX3" fmla="*/ 125054 w 1198338"/>
                    <a:gd name="connsiteY3" fmla="*/ 657724 h 1469166"/>
                    <a:gd name="connsiteX4" fmla="*/ 727011 w 1198338"/>
                    <a:gd name="connsiteY4" fmla="*/ 413656 h 1469166"/>
                    <a:gd name="connsiteX5" fmla="*/ 967562 w 1198338"/>
                    <a:gd name="connsiteY5" fmla="*/ 0 h 1469166"/>
                    <a:gd name="connsiteX0" fmla="*/ 1198338 w 1198338"/>
                    <a:gd name="connsiteY0" fmla="*/ 143691 h 1469166"/>
                    <a:gd name="connsiteX1" fmla="*/ 771619 w 1198338"/>
                    <a:gd name="connsiteY1" fmla="*/ 1267325 h 1469166"/>
                    <a:gd name="connsiteX2" fmla="*/ 65158 w 1198338"/>
                    <a:gd name="connsiteY2" fmla="*/ 1267553 h 1469166"/>
                    <a:gd name="connsiteX3" fmla="*/ 125054 w 1198338"/>
                    <a:gd name="connsiteY3" fmla="*/ 657724 h 1469166"/>
                    <a:gd name="connsiteX4" fmla="*/ 727011 w 1198338"/>
                    <a:gd name="connsiteY4" fmla="*/ 413656 h 1469166"/>
                    <a:gd name="connsiteX5" fmla="*/ 967562 w 1198338"/>
                    <a:gd name="connsiteY5" fmla="*/ 0 h 1469166"/>
                    <a:gd name="connsiteX0" fmla="*/ 1198338 w 1198338"/>
                    <a:gd name="connsiteY0" fmla="*/ 143691 h 1469166"/>
                    <a:gd name="connsiteX1" fmla="*/ 771619 w 1198338"/>
                    <a:gd name="connsiteY1" fmla="*/ 1267325 h 1469166"/>
                    <a:gd name="connsiteX2" fmla="*/ 65158 w 1198338"/>
                    <a:gd name="connsiteY2" fmla="*/ 1267553 h 1469166"/>
                    <a:gd name="connsiteX3" fmla="*/ 125054 w 1198338"/>
                    <a:gd name="connsiteY3" fmla="*/ 657724 h 1469166"/>
                    <a:gd name="connsiteX4" fmla="*/ 727011 w 1198338"/>
                    <a:gd name="connsiteY4" fmla="*/ 413656 h 1469166"/>
                    <a:gd name="connsiteX5" fmla="*/ 967562 w 1198338"/>
                    <a:gd name="connsiteY5" fmla="*/ 0 h 1469166"/>
                    <a:gd name="connsiteX0" fmla="*/ 1198338 w 1198338"/>
                    <a:gd name="connsiteY0" fmla="*/ 143691 h 1469166"/>
                    <a:gd name="connsiteX1" fmla="*/ 771619 w 1198338"/>
                    <a:gd name="connsiteY1" fmla="*/ 1267325 h 1469166"/>
                    <a:gd name="connsiteX2" fmla="*/ 65158 w 1198338"/>
                    <a:gd name="connsiteY2" fmla="*/ 1267553 h 1469166"/>
                    <a:gd name="connsiteX3" fmla="*/ 125054 w 1198338"/>
                    <a:gd name="connsiteY3" fmla="*/ 657724 h 1469166"/>
                    <a:gd name="connsiteX4" fmla="*/ 727011 w 1198338"/>
                    <a:gd name="connsiteY4" fmla="*/ 413656 h 1469166"/>
                    <a:gd name="connsiteX5" fmla="*/ 967562 w 1198338"/>
                    <a:gd name="connsiteY5" fmla="*/ 0 h 1469166"/>
                    <a:gd name="connsiteX0" fmla="*/ 1191948 w 1191948"/>
                    <a:gd name="connsiteY0" fmla="*/ 143691 h 1431048"/>
                    <a:gd name="connsiteX1" fmla="*/ 782646 w 1191948"/>
                    <a:gd name="connsiteY1" fmla="*/ 1267325 h 1431048"/>
                    <a:gd name="connsiteX2" fmla="*/ 58768 w 1191948"/>
                    <a:gd name="connsiteY2" fmla="*/ 1267553 h 1431048"/>
                    <a:gd name="connsiteX3" fmla="*/ 118664 w 1191948"/>
                    <a:gd name="connsiteY3" fmla="*/ 657724 h 1431048"/>
                    <a:gd name="connsiteX4" fmla="*/ 720621 w 1191948"/>
                    <a:gd name="connsiteY4" fmla="*/ 413656 h 1431048"/>
                    <a:gd name="connsiteX5" fmla="*/ 961172 w 1191948"/>
                    <a:gd name="connsiteY5" fmla="*/ 0 h 1431048"/>
                    <a:gd name="connsiteX0" fmla="*/ 1191948 w 1191948"/>
                    <a:gd name="connsiteY0" fmla="*/ 143691 h 1431048"/>
                    <a:gd name="connsiteX1" fmla="*/ 782646 w 1191948"/>
                    <a:gd name="connsiteY1" fmla="*/ 1267325 h 1431048"/>
                    <a:gd name="connsiteX2" fmla="*/ 58768 w 1191948"/>
                    <a:gd name="connsiteY2" fmla="*/ 1267553 h 1431048"/>
                    <a:gd name="connsiteX3" fmla="*/ 118664 w 1191948"/>
                    <a:gd name="connsiteY3" fmla="*/ 657724 h 1431048"/>
                    <a:gd name="connsiteX4" fmla="*/ 720621 w 1191948"/>
                    <a:gd name="connsiteY4" fmla="*/ 413656 h 1431048"/>
                    <a:gd name="connsiteX5" fmla="*/ 961172 w 1191948"/>
                    <a:gd name="connsiteY5" fmla="*/ 0 h 1431048"/>
                    <a:gd name="connsiteX0" fmla="*/ 1191948 w 1191948"/>
                    <a:gd name="connsiteY0" fmla="*/ 143691 h 1431048"/>
                    <a:gd name="connsiteX1" fmla="*/ 782646 w 1191948"/>
                    <a:gd name="connsiteY1" fmla="*/ 1267325 h 1431048"/>
                    <a:gd name="connsiteX2" fmla="*/ 58768 w 1191948"/>
                    <a:gd name="connsiteY2" fmla="*/ 1267553 h 1431048"/>
                    <a:gd name="connsiteX3" fmla="*/ 118664 w 1191948"/>
                    <a:gd name="connsiteY3" fmla="*/ 657724 h 1431048"/>
                    <a:gd name="connsiteX4" fmla="*/ 720621 w 1191948"/>
                    <a:gd name="connsiteY4" fmla="*/ 413656 h 1431048"/>
                    <a:gd name="connsiteX5" fmla="*/ 961172 w 1191948"/>
                    <a:gd name="connsiteY5" fmla="*/ 0 h 1431048"/>
                    <a:gd name="connsiteX0" fmla="*/ 1201817 w 1201817"/>
                    <a:gd name="connsiteY0" fmla="*/ 143691 h 1431048"/>
                    <a:gd name="connsiteX1" fmla="*/ 792515 w 1201817"/>
                    <a:gd name="connsiteY1" fmla="*/ 1267325 h 1431048"/>
                    <a:gd name="connsiteX2" fmla="*/ 68637 w 1201817"/>
                    <a:gd name="connsiteY2" fmla="*/ 1267553 h 1431048"/>
                    <a:gd name="connsiteX3" fmla="*/ 128533 w 1201817"/>
                    <a:gd name="connsiteY3" fmla="*/ 657724 h 1431048"/>
                    <a:gd name="connsiteX4" fmla="*/ 730490 w 1201817"/>
                    <a:gd name="connsiteY4" fmla="*/ 413656 h 1431048"/>
                    <a:gd name="connsiteX5" fmla="*/ 971041 w 1201817"/>
                    <a:gd name="connsiteY5" fmla="*/ 0 h 1431048"/>
                    <a:gd name="connsiteX0" fmla="*/ 1205529 w 1205529"/>
                    <a:gd name="connsiteY0" fmla="*/ 143691 h 1441134"/>
                    <a:gd name="connsiteX1" fmla="*/ 796227 w 1205529"/>
                    <a:gd name="connsiteY1" fmla="*/ 1267325 h 1441134"/>
                    <a:gd name="connsiteX2" fmla="*/ 72349 w 1205529"/>
                    <a:gd name="connsiteY2" fmla="*/ 1267553 h 1441134"/>
                    <a:gd name="connsiteX3" fmla="*/ 132245 w 1205529"/>
                    <a:gd name="connsiteY3" fmla="*/ 657724 h 1441134"/>
                    <a:gd name="connsiteX4" fmla="*/ 734202 w 1205529"/>
                    <a:gd name="connsiteY4" fmla="*/ 413656 h 1441134"/>
                    <a:gd name="connsiteX5" fmla="*/ 974753 w 1205529"/>
                    <a:gd name="connsiteY5" fmla="*/ 0 h 1441134"/>
                    <a:gd name="connsiteX0" fmla="*/ 1205529 w 1205529"/>
                    <a:gd name="connsiteY0" fmla="*/ 143691 h 1474898"/>
                    <a:gd name="connsiteX1" fmla="*/ 796227 w 1205529"/>
                    <a:gd name="connsiteY1" fmla="*/ 1267325 h 1474898"/>
                    <a:gd name="connsiteX2" fmla="*/ 72349 w 1205529"/>
                    <a:gd name="connsiteY2" fmla="*/ 1267553 h 1474898"/>
                    <a:gd name="connsiteX3" fmla="*/ 132245 w 1205529"/>
                    <a:gd name="connsiteY3" fmla="*/ 657724 h 1474898"/>
                    <a:gd name="connsiteX4" fmla="*/ 734202 w 1205529"/>
                    <a:gd name="connsiteY4" fmla="*/ 413656 h 1474898"/>
                    <a:gd name="connsiteX5" fmla="*/ 974753 w 1205529"/>
                    <a:gd name="connsiteY5" fmla="*/ 0 h 1474898"/>
                    <a:gd name="connsiteX0" fmla="*/ 1199969 w 1199969"/>
                    <a:gd name="connsiteY0" fmla="*/ 143691 h 1503975"/>
                    <a:gd name="connsiteX1" fmla="*/ 764541 w 1199969"/>
                    <a:gd name="connsiteY1" fmla="*/ 1319577 h 1503975"/>
                    <a:gd name="connsiteX2" fmla="*/ 66789 w 1199969"/>
                    <a:gd name="connsiteY2" fmla="*/ 1267553 h 1503975"/>
                    <a:gd name="connsiteX3" fmla="*/ 126685 w 1199969"/>
                    <a:gd name="connsiteY3" fmla="*/ 657724 h 1503975"/>
                    <a:gd name="connsiteX4" fmla="*/ 728642 w 1199969"/>
                    <a:gd name="connsiteY4" fmla="*/ 413656 h 1503975"/>
                    <a:gd name="connsiteX5" fmla="*/ 969193 w 1199969"/>
                    <a:gd name="connsiteY5" fmla="*/ 0 h 1503975"/>
                    <a:gd name="connsiteX0" fmla="*/ 1199969 w 1199969"/>
                    <a:gd name="connsiteY0" fmla="*/ 143691 h 1480805"/>
                    <a:gd name="connsiteX1" fmla="*/ 764541 w 1199969"/>
                    <a:gd name="connsiteY1" fmla="*/ 1319577 h 1480805"/>
                    <a:gd name="connsiteX2" fmla="*/ 66789 w 1199969"/>
                    <a:gd name="connsiteY2" fmla="*/ 1267553 h 1480805"/>
                    <a:gd name="connsiteX3" fmla="*/ 126685 w 1199969"/>
                    <a:gd name="connsiteY3" fmla="*/ 657724 h 1480805"/>
                    <a:gd name="connsiteX4" fmla="*/ 728642 w 1199969"/>
                    <a:gd name="connsiteY4" fmla="*/ 413656 h 1480805"/>
                    <a:gd name="connsiteX5" fmla="*/ 969193 w 1199969"/>
                    <a:gd name="connsiteY5" fmla="*/ 0 h 1480805"/>
                    <a:gd name="connsiteX0" fmla="*/ 1181842 w 1181842"/>
                    <a:gd name="connsiteY0" fmla="*/ 143691 h 1482929"/>
                    <a:gd name="connsiteX1" fmla="*/ 746414 w 1181842"/>
                    <a:gd name="connsiteY1" fmla="*/ 1319577 h 1482929"/>
                    <a:gd name="connsiteX2" fmla="*/ 48662 w 1181842"/>
                    <a:gd name="connsiteY2" fmla="*/ 1267553 h 1482929"/>
                    <a:gd name="connsiteX3" fmla="*/ 108558 w 1181842"/>
                    <a:gd name="connsiteY3" fmla="*/ 657724 h 1482929"/>
                    <a:gd name="connsiteX4" fmla="*/ 710515 w 1181842"/>
                    <a:gd name="connsiteY4" fmla="*/ 413656 h 1482929"/>
                    <a:gd name="connsiteX5" fmla="*/ 951066 w 1181842"/>
                    <a:gd name="connsiteY5" fmla="*/ 0 h 1482929"/>
                    <a:gd name="connsiteX0" fmla="*/ 1188997 w 1188997"/>
                    <a:gd name="connsiteY0" fmla="*/ 143691 h 1480805"/>
                    <a:gd name="connsiteX1" fmla="*/ 753569 w 1188997"/>
                    <a:gd name="connsiteY1" fmla="*/ 1319577 h 1480805"/>
                    <a:gd name="connsiteX2" fmla="*/ 55817 w 1188997"/>
                    <a:gd name="connsiteY2" fmla="*/ 1267553 h 1480805"/>
                    <a:gd name="connsiteX3" fmla="*/ 115713 w 1188997"/>
                    <a:gd name="connsiteY3" fmla="*/ 657724 h 1480805"/>
                    <a:gd name="connsiteX4" fmla="*/ 717670 w 1188997"/>
                    <a:gd name="connsiteY4" fmla="*/ 413656 h 1480805"/>
                    <a:gd name="connsiteX5" fmla="*/ 958221 w 1188997"/>
                    <a:gd name="connsiteY5" fmla="*/ 0 h 1480805"/>
                    <a:gd name="connsiteX0" fmla="*/ 1200937 w 1200937"/>
                    <a:gd name="connsiteY0" fmla="*/ 143691 h 1480805"/>
                    <a:gd name="connsiteX1" fmla="*/ 765509 w 1200937"/>
                    <a:gd name="connsiteY1" fmla="*/ 1319577 h 1480805"/>
                    <a:gd name="connsiteX2" fmla="*/ 67757 w 1200937"/>
                    <a:gd name="connsiteY2" fmla="*/ 1267553 h 1480805"/>
                    <a:gd name="connsiteX3" fmla="*/ 127653 w 1200937"/>
                    <a:gd name="connsiteY3" fmla="*/ 657724 h 1480805"/>
                    <a:gd name="connsiteX4" fmla="*/ 729610 w 1200937"/>
                    <a:gd name="connsiteY4" fmla="*/ 413656 h 1480805"/>
                    <a:gd name="connsiteX5" fmla="*/ 970161 w 1200937"/>
                    <a:gd name="connsiteY5" fmla="*/ 0 h 1480805"/>
                    <a:gd name="connsiteX0" fmla="*/ 1200937 w 1247158"/>
                    <a:gd name="connsiteY0" fmla="*/ 143691 h 1480805"/>
                    <a:gd name="connsiteX1" fmla="*/ 1218354 w 1247158"/>
                    <a:gd name="connsiteY1" fmla="*/ 127846 h 1480805"/>
                    <a:gd name="connsiteX2" fmla="*/ 765509 w 1247158"/>
                    <a:gd name="connsiteY2" fmla="*/ 1319577 h 1480805"/>
                    <a:gd name="connsiteX3" fmla="*/ 67757 w 1247158"/>
                    <a:gd name="connsiteY3" fmla="*/ 1267553 h 1480805"/>
                    <a:gd name="connsiteX4" fmla="*/ 127653 w 1247158"/>
                    <a:gd name="connsiteY4" fmla="*/ 657724 h 1480805"/>
                    <a:gd name="connsiteX5" fmla="*/ 729610 w 1247158"/>
                    <a:gd name="connsiteY5" fmla="*/ 413656 h 1480805"/>
                    <a:gd name="connsiteX6" fmla="*/ 970161 w 1247158"/>
                    <a:gd name="connsiteY6" fmla="*/ 0 h 1480805"/>
                    <a:gd name="connsiteX0" fmla="*/ 1200937 w 1201824"/>
                    <a:gd name="connsiteY0" fmla="*/ 238020 h 1575134"/>
                    <a:gd name="connsiteX1" fmla="*/ 1131269 w 1201824"/>
                    <a:gd name="connsiteY1" fmla="*/ 56712 h 1575134"/>
                    <a:gd name="connsiteX2" fmla="*/ 765509 w 1201824"/>
                    <a:gd name="connsiteY2" fmla="*/ 1413906 h 1575134"/>
                    <a:gd name="connsiteX3" fmla="*/ 67757 w 1201824"/>
                    <a:gd name="connsiteY3" fmla="*/ 1361882 h 1575134"/>
                    <a:gd name="connsiteX4" fmla="*/ 127653 w 1201824"/>
                    <a:gd name="connsiteY4" fmla="*/ 752053 h 1575134"/>
                    <a:gd name="connsiteX5" fmla="*/ 729610 w 1201824"/>
                    <a:gd name="connsiteY5" fmla="*/ 507985 h 1575134"/>
                    <a:gd name="connsiteX6" fmla="*/ 970161 w 1201824"/>
                    <a:gd name="connsiteY6" fmla="*/ 94329 h 1575134"/>
                    <a:gd name="connsiteX0" fmla="*/ 1026766 w 1148943"/>
                    <a:gd name="connsiteY0" fmla="*/ 22 h 1946736"/>
                    <a:gd name="connsiteX1" fmla="*/ 1131269 w 1148943"/>
                    <a:gd name="connsiteY1" fmla="*/ 428314 h 1946736"/>
                    <a:gd name="connsiteX2" fmla="*/ 765509 w 1148943"/>
                    <a:gd name="connsiteY2" fmla="*/ 1785508 h 1946736"/>
                    <a:gd name="connsiteX3" fmla="*/ 67757 w 1148943"/>
                    <a:gd name="connsiteY3" fmla="*/ 1733484 h 1946736"/>
                    <a:gd name="connsiteX4" fmla="*/ 127653 w 1148943"/>
                    <a:gd name="connsiteY4" fmla="*/ 1123655 h 1946736"/>
                    <a:gd name="connsiteX5" fmla="*/ 729610 w 1148943"/>
                    <a:gd name="connsiteY5" fmla="*/ 879587 h 1946736"/>
                    <a:gd name="connsiteX6" fmla="*/ 970161 w 1148943"/>
                    <a:gd name="connsiteY6" fmla="*/ 465931 h 1946736"/>
                    <a:gd name="connsiteX0" fmla="*/ 1026766 w 1231085"/>
                    <a:gd name="connsiteY0" fmla="*/ 14 h 1946728"/>
                    <a:gd name="connsiteX1" fmla="*/ 1218355 w 1231085"/>
                    <a:gd name="connsiteY1" fmla="*/ 593769 h 1946728"/>
                    <a:gd name="connsiteX2" fmla="*/ 765509 w 1231085"/>
                    <a:gd name="connsiteY2" fmla="*/ 1785500 h 1946728"/>
                    <a:gd name="connsiteX3" fmla="*/ 67757 w 1231085"/>
                    <a:gd name="connsiteY3" fmla="*/ 1733476 h 1946728"/>
                    <a:gd name="connsiteX4" fmla="*/ 127653 w 1231085"/>
                    <a:gd name="connsiteY4" fmla="*/ 1123647 h 1946728"/>
                    <a:gd name="connsiteX5" fmla="*/ 729610 w 1231085"/>
                    <a:gd name="connsiteY5" fmla="*/ 879579 h 1946728"/>
                    <a:gd name="connsiteX6" fmla="*/ 970161 w 1231085"/>
                    <a:gd name="connsiteY6" fmla="*/ 465923 h 1946728"/>
                    <a:gd name="connsiteX0" fmla="*/ 1026766 w 1165088"/>
                    <a:gd name="connsiteY0" fmla="*/ 9 h 1946723"/>
                    <a:gd name="connsiteX1" fmla="*/ 1148686 w 1165088"/>
                    <a:gd name="connsiteY1" fmla="*/ 837604 h 1946723"/>
                    <a:gd name="connsiteX2" fmla="*/ 765509 w 1165088"/>
                    <a:gd name="connsiteY2" fmla="*/ 1785495 h 1946723"/>
                    <a:gd name="connsiteX3" fmla="*/ 67757 w 1165088"/>
                    <a:gd name="connsiteY3" fmla="*/ 1733471 h 1946723"/>
                    <a:gd name="connsiteX4" fmla="*/ 127653 w 1165088"/>
                    <a:gd name="connsiteY4" fmla="*/ 1123642 h 1946723"/>
                    <a:gd name="connsiteX5" fmla="*/ 729610 w 1165088"/>
                    <a:gd name="connsiteY5" fmla="*/ 879574 h 1946723"/>
                    <a:gd name="connsiteX6" fmla="*/ 970161 w 1165088"/>
                    <a:gd name="connsiteY6" fmla="*/ 465918 h 1946723"/>
                    <a:gd name="connsiteX0" fmla="*/ 1026766 w 1165088"/>
                    <a:gd name="connsiteY0" fmla="*/ 9 h 1946723"/>
                    <a:gd name="connsiteX1" fmla="*/ 1148686 w 1165088"/>
                    <a:gd name="connsiteY1" fmla="*/ 837604 h 1946723"/>
                    <a:gd name="connsiteX2" fmla="*/ 765509 w 1165088"/>
                    <a:gd name="connsiteY2" fmla="*/ 1785495 h 1946723"/>
                    <a:gd name="connsiteX3" fmla="*/ 67757 w 1165088"/>
                    <a:gd name="connsiteY3" fmla="*/ 1733471 h 1946723"/>
                    <a:gd name="connsiteX4" fmla="*/ 127653 w 1165088"/>
                    <a:gd name="connsiteY4" fmla="*/ 1123642 h 1946723"/>
                    <a:gd name="connsiteX5" fmla="*/ 729610 w 1165088"/>
                    <a:gd name="connsiteY5" fmla="*/ 879574 h 1946723"/>
                    <a:gd name="connsiteX6" fmla="*/ 970161 w 1165088"/>
                    <a:gd name="connsiteY6" fmla="*/ 465918 h 1946723"/>
                    <a:gd name="connsiteX0" fmla="*/ 1026766 w 1165088"/>
                    <a:gd name="connsiteY0" fmla="*/ 9 h 1946723"/>
                    <a:gd name="connsiteX1" fmla="*/ 1148686 w 1165088"/>
                    <a:gd name="connsiteY1" fmla="*/ 837604 h 1946723"/>
                    <a:gd name="connsiteX2" fmla="*/ 765509 w 1165088"/>
                    <a:gd name="connsiteY2" fmla="*/ 1785495 h 1946723"/>
                    <a:gd name="connsiteX3" fmla="*/ 67757 w 1165088"/>
                    <a:gd name="connsiteY3" fmla="*/ 1733471 h 1946723"/>
                    <a:gd name="connsiteX4" fmla="*/ 127653 w 1165088"/>
                    <a:gd name="connsiteY4" fmla="*/ 1123642 h 1946723"/>
                    <a:gd name="connsiteX5" fmla="*/ 729610 w 1165088"/>
                    <a:gd name="connsiteY5" fmla="*/ 879574 h 1946723"/>
                    <a:gd name="connsiteX6" fmla="*/ 970161 w 1165088"/>
                    <a:gd name="connsiteY6" fmla="*/ 465918 h 1946723"/>
                    <a:gd name="connsiteX0" fmla="*/ 1026766 w 1033701"/>
                    <a:gd name="connsiteY0" fmla="*/ 6 h 1946720"/>
                    <a:gd name="connsiteX1" fmla="*/ 983223 w 1033701"/>
                    <a:gd name="connsiteY1" fmla="*/ 1203361 h 1946720"/>
                    <a:gd name="connsiteX2" fmla="*/ 765509 w 1033701"/>
                    <a:gd name="connsiteY2" fmla="*/ 1785492 h 1946720"/>
                    <a:gd name="connsiteX3" fmla="*/ 67757 w 1033701"/>
                    <a:gd name="connsiteY3" fmla="*/ 1733468 h 1946720"/>
                    <a:gd name="connsiteX4" fmla="*/ 127653 w 1033701"/>
                    <a:gd name="connsiteY4" fmla="*/ 1123639 h 1946720"/>
                    <a:gd name="connsiteX5" fmla="*/ 729610 w 1033701"/>
                    <a:gd name="connsiteY5" fmla="*/ 879571 h 1946720"/>
                    <a:gd name="connsiteX6" fmla="*/ 970161 w 1033701"/>
                    <a:gd name="connsiteY6" fmla="*/ 465915 h 1946720"/>
                    <a:gd name="connsiteX0" fmla="*/ 983223 w 983223"/>
                    <a:gd name="connsiteY0" fmla="*/ 737446 h 1480805"/>
                    <a:gd name="connsiteX1" fmla="*/ 765509 w 983223"/>
                    <a:gd name="connsiteY1" fmla="*/ 1319577 h 1480805"/>
                    <a:gd name="connsiteX2" fmla="*/ 67757 w 983223"/>
                    <a:gd name="connsiteY2" fmla="*/ 1267553 h 1480805"/>
                    <a:gd name="connsiteX3" fmla="*/ 127653 w 983223"/>
                    <a:gd name="connsiteY3" fmla="*/ 657724 h 1480805"/>
                    <a:gd name="connsiteX4" fmla="*/ 729610 w 983223"/>
                    <a:gd name="connsiteY4" fmla="*/ 413656 h 1480805"/>
                    <a:gd name="connsiteX5" fmla="*/ 970161 w 983223"/>
                    <a:gd name="connsiteY5" fmla="*/ 0 h 1480805"/>
                    <a:gd name="connsiteX0" fmla="*/ 1035474 w 1035474"/>
                    <a:gd name="connsiteY0" fmla="*/ 711321 h 1480805"/>
                    <a:gd name="connsiteX1" fmla="*/ 765509 w 1035474"/>
                    <a:gd name="connsiteY1" fmla="*/ 1319577 h 1480805"/>
                    <a:gd name="connsiteX2" fmla="*/ 67757 w 1035474"/>
                    <a:gd name="connsiteY2" fmla="*/ 1267553 h 1480805"/>
                    <a:gd name="connsiteX3" fmla="*/ 127653 w 1035474"/>
                    <a:gd name="connsiteY3" fmla="*/ 657724 h 1480805"/>
                    <a:gd name="connsiteX4" fmla="*/ 729610 w 1035474"/>
                    <a:gd name="connsiteY4" fmla="*/ 413656 h 1480805"/>
                    <a:gd name="connsiteX5" fmla="*/ 970161 w 1035474"/>
                    <a:gd name="connsiteY5" fmla="*/ 0 h 1480805"/>
                    <a:gd name="connsiteX0" fmla="*/ 1035474 w 1035474"/>
                    <a:gd name="connsiteY0" fmla="*/ 711321 h 1480805"/>
                    <a:gd name="connsiteX1" fmla="*/ 765509 w 1035474"/>
                    <a:gd name="connsiteY1" fmla="*/ 1319577 h 1480805"/>
                    <a:gd name="connsiteX2" fmla="*/ 67757 w 1035474"/>
                    <a:gd name="connsiteY2" fmla="*/ 1267553 h 1480805"/>
                    <a:gd name="connsiteX3" fmla="*/ 127653 w 1035474"/>
                    <a:gd name="connsiteY3" fmla="*/ 657724 h 1480805"/>
                    <a:gd name="connsiteX4" fmla="*/ 729610 w 1035474"/>
                    <a:gd name="connsiteY4" fmla="*/ 413656 h 1480805"/>
                    <a:gd name="connsiteX5" fmla="*/ 970161 w 1035474"/>
                    <a:gd name="connsiteY5" fmla="*/ 0 h 1480805"/>
                    <a:gd name="connsiteX0" fmla="*/ 1035474 w 1035474"/>
                    <a:gd name="connsiteY0" fmla="*/ 711321 h 1480805"/>
                    <a:gd name="connsiteX1" fmla="*/ 765509 w 1035474"/>
                    <a:gd name="connsiteY1" fmla="*/ 1319577 h 1480805"/>
                    <a:gd name="connsiteX2" fmla="*/ 67757 w 1035474"/>
                    <a:gd name="connsiteY2" fmla="*/ 1267553 h 1480805"/>
                    <a:gd name="connsiteX3" fmla="*/ 127653 w 1035474"/>
                    <a:gd name="connsiteY3" fmla="*/ 657724 h 1480805"/>
                    <a:gd name="connsiteX4" fmla="*/ 729610 w 1035474"/>
                    <a:gd name="connsiteY4" fmla="*/ 413656 h 1480805"/>
                    <a:gd name="connsiteX5" fmla="*/ 970161 w 1035474"/>
                    <a:gd name="connsiteY5" fmla="*/ 0 h 1480805"/>
                    <a:gd name="connsiteX0" fmla="*/ 1035474 w 1035474"/>
                    <a:gd name="connsiteY0" fmla="*/ 711321 h 1473085"/>
                    <a:gd name="connsiteX1" fmla="*/ 765509 w 1035474"/>
                    <a:gd name="connsiteY1" fmla="*/ 1319577 h 1473085"/>
                    <a:gd name="connsiteX2" fmla="*/ 67757 w 1035474"/>
                    <a:gd name="connsiteY2" fmla="*/ 1267553 h 1473085"/>
                    <a:gd name="connsiteX3" fmla="*/ 127653 w 1035474"/>
                    <a:gd name="connsiteY3" fmla="*/ 657724 h 1473085"/>
                    <a:gd name="connsiteX4" fmla="*/ 729610 w 1035474"/>
                    <a:gd name="connsiteY4" fmla="*/ 413656 h 1473085"/>
                    <a:gd name="connsiteX5" fmla="*/ 970161 w 1035474"/>
                    <a:gd name="connsiteY5" fmla="*/ 0 h 1473085"/>
                    <a:gd name="connsiteX0" fmla="*/ 1028801 w 1028801"/>
                    <a:gd name="connsiteY0" fmla="*/ 711321 h 1477394"/>
                    <a:gd name="connsiteX1" fmla="*/ 758836 w 1028801"/>
                    <a:gd name="connsiteY1" fmla="*/ 1319577 h 1477394"/>
                    <a:gd name="connsiteX2" fmla="*/ 61084 w 1028801"/>
                    <a:gd name="connsiteY2" fmla="*/ 1267553 h 1477394"/>
                    <a:gd name="connsiteX3" fmla="*/ 120980 w 1028801"/>
                    <a:gd name="connsiteY3" fmla="*/ 657724 h 1477394"/>
                    <a:gd name="connsiteX4" fmla="*/ 722937 w 1028801"/>
                    <a:gd name="connsiteY4" fmla="*/ 413656 h 1477394"/>
                    <a:gd name="connsiteX5" fmla="*/ 963488 w 1028801"/>
                    <a:gd name="connsiteY5" fmla="*/ 0 h 1477394"/>
                    <a:gd name="connsiteX0" fmla="*/ 1035474 w 1035474"/>
                    <a:gd name="connsiteY0" fmla="*/ 711321 h 1473085"/>
                    <a:gd name="connsiteX1" fmla="*/ 765509 w 1035474"/>
                    <a:gd name="connsiteY1" fmla="*/ 1319577 h 1473085"/>
                    <a:gd name="connsiteX2" fmla="*/ 67757 w 1035474"/>
                    <a:gd name="connsiteY2" fmla="*/ 1267553 h 1473085"/>
                    <a:gd name="connsiteX3" fmla="*/ 127653 w 1035474"/>
                    <a:gd name="connsiteY3" fmla="*/ 657724 h 1473085"/>
                    <a:gd name="connsiteX4" fmla="*/ 729610 w 1035474"/>
                    <a:gd name="connsiteY4" fmla="*/ 413656 h 1473085"/>
                    <a:gd name="connsiteX5" fmla="*/ 970161 w 1035474"/>
                    <a:gd name="connsiteY5" fmla="*/ 0 h 1473085"/>
                    <a:gd name="connsiteX0" fmla="*/ 1035474 w 1035474"/>
                    <a:gd name="connsiteY0" fmla="*/ 711321 h 1473085"/>
                    <a:gd name="connsiteX1" fmla="*/ 765509 w 1035474"/>
                    <a:gd name="connsiteY1" fmla="*/ 1319577 h 1473085"/>
                    <a:gd name="connsiteX2" fmla="*/ 67757 w 1035474"/>
                    <a:gd name="connsiteY2" fmla="*/ 1267553 h 1473085"/>
                    <a:gd name="connsiteX3" fmla="*/ 127653 w 1035474"/>
                    <a:gd name="connsiteY3" fmla="*/ 657724 h 1473085"/>
                    <a:gd name="connsiteX4" fmla="*/ 729610 w 1035474"/>
                    <a:gd name="connsiteY4" fmla="*/ 413656 h 1473085"/>
                    <a:gd name="connsiteX5" fmla="*/ 970161 w 1035474"/>
                    <a:gd name="connsiteY5" fmla="*/ 0 h 1473085"/>
                    <a:gd name="connsiteX0" fmla="*/ 1035474 w 1035474"/>
                    <a:gd name="connsiteY0" fmla="*/ 711321 h 1473085"/>
                    <a:gd name="connsiteX1" fmla="*/ 765509 w 1035474"/>
                    <a:gd name="connsiteY1" fmla="*/ 1319577 h 1473085"/>
                    <a:gd name="connsiteX2" fmla="*/ 67757 w 1035474"/>
                    <a:gd name="connsiteY2" fmla="*/ 1267553 h 1473085"/>
                    <a:gd name="connsiteX3" fmla="*/ 127653 w 1035474"/>
                    <a:gd name="connsiteY3" fmla="*/ 657724 h 1473085"/>
                    <a:gd name="connsiteX4" fmla="*/ 729610 w 1035474"/>
                    <a:gd name="connsiteY4" fmla="*/ 413656 h 1473085"/>
                    <a:gd name="connsiteX5" fmla="*/ 970161 w 1035474"/>
                    <a:gd name="connsiteY5" fmla="*/ 0 h 1473085"/>
                    <a:gd name="connsiteX0" fmla="*/ 1122560 w 1122560"/>
                    <a:gd name="connsiteY0" fmla="*/ 450064 h 1473085"/>
                    <a:gd name="connsiteX1" fmla="*/ 765509 w 1122560"/>
                    <a:gd name="connsiteY1" fmla="*/ 1319577 h 1473085"/>
                    <a:gd name="connsiteX2" fmla="*/ 67757 w 1122560"/>
                    <a:gd name="connsiteY2" fmla="*/ 1267553 h 1473085"/>
                    <a:gd name="connsiteX3" fmla="*/ 127653 w 1122560"/>
                    <a:gd name="connsiteY3" fmla="*/ 657724 h 1473085"/>
                    <a:gd name="connsiteX4" fmla="*/ 729610 w 1122560"/>
                    <a:gd name="connsiteY4" fmla="*/ 413656 h 1473085"/>
                    <a:gd name="connsiteX5" fmla="*/ 970161 w 1122560"/>
                    <a:gd name="connsiteY5" fmla="*/ 0 h 1473085"/>
                    <a:gd name="connsiteX0" fmla="*/ 1122560 w 1122560"/>
                    <a:gd name="connsiteY0" fmla="*/ 450064 h 1473085"/>
                    <a:gd name="connsiteX1" fmla="*/ 765509 w 1122560"/>
                    <a:gd name="connsiteY1" fmla="*/ 1319577 h 1473085"/>
                    <a:gd name="connsiteX2" fmla="*/ 67757 w 1122560"/>
                    <a:gd name="connsiteY2" fmla="*/ 1267553 h 1473085"/>
                    <a:gd name="connsiteX3" fmla="*/ 127653 w 1122560"/>
                    <a:gd name="connsiteY3" fmla="*/ 657724 h 1473085"/>
                    <a:gd name="connsiteX4" fmla="*/ 729610 w 1122560"/>
                    <a:gd name="connsiteY4" fmla="*/ 413656 h 1473085"/>
                    <a:gd name="connsiteX5" fmla="*/ 970161 w 1122560"/>
                    <a:gd name="connsiteY5" fmla="*/ 0 h 1473085"/>
                    <a:gd name="connsiteX0" fmla="*/ 1205459 w 1205459"/>
                    <a:gd name="connsiteY0" fmla="*/ 181270 h 1473085"/>
                    <a:gd name="connsiteX1" fmla="*/ 765509 w 1205459"/>
                    <a:gd name="connsiteY1" fmla="*/ 1319577 h 1473085"/>
                    <a:gd name="connsiteX2" fmla="*/ 67757 w 1205459"/>
                    <a:gd name="connsiteY2" fmla="*/ 1267553 h 1473085"/>
                    <a:gd name="connsiteX3" fmla="*/ 127653 w 1205459"/>
                    <a:gd name="connsiteY3" fmla="*/ 657724 h 1473085"/>
                    <a:gd name="connsiteX4" fmla="*/ 729610 w 1205459"/>
                    <a:gd name="connsiteY4" fmla="*/ 413656 h 1473085"/>
                    <a:gd name="connsiteX5" fmla="*/ 970161 w 1205459"/>
                    <a:gd name="connsiteY5" fmla="*/ 0 h 1473085"/>
                    <a:gd name="connsiteX0" fmla="*/ 1195411 w 1195411"/>
                    <a:gd name="connsiteY0" fmla="*/ 193831 h 1473085"/>
                    <a:gd name="connsiteX1" fmla="*/ 765509 w 1195411"/>
                    <a:gd name="connsiteY1" fmla="*/ 1319577 h 1473085"/>
                    <a:gd name="connsiteX2" fmla="*/ 67757 w 1195411"/>
                    <a:gd name="connsiteY2" fmla="*/ 1267553 h 1473085"/>
                    <a:gd name="connsiteX3" fmla="*/ 127653 w 1195411"/>
                    <a:gd name="connsiteY3" fmla="*/ 657724 h 1473085"/>
                    <a:gd name="connsiteX4" fmla="*/ 729610 w 1195411"/>
                    <a:gd name="connsiteY4" fmla="*/ 413656 h 1473085"/>
                    <a:gd name="connsiteX5" fmla="*/ 970161 w 1195411"/>
                    <a:gd name="connsiteY5" fmla="*/ 0 h 1473085"/>
                    <a:gd name="connsiteX0" fmla="*/ 1195411 w 1226475"/>
                    <a:gd name="connsiteY0" fmla="*/ 193831 h 1473085"/>
                    <a:gd name="connsiteX1" fmla="*/ 1194406 w 1226475"/>
                    <a:gd name="connsiteY1" fmla="*/ 194165 h 1473085"/>
                    <a:gd name="connsiteX2" fmla="*/ 765509 w 1226475"/>
                    <a:gd name="connsiteY2" fmla="*/ 1319577 h 1473085"/>
                    <a:gd name="connsiteX3" fmla="*/ 67757 w 1226475"/>
                    <a:gd name="connsiteY3" fmla="*/ 1267553 h 1473085"/>
                    <a:gd name="connsiteX4" fmla="*/ 127653 w 1226475"/>
                    <a:gd name="connsiteY4" fmla="*/ 657724 h 1473085"/>
                    <a:gd name="connsiteX5" fmla="*/ 729610 w 1226475"/>
                    <a:gd name="connsiteY5" fmla="*/ 413656 h 1473085"/>
                    <a:gd name="connsiteX6" fmla="*/ 970161 w 1226475"/>
                    <a:gd name="connsiteY6" fmla="*/ 0 h 1473085"/>
                    <a:gd name="connsiteX0" fmla="*/ 1195411 w 1195411"/>
                    <a:gd name="connsiteY0" fmla="*/ 193831 h 1473085"/>
                    <a:gd name="connsiteX1" fmla="*/ 1116531 w 1195411"/>
                    <a:gd name="connsiteY1" fmla="*/ 71072 h 1473085"/>
                    <a:gd name="connsiteX2" fmla="*/ 765509 w 1195411"/>
                    <a:gd name="connsiteY2" fmla="*/ 1319577 h 1473085"/>
                    <a:gd name="connsiteX3" fmla="*/ 67757 w 1195411"/>
                    <a:gd name="connsiteY3" fmla="*/ 1267553 h 1473085"/>
                    <a:gd name="connsiteX4" fmla="*/ 127653 w 1195411"/>
                    <a:gd name="connsiteY4" fmla="*/ 657724 h 1473085"/>
                    <a:gd name="connsiteX5" fmla="*/ 729610 w 1195411"/>
                    <a:gd name="connsiteY5" fmla="*/ 413656 h 1473085"/>
                    <a:gd name="connsiteX6" fmla="*/ 970161 w 1195411"/>
                    <a:gd name="connsiteY6" fmla="*/ 0 h 1473085"/>
                    <a:gd name="connsiteX0" fmla="*/ 1007004 w 1133286"/>
                    <a:gd name="connsiteY0" fmla="*/ 94459 h 1481733"/>
                    <a:gd name="connsiteX1" fmla="*/ 1116531 w 1133286"/>
                    <a:gd name="connsiteY1" fmla="*/ 79720 h 1481733"/>
                    <a:gd name="connsiteX2" fmla="*/ 765509 w 1133286"/>
                    <a:gd name="connsiteY2" fmla="*/ 1328225 h 1481733"/>
                    <a:gd name="connsiteX3" fmla="*/ 67757 w 1133286"/>
                    <a:gd name="connsiteY3" fmla="*/ 1276201 h 1481733"/>
                    <a:gd name="connsiteX4" fmla="*/ 127653 w 1133286"/>
                    <a:gd name="connsiteY4" fmla="*/ 666372 h 1481733"/>
                    <a:gd name="connsiteX5" fmla="*/ 729610 w 1133286"/>
                    <a:gd name="connsiteY5" fmla="*/ 422304 h 1481733"/>
                    <a:gd name="connsiteX6" fmla="*/ 970161 w 1133286"/>
                    <a:gd name="connsiteY6" fmla="*/ 8648 h 1481733"/>
                    <a:gd name="connsiteX0" fmla="*/ 1007004 w 1214164"/>
                    <a:gd name="connsiteY0" fmla="*/ 85811 h 1473085"/>
                    <a:gd name="connsiteX1" fmla="*/ 1201942 w 1214164"/>
                    <a:gd name="connsiteY1" fmla="*/ 196677 h 1473085"/>
                    <a:gd name="connsiteX2" fmla="*/ 765509 w 1214164"/>
                    <a:gd name="connsiteY2" fmla="*/ 1319577 h 1473085"/>
                    <a:gd name="connsiteX3" fmla="*/ 67757 w 1214164"/>
                    <a:gd name="connsiteY3" fmla="*/ 1267553 h 1473085"/>
                    <a:gd name="connsiteX4" fmla="*/ 127653 w 1214164"/>
                    <a:gd name="connsiteY4" fmla="*/ 657724 h 1473085"/>
                    <a:gd name="connsiteX5" fmla="*/ 729610 w 1214164"/>
                    <a:gd name="connsiteY5" fmla="*/ 413656 h 1473085"/>
                    <a:gd name="connsiteX6" fmla="*/ 970161 w 1214164"/>
                    <a:gd name="connsiteY6" fmla="*/ 0 h 1473085"/>
                    <a:gd name="connsiteX0" fmla="*/ 1007004 w 1214164"/>
                    <a:gd name="connsiteY0" fmla="*/ 85811 h 1473085"/>
                    <a:gd name="connsiteX1" fmla="*/ 1201942 w 1214164"/>
                    <a:gd name="connsiteY1" fmla="*/ 196677 h 1473085"/>
                    <a:gd name="connsiteX2" fmla="*/ 765509 w 1214164"/>
                    <a:gd name="connsiteY2" fmla="*/ 1319577 h 1473085"/>
                    <a:gd name="connsiteX3" fmla="*/ 67757 w 1214164"/>
                    <a:gd name="connsiteY3" fmla="*/ 1267553 h 1473085"/>
                    <a:gd name="connsiteX4" fmla="*/ 127653 w 1214164"/>
                    <a:gd name="connsiteY4" fmla="*/ 657724 h 1473085"/>
                    <a:gd name="connsiteX5" fmla="*/ 729610 w 1214164"/>
                    <a:gd name="connsiteY5" fmla="*/ 413656 h 1473085"/>
                    <a:gd name="connsiteX6" fmla="*/ 970161 w 1214164"/>
                    <a:gd name="connsiteY6" fmla="*/ 0 h 1473085"/>
                    <a:gd name="connsiteX0" fmla="*/ 1007004 w 1214164"/>
                    <a:gd name="connsiteY0" fmla="*/ 85811 h 1473085"/>
                    <a:gd name="connsiteX1" fmla="*/ 1201942 w 1214164"/>
                    <a:gd name="connsiteY1" fmla="*/ 196677 h 1473085"/>
                    <a:gd name="connsiteX2" fmla="*/ 765509 w 1214164"/>
                    <a:gd name="connsiteY2" fmla="*/ 1319577 h 1473085"/>
                    <a:gd name="connsiteX3" fmla="*/ 67757 w 1214164"/>
                    <a:gd name="connsiteY3" fmla="*/ 1267553 h 1473085"/>
                    <a:gd name="connsiteX4" fmla="*/ 127653 w 1214164"/>
                    <a:gd name="connsiteY4" fmla="*/ 657724 h 1473085"/>
                    <a:gd name="connsiteX5" fmla="*/ 729610 w 1214164"/>
                    <a:gd name="connsiteY5" fmla="*/ 413656 h 1473085"/>
                    <a:gd name="connsiteX6" fmla="*/ 970161 w 1214164"/>
                    <a:gd name="connsiteY6" fmla="*/ 0 h 1473085"/>
                    <a:gd name="connsiteX0" fmla="*/ 991967 w 1199127"/>
                    <a:gd name="connsiteY0" fmla="*/ 85811 h 1477528"/>
                    <a:gd name="connsiteX1" fmla="*/ 1186905 w 1199127"/>
                    <a:gd name="connsiteY1" fmla="*/ 196677 h 1477528"/>
                    <a:gd name="connsiteX2" fmla="*/ 750472 w 1199127"/>
                    <a:gd name="connsiteY2" fmla="*/ 1319577 h 1477528"/>
                    <a:gd name="connsiteX3" fmla="*/ 42672 w 1199127"/>
                    <a:gd name="connsiteY3" fmla="*/ 1282626 h 1477528"/>
                    <a:gd name="connsiteX4" fmla="*/ 112616 w 1199127"/>
                    <a:gd name="connsiteY4" fmla="*/ 657724 h 1477528"/>
                    <a:gd name="connsiteX5" fmla="*/ 714573 w 1199127"/>
                    <a:gd name="connsiteY5" fmla="*/ 413656 h 1477528"/>
                    <a:gd name="connsiteX6" fmla="*/ 955124 w 1199127"/>
                    <a:gd name="connsiteY6" fmla="*/ 0 h 1477528"/>
                    <a:gd name="connsiteX0" fmla="*/ 1003522 w 1210682"/>
                    <a:gd name="connsiteY0" fmla="*/ 85811 h 1477528"/>
                    <a:gd name="connsiteX1" fmla="*/ 1198460 w 1210682"/>
                    <a:gd name="connsiteY1" fmla="*/ 196677 h 1477528"/>
                    <a:gd name="connsiteX2" fmla="*/ 762027 w 1210682"/>
                    <a:gd name="connsiteY2" fmla="*/ 1319577 h 1477528"/>
                    <a:gd name="connsiteX3" fmla="*/ 54227 w 1210682"/>
                    <a:gd name="connsiteY3" fmla="*/ 1282626 h 1477528"/>
                    <a:gd name="connsiteX4" fmla="*/ 124171 w 1210682"/>
                    <a:gd name="connsiteY4" fmla="*/ 657724 h 1477528"/>
                    <a:gd name="connsiteX5" fmla="*/ 726128 w 1210682"/>
                    <a:gd name="connsiteY5" fmla="*/ 413656 h 1477528"/>
                    <a:gd name="connsiteX6" fmla="*/ 966679 w 1210682"/>
                    <a:gd name="connsiteY6" fmla="*/ 0 h 1477528"/>
                    <a:gd name="connsiteX0" fmla="*/ 1005391 w 1212551"/>
                    <a:gd name="connsiteY0" fmla="*/ 85811 h 1477741"/>
                    <a:gd name="connsiteX1" fmla="*/ 1200329 w 1212551"/>
                    <a:gd name="connsiteY1" fmla="*/ 196677 h 1477741"/>
                    <a:gd name="connsiteX2" fmla="*/ 763896 w 1212551"/>
                    <a:gd name="connsiteY2" fmla="*/ 1319577 h 1477741"/>
                    <a:gd name="connsiteX3" fmla="*/ 56096 w 1212551"/>
                    <a:gd name="connsiteY3" fmla="*/ 1282626 h 1477741"/>
                    <a:gd name="connsiteX4" fmla="*/ 121016 w 1212551"/>
                    <a:gd name="connsiteY4" fmla="*/ 652700 h 1477741"/>
                    <a:gd name="connsiteX5" fmla="*/ 727997 w 1212551"/>
                    <a:gd name="connsiteY5" fmla="*/ 413656 h 1477741"/>
                    <a:gd name="connsiteX6" fmla="*/ 968548 w 1212551"/>
                    <a:gd name="connsiteY6" fmla="*/ 0 h 1477741"/>
                    <a:gd name="connsiteX0" fmla="*/ 1014416 w 1221576"/>
                    <a:gd name="connsiteY0" fmla="*/ 85811 h 1477741"/>
                    <a:gd name="connsiteX1" fmla="*/ 1209354 w 1221576"/>
                    <a:gd name="connsiteY1" fmla="*/ 196677 h 1477741"/>
                    <a:gd name="connsiteX2" fmla="*/ 772921 w 1221576"/>
                    <a:gd name="connsiteY2" fmla="*/ 1319577 h 1477741"/>
                    <a:gd name="connsiteX3" fmla="*/ 65121 w 1221576"/>
                    <a:gd name="connsiteY3" fmla="*/ 1282626 h 1477741"/>
                    <a:gd name="connsiteX4" fmla="*/ 130041 w 1221576"/>
                    <a:gd name="connsiteY4" fmla="*/ 652700 h 1477741"/>
                    <a:gd name="connsiteX5" fmla="*/ 737022 w 1221576"/>
                    <a:gd name="connsiteY5" fmla="*/ 413656 h 1477741"/>
                    <a:gd name="connsiteX6" fmla="*/ 977573 w 1221576"/>
                    <a:gd name="connsiteY6" fmla="*/ 0 h 1477741"/>
                    <a:gd name="connsiteX0" fmla="*/ 1010085 w 1217245"/>
                    <a:gd name="connsiteY0" fmla="*/ 85811 h 1477741"/>
                    <a:gd name="connsiteX1" fmla="*/ 1205023 w 1217245"/>
                    <a:gd name="connsiteY1" fmla="*/ 196677 h 1477741"/>
                    <a:gd name="connsiteX2" fmla="*/ 768590 w 1217245"/>
                    <a:gd name="connsiteY2" fmla="*/ 1319577 h 1477741"/>
                    <a:gd name="connsiteX3" fmla="*/ 60790 w 1217245"/>
                    <a:gd name="connsiteY3" fmla="*/ 1282626 h 1477741"/>
                    <a:gd name="connsiteX4" fmla="*/ 125710 w 1217245"/>
                    <a:gd name="connsiteY4" fmla="*/ 652700 h 1477741"/>
                    <a:gd name="connsiteX5" fmla="*/ 732691 w 1217245"/>
                    <a:gd name="connsiteY5" fmla="*/ 413656 h 1477741"/>
                    <a:gd name="connsiteX6" fmla="*/ 973242 w 1217245"/>
                    <a:gd name="connsiteY6" fmla="*/ 0 h 1477741"/>
                    <a:gd name="connsiteX0" fmla="*/ 1004755 w 1211915"/>
                    <a:gd name="connsiteY0" fmla="*/ 85811 h 1477741"/>
                    <a:gd name="connsiteX1" fmla="*/ 1199693 w 1211915"/>
                    <a:gd name="connsiteY1" fmla="*/ 196677 h 1477741"/>
                    <a:gd name="connsiteX2" fmla="*/ 763260 w 1211915"/>
                    <a:gd name="connsiteY2" fmla="*/ 1319577 h 1477741"/>
                    <a:gd name="connsiteX3" fmla="*/ 55460 w 1211915"/>
                    <a:gd name="connsiteY3" fmla="*/ 1282626 h 1477741"/>
                    <a:gd name="connsiteX4" fmla="*/ 120380 w 1211915"/>
                    <a:gd name="connsiteY4" fmla="*/ 652700 h 1477741"/>
                    <a:gd name="connsiteX5" fmla="*/ 712288 w 1211915"/>
                    <a:gd name="connsiteY5" fmla="*/ 413656 h 1477741"/>
                    <a:gd name="connsiteX6" fmla="*/ 967912 w 1211915"/>
                    <a:gd name="connsiteY6" fmla="*/ 0 h 1477741"/>
                    <a:gd name="connsiteX0" fmla="*/ 1004755 w 1211915"/>
                    <a:gd name="connsiteY0" fmla="*/ 85811 h 1477741"/>
                    <a:gd name="connsiteX1" fmla="*/ 1199693 w 1211915"/>
                    <a:gd name="connsiteY1" fmla="*/ 196677 h 1477741"/>
                    <a:gd name="connsiteX2" fmla="*/ 763260 w 1211915"/>
                    <a:gd name="connsiteY2" fmla="*/ 1319577 h 1477741"/>
                    <a:gd name="connsiteX3" fmla="*/ 55460 w 1211915"/>
                    <a:gd name="connsiteY3" fmla="*/ 1282626 h 1477741"/>
                    <a:gd name="connsiteX4" fmla="*/ 120380 w 1211915"/>
                    <a:gd name="connsiteY4" fmla="*/ 652700 h 1477741"/>
                    <a:gd name="connsiteX5" fmla="*/ 712288 w 1211915"/>
                    <a:gd name="connsiteY5" fmla="*/ 413656 h 1477741"/>
                    <a:gd name="connsiteX6" fmla="*/ 967912 w 1211915"/>
                    <a:gd name="connsiteY6" fmla="*/ 0 h 1477741"/>
                    <a:gd name="connsiteX0" fmla="*/ 1002891 w 1210051"/>
                    <a:gd name="connsiteY0" fmla="*/ 85811 h 1477741"/>
                    <a:gd name="connsiteX1" fmla="*/ 1197829 w 1210051"/>
                    <a:gd name="connsiteY1" fmla="*/ 196677 h 1477741"/>
                    <a:gd name="connsiteX2" fmla="*/ 761396 w 1210051"/>
                    <a:gd name="connsiteY2" fmla="*/ 1319577 h 1477741"/>
                    <a:gd name="connsiteX3" fmla="*/ 53596 w 1210051"/>
                    <a:gd name="connsiteY3" fmla="*/ 1282626 h 1477741"/>
                    <a:gd name="connsiteX4" fmla="*/ 118516 w 1210051"/>
                    <a:gd name="connsiteY4" fmla="*/ 652700 h 1477741"/>
                    <a:gd name="connsiteX5" fmla="*/ 665206 w 1210051"/>
                    <a:gd name="connsiteY5" fmla="*/ 433753 h 1477741"/>
                    <a:gd name="connsiteX6" fmla="*/ 966048 w 1210051"/>
                    <a:gd name="connsiteY6" fmla="*/ 0 h 1477741"/>
                    <a:gd name="connsiteX0" fmla="*/ 1003813 w 1210973"/>
                    <a:gd name="connsiteY0" fmla="*/ 85811 h 1477741"/>
                    <a:gd name="connsiteX1" fmla="*/ 1198751 w 1210973"/>
                    <a:gd name="connsiteY1" fmla="*/ 196677 h 1477741"/>
                    <a:gd name="connsiteX2" fmla="*/ 762318 w 1210973"/>
                    <a:gd name="connsiteY2" fmla="*/ 1319577 h 1477741"/>
                    <a:gd name="connsiteX3" fmla="*/ 54518 w 1210973"/>
                    <a:gd name="connsiteY3" fmla="*/ 1282626 h 1477741"/>
                    <a:gd name="connsiteX4" fmla="*/ 119438 w 1210973"/>
                    <a:gd name="connsiteY4" fmla="*/ 652700 h 1477741"/>
                    <a:gd name="connsiteX5" fmla="*/ 688736 w 1210973"/>
                    <a:gd name="connsiteY5" fmla="*/ 423704 h 1477741"/>
                    <a:gd name="connsiteX6" fmla="*/ 966970 w 1210973"/>
                    <a:gd name="connsiteY6" fmla="*/ 0 h 1477741"/>
                    <a:gd name="connsiteX0" fmla="*/ 1003813 w 1210973"/>
                    <a:gd name="connsiteY0" fmla="*/ 33057 h 1424987"/>
                    <a:gd name="connsiteX1" fmla="*/ 1198751 w 1210973"/>
                    <a:gd name="connsiteY1" fmla="*/ 143923 h 1424987"/>
                    <a:gd name="connsiteX2" fmla="*/ 762318 w 1210973"/>
                    <a:gd name="connsiteY2" fmla="*/ 1266823 h 1424987"/>
                    <a:gd name="connsiteX3" fmla="*/ 54518 w 1210973"/>
                    <a:gd name="connsiteY3" fmla="*/ 1229872 h 1424987"/>
                    <a:gd name="connsiteX4" fmla="*/ 119438 w 1210973"/>
                    <a:gd name="connsiteY4" fmla="*/ 599946 h 1424987"/>
                    <a:gd name="connsiteX5" fmla="*/ 688736 w 1210973"/>
                    <a:gd name="connsiteY5" fmla="*/ 370950 h 1424987"/>
                    <a:gd name="connsiteX6" fmla="*/ 966970 w 1210973"/>
                    <a:gd name="connsiteY6" fmla="*/ 0 h 1424987"/>
                    <a:gd name="connsiteX0" fmla="*/ 1003813 w 1210973"/>
                    <a:gd name="connsiteY0" fmla="*/ 40594 h 1432524"/>
                    <a:gd name="connsiteX1" fmla="*/ 1198751 w 1210973"/>
                    <a:gd name="connsiteY1" fmla="*/ 151460 h 1432524"/>
                    <a:gd name="connsiteX2" fmla="*/ 762318 w 1210973"/>
                    <a:gd name="connsiteY2" fmla="*/ 1274360 h 1432524"/>
                    <a:gd name="connsiteX3" fmla="*/ 54518 w 1210973"/>
                    <a:gd name="connsiteY3" fmla="*/ 1237409 h 1432524"/>
                    <a:gd name="connsiteX4" fmla="*/ 119438 w 1210973"/>
                    <a:gd name="connsiteY4" fmla="*/ 607483 h 1432524"/>
                    <a:gd name="connsiteX5" fmla="*/ 688736 w 1210973"/>
                    <a:gd name="connsiteY5" fmla="*/ 378487 h 1432524"/>
                    <a:gd name="connsiteX6" fmla="*/ 961946 w 1210973"/>
                    <a:gd name="connsiteY6" fmla="*/ 0 h 1432524"/>
                    <a:gd name="connsiteX0" fmla="*/ 1003813 w 1210973"/>
                    <a:gd name="connsiteY0" fmla="*/ 69146 h 1461076"/>
                    <a:gd name="connsiteX1" fmla="*/ 1198751 w 1210973"/>
                    <a:gd name="connsiteY1" fmla="*/ 180012 h 1461076"/>
                    <a:gd name="connsiteX2" fmla="*/ 762318 w 1210973"/>
                    <a:gd name="connsiteY2" fmla="*/ 1302912 h 1461076"/>
                    <a:gd name="connsiteX3" fmla="*/ 54518 w 1210973"/>
                    <a:gd name="connsiteY3" fmla="*/ 1265961 h 1461076"/>
                    <a:gd name="connsiteX4" fmla="*/ 119438 w 1210973"/>
                    <a:gd name="connsiteY4" fmla="*/ 636035 h 1461076"/>
                    <a:gd name="connsiteX5" fmla="*/ 688736 w 1210973"/>
                    <a:gd name="connsiteY5" fmla="*/ 407039 h 1461076"/>
                    <a:gd name="connsiteX6" fmla="*/ 961946 w 1210973"/>
                    <a:gd name="connsiteY6" fmla="*/ 28552 h 1461076"/>
                    <a:gd name="connsiteX7" fmla="*/ 967640 w 1210973"/>
                    <a:gd name="connsiteY7" fmla="*/ 26773 h 1461076"/>
                    <a:gd name="connsiteX0" fmla="*/ 1003813 w 1210973"/>
                    <a:gd name="connsiteY0" fmla="*/ 85885 h 1477815"/>
                    <a:gd name="connsiteX1" fmla="*/ 1198751 w 1210973"/>
                    <a:gd name="connsiteY1" fmla="*/ 196751 h 1477815"/>
                    <a:gd name="connsiteX2" fmla="*/ 762318 w 1210973"/>
                    <a:gd name="connsiteY2" fmla="*/ 1319651 h 1477815"/>
                    <a:gd name="connsiteX3" fmla="*/ 54518 w 1210973"/>
                    <a:gd name="connsiteY3" fmla="*/ 1282700 h 1477815"/>
                    <a:gd name="connsiteX4" fmla="*/ 119438 w 1210973"/>
                    <a:gd name="connsiteY4" fmla="*/ 652774 h 1477815"/>
                    <a:gd name="connsiteX5" fmla="*/ 688736 w 1210973"/>
                    <a:gd name="connsiteY5" fmla="*/ 423778 h 1477815"/>
                    <a:gd name="connsiteX6" fmla="*/ 961946 w 1210973"/>
                    <a:gd name="connsiteY6" fmla="*/ 45291 h 1477815"/>
                    <a:gd name="connsiteX7" fmla="*/ 879717 w 1210973"/>
                    <a:gd name="connsiteY7" fmla="*/ 3319 h 1477815"/>
                    <a:gd name="connsiteX0" fmla="*/ 1003813 w 1210973"/>
                    <a:gd name="connsiteY0" fmla="*/ 87550 h 1479480"/>
                    <a:gd name="connsiteX1" fmla="*/ 1198751 w 1210973"/>
                    <a:gd name="connsiteY1" fmla="*/ 198416 h 1479480"/>
                    <a:gd name="connsiteX2" fmla="*/ 762318 w 1210973"/>
                    <a:gd name="connsiteY2" fmla="*/ 1321316 h 1479480"/>
                    <a:gd name="connsiteX3" fmla="*/ 54518 w 1210973"/>
                    <a:gd name="connsiteY3" fmla="*/ 1284365 h 1479480"/>
                    <a:gd name="connsiteX4" fmla="*/ 119438 w 1210973"/>
                    <a:gd name="connsiteY4" fmla="*/ 654439 h 1479480"/>
                    <a:gd name="connsiteX5" fmla="*/ 688736 w 1210973"/>
                    <a:gd name="connsiteY5" fmla="*/ 425443 h 1479480"/>
                    <a:gd name="connsiteX6" fmla="*/ 961946 w 1210973"/>
                    <a:gd name="connsiteY6" fmla="*/ 46956 h 1479480"/>
                    <a:gd name="connsiteX7" fmla="*/ 1043002 w 1210973"/>
                    <a:gd name="connsiteY7" fmla="*/ 2472 h 1479480"/>
                    <a:gd name="connsiteX0" fmla="*/ 1003813 w 1210973"/>
                    <a:gd name="connsiteY0" fmla="*/ 93127 h 1485057"/>
                    <a:gd name="connsiteX1" fmla="*/ 1198751 w 1210973"/>
                    <a:gd name="connsiteY1" fmla="*/ 203993 h 1485057"/>
                    <a:gd name="connsiteX2" fmla="*/ 762318 w 1210973"/>
                    <a:gd name="connsiteY2" fmla="*/ 1326893 h 1485057"/>
                    <a:gd name="connsiteX3" fmla="*/ 54518 w 1210973"/>
                    <a:gd name="connsiteY3" fmla="*/ 1289942 h 1485057"/>
                    <a:gd name="connsiteX4" fmla="*/ 119438 w 1210973"/>
                    <a:gd name="connsiteY4" fmla="*/ 660016 h 1485057"/>
                    <a:gd name="connsiteX5" fmla="*/ 688736 w 1210973"/>
                    <a:gd name="connsiteY5" fmla="*/ 431020 h 1485057"/>
                    <a:gd name="connsiteX6" fmla="*/ 961946 w 1210973"/>
                    <a:gd name="connsiteY6" fmla="*/ 52533 h 1485057"/>
                    <a:gd name="connsiteX7" fmla="*/ 1043002 w 1210973"/>
                    <a:gd name="connsiteY7" fmla="*/ 8049 h 1485057"/>
                    <a:gd name="connsiteX0" fmla="*/ 1003813 w 1210973"/>
                    <a:gd name="connsiteY0" fmla="*/ 88238 h 1480168"/>
                    <a:gd name="connsiteX1" fmla="*/ 1198751 w 1210973"/>
                    <a:gd name="connsiteY1" fmla="*/ 199104 h 1480168"/>
                    <a:gd name="connsiteX2" fmla="*/ 762318 w 1210973"/>
                    <a:gd name="connsiteY2" fmla="*/ 1322004 h 1480168"/>
                    <a:gd name="connsiteX3" fmla="*/ 54518 w 1210973"/>
                    <a:gd name="connsiteY3" fmla="*/ 1285053 h 1480168"/>
                    <a:gd name="connsiteX4" fmla="*/ 119438 w 1210973"/>
                    <a:gd name="connsiteY4" fmla="*/ 655127 h 1480168"/>
                    <a:gd name="connsiteX5" fmla="*/ 688736 w 1210973"/>
                    <a:gd name="connsiteY5" fmla="*/ 426131 h 1480168"/>
                    <a:gd name="connsiteX6" fmla="*/ 961946 w 1210973"/>
                    <a:gd name="connsiteY6" fmla="*/ 47644 h 1480168"/>
                    <a:gd name="connsiteX7" fmla="*/ 1043002 w 1210973"/>
                    <a:gd name="connsiteY7" fmla="*/ 3160 h 1480168"/>
                    <a:gd name="connsiteX0" fmla="*/ 1003813 w 1210973"/>
                    <a:gd name="connsiteY0" fmla="*/ 88238 h 1480168"/>
                    <a:gd name="connsiteX1" fmla="*/ 1198751 w 1210973"/>
                    <a:gd name="connsiteY1" fmla="*/ 199104 h 1480168"/>
                    <a:gd name="connsiteX2" fmla="*/ 762318 w 1210973"/>
                    <a:gd name="connsiteY2" fmla="*/ 1322004 h 1480168"/>
                    <a:gd name="connsiteX3" fmla="*/ 54518 w 1210973"/>
                    <a:gd name="connsiteY3" fmla="*/ 1285053 h 1480168"/>
                    <a:gd name="connsiteX4" fmla="*/ 119438 w 1210973"/>
                    <a:gd name="connsiteY4" fmla="*/ 655127 h 1480168"/>
                    <a:gd name="connsiteX5" fmla="*/ 688736 w 1210973"/>
                    <a:gd name="connsiteY5" fmla="*/ 426131 h 1480168"/>
                    <a:gd name="connsiteX6" fmla="*/ 961946 w 1210973"/>
                    <a:gd name="connsiteY6" fmla="*/ 47644 h 1480168"/>
                    <a:gd name="connsiteX7" fmla="*/ 1043002 w 1210973"/>
                    <a:gd name="connsiteY7" fmla="*/ 3160 h 1480168"/>
                    <a:gd name="connsiteX0" fmla="*/ 1167099 w 1224025"/>
                    <a:gd name="connsiteY0" fmla="*/ 53068 h 1480168"/>
                    <a:gd name="connsiteX1" fmla="*/ 1198751 w 1224025"/>
                    <a:gd name="connsiteY1" fmla="*/ 199104 h 1480168"/>
                    <a:gd name="connsiteX2" fmla="*/ 762318 w 1224025"/>
                    <a:gd name="connsiteY2" fmla="*/ 1322004 h 1480168"/>
                    <a:gd name="connsiteX3" fmla="*/ 54518 w 1224025"/>
                    <a:gd name="connsiteY3" fmla="*/ 1285053 h 1480168"/>
                    <a:gd name="connsiteX4" fmla="*/ 119438 w 1224025"/>
                    <a:gd name="connsiteY4" fmla="*/ 655127 h 1480168"/>
                    <a:gd name="connsiteX5" fmla="*/ 688736 w 1224025"/>
                    <a:gd name="connsiteY5" fmla="*/ 426131 h 1480168"/>
                    <a:gd name="connsiteX6" fmla="*/ 961946 w 1224025"/>
                    <a:gd name="connsiteY6" fmla="*/ 47644 h 1480168"/>
                    <a:gd name="connsiteX7" fmla="*/ 1043002 w 1224025"/>
                    <a:gd name="connsiteY7" fmla="*/ 3160 h 1480168"/>
                    <a:gd name="connsiteX0" fmla="*/ 1167099 w 1208492"/>
                    <a:gd name="connsiteY0" fmla="*/ 53068 h 1480168"/>
                    <a:gd name="connsiteX1" fmla="*/ 1198751 w 1208492"/>
                    <a:gd name="connsiteY1" fmla="*/ 199104 h 1480168"/>
                    <a:gd name="connsiteX2" fmla="*/ 762318 w 1208492"/>
                    <a:gd name="connsiteY2" fmla="*/ 1322004 h 1480168"/>
                    <a:gd name="connsiteX3" fmla="*/ 54518 w 1208492"/>
                    <a:gd name="connsiteY3" fmla="*/ 1285053 h 1480168"/>
                    <a:gd name="connsiteX4" fmla="*/ 119438 w 1208492"/>
                    <a:gd name="connsiteY4" fmla="*/ 655127 h 1480168"/>
                    <a:gd name="connsiteX5" fmla="*/ 688736 w 1208492"/>
                    <a:gd name="connsiteY5" fmla="*/ 426131 h 1480168"/>
                    <a:gd name="connsiteX6" fmla="*/ 961946 w 1208492"/>
                    <a:gd name="connsiteY6" fmla="*/ 47644 h 1480168"/>
                    <a:gd name="connsiteX7" fmla="*/ 1043002 w 1208492"/>
                    <a:gd name="connsiteY7" fmla="*/ 3160 h 1480168"/>
                    <a:gd name="connsiteX0" fmla="*/ 1167099 w 1206568"/>
                    <a:gd name="connsiteY0" fmla="*/ 53068 h 1480168"/>
                    <a:gd name="connsiteX1" fmla="*/ 1198751 w 1206568"/>
                    <a:gd name="connsiteY1" fmla="*/ 199104 h 1480168"/>
                    <a:gd name="connsiteX2" fmla="*/ 762318 w 1206568"/>
                    <a:gd name="connsiteY2" fmla="*/ 1322004 h 1480168"/>
                    <a:gd name="connsiteX3" fmla="*/ 54518 w 1206568"/>
                    <a:gd name="connsiteY3" fmla="*/ 1285053 h 1480168"/>
                    <a:gd name="connsiteX4" fmla="*/ 119438 w 1206568"/>
                    <a:gd name="connsiteY4" fmla="*/ 655127 h 1480168"/>
                    <a:gd name="connsiteX5" fmla="*/ 688736 w 1206568"/>
                    <a:gd name="connsiteY5" fmla="*/ 426131 h 1480168"/>
                    <a:gd name="connsiteX6" fmla="*/ 961946 w 1206568"/>
                    <a:gd name="connsiteY6" fmla="*/ 47644 h 1480168"/>
                    <a:gd name="connsiteX7" fmla="*/ 1043002 w 1206568"/>
                    <a:gd name="connsiteY7" fmla="*/ 3160 h 1480168"/>
                    <a:gd name="connsiteX0" fmla="*/ 1159321 w 1198790"/>
                    <a:gd name="connsiteY0" fmla="*/ 53068 h 1482749"/>
                    <a:gd name="connsiteX1" fmla="*/ 1190973 w 1198790"/>
                    <a:gd name="connsiteY1" fmla="*/ 199104 h 1482749"/>
                    <a:gd name="connsiteX2" fmla="*/ 754540 w 1198790"/>
                    <a:gd name="connsiteY2" fmla="*/ 1322004 h 1482749"/>
                    <a:gd name="connsiteX3" fmla="*/ 46740 w 1198790"/>
                    <a:gd name="connsiteY3" fmla="*/ 1285053 h 1482749"/>
                    <a:gd name="connsiteX4" fmla="*/ 111660 w 1198790"/>
                    <a:gd name="connsiteY4" fmla="*/ 655127 h 1482749"/>
                    <a:gd name="connsiteX5" fmla="*/ 680958 w 1198790"/>
                    <a:gd name="connsiteY5" fmla="*/ 426131 h 1482749"/>
                    <a:gd name="connsiteX6" fmla="*/ 954168 w 1198790"/>
                    <a:gd name="connsiteY6" fmla="*/ 47644 h 1482749"/>
                    <a:gd name="connsiteX7" fmla="*/ 1035224 w 1198790"/>
                    <a:gd name="connsiteY7" fmla="*/ 3160 h 1482749"/>
                    <a:gd name="connsiteX0" fmla="*/ 1178654 w 1218123"/>
                    <a:gd name="connsiteY0" fmla="*/ 53068 h 1471763"/>
                    <a:gd name="connsiteX1" fmla="*/ 1210306 w 1218123"/>
                    <a:gd name="connsiteY1" fmla="*/ 199104 h 1471763"/>
                    <a:gd name="connsiteX2" fmla="*/ 773873 w 1218123"/>
                    <a:gd name="connsiteY2" fmla="*/ 1322004 h 1471763"/>
                    <a:gd name="connsiteX3" fmla="*/ 40952 w 1218123"/>
                    <a:gd name="connsiteY3" fmla="*/ 1247371 h 1471763"/>
                    <a:gd name="connsiteX4" fmla="*/ 130993 w 1218123"/>
                    <a:gd name="connsiteY4" fmla="*/ 655127 h 1471763"/>
                    <a:gd name="connsiteX5" fmla="*/ 700291 w 1218123"/>
                    <a:gd name="connsiteY5" fmla="*/ 426131 h 1471763"/>
                    <a:gd name="connsiteX6" fmla="*/ 973501 w 1218123"/>
                    <a:gd name="connsiteY6" fmla="*/ 47644 h 1471763"/>
                    <a:gd name="connsiteX7" fmla="*/ 1054557 w 1218123"/>
                    <a:gd name="connsiteY7" fmla="*/ 3160 h 1471763"/>
                    <a:gd name="connsiteX0" fmla="*/ 1166900 w 1206369"/>
                    <a:gd name="connsiteY0" fmla="*/ 53068 h 1475991"/>
                    <a:gd name="connsiteX1" fmla="*/ 1198552 w 1206369"/>
                    <a:gd name="connsiteY1" fmla="*/ 199104 h 1475991"/>
                    <a:gd name="connsiteX2" fmla="*/ 762119 w 1206369"/>
                    <a:gd name="connsiteY2" fmla="*/ 1322004 h 1475991"/>
                    <a:gd name="connsiteX3" fmla="*/ 44271 w 1206369"/>
                    <a:gd name="connsiteY3" fmla="*/ 1262444 h 1475991"/>
                    <a:gd name="connsiteX4" fmla="*/ 119239 w 1206369"/>
                    <a:gd name="connsiteY4" fmla="*/ 655127 h 1475991"/>
                    <a:gd name="connsiteX5" fmla="*/ 688537 w 1206369"/>
                    <a:gd name="connsiteY5" fmla="*/ 426131 h 1475991"/>
                    <a:gd name="connsiteX6" fmla="*/ 961747 w 1206369"/>
                    <a:gd name="connsiteY6" fmla="*/ 47644 h 1475991"/>
                    <a:gd name="connsiteX7" fmla="*/ 1042803 w 1206369"/>
                    <a:gd name="connsiteY7" fmla="*/ 3160 h 1475991"/>
                    <a:gd name="connsiteX0" fmla="*/ 1174688 w 1214157"/>
                    <a:gd name="connsiteY0" fmla="*/ 53068 h 1471078"/>
                    <a:gd name="connsiteX1" fmla="*/ 1206340 w 1214157"/>
                    <a:gd name="connsiteY1" fmla="*/ 199104 h 1471078"/>
                    <a:gd name="connsiteX2" fmla="*/ 769907 w 1214157"/>
                    <a:gd name="connsiteY2" fmla="*/ 1322004 h 1471078"/>
                    <a:gd name="connsiteX3" fmla="*/ 42010 w 1214157"/>
                    <a:gd name="connsiteY3" fmla="*/ 1244859 h 1471078"/>
                    <a:gd name="connsiteX4" fmla="*/ 127027 w 1214157"/>
                    <a:gd name="connsiteY4" fmla="*/ 655127 h 1471078"/>
                    <a:gd name="connsiteX5" fmla="*/ 696325 w 1214157"/>
                    <a:gd name="connsiteY5" fmla="*/ 426131 h 1471078"/>
                    <a:gd name="connsiteX6" fmla="*/ 969535 w 1214157"/>
                    <a:gd name="connsiteY6" fmla="*/ 47644 h 1471078"/>
                    <a:gd name="connsiteX7" fmla="*/ 1050591 w 1214157"/>
                    <a:gd name="connsiteY7" fmla="*/ 3160 h 1471078"/>
                    <a:gd name="connsiteX0" fmla="*/ 1166900 w 1206369"/>
                    <a:gd name="connsiteY0" fmla="*/ 53068 h 1475991"/>
                    <a:gd name="connsiteX1" fmla="*/ 1198552 w 1206369"/>
                    <a:gd name="connsiteY1" fmla="*/ 199104 h 1475991"/>
                    <a:gd name="connsiteX2" fmla="*/ 762119 w 1206369"/>
                    <a:gd name="connsiteY2" fmla="*/ 1322004 h 1475991"/>
                    <a:gd name="connsiteX3" fmla="*/ 44271 w 1206369"/>
                    <a:gd name="connsiteY3" fmla="*/ 1262444 h 1475991"/>
                    <a:gd name="connsiteX4" fmla="*/ 119239 w 1206369"/>
                    <a:gd name="connsiteY4" fmla="*/ 655127 h 1475991"/>
                    <a:gd name="connsiteX5" fmla="*/ 688537 w 1206369"/>
                    <a:gd name="connsiteY5" fmla="*/ 426131 h 1475991"/>
                    <a:gd name="connsiteX6" fmla="*/ 961747 w 1206369"/>
                    <a:gd name="connsiteY6" fmla="*/ 47644 h 1475991"/>
                    <a:gd name="connsiteX7" fmla="*/ 1042803 w 1206369"/>
                    <a:gd name="connsiteY7" fmla="*/ 3160 h 1475991"/>
                    <a:gd name="connsiteX0" fmla="*/ 1181405 w 1220874"/>
                    <a:gd name="connsiteY0" fmla="*/ 53068 h 1476603"/>
                    <a:gd name="connsiteX1" fmla="*/ 1213057 w 1220874"/>
                    <a:gd name="connsiteY1" fmla="*/ 199104 h 1476603"/>
                    <a:gd name="connsiteX2" fmla="*/ 776624 w 1220874"/>
                    <a:gd name="connsiteY2" fmla="*/ 1322004 h 1476603"/>
                    <a:gd name="connsiteX3" fmla="*/ 58776 w 1220874"/>
                    <a:gd name="connsiteY3" fmla="*/ 1262444 h 1476603"/>
                    <a:gd name="connsiteX4" fmla="*/ 133744 w 1220874"/>
                    <a:gd name="connsiteY4" fmla="*/ 655127 h 1476603"/>
                    <a:gd name="connsiteX5" fmla="*/ 703042 w 1220874"/>
                    <a:gd name="connsiteY5" fmla="*/ 426131 h 1476603"/>
                    <a:gd name="connsiteX6" fmla="*/ 976252 w 1220874"/>
                    <a:gd name="connsiteY6" fmla="*/ 47644 h 1476603"/>
                    <a:gd name="connsiteX7" fmla="*/ 1057308 w 1220874"/>
                    <a:gd name="connsiteY7" fmla="*/ 3160 h 1476603"/>
                    <a:gd name="connsiteX0" fmla="*/ 1175826 w 1215295"/>
                    <a:gd name="connsiteY0" fmla="*/ 53068 h 1478460"/>
                    <a:gd name="connsiteX1" fmla="*/ 1207478 w 1215295"/>
                    <a:gd name="connsiteY1" fmla="*/ 199104 h 1478460"/>
                    <a:gd name="connsiteX2" fmla="*/ 771045 w 1215295"/>
                    <a:gd name="connsiteY2" fmla="*/ 1322004 h 1478460"/>
                    <a:gd name="connsiteX3" fmla="*/ 53197 w 1215295"/>
                    <a:gd name="connsiteY3" fmla="*/ 1262444 h 1478460"/>
                    <a:gd name="connsiteX4" fmla="*/ 128165 w 1215295"/>
                    <a:gd name="connsiteY4" fmla="*/ 655127 h 1478460"/>
                    <a:gd name="connsiteX5" fmla="*/ 697463 w 1215295"/>
                    <a:gd name="connsiteY5" fmla="*/ 426131 h 1478460"/>
                    <a:gd name="connsiteX6" fmla="*/ 970673 w 1215295"/>
                    <a:gd name="connsiteY6" fmla="*/ 47644 h 1478460"/>
                    <a:gd name="connsiteX7" fmla="*/ 1051729 w 1215295"/>
                    <a:gd name="connsiteY7" fmla="*/ 3160 h 1478460"/>
                    <a:gd name="connsiteX0" fmla="*/ 1173037 w 1212506"/>
                    <a:gd name="connsiteY0" fmla="*/ 53068 h 1494815"/>
                    <a:gd name="connsiteX1" fmla="*/ 1204689 w 1212506"/>
                    <a:gd name="connsiteY1" fmla="*/ 199104 h 1494815"/>
                    <a:gd name="connsiteX2" fmla="*/ 745647 w 1212506"/>
                    <a:gd name="connsiteY2" fmla="*/ 1349637 h 1494815"/>
                    <a:gd name="connsiteX3" fmla="*/ 50408 w 1212506"/>
                    <a:gd name="connsiteY3" fmla="*/ 1262444 h 1494815"/>
                    <a:gd name="connsiteX4" fmla="*/ 125376 w 1212506"/>
                    <a:gd name="connsiteY4" fmla="*/ 655127 h 1494815"/>
                    <a:gd name="connsiteX5" fmla="*/ 694674 w 1212506"/>
                    <a:gd name="connsiteY5" fmla="*/ 426131 h 1494815"/>
                    <a:gd name="connsiteX6" fmla="*/ 967884 w 1212506"/>
                    <a:gd name="connsiteY6" fmla="*/ 47644 h 1494815"/>
                    <a:gd name="connsiteX7" fmla="*/ 1048940 w 1212506"/>
                    <a:gd name="connsiteY7" fmla="*/ 3160 h 1494815"/>
                    <a:gd name="connsiteX0" fmla="*/ 1173037 w 1212506"/>
                    <a:gd name="connsiteY0" fmla="*/ 53068 h 1480301"/>
                    <a:gd name="connsiteX1" fmla="*/ 1204689 w 1212506"/>
                    <a:gd name="connsiteY1" fmla="*/ 199104 h 1480301"/>
                    <a:gd name="connsiteX2" fmla="*/ 745647 w 1212506"/>
                    <a:gd name="connsiteY2" fmla="*/ 1349637 h 1480301"/>
                    <a:gd name="connsiteX3" fmla="*/ 50408 w 1212506"/>
                    <a:gd name="connsiteY3" fmla="*/ 1262444 h 1480301"/>
                    <a:gd name="connsiteX4" fmla="*/ 125376 w 1212506"/>
                    <a:gd name="connsiteY4" fmla="*/ 655127 h 1480301"/>
                    <a:gd name="connsiteX5" fmla="*/ 694674 w 1212506"/>
                    <a:gd name="connsiteY5" fmla="*/ 426131 h 1480301"/>
                    <a:gd name="connsiteX6" fmla="*/ 967884 w 1212506"/>
                    <a:gd name="connsiteY6" fmla="*/ 47644 h 1480301"/>
                    <a:gd name="connsiteX7" fmla="*/ 1048940 w 1212506"/>
                    <a:gd name="connsiteY7" fmla="*/ 3160 h 1480301"/>
                    <a:gd name="connsiteX0" fmla="*/ 1156304 w 1195773"/>
                    <a:gd name="connsiteY0" fmla="*/ 53068 h 1485455"/>
                    <a:gd name="connsiteX1" fmla="*/ 1187956 w 1195773"/>
                    <a:gd name="connsiteY1" fmla="*/ 199104 h 1485455"/>
                    <a:gd name="connsiteX2" fmla="*/ 728914 w 1195773"/>
                    <a:gd name="connsiteY2" fmla="*/ 1349637 h 1485455"/>
                    <a:gd name="connsiteX3" fmla="*/ 33675 w 1195773"/>
                    <a:gd name="connsiteY3" fmla="*/ 1262444 h 1485455"/>
                    <a:gd name="connsiteX4" fmla="*/ 108643 w 1195773"/>
                    <a:gd name="connsiteY4" fmla="*/ 655127 h 1485455"/>
                    <a:gd name="connsiteX5" fmla="*/ 677941 w 1195773"/>
                    <a:gd name="connsiteY5" fmla="*/ 426131 h 1485455"/>
                    <a:gd name="connsiteX6" fmla="*/ 951151 w 1195773"/>
                    <a:gd name="connsiteY6" fmla="*/ 47644 h 1485455"/>
                    <a:gd name="connsiteX7" fmla="*/ 1032207 w 1195773"/>
                    <a:gd name="connsiteY7" fmla="*/ 3160 h 1485455"/>
                    <a:gd name="connsiteX0" fmla="*/ 1173408 w 1212877"/>
                    <a:gd name="connsiteY0" fmla="*/ 53068 h 1474458"/>
                    <a:gd name="connsiteX1" fmla="*/ 1205060 w 1212877"/>
                    <a:gd name="connsiteY1" fmla="*/ 199104 h 1474458"/>
                    <a:gd name="connsiteX2" fmla="*/ 751042 w 1212877"/>
                    <a:gd name="connsiteY2" fmla="*/ 1342101 h 1474458"/>
                    <a:gd name="connsiteX3" fmla="*/ 50779 w 1212877"/>
                    <a:gd name="connsiteY3" fmla="*/ 1262444 h 1474458"/>
                    <a:gd name="connsiteX4" fmla="*/ 125747 w 1212877"/>
                    <a:gd name="connsiteY4" fmla="*/ 655127 h 1474458"/>
                    <a:gd name="connsiteX5" fmla="*/ 695045 w 1212877"/>
                    <a:gd name="connsiteY5" fmla="*/ 426131 h 1474458"/>
                    <a:gd name="connsiteX6" fmla="*/ 968255 w 1212877"/>
                    <a:gd name="connsiteY6" fmla="*/ 47644 h 1474458"/>
                    <a:gd name="connsiteX7" fmla="*/ 1049311 w 1212877"/>
                    <a:gd name="connsiteY7" fmla="*/ 3160 h 1474458"/>
                    <a:gd name="connsiteX0" fmla="*/ 1165599 w 1205068"/>
                    <a:gd name="connsiteY0" fmla="*/ 53068 h 1482149"/>
                    <a:gd name="connsiteX1" fmla="*/ 1197251 w 1205068"/>
                    <a:gd name="connsiteY1" fmla="*/ 199104 h 1482149"/>
                    <a:gd name="connsiteX2" fmla="*/ 743233 w 1205068"/>
                    <a:gd name="connsiteY2" fmla="*/ 1342101 h 1482149"/>
                    <a:gd name="connsiteX3" fmla="*/ 42970 w 1205068"/>
                    <a:gd name="connsiteY3" fmla="*/ 1262444 h 1482149"/>
                    <a:gd name="connsiteX4" fmla="*/ 117938 w 1205068"/>
                    <a:gd name="connsiteY4" fmla="*/ 655127 h 1482149"/>
                    <a:gd name="connsiteX5" fmla="*/ 687236 w 1205068"/>
                    <a:gd name="connsiteY5" fmla="*/ 426131 h 1482149"/>
                    <a:gd name="connsiteX6" fmla="*/ 960446 w 1205068"/>
                    <a:gd name="connsiteY6" fmla="*/ 47644 h 1482149"/>
                    <a:gd name="connsiteX7" fmla="*/ 1041502 w 1205068"/>
                    <a:gd name="connsiteY7" fmla="*/ 3160 h 1482149"/>
                    <a:gd name="connsiteX0" fmla="*/ 1177353 w 1216822"/>
                    <a:gd name="connsiteY0" fmla="*/ 53068 h 1479293"/>
                    <a:gd name="connsiteX1" fmla="*/ 1209005 w 1216822"/>
                    <a:gd name="connsiteY1" fmla="*/ 199104 h 1479293"/>
                    <a:gd name="connsiteX2" fmla="*/ 754987 w 1216822"/>
                    <a:gd name="connsiteY2" fmla="*/ 1342101 h 1479293"/>
                    <a:gd name="connsiteX3" fmla="*/ 39652 w 1216822"/>
                    <a:gd name="connsiteY3" fmla="*/ 1252396 h 1479293"/>
                    <a:gd name="connsiteX4" fmla="*/ 129692 w 1216822"/>
                    <a:gd name="connsiteY4" fmla="*/ 655127 h 1479293"/>
                    <a:gd name="connsiteX5" fmla="*/ 698990 w 1216822"/>
                    <a:gd name="connsiteY5" fmla="*/ 426131 h 1479293"/>
                    <a:gd name="connsiteX6" fmla="*/ 972200 w 1216822"/>
                    <a:gd name="connsiteY6" fmla="*/ 47644 h 1479293"/>
                    <a:gd name="connsiteX7" fmla="*/ 1053256 w 1216822"/>
                    <a:gd name="connsiteY7" fmla="*/ 3160 h 1479293"/>
                    <a:gd name="connsiteX0" fmla="*/ 1177353 w 1216822"/>
                    <a:gd name="connsiteY0" fmla="*/ 53068 h 1479293"/>
                    <a:gd name="connsiteX1" fmla="*/ 1209005 w 1216822"/>
                    <a:gd name="connsiteY1" fmla="*/ 199104 h 1479293"/>
                    <a:gd name="connsiteX2" fmla="*/ 754987 w 1216822"/>
                    <a:gd name="connsiteY2" fmla="*/ 1342101 h 1479293"/>
                    <a:gd name="connsiteX3" fmla="*/ 39652 w 1216822"/>
                    <a:gd name="connsiteY3" fmla="*/ 1252396 h 1479293"/>
                    <a:gd name="connsiteX4" fmla="*/ 129692 w 1216822"/>
                    <a:gd name="connsiteY4" fmla="*/ 655127 h 1479293"/>
                    <a:gd name="connsiteX5" fmla="*/ 698990 w 1216822"/>
                    <a:gd name="connsiteY5" fmla="*/ 426131 h 1479293"/>
                    <a:gd name="connsiteX6" fmla="*/ 972200 w 1216822"/>
                    <a:gd name="connsiteY6" fmla="*/ 47644 h 1479293"/>
                    <a:gd name="connsiteX7" fmla="*/ 1053256 w 1216822"/>
                    <a:gd name="connsiteY7" fmla="*/ 3160 h 1479293"/>
                    <a:gd name="connsiteX0" fmla="*/ 1177353 w 1216822"/>
                    <a:gd name="connsiteY0" fmla="*/ 53068 h 1479293"/>
                    <a:gd name="connsiteX1" fmla="*/ 1209005 w 1216822"/>
                    <a:gd name="connsiteY1" fmla="*/ 199104 h 1479293"/>
                    <a:gd name="connsiteX2" fmla="*/ 754987 w 1216822"/>
                    <a:gd name="connsiteY2" fmla="*/ 1342101 h 1479293"/>
                    <a:gd name="connsiteX3" fmla="*/ 39652 w 1216822"/>
                    <a:gd name="connsiteY3" fmla="*/ 1252396 h 1479293"/>
                    <a:gd name="connsiteX4" fmla="*/ 129692 w 1216822"/>
                    <a:gd name="connsiteY4" fmla="*/ 655127 h 1479293"/>
                    <a:gd name="connsiteX5" fmla="*/ 698990 w 1216822"/>
                    <a:gd name="connsiteY5" fmla="*/ 426131 h 1479293"/>
                    <a:gd name="connsiteX6" fmla="*/ 972200 w 1216822"/>
                    <a:gd name="connsiteY6" fmla="*/ 47644 h 1479293"/>
                    <a:gd name="connsiteX7" fmla="*/ 1053256 w 1216822"/>
                    <a:gd name="connsiteY7" fmla="*/ 3160 h 1479293"/>
                    <a:gd name="connsiteX8" fmla="*/ 1177353 w 1216822"/>
                    <a:gd name="connsiteY8" fmla="*/ 53068 h 1479293"/>
                    <a:gd name="connsiteX0" fmla="*/ 1177353 w 1216822"/>
                    <a:gd name="connsiteY0" fmla="*/ 53068 h 1479293"/>
                    <a:gd name="connsiteX1" fmla="*/ 1209005 w 1216822"/>
                    <a:gd name="connsiteY1" fmla="*/ 199104 h 1479293"/>
                    <a:gd name="connsiteX2" fmla="*/ 754987 w 1216822"/>
                    <a:gd name="connsiteY2" fmla="*/ 1342101 h 1479293"/>
                    <a:gd name="connsiteX3" fmla="*/ 39652 w 1216822"/>
                    <a:gd name="connsiteY3" fmla="*/ 1252396 h 1479293"/>
                    <a:gd name="connsiteX4" fmla="*/ 129692 w 1216822"/>
                    <a:gd name="connsiteY4" fmla="*/ 655127 h 1479293"/>
                    <a:gd name="connsiteX5" fmla="*/ 698990 w 1216822"/>
                    <a:gd name="connsiteY5" fmla="*/ 426131 h 1479293"/>
                    <a:gd name="connsiteX6" fmla="*/ 972200 w 1216822"/>
                    <a:gd name="connsiteY6" fmla="*/ 47644 h 1479293"/>
                    <a:gd name="connsiteX7" fmla="*/ 1053256 w 1216822"/>
                    <a:gd name="connsiteY7" fmla="*/ 3160 h 1479293"/>
                    <a:gd name="connsiteX8" fmla="*/ 1177353 w 1216822"/>
                    <a:gd name="connsiteY8" fmla="*/ 53068 h 1479293"/>
                    <a:gd name="connsiteX0" fmla="*/ 1177353 w 1216822"/>
                    <a:gd name="connsiteY0" fmla="*/ 53068 h 1479293"/>
                    <a:gd name="connsiteX1" fmla="*/ 1209005 w 1216822"/>
                    <a:gd name="connsiteY1" fmla="*/ 199104 h 1479293"/>
                    <a:gd name="connsiteX2" fmla="*/ 754987 w 1216822"/>
                    <a:gd name="connsiteY2" fmla="*/ 1342101 h 1479293"/>
                    <a:gd name="connsiteX3" fmla="*/ 39652 w 1216822"/>
                    <a:gd name="connsiteY3" fmla="*/ 1252396 h 1479293"/>
                    <a:gd name="connsiteX4" fmla="*/ 129692 w 1216822"/>
                    <a:gd name="connsiteY4" fmla="*/ 655127 h 1479293"/>
                    <a:gd name="connsiteX5" fmla="*/ 698990 w 1216822"/>
                    <a:gd name="connsiteY5" fmla="*/ 426131 h 1479293"/>
                    <a:gd name="connsiteX6" fmla="*/ 972200 w 1216822"/>
                    <a:gd name="connsiteY6" fmla="*/ 47644 h 1479293"/>
                    <a:gd name="connsiteX7" fmla="*/ 1053256 w 1216822"/>
                    <a:gd name="connsiteY7" fmla="*/ 3160 h 1479293"/>
                    <a:gd name="connsiteX8" fmla="*/ 1177353 w 1216822"/>
                    <a:gd name="connsiteY8" fmla="*/ 53068 h 1479293"/>
                    <a:gd name="connsiteX0" fmla="*/ 1177353 w 1216822"/>
                    <a:gd name="connsiteY0" fmla="*/ 96032 h 1522257"/>
                    <a:gd name="connsiteX1" fmla="*/ 1209005 w 1216822"/>
                    <a:gd name="connsiteY1" fmla="*/ 242068 h 1522257"/>
                    <a:gd name="connsiteX2" fmla="*/ 754987 w 1216822"/>
                    <a:gd name="connsiteY2" fmla="*/ 1385065 h 1522257"/>
                    <a:gd name="connsiteX3" fmla="*/ 39652 w 1216822"/>
                    <a:gd name="connsiteY3" fmla="*/ 1295360 h 1522257"/>
                    <a:gd name="connsiteX4" fmla="*/ 129692 w 1216822"/>
                    <a:gd name="connsiteY4" fmla="*/ 698091 h 1522257"/>
                    <a:gd name="connsiteX5" fmla="*/ 698990 w 1216822"/>
                    <a:gd name="connsiteY5" fmla="*/ 469095 h 1522257"/>
                    <a:gd name="connsiteX6" fmla="*/ 972200 w 1216822"/>
                    <a:gd name="connsiteY6" fmla="*/ 90608 h 1522257"/>
                    <a:gd name="connsiteX7" fmla="*/ 1053256 w 1216822"/>
                    <a:gd name="connsiteY7" fmla="*/ 46124 h 1522257"/>
                    <a:gd name="connsiteX8" fmla="*/ 1177353 w 1216822"/>
                    <a:gd name="connsiteY8" fmla="*/ 96032 h 1522257"/>
                    <a:gd name="connsiteX0" fmla="*/ 1177353 w 1216822"/>
                    <a:gd name="connsiteY0" fmla="*/ 53068 h 1479293"/>
                    <a:gd name="connsiteX1" fmla="*/ 1209005 w 1216822"/>
                    <a:gd name="connsiteY1" fmla="*/ 199104 h 1479293"/>
                    <a:gd name="connsiteX2" fmla="*/ 754987 w 1216822"/>
                    <a:gd name="connsiteY2" fmla="*/ 1342101 h 1479293"/>
                    <a:gd name="connsiteX3" fmla="*/ 39652 w 1216822"/>
                    <a:gd name="connsiteY3" fmla="*/ 1252396 h 1479293"/>
                    <a:gd name="connsiteX4" fmla="*/ 129692 w 1216822"/>
                    <a:gd name="connsiteY4" fmla="*/ 655127 h 1479293"/>
                    <a:gd name="connsiteX5" fmla="*/ 698990 w 1216822"/>
                    <a:gd name="connsiteY5" fmla="*/ 426131 h 1479293"/>
                    <a:gd name="connsiteX6" fmla="*/ 972200 w 1216822"/>
                    <a:gd name="connsiteY6" fmla="*/ 47644 h 1479293"/>
                    <a:gd name="connsiteX7" fmla="*/ 1053256 w 1216822"/>
                    <a:gd name="connsiteY7" fmla="*/ 3160 h 1479293"/>
                    <a:gd name="connsiteX8" fmla="*/ 1177353 w 1216822"/>
                    <a:gd name="connsiteY8" fmla="*/ 53068 h 1479293"/>
                    <a:gd name="connsiteX0" fmla="*/ 1177353 w 1216822"/>
                    <a:gd name="connsiteY0" fmla="*/ 53068 h 1479293"/>
                    <a:gd name="connsiteX1" fmla="*/ 1209005 w 1216822"/>
                    <a:gd name="connsiteY1" fmla="*/ 199104 h 1479293"/>
                    <a:gd name="connsiteX2" fmla="*/ 754987 w 1216822"/>
                    <a:gd name="connsiteY2" fmla="*/ 1342101 h 1479293"/>
                    <a:gd name="connsiteX3" fmla="*/ 39652 w 1216822"/>
                    <a:gd name="connsiteY3" fmla="*/ 1252396 h 1479293"/>
                    <a:gd name="connsiteX4" fmla="*/ 129692 w 1216822"/>
                    <a:gd name="connsiteY4" fmla="*/ 655127 h 1479293"/>
                    <a:gd name="connsiteX5" fmla="*/ 698990 w 1216822"/>
                    <a:gd name="connsiteY5" fmla="*/ 426131 h 1479293"/>
                    <a:gd name="connsiteX6" fmla="*/ 972200 w 1216822"/>
                    <a:gd name="connsiteY6" fmla="*/ 47644 h 1479293"/>
                    <a:gd name="connsiteX7" fmla="*/ 1053256 w 1216822"/>
                    <a:gd name="connsiteY7" fmla="*/ 3160 h 1479293"/>
                    <a:gd name="connsiteX8" fmla="*/ 1177353 w 1216822"/>
                    <a:gd name="connsiteY8" fmla="*/ 53068 h 1479293"/>
                    <a:gd name="connsiteX0" fmla="*/ 1177353 w 1216822"/>
                    <a:gd name="connsiteY0" fmla="*/ 78565 h 1504790"/>
                    <a:gd name="connsiteX1" fmla="*/ 1209005 w 1216822"/>
                    <a:gd name="connsiteY1" fmla="*/ 224601 h 1504790"/>
                    <a:gd name="connsiteX2" fmla="*/ 754987 w 1216822"/>
                    <a:gd name="connsiteY2" fmla="*/ 1367598 h 1504790"/>
                    <a:gd name="connsiteX3" fmla="*/ 39652 w 1216822"/>
                    <a:gd name="connsiteY3" fmla="*/ 1277893 h 1504790"/>
                    <a:gd name="connsiteX4" fmla="*/ 129692 w 1216822"/>
                    <a:gd name="connsiteY4" fmla="*/ 680624 h 1504790"/>
                    <a:gd name="connsiteX5" fmla="*/ 698990 w 1216822"/>
                    <a:gd name="connsiteY5" fmla="*/ 451628 h 1504790"/>
                    <a:gd name="connsiteX6" fmla="*/ 972200 w 1216822"/>
                    <a:gd name="connsiteY6" fmla="*/ 73141 h 1504790"/>
                    <a:gd name="connsiteX7" fmla="*/ 1053256 w 1216822"/>
                    <a:gd name="connsiteY7" fmla="*/ 28657 h 1504790"/>
                    <a:gd name="connsiteX8" fmla="*/ 1177353 w 1216822"/>
                    <a:gd name="connsiteY8" fmla="*/ 78565 h 1504790"/>
                    <a:gd name="connsiteX0" fmla="*/ 1177353 w 1216822"/>
                    <a:gd name="connsiteY0" fmla="*/ 53068 h 1479293"/>
                    <a:gd name="connsiteX1" fmla="*/ 1209005 w 1216822"/>
                    <a:gd name="connsiteY1" fmla="*/ 199104 h 1479293"/>
                    <a:gd name="connsiteX2" fmla="*/ 754987 w 1216822"/>
                    <a:gd name="connsiteY2" fmla="*/ 1342101 h 1479293"/>
                    <a:gd name="connsiteX3" fmla="*/ 39652 w 1216822"/>
                    <a:gd name="connsiteY3" fmla="*/ 1252396 h 1479293"/>
                    <a:gd name="connsiteX4" fmla="*/ 129692 w 1216822"/>
                    <a:gd name="connsiteY4" fmla="*/ 655127 h 1479293"/>
                    <a:gd name="connsiteX5" fmla="*/ 698990 w 1216822"/>
                    <a:gd name="connsiteY5" fmla="*/ 426131 h 1479293"/>
                    <a:gd name="connsiteX6" fmla="*/ 972200 w 1216822"/>
                    <a:gd name="connsiteY6" fmla="*/ 47644 h 1479293"/>
                    <a:gd name="connsiteX7" fmla="*/ 1053256 w 1216822"/>
                    <a:gd name="connsiteY7" fmla="*/ 3160 h 1479293"/>
                    <a:gd name="connsiteX8" fmla="*/ 1177353 w 1216822"/>
                    <a:gd name="connsiteY8" fmla="*/ 53068 h 1479293"/>
                    <a:gd name="connsiteX0" fmla="*/ 1177353 w 1216822"/>
                    <a:gd name="connsiteY0" fmla="*/ 53068 h 1479293"/>
                    <a:gd name="connsiteX1" fmla="*/ 1209005 w 1216822"/>
                    <a:gd name="connsiteY1" fmla="*/ 199104 h 1479293"/>
                    <a:gd name="connsiteX2" fmla="*/ 754987 w 1216822"/>
                    <a:gd name="connsiteY2" fmla="*/ 1342101 h 1479293"/>
                    <a:gd name="connsiteX3" fmla="*/ 39652 w 1216822"/>
                    <a:gd name="connsiteY3" fmla="*/ 1252396 h 1479293"/>
                    <a:gd name="connsiteX4" fmla="*/ 129692 w 1216822"/>
                    <a:gd name="connsiteY4" fmla="*/ 655127 h 1479293"/>
                    <a:gd name="connsiteX5" fmla="*/ 698990 w 1216822"/>
                    <a:gd name="connsiteY5" fmla="*/ 426131 h 1479293"/>
                    <a:gd name="connsiteX6" fmla="*/ 972200 w 1216822"/>
                    <a:gd name="connsiteY6" fmla="*/ 47644 h 1479293"/>
                    <a:gd name="connsiteX7" fmla="*/ 1053256 w 1216822"/>
                    <a:gd name="connsiteY7" fmla="*/ 3160 h 1479293"/>
                    <a:gd name="connsiteX8" fmla="*/ 1177353 w 1216822"/>
                    <a:gd name="connsiteY8" fmla="*/ 53068 h 1479293"/>
                    <a:gd name="connsiteX0" fmla="*/ 1247691 w 1247691"/>
                    <a:gd name="connsiteY0" fmla="*/ 0 h 1491539"/>
                    <a:gd name="connsiteX1" fmla="*/ 1209005 w 1247691"/>
                    <a:gd name="connsiteY1" fmla="*/ 211350 h 1491539"/>
                    <a:gd name="connsiteX2" fmla="*/ 754987 w 1247691"/>
                    <a:gd name="connsiteY2" fmla="*/ 1354347 h 1491539"/>
                    <a:gd name="connsiteX3" fmla="*/ 39652 w 1247691"/>
                    <a:gd name="connsiteY3" fmla="*/ 1264642 h 1491539"/>
                    <a:gd name="connsiteX4" fmla="*/ 129692 w 1247691"/>
                    <a:gd name="connsiteY4" fmla="*/ 667373 h 1491539"/>
                    <a:gd name="connsiteX5" fmla="*/ 698990 w 1247691"/>
                    <a:gd name="connsiteY5" fmla="*/ 438377 h 1491539"/>
                    <a:gd name="connsiteX6" fmla="*/ 972200 w 1247691"/>
                    <a:gd name="connsiteY6" fmla="*/ 59890 h 1491539"/>
                    <a:gd name="connsiteX7" fmla="*/ 1053256 w 1247691"/>
                    <a:gd name="connsiteY7" fmla="*/ 15406 h 1491539"/>
                    <a:gd name="connsiteX8" fmla="*/ 1247691 w 1247691"/>
                    <a:gd name="connsiteY8" fmla="*/ 0 h 1491539"/>
                    <a:gd name="connsiteX0" fmla="*/ 1348175 w 1348175"/>
                    <a:gd name="connsiteY0" fmla="*/ 151040 h 1479293"/>
                    <a:gd name="connsiteX1" fmla="*/ 1209005 w 1348175"/>
                    <a:gd name="connsiteY1" fmla="*/ 199104 h 1479293"/>
                    <a:gd name="connsiteX2" fmla="*/ 754987 w 1348175"/>
                    <a:gd name="connsiteY2" fmla="*/ 1342101 h 1479293"/>
                    <a:gd name="connsiteX3" fmla="*/ 39652 w 1348175"/>
                    <a:gd name="connsiteY3" fmla="*/ 1252396 h 1479293"/>
                    <a:gd name="connsiteX4" fmla="*/ 129692 w 1348175"/>
                    <a:gd name="connsiteY4" fmla="*/ 655127 h 1479293"/>
                    <a:gd name="connsiteX5" fmla="*/ 698990 w 1348175"/>
                    <a:gd name="connsiteY5" fmla="*/ 426131 h 1479293"/>
                    <a:gd name="connsiteX6" fmla="*/ 972200 w 1348175"/>
                    <a:gd name="connsiteY6" fmla="*/ 47644 h 1479293"/>
                    <a:gd name="connsiteX7" fmla="*/ 1053256 w 1348175"/>
                    <a:gd name="connsiteY7" fmla="*/ 3160 h 1479293"/>
                    <a:gd name="connsiteX8" fmla="*/ 1348175 w 1348175"/>
                    <a:gd name="connsiteY8" fmla="*/ 151040 h 1479293"/>
                    <a:gd name="connsiteX0" fmla="*/ 1036676 w 1211850"/>
                    <a:gd name="connsiteY0" fmla="*/ 0 h 1569414"/>
                    <a:gd name="connsiteX1" fmla="*/ 1209005 w 1211850"/>
                    <a:gd name="connsiteY1" fmla="*/ 289225 h 1569414"/>
                    <a:gd name="connsiteX2" fmla="*/ 754987 w 1211850"/>
                    <a:gd name="connsiteY2" fmla="*/ 1432222 h 1569414"/>
                    <a:gd name="connsiteX3" fmla="*/ 39652 w 1211850"/>
                    <a:gd name="connsiteY3" fmla="*/ 1342517 h 1569414"/>
                    <a:gd name="connsiteX4" fmla="*/ 129692 w 1211850"/>
                    <a:gd name="connsiteY4" fmla="*/ 745248 h 1569414"/>
                    <a:gd name="connsiteX5" fmla="*/ 698990 w 1211850"/>
                    <a:gd name="connsiteY5" fmla="*/ 516252 h 1569414"/>
                    <a:gd name="connsiteX6" fmla="*/ 972200 w 1211850"/>
                    <a:gd name="connsiteY6" fmla="*/ 137765 h 1569414"/>
                    <a:gd name="connsiteX7" fmla="*/ 1053256 w 1211850"/>
                    <a:gd name="connsiteY7" fmla="*/ 93281 h 1569414"/>
                    <a:gd name="connsiteX8" fmla="*/ 1036676 w 1211850"/>
                    <a:gd name="connsiteY8" fmla="*/ 0 h 1569414"/>
                    <a:gd name="connsiteX0" fmla="*/ 1036676 w 1211850"/>
                    <a:gd name="connsiteY0" fmla="*/ 0 h 1569414"/>
                    <a:gd name="connsiteX1" fmla="*/ 1209005 w 1211850"/>
                    <a:gd name="connsiteY1" fmla="*/ 289225 h 1569414"/>
                    <a:gd name="connsiteX2" fmla="*/ 754987 w 1211850"/>
                    <a:gd name="connsiteY2" fmla="*/ 1432222 h 1569414"/>
                    <a:gd name="connsiteX3" fmla="*/ 39652 w 1211850"/>
                    <a:gd name="connsiteY3" fmla="*/ 1342517 h 1569414"/>
                    <a:gd name="connsiteX4" fmla="*/ 129692 w 1211850"/>
                    <a:gd name="connsiteY4" fmla="*/ 745248 h 1569414"/>
                    <a:gd name="connsiteX5" fmla="*/ 698990 w 1211850"/>
                    <a:gd name="connsiteY5" fmla="*/ 516252 h 1569414"/>
                    <a:gd name="connsiteX6" fmla="*/ 972200 w 1211850"/>
                    <a:gd name="connsiteY6" fmla="*/ 137765 h 1569414"/>
                    <a:gd name="connsiteX7" fmla="*/ 1053256 w 1211850"/>
                    <a:gd name="connsiteY7" fmla="*/ 93281 h 1569414"/>
                    <a:gd name="connsiteX8" fmla="*/ 1036676 w 1211850"/>
                    <a:gd name="connsiteY8" fmla="*/ 0 h 1569414"/>
                    <a:gd name="connsiteX0" fmla="*/ 1036676 w 1211850"/>
                    <a:gd name="connsiteY0" fmla="*/ 35672 h 1605086"/>
                    <a:gd name="connsiteX1" fmla="*/ 1209005 w 1211850"/>
                    <a:gd name="connsiteY1" fmla="*/ 324897 h 1605086"/>
                    <a:gd name="connsiteX2" fmla="*/ 754987 w 1211850"/>
                    <a:gd name="connsiteY2" fmla="*/ 1467894 h 1605086"/>
                    <a:gd name="connsiteX3" fmla="*/ 39652 w 1211850"/>
                    <a:gd name="connsiteY3" fmla="*/ 1378189 h 1605086"/>
                    <a:gd name="connsiteX4" fmla="*/ 129692 w 1211850"/>
                    <a:gd name="connsiteY4" fmla="*/ 780920 h 1605086"/>
                    <a:gd name="connsiteX5" fmla="*/ 698990 w 1211850"/>
                    <a:gd name="connsiteY5" fmla="*/ 551924 h 1605086"/>
                    <a:gd name="connsiteX6" fmla="*/ 972200 w 1211850"/>
                    <a:gd name="connsiteY6" fmla="*/ 173437 h 1605086"/>
                    <a:gd name="connsiteX7" fmla="*/ 1053256 w 1211850"/>
                    <a:gd name="connsiteY7" fmla="*/ 128953 h 1605086"/>
                    <a:gd name="connsiteX8" fmla="*/ 1036676 w 1211850"/>
                    <a:gd name="connsiteY8" fmla="*/ 35672 h 1605086"/>
                    <a:gd name="connsiteX0" fmla="*/ 765370 w 1210281"/>
                    <a:gd name="connsiteY0" fmla="*/ 38778 h 1583072"/>
                    <a:gd name="connsiteX1" fmla="*/ 1209005 w 1210281"/>
                    <a:gd name="connsiteY1" fmla="*/ 302883 h 1583072"/>
                    <a:gd name="connsiteX2" fmla="*/ 754987 w 1210281"/>
                    <a:gd name="connsiteY2" fmla="*/ 1445880 h 1583072"/>
                    <a:gd name="connsiteX3" fmla="*/ 39652 w 1210281"/>
                    <a:gd name="connsiteY3" fmla="*/ 1356175 h 1583072"/>
                    <a:gd name="connsiteX4" fmla="*/ 129692 w 1210281"/>
                    <a:gd name="connsiteY4" fmla="*/ 758906 h 1583072"/>
                    <a:gd name="connsiteX5" fmla="*/ 698990 w 1210281"/>
                    <a:gd name="connsiteY5" fmla="*/ 529910 h 1583072"/>
                    <a:gd name="connsiteX6" fmla="*/ 972200 w 1210281"/>
                    <a:gd name="connsiteY6" fmla="*/ 151423 h 1583072"/>
                    <a:gd name="connsiteX7" fmla="*/ 1053256 w 1210281"/>
                    <a:gd name="connsiteY7" fmla="*/ 106939 h 1583072"/>
                    <a:gd name="connsiteX8" fmla="*/ 765370 w 1210281"/>
                    <a:gd name="connsiteY8" fmla="*/ 38778 h 1583072"/>
                    <a:gd name="connsiteX0" fmla="*/ 765370 w 1210281"/>
                    <a:gd name="connsiteY0" fmla="*/ 0 h 1544294"/>
                    <a:gd name="connsiteX1" fmla="*/ 1209005 w 1210281"/>
                    <a:gd name="connsiteY1" fmla="*/ 264105 h 1544294"/>
                    <a:gd name="connsiteX2" fmla="*/ 754987 w 1210281"/>
                    <a:gd name="connsiteY2" fmla="*/ 1407102 h 1544294"/>
                    <a:gd name="connsiteX3" fmla="*/ 39652 w 1210281"/>
                    <a:gd name="connsiteY3" fmla="*/ 1317397 h 1544294"/>
                    <a:gd name="connsiteX4" fmla="*/ 129692 w 1210281"/>
                    <a:gd name="connsiteY4" fmla="*/ 720128 h 1544294"/>
                    <a:gd name="connsiteX5" fmla="*/ 698990 w 1210281"/>
                    <a:gd name="connsiteY5" fmla="*/ 491132 h 1544294"/>
                    <a:gd name="connsiteX6" fmla="*/ 972200 w 1210281"/>
                    <a:gd name="connsiteY6" fmla="*/ 112645 h 1544294"/>
                    <a:gd name="connsiteX7" fmla="*/ 1053256 w 1210281"/>
                    <a:gd name="connsiteY7" fmla="*/ 68161 h 1544294"/>
                    <a:gd name="connsiteX8" fmla="*/ 765370 w 1210281"/>
                    <a:gd name="connsiteY8" fmla="*/ 0 h 1544294"/>
                    <a:gd name="connsiteX0" fmla="*/ 767882 w 1210288"/>
                    <a:gd name="connsiteY0" fmla="*/ 0 h 1617144"/>
                    <a:gd name="connsiteX1" fmla="*/ 1209005 w 1210288"/>
                    <a:gd name="connsiteY1" fmla="*/ 336955 h 1617144"/>
                    <a:gd name="connsiteX2" fmla="*/ 754987 w 1210288"/>
                    <a:gd name="connsiteY2" fmla="*/ 1479952 h 1617144"/>
                    <a:gd name="connsiteX3" fmla="*/ 39652 w 1210288"/>
                    <a:gd name="connsiteY3" fmla="*/ 1390247 h 1617144"/>
                    <a:gd name="connsiteX4" fmla="*/ 129692 w 1210288"/>
                    <a:gd name="connsiteY4" fmla="*/ 792978 h 1617144"/>
                    <a:gd name="connsiteX5" fmla="*/ 698990 w 1210288"/>
                    <a:gd name="connsiteY5" fmla="*/ 563982 h 1617144"/>
                    <a:gd name="connsiteX6" fmla="*/ 972200 w 1210288"/>
                    <a:gd name="connsiteY6" fmla="*/ 185495 h 1617144"/>
                    <a:gd name="connsiteX7" fmla="*/ 1053256 w 1210288"/>
                    <a:gd name="connsiteY7" fmla="*/ 141011 h 1617144"/>
                    <a:gd name="connsiteX8" fmla="*/ 767882 w 1210288"/>
                    <a:gd name="connsiteY8" fmla="*/ 0 h 1617144"/>
                    <a:gd name="connsiteX0" fmla="*/ 1174841 w 1216586"/>
                    <a:gd name="connsiteY0" fmla="*/ 50555 h 1479293"/>
                    <a:gd name="connsiteX1" fmla="*/ 1209005 w 1216586"/>
                    <a:gd name="connsiteY1" fmla="*/ 199104 h 1479293"/>
                    <a:gd name="connsiteX2" fmla="*/ 754987 w 1216586"/>
                    <a:gd name="connsiteY2" fmla="*/ 1342101 h 1479293"/>
                    <a:gd name="connsiteX3" fmla="*/ 39652 w 1216586"/>
                    <a:gd name="connsiteY3" fmla="*/ 1252396 h 1479293"/>
                    <a:gd name="connsiteX4" fmla="*/ 129692 w 1216586"/>
                    <a:gd name="connsiteY4" fmla="*/ 655127 h 1479293"/>
                    <a:gd name="connsiteX5" fmla="*/ 698990 w 1216586"/>
                    <a:gd name="connsiteY5" fmla="*/ 426131 h 1479293"/>
                    <a:gd name="connsiteX6" fmla="*/ 972200 w 1216586"/>
                    <a:gd name="connsiteY6" fmla="*/ 47644 h 1479293"/>
                    <a:gd name="connsiteX7" fmla="*/ 1053256 w 1216586"/>
                    <a:gd name="connsiteY7" fmla="*/ 3160 h 1479293"/>
                    <a:gd name="connsiteX8" fmla="*/ 1174841 w 1216586"/>
                    <a:gd name="connsiteY8" fmla="*/ 50555 h 1479293"/>
                    <a:gd name="connsiteX0" fmla="*/ 1174841 w 1216586"/>
                    <a:gd name="connsiteY0" fmla="*/ 50555 h 1479293"/>
                    <a:gd name="connsiteX1" fmla="*/ 1209005 w 1216586"/>
                    <a:gd name="connsiteY1" fmla="*/ 199104 h 1479293"/>
                    <a:gd name="connsiteX2" fmla="*/ 754987 w 1216586"/>
                    <a:gd name="connsiteY2" fmla="*/ 1342101 h 1479293"/>
                    <a:gd name="connsiteX3" fmla="*/ 39652 w 1216586"/>
                    <a:gd name="connsiteY3" fmla="*/ 1252396 h 1479293"/>
                    <a:gd name="connsiteX4" fmla="*/ 129692 w 1216586"/>
                    <a:gd name="connsiteY4" fmla="*/ 655127 h 1479293"/>
                    <a:gd name="connsiteX5" fmla="*/ 698990 w 1216586"/>
                    <a:gd name="connsiteY5" fmla="*/ 426131 h 1479293"/>
                    <a:gd name="connsiteX6" fmla="*/ 972200 w 1216586"/>
                    <a:gd name="connsiteY6" fmla="*/ 47644 h 1479293"/>
                    <a:gd name="connsiteX7" fmla="*/ 1053256 w 1216586"/>
                    <a:gd name="connsiteY7" fmla="*/ 3160 h 1479293"/>
                    <a:gd name="connsiteX8" fmla="*/ 1174841 w 1216586"/>
                    <a:gd name="connsiteY8" fmla="*/ 50555 h 1479293"/>
                    <a:gd name="connsiteX0" fmla="*/ 1174841 w 1216586"/>
                    <a:gd name="connsiteY0" fmla="*/ 50555 h 1479293"/>
                    <a:gd name="connsiteX1" fmla="*/ 1209005 w 1216586"/>
                    <a:gd name="connsiteY1" fmla="*/ 199104 h 1479293"/>
                    <a:gd name="connsiteX2" fmla="*/ 754987 w 1216586"/>
                    <a:gd name="connsiteY2" fmla="*/ 1342101 h 1479293"/>
                    <a:gd name="connsiteX3" fmla="*/ 39652 w 1216586"/>
                    <a:gd name="connsiteY3" fmla="*/ 1252396 h 1479293"/>
                    <a:gd name="connsiteX4" fmla="*/ 129692 w 1216586"/>
                    <a:gd name="connsiteY4" fmla="*/ 655127 h 1479293"/>
                    <a:gd name="connsiteX5" fmla="*/ 698990 w 1216586"/>
                    <a:gd name="connsiteY5" fmla="*/ 426131 h 1479293"/>
                    <a:gd name="connsiteX6" fmla="*/ 972200 w 1216586"/>
                    <a:gd name="connsiteY6" fmla="*/ 47644 h 1479293"/>
                    <a:gd name="connsiteX7" fmla="*/ 1053256 w 1216586"/>
                    <a:gd name="connsiteY7" fmla="*/ 3160 h 1479293"/>
                    <a:gd name="connsiteX8" fmla="*/ 1174841 w 1216586"/>
                    <a:gd name="connsiteY8" fmla="*/ 50555 h 1479293"/>
                    <a:gd name="connsiteX0" fmla="*/ 1174841 w 1216586"/>
                    <a:gd name="connsiteY0" fmla="*/ 54703 h 1483441"/>
                    <a:gd name="connsiteX1" fmla="*/ 1209005 w 1216586"/>
                    <a:gd name="connsiteY1" fmla="*/ 203252 h 1483441"/>
                    <a:gd name="connsiteX2" fmla="*/ 754987 w 1216586"/>
                    <a:gd name="connsiteY2" fmla="*/ 1346249 h 1483441"/>
                    <a:gd name="connsiteX3" fmla="*/ 39652 w 1216586"/>
                    <a:gd name="connsiteY3" fmla="*/ 1256544 h 1483441"/>
                    <a:gd name="connsiteX4" fmla="*/ 129692 w 1216586"/>
                    <a:gd name="connsiteY4" fmla="*/ 659275 h 1483441"/>
                    <a:gd name="connsiteX5" fmla="*/ 698990 w 1216586"/>
                    <a:gd name="connsiteY5" fmla="*/ 430279 h 1483441"/>
                    <a:gd name="connsiteX6" fmla="*/ 972200 w 1216586"/>
                    <a:gd name="connsiteY6" fmla="*/ 51792 h 1483441"/>
                    <a:gd name="connsiteX7" fmla="*/ 1053256 w 1216586"/>
                    <a:gd name="connsiteY7" fmla="*/ 7308 h 1483441"/>
                    <a:gd name="connsiteX8" fmla="*/ 1174841 w 1216586"/>
                    <a:gd name="connsiteY8" fmla="*/ 54703 h 1483441"/>
                    <a:gd name="connsiteX0" fmla="*/ 1174841 w 1216586"/>
                    <a:gd name="connsiteY0" fmla="*/ 52722 h 1481460"/>
                    <a:gd name="connsiteX1" fmla="*/ 1209005 w 1216586"/>
                    <a:gd name="connsiteY1" fmla="*/ 201271 h 1481460"/>
                    <a:gd name="connsiteX2" fmla="*/ 754987 w 1216586"/>
                    <a:gd name="connsiteY2" fmla="*/ 1344268 h 1481460"/>
                    <a:gd name="connsiteX3" fmla="*/ 39652 w 1216586"/>
                    <a:gd name="connsiteY3" fmla="*/ 1254563 h 1481460"/>
                    <a:gd name="connsiteX4" fmla="*/ 129692 w 1216586"/>
                    <a:gd name="connsiteY4" fmla="*/ 657294 h 1481460"/>
                    <a:gd name="connsiteX5" fmla="*/ 698990 w 1216586"/>
                    <a:gd name="connsiteY5" fmla="*/ 428298 h 1481460"/>
                    <a:gd name="connsiteX6" fmla="*/ 972200 w 1216586"/>
                    <a:gd name="connsiteY6" fmla="*/ 49811 h 1481460"/>
                    <a:gd name="connsiteX7" fmla="*/ 1053256 w 1216586"/>
                    <a:gd name="connsiteY7" fmla="*/ 5327 h 1481460"/>
                    <a:gd name="connsiteX8" fmla="*/ 1174841 w 1216586"/>
                    <a:gd name="connsiteY8" fmla="*/ 52722 h 1481460"/>
                    <a:gd name="connsiteX0" fmla="*/ 1053256 w 1218209"/>
                    <a:gd name="connsiteY0" fmla="*/ 3160 h 1479293"/>
                    <a:gd name="connsiteX1" fmla="*/ 1209005 w 1218209"/>
                    <a:gd name="connsiteY1" fmla="*/ 199104 h 1479293"/>
                    <a:gd name="connsiteX2" fmla="*/ 754987 w 1218209"/>
                    <a:gd name="connsiteY2" fmla="*/ 1342101 h 1479293"/>
                    <a:gd name="connsiteX3" fmla="*/ 39652 w 1218209"/>
                    <a:gd name="connsiteY3" fmla="*/ 1252396 h 1479293"/>
                    <a:gd name="connsiteX4" fmla="*/ 129692 w 1218209"/>
                    <a:gd name="connsiteY4" fmla="*/ 655127 h 1479293"/>
                    <a:gd name="connsiteX5" fmla="*/ 698990 w 1218209"/>
                    <a:gd name="connsiteY5" fmla="*/ 426131 h 1479293"/>
                    <a:gd name="connsiteX6" fmla="*/ 972200 w 1218209"/>
                    <a:gd name="connsiteY6" fmla="*/ 47644 h 1479293"/>
                    <a:gd name="connsiteX7" fmla="*/ 1053256 w 1218209"/>
                    <a:gd name="connsiteY7" fmla="*/ 3160 h 1479293"/>
                    <a:gd name="connsiteX0" fmla="*/ 1053256 w 1217414"/>
                    <a:gd name="connsiteY0" fmla="*/ 3160 h 1479293"/>
                    <a:gd name="connsiteX1" fmla="*/ 1209005 w 1217414"/>
                    <a:gd name="connsiteY1" fmla="*/ 199104 h 1479293"/>
                    <a:gd name="connsiteX2" fmla="*/ 754987 w 1217414"/>
                    <a:gd name="connsiteY2" fmla="*/ 1342101 h 1479293"/>
                    <a:gd name="connsiteX3" fmla="*/ 39652 w 1217414"/>
                    <a:gd name="connsiteY3" fmla="*/ 1252396 h 1479293"/>
                    <a:gd name="connsiteX4" fmla="*/ 129692 w 1217414"/>
                    <a:gd name="connsiteY4" fmla="*/ 655127 h 1479293"/>
                    <a:gd name="connsiteX5" fmla="*/ 698990 w 1217414"/>
                    <a:gd name="connsiteY5" fmla="*/ 426131 h 1479293"/>
                    <a:gd name="connsiteX6" fmla="*/ 972200 w 1217414"/>
                    <a:gd name="connsiteY6" fmla="*/ 47644 h 1479293"/>
                    <a:gd name="connsiteX7" fmla="*/ 1053256 w 1217414"/>
                    <a:gd name="connsiteY7" fmla="*/ 3160 h 1479293"/>
                    <a:gd name="connsiteX0" fmla="*/ 1053256 w 1217414"/>
                    <a:gd name="connsiteY0" fmla="*/ 250 h 1488944"/>
                    <a:gd name="connsiteX1" fmla="*/ 1209005 w 1217414"/>
                    <a:gd name="connsiteY1" fmla="*/ 208755 h 1488944"/>
                    <a:gd name="connsiteX2" fmla="*/ 754987 w 1217414"/>
                    <a:gd name="connsiteY2" fmla="*/ 1351752 h 1488944"/>
                    <a:gd name="connsiteX3" fmla="*/ 39652 w 1217414"/>
                    <a:gd name="connsiteY3" fmla="*/ 1262047 h 1488944"/>
                    <a:gd name="connsiteX4" fmla="*/ 129692 w 1217414"/>
                    <a:gd name="connsiteY4" fmla="*/ 664778 h 1488944"/>
                    <a:gd name="connsiteX5" fmla="*/ 698990 w 1217414"/>
                    <a:gd name="connsiteY5" fmla="*/ 435782 h 1488944"/>
                    <a:gd name="connsiteX6" fmla="*/ 972200 w 1217414"/>
                    <a:gd name="connsiteY6" fmla="*/ 57295 h 1488944"/>
                    <a:gd name="connsiteX7" fmla="*/ 1053256 w 1217414"/>
                    <a:gd name="connsiteY7" fmla="*/ 250 h 1488944"/>
                    <a:gd name="connsiteX0" fmla="*/ 1209005 w 1300445"/>
                    <a:gd name="connsiteY0" fmla="*/ 208755 h 1488944"/>
                    <a:gd name="connsiteX1" fmla="*/ 754987 w 1300445"/>
                    <a:gd name="connsiteY1" fmla="*/ 1351752 h 1488944"/>
                    <a:gd name="connsiteX2" fmla="*/ 39652 w 1300445"/>
                    <a:gd name="connsiteY2" fmla="*/ 1262047 h 1488944"/>
                    <a:gd name="connsiteX3" fmla="*/ 129692 w 1300445"/>
                    <a:gd name="connsiteY3" fmla="*/ 664778 h 1488944"/>
                    <a:gd name="connsiteX4" fmla="*/ 698990 w 1300445"/>
                    <a:gd name="connsiteY4" fmla="*/ 435782 h 1488944"/>
                    <a:gd name="connsiteX5" fmla="*/ 972200 w 1300445"/>
                    <a:gd name="connsiteY5" fmla="*/ 57295 h 1488944"/>
                    <a:gd name="connsiteX6" fmla="*/ 1053256 w 1300445"/>
                    <a:gd name="connsiteY6" fmla="*/ 250 h 1488944"/>
                    <a:gd name="connsiteX7" fmla="*/ 1300445 w 1300445"/>
                    <a:gd name="connsiteY7" fmla="*/ 300195 h 1488944"/>
                    <a:gd name="connsiteX0" fmla="*/ 1209005 w 1209005"/>
                    <a:gd name="connsiteY0" fmla="*/ 293218 h 1573407"/>
                    <a:gd name="connsiteX1" fmla="*/ 754987 w 1209005"/>
                    <a:gd name="connsiteY1" fmla="*/ 1436215 h 1573407"/>
                    <a:gd name="connsiteX2" fmla="*/ 39652 w 1209005"/>
                    <a:gd name="connsiteY2" fmla="*/ 1346510 h 1573407"/>
                    <a:gd name="connsiteX3" fmla="*/ 129692 w 1209005"/>
                    <a:gd name="connsiteY3" fmla="*/ 749241 h 1573407"/>
                    <a:gd name="connsiteX4" fmla="*/ 698990 w 1209005"/>
                    <a:gd name="connsiteY4" fmla="*/ 520245 h 1573407"/>
                    <a:gd name="connsiteX5" fmla="*/ 972200 w 1209005"/>
                    <a:gd name="connsiteY5" fmla="*/ 141758 h 1573407"/>
                    <a:gd name="connsiteX6" fmla="*/ 1053256 w 1209005"/>
                    <a:gd name="connsiteY6" fmla="*/ 84713 h 1573407"/>
                    <a:gd name="connsiteX7" fmla="*/ 1172329 w 1209005"/>
                    <a:gd name="connsiteY7" fmla="*/ 143498 h 1573407"/>
                    <a:gd name="connsiteX0" fmla="*/ 1209005 w 1209005"/>
                    <a:gd name="connsiteY0" fmla="*/ 208756 h 1488945"/>
                    <a:gd name="connsiteX1" fmla="*/ 754987 w 1209005"/>
                    <a:gd name="connsiteY1" fmla="*/ 1351753 h 1488945"/>
                    <a:gd name="connsiteX2" fmla="*/ 39652 w 1209005"/>
                    <a:gd name="connsiteY2" fmla="*/ 1262048 h 1488945"/>
                    <a:gd name="connsiteX3" fmla="*/ 129692 w 1209005"/>
                    <a:gd name="connsiteY3" fmla="*/ 664779 h 1488945"/>
                    <a:gd name="connsiteX4" fmla="*/ 698990 w 1209005"/>
                    <a:gd name="connsiteY4" fmla="*/ 435783 h 1488945"/>
                    <a:gd name="connsiteX5" fmla="*/ 972200 w 1209005"/>
                    <a:gd name="connsiteY5" fmla="*/ 57296 h 1488945"/>
                    <a:gd name="connsiteX6" fmla="*/ 1053256 w 1209005"/>
                    <a:gd name="connsiteY6" fmla="*/ 251 h 1488945"/>
                    <a:gd name="connsiteX7" fmla="*/ 1172329 w 1209005"/>
                    <a:gd name="connsiteY7" fmla="*/ 59036 h 1488945"/>
                    <a:gd name="connsiteX0" fmla="*/ 1209005 w 1209005"/>
                    <a:gd name="connsiteY0" fmla="*/ 208756 h 1488945"/>
                    <a:gd name="connsiteX1" fmla="*/ 754987 w 1209005"/>
                    <a:gd name="connsiteY1" fmla="*/ 1351753 h 1488945"/>
                    <a:gd name="connsiteX2" fmla="*/ 39652 w 1209005"/>
                    <a:gd name="connsiteY2" fmla="*/ 1262048 h 1488945"/>
                    <a:gd name="connsiteX3" fmla="*/ 129692 w 1209005"/>
                    <a:gd name="connsiteY3" fmla="*/ 664779 h 1488945"/>
                    <a:gd name="connsiteX4" fmla="*/ 698990 w 1209005"/>
                    <a:gd name="connsiteY4" fmla="*/ 435783 h 1488945"/>
                    <a:gd name="connsiteX5" fmla="*/ 972200 w 1209005"/>
                    <a:gd name="connsiteY5" fmla="*/ 57296 h 1488945"/>
                    <a:gd name="connsiteX6" fmla="*/ 1053256 w 1209005"/>
                    <a:gd name="connsiteY6" fmla="*/ 251 h 1488945"/>
                    <a:gd name="connsiteX7" fmla="*/ 1174841 w 1209005"/>
                    <a:gd name="connsiteY7" fmla="*/ 59036 h 1488945"/>
                    <a:gd name="connsiteX0" fmla="*/ 1209005 w 1209005"/>
                    <a:gd name="connsiteY0" fmla="*/ 208756 h 1488945"/>
                    <a:gd name="connsiteX1" fmla="*/ 754987 w 1209005"/>
                    <a:gd name="connsiteY1" fmla="*/ 1351753 h 1488945"/>
                    <a:gd name="connsiteX2" fmla="*/ 39652 w 1209005"/>
                    <a:gd name="connsiteY2" fmla="*/ 1262048 h 1488945"/>
                    <a:gd name="connsiteX3" fmla="*/ 129692 w 1209005"/>
                    <a:gd name="connsiteY3" fmla="*/ 664779 h 1488945"/>
                    <a:gd name="connsiteX4" fmla="*/ 698990 w 1209005"/>
                    <a:gd name="connsiteY4" fmla="*/ 435783 h 1488945"/>
                    <a:gd name="connsiteX5" fmla="*/ 972200 w 1209005"/>
                    <a:gd name="connsiteY5" fmla="*/ 57296 h 1488945"/>
                    <a:gd name="connsiteX6" fmla="*/ 1053256 w 1209005"/>
                    <a:gd name="connsiteY6" fmla="*/ 251 h 1488945"/>
                    <a:gd name="connsiteX7" fmla="*/ 1174841 w 1209005"/>
                    <a:gd name="connsiteY7" fmla="*/ 59036 h 1488945"/>
                    <a:gd name="connsiteX0" fmla="*/ 1209005 w 1209005"/>
                    <a:gd name="connsiteY0" fmla="*/ 204535 h 1484724"/>
                    <a:gd name="connsiteX1" fmla="*/ 754987 w 1209005"/>
                    <a:gd name="connsiteY1" fmla="*/ 1347532 h 1484724"/>
                    <a:gd name="connsiteX2" fmla="*/ 39652 w 1209005"/>
                    <a:gd name="connsiteY2" fmla="*/ 1257827 h 1484724"/>
                    <a:gd name="connsiteX3" fmla="*/ 129692 w 1209005"/>
                    <a:gd name="connsiteY3" fmla="*/ 660558 h 1484724"/>
                    <a:gd name="connsiteX4" fmla="*/ 698990 w 1209005"/>
                    <a:gd name="connsiteY4" fmla="*/ 431562 h 1484724"/>
                    <a:gd name="connsiteX5" fmla="*/ 972200 w 1209005"/>
                    <a:gd name="connsiteY5" fmla="*/ 53075 h 1484724"/>
                    <a:gd name="connsiteX6" fmla="*/ 1058280 w 1209005"/>
                    <a:gd name="connsiteY6" fmla="*/ 1055 h 1484724"/>
                    <a:gd name="connsiteX7" fmla="*/ 1174841 w 1209005"/>
                    <a:gd name="connsiteY7" fmla="*/ 54815 h 1484724"/>
                    <a:gd name="connsiteX0" fmla="*/ 1209005 w 1209005"/>
                    <a:gd name="connsiteY0" fmla="*/ 204535 h 1484724"/>
                    <a:gd name="connsiteX1" fmla="*/ 754987 w 1209005"/>
                    <a:gd name="connsiteY1" fmla="*/ 1347532 h 1484724"/>
                    <a:gd name="connsiteX2" fmla="*/ 39652 w 1209005"/>
                    <a:gd name="connsiteY2" fmla="*/ 1257827 h 1484724"/>
                    <a:gd name="connsiteX3" fmla="*/ 129692 w 1209005"/>
                    <a:gd name="connsiteY3" fmla="*/ 660558 h 1484724"/>
                    <a:gd name="connsiteX4" fmla="*/ 698990 w 1209005"/>
                    <a:gd name="connsiteY4" fmla="*/ 431562 h 1484724"/>
                    <a:gd name="connsiteX5" fmla="*/ 972200 w 1209005"/>
                    <a:gd name="connsiteY5" fmla="*/ 53075 h 1484724"/>
                    <a:gd name="connsiteX6" fmla="*/ 1058280 w 1209005"/>
                    <a:gd name="connsiteY6" fmla="*/ 1055 h 1484724"/>
                    <a:gd name="connsiteX7" fmla="*/ 1174841 w 1209005"/>
                    <a:gd name="connsiteY7" fmla="*/ 54815 h 1484724"/>
                    <a:gd name="connsiteX8" fmla="*/ 1209005 w 1209005"/>
                    <a:gd name="connsiteY8" fmla="*/ 204535 h 1484724"/>
                    <a:gd name="connsiteX0" fmla="*/ 1209005 w 1219650"/>
                    <a:gd name="connsiteY0" fmla="*/ 204535 h 1484724"/>
                    <a:gd name="connsiteX1" fmla="*/ 754987 w 1219650"/>
                    <a:gd name="connsiteY1" fmla="*/ 1347532 h 1484724"/>
                    <a:gd name="connsiteX2" fmla="*/ 39652 w 1219650"/>
                    <a:gd name="connsiteY2" fmla="*/ 1257827 h 1484724"/>
                    <a:gd name="connsiteX3" fmla="*/ 129692 w 1219650"/>
                    <a:gd name="connsiteY3" fmla="*/ 660558 h 1484724"/>
                    <a:gd name="connsiteX4" fmla="*/ 698990 w 1219650"/>
                    <a:gd name="connsiteY4" fmla="*/ 431562 h 1484724"/>
                    <a:gd name="connsiteX5" fmla="*/ 972200 w 1219650"/>
                    <a:gd name="connsiteY5" fmla="*/ 53075 h 1484724"/>
                    <a:gd name="connsiteX6" fmla="*/ 1058280 w 1219650"/>
                    <a:gd name="connsiteY6" fmla="*/ 1055 h 1484724"/>
                    <a:gd name="connsiteX7" fmla="*/ 1174841 w 1219650"/>
                    <a:gd name="connsiteY7" fmla="*/ 54815 h 1484724"/>
                    <a:gd name="connsiteX8" fmla="*/ 1209005 w 1219650"/>
                    <a:gd name="connsiteY8" fmla="*/ 204535 h 1484724"/>
                    <a:gd name="connsiteX0" fmla="*/ 1209005 w 1221321"/>
                    <a:gd name="connsiteY0" fmla="*/ 204535 h 1484724"/>
                    <a:gd name="connsiteX1" fmla="*/ 754987 w 1221321"/>
                    <a:gd name="connsiteY1" fmla="*/ 1347532 h 1484724"/>
                    <a:gd name="connsiteX2" fmla="*/ 39652 w 1221321"/>
                    <a:gd name="connsiteY2" fmla="*/ 1257827 h 1484724"/>
                    <a:gd name="connsiteX3" fmla="*/ 129692 w 1221321"/>
                    <a:gd name="connsiteY3" fmla="*/ 660558 h 1484724"/>
                    <a:gd name="connsiteX4" fmla="*/ 698990 w 1221321"/>
                    <a:gd name="connsiteY4" fmla="*/ 431562 h 1484724"/>
                    <a:gd name="connsiteX5" fmla="*/ 972200 w 1221321"/>
                    <a:gd name="connsiteY5" fmla="*/ 53075 h 1484724"/>
                    <a:gd name="connsiteX6" fmla="*/ 1058280 w 1221321"/>
                    <a:gd name="connsiteY6" fmla="*/ 1055 h 1484724"/>
                    <a:gd name="connsiteX7" fmla="*/ 1174841 w 1221321"/>
                    <a:gd name="connsiteY7" fmla="*/ 54815 h 1484724"/>
                    <a:gd name="connsiteX8" fmla="*/ 1209005 w 1221321"/>
                    <a:gd name="connsiteY8" fmla="*/ 204535 h 1484724"/>
                    <a:gd name="connsiteX0" fmla="*/ 1209005 w 1221321"/>
                    <a:gd name="connsiteY0" fmla="*/ 204535 h 1484724"/>
                    <a:gd name="connsiteX1" fmla="*/ 754987 w 1221321"/>
                    <a:gd name="connsiteY1" fmla="*/ 1347532 h 1484724"/>
                    <a:gd name="connsiteX2" fmla="*/ 39652 w 1221321"/>
                    <a:gd name="connsiteY2" fmla="*/ 1257827 h 1484724"/>
                    <a:gd name="connsiteX3" fmla="*/ 129692 w 1221321"/>
                    <a:gd name="connsiteY3" fmla="*/ 660558 h 1484724"/>
                    <a:gd name="connsiteX4" fmla="*/ 698990 w 1221321"/>
                    <a:gd name="connsiteY4" fmla="*/ 431562 h 1484724"/>
                    <a:gd name="connsiteX5" fmla="*/ 972200 w 1221321"/>
                    <a:gd name="connsiteY5" fmla="*/ 53075 h 1484724"/>
                    <a:gd name="connsiteX6" fmla="*/ 1058280 w 1221321"/>
                    <a:gd name="connsiteY6" fmla="*/ 1055 h 1484724"/>
                    <a:gd name="connsiteX7" fmla="*/ 1174841 w 1221321"/>
                    <a:gd name="connsiteY7" fmla="*/ 54815 h 1484724"/>
                    <a:gd name="connsiteX8" fmla="*/ 1209005 w 1221321"/>
                    <a:gd name="connsiteY8" fmla="*/ 204535 h 1484724"/>
                    <a:gd name="connsiteX0" fmla="*/ 1209005 w 1221321"/>
                    <a:gd name="connsiteY0" fmla="*/ 204535 h 1484724"/>
                    <a:gd name="connsiteX1" fmla="*/ 754987 w 1221321"/>
                    <a:gd name="connsiteY1" fmla="*/ 1347532 h 1484724"/>
                    <a:gd name="connsiteX2" fmla="*/ 39652 w 1221321"/>
                    <a:gd name="connsiteY2" fmla="*/ 1257827 h 1484724"/>
                    <a:gd name="connsiteX3" fmla="*/ 129692 w 1221321"/>
                    <a:gd name="connsiteY3" fmla="*/ 660558 h 1484724"/>
                    <a:gd name="connsiteX4" fmla="*/ 698990 w 1221321"/>
                    <a:gd name="connsiteY4" fmla="*/ 431562 h 1484724"/>
                    <a:gd name="connsiteX5" fmla="*/ 972200 w 1221321"/>
                    <a:gd name="connsiteY5" fmla="*/ 53075 h 1484724"/>
                    <a:gd name="connsiteX6" fmla="*/ 1058280 w 1221321"/>
                    <a:gd name="connsiteY6" fmla="*/ 1055 h 1484724"/>
                    <a:gd name="connsiteX7" fmla="*/ 1174841 w 1221321"/>
                    <a:gd name="connsiteY7" fmla="*/ 54815 h 1484724"/>
                    <a:gd name="connsiteX8" fmla="*/ 1209005 w 1221321"/>
                    <a:gd name="connsiteY8" fmla="*/ 204535 h 1484724"/>
                    <a:gd name="connsiteX0" fmla="*/ 1209005 w 1217081"/>
                    <a:gd name="connsiteY0" fmla="*/ 204535 h 1484724"/>
                    <a:gd name="connsiteX1" fmla="*/ 754987 w 1217081"/>
                    <a:gd name="connsiteY1" fmla="*/ 1347532 h 1484724"/>
                    <a:gd name="connsiteX2" fmla="*/ 39652 w 1217081"/>
                    <a:gd name="connsiteY2" fmla="*/ 1257827 h 1484724"/>
                    <a:gd name="connsiteX3" fmla="*/ 129692 w 1217081"/>
                    <a:gd name="connsiteY3" fmla="*/ 660558 h 1484724"/>
                    <a:gd name="connsiteX4" fmla="*/ 698990 w 1217081"/>
                    <a:gd name="connsiteY4" fmla="*/ 431562 h 1484724"/>
                    <a:gd name="connsiteX5" fmla="*/ 972200 w 1217081"/>
                    <a:gd name="connsiteY5" fmla="*/ 53075 h 1484724"/>
                    <a:gd name="connsiteX6" fmla="*/ 1058280 w 1217081"/>
                    <a:gd name="connsiteY6" fmla="*/ 1055 h 1484724"/>
                    <a:gd name="connsiteX7" fmla="*/ 1174841 w 1217081"/>
                    <a:gd name="connsiteY7" fmla="*/ 54815 h 1484724"/>
                    <a:gd name="connsiteX8" fmla="*/ 1209005 w 1217081"/>
                    <a:gd name="connsiteY8" fmla="*/ 204535 h 1484724"/>
                    <a:gd name="connsiteX0" fmla="*/ 1209005 w 1220251"/>
                    <a:gd name="connsiteY0" fmla="*/ 204535 h 1484724"/>
                    <a:gd name="connsiteX1" fmla="*/ 754987 w 1220251"/>
                    <a:gd name="connsiteY1" fmla="*/ 1347532 h 1484724"/>
                    <a:gd name="connsiteX2" fmla="*/ 39652 w 1220251"/>
                    <a:gd name="connsiteY2" fmla="*/ 1257827 h 1484724"/>
                    <a:gd name="connsiteX3" fmla="*/ 129692 w 1220251"/>
                    <a:gd name="connsiteY3" fmla="*/ 660558 h 1484724"/>
                    <a:gd name="connsiteX4" fmla="*/ 698990 w 1220251"/>
                    <a:gd name="connsiteY4" fmla="*/ 431562 h 1484724"/>
                    <a:gd name="connsiteX5" fmla="*/ 972200 w 1220251"/>
                    <a:gd name="connsiteY5" fmla="*/ 53075 h 1484724"/>
                    <a:gd name="connsiteX6" fmla="*/ 1058280 w 1220251"/>
                    <a:gd name="connsiteY6" fmla="*/ 1055 h 1484724"/>
                    <a:gd name="connsiteX7" fmla="*/ 1174841 w 1220251"/>
                    <a:gd name="connsiteY7" fmla="*/ 54815 h 1484724"/>
                    <a:gd name="connsiteX8" fmla="*/ 1209005 w 1220251"/>
                    <a:gd name="connsiteY8" fmla="*/ 204535 h 1484724"/>
                    <a:gd name="connsiteX0" fmla="*/ 1209005 w 1218130"/>
                    <a:gd name="connsiteY0" fmla="*/ 204535 h 1484724"/>
                    <a:gd name="connsiteX1" fmla="*/ 754987 w 1218130"/>
                    <a:gd name="connsiteY1" fmla="*/ 1347532 h 1484724"/>
                    <a:gd name="connsiteX2" fmla="*/ 39652 w 1218130"/>
                    <a:gd name="connsiteY2" fmla="*/ 1257827 h 1484724"/>
                    <a:gd name="connsiteX3" fmla="*/ 129692 w 1218130"/>
                    <a:gd name="connsiteY3" fmla="*/ 660558 h 1484724"/>
                    <a:gd name="connsiteX4" fmla="*/ 698990 w 1218130"/>
                    <a:gd name="connsiteY4" fmla="*/ 431562 h 1484724"/>
                    <a:gd name="connsiteX5" fmla="*/ 972200 w 1218130"/>
                    <a:gd name="connsiteY5" fmla="*/ 53075 h 1484724"/>
                    <a:gd name="connsiteX6" fmla="*/ 1058280 w 1218130"/>
                    <a:gd name="connsiteY6" fmla="*/ 1055 h 1484724"/>
                    <a:gd name="connsiteX7" fmla="*/ 1174841 w 1218130"/>
                    <a:gd name="connsiteY7" fmla="*/ 54815 h 1484724"/>
                    <a:gd name="connsiteX8" fmla="*/ 1209005 w 1218130"/>
                    <a:gd name="connsiteY8" fmla="*/ 204535 h 1484724"/>
                    <a:gd name="connsiteX0" fmla="*/ 1209005 w 1218130"/>
                    <a:gd name="connsiteY0" fmla="*/ 204535 h 1484724"/>
                    <a:gd name="connsiteX1" fmla="*/ 754987 w 1218130"/>
                    <a:gd name="connsiteY1" fmla="*/ 1347532 h 1484724"/>
                    <a:gd name="connsiteX2" fmla="*/ 39652 w 1218130"/>
                    <a:gd name="connsiteY2" fmla="*/ 1257827 h 1484724"/>
                    <a:gd name="connsiteX3" fmla="*/ 129692 w 1218130"/>
                    <a:gd name="connsiteY3" fmla="*/ 660558 h 1484724"/>
                    <a:gd name="connsiteX4" fmla="*/ 698990 w 1218130"/>
                    <a:gd name="connsiteY4" fmla="*/ 431562 h 1484724"/>
                    <a:gd name="connsiteX5" fmla="*/ 972200 w 1218130"/>
                    <a:gd name="connsiteY5" fmla="*/ 53075 h 1484724"/>
                    <a:gd name="connsiteX6" fmla="*/ 1058280 w 1218130"/>
                    <a:gd name="connsiteY6" fmla="*/ 1055 h 1484724"/>
                    <a:gd name="connsiteX7" fmla="*/ 1174841 w 1218130"/>
                    <a:gd name="connsiteY7" fmla="*/ 54815 h 1484724"/>
                    <a:gd name="connsiteX8" fmla="*/ 1209005 w 1218130"/>
                    <a:gd name="connsiteY8" fmla="*/ 204535 h 1484724"/>
                    <a:gd name="connsiteX0" fmla="*/ 1206493 w 1216013"/>
                    <a:gd name="connsiteY0" fmla="*/ 204535 h 1484724"/>
                    <a:gd name="connsiteX1" fmla="*/ 754987 w 1216013"/>
                    <a:gd name="connsiteY1" fmla="*/ 1347532 h 1484724"/>
                    <a:gd name="connsiteX2" fmla="*/ 39652 w 1216013"/>
                    <a:gd name="connsiteY2" fmla="*/ 1257827 h 1484724"/>
                    <a:gd name="connsiteX3" fmla="*/ 129692 w 1216013"/>
                    <a:gd name="connsiteY3" fmla="*/ 660558 h 1484724"/>
                    <a:gd name="connsiteX4" fmla="*/ 698990 w 1216013"/>
                    <a:gd name="connsiteY4" fmla="*/ 431562 h 1484724"/>
                    <a:gd name="connsiteX5" fmla="*/ 972200 w 1216013"/>
                    <a:gd name="connsiteY5" fmla="*/ 53075 h 1484724"/>
                    <a:gd name="connsiteX6" fmla="*/ 1058280 w 1216013"/>
                    <a:gd name="connsiteY6" fmla="*/ 1055 h 1484724"/>
                    <a:gd name="connsiteX7" fmla="*/ 1174841 w 1216013"/>
                    <a:gd name="connsiteY7" fmla="*/ 54815 h 1484724"/>
                    <a:gd name="connsiteX8" fmla="*/ 1206493 w 1216013"/>
                    <a:gd name="connsiteY8" fmla="*/ 204535 h 1484724"/>
                    <a:gd name="connsiteX0" fmla="*/ 1206493 w 1221416"/>
                    <a:gd name="connsiteY0" fmla="*/ 204535 h 1484724"/>
                    <a:gd name="connsiteX1" fmla="*/ 754987 w 1221416"/>
                    <a:gd name="connsiteY1" fmla="*/ 1347532 h 1484724"/>
                    <a:gd name="connsiteX2" fmla="*/ 39652 w 1221416"/>
                    <a:gd name="connsiteY2" fmla="*/ 1257827 h 1484724"/>
                    <a:gd name="connsiteX3" fmla="*/ 129692 w 1221416"/>
                    <a:gd name="connsiteY3" fmla="*/ 660558 h 1484724"/>
                    <a:gd name="connsiteX4" fmla="*/ 698990 w 1221416"/>
                    <a:gd name="connsiteY4" fmla="*/ 431562 h 1484724"/>
                    <a:gd name="connsiteX5" fmla="*/ 972200 w 1221416"/>
                    <a:gd name="connsiteY5" fmla="*/ 53075 h 1484724"/>
                    <a:gd name="connsiteX6" fmla="*/ 1058280 w 1221416"/>
                    <a:gd name="connsiteY6" fmla="*/ 1055 h 1484724"/>
                    <a:gd name="connsiteX7" fmla="*/ 1174841 w 1221416"/>
                    <a:gd name="connsiteY7" fmla="*/ 54815 h 1484724"/>
                    <a:gd name="connsiteX8" fmla="*/ 1206493 w 1221416"/>
                    <a:gd name="connsiteY8" fmla="*/ 204535 h 1484724"/>
                    <a:gd name="connsiteX0" fmla="*/ 1206493 w 1214948"/>
                    <a:gd name="connsiteY0" fmla="*/ 204535 h 1484724"/>
                    <a:gd name="connsiteX1" fmla="*/ 754987 w 1214948"/>
                    <a:gd name="connsiteY1" fmla="*/ 1347532 h 1484724"/>
                    <a:gd name="connsiteX2" fmla="*/ 39652 w 1214948"/>
                    <a:gd name="connsiteY2" fmla="*/ 1257827 h 1484724"/>
                    <a:gd name="connsiteX3" fmla="*/ 129692 w 1214948"/>
                    <a:gd name="connsiteY3" fmla="*/ 660558 h 1484724"/>
                    <a:gd name="connsiteX4" fmla="*/ 698990 w 1214948"/>
                    <a:gd name="connsiteY4" fmla="*/ 431562 h 1484724"/>
                    <a:gd name="connsiteX5" fmla="*/ 972200 w 1214948"/>
                    <a:gd name="connsiteY5" fmla="*/ 53075 h 1484724"/>
                    <a:gd name="connsiteX6" fmla="*/ 1058280 w 1214948"/>
                    <a:gd name="connsiteY6" fmla="*/ 1055 h 1484724"/>
                    <a:gd name="connsiteX7" fmla="*/ 1174841 w 1214948"/>
                    <a:gd name="connsiteY7" fmla="*/ 54815 h 1484724"/>
                    <a:gd name="connsiteX8" fmla="*/ 1206493 w 1214948"/>
                    <a:gd name="connsiteY8" fmla="*/ 204535 h 1484724"/>
                    <a:gd name="connsiteX0" fmla="*/ 1206493 w 1295594"/>
                    <a:gd name="connsiteY0" fmla="*/ 204535 h 1484724"/>
                    <a:gd name="connsiteX1" fmla="*/ 754987 w 1295594"/>
                    <a:gd name="connsiteY1" fmla="*/ 1347532 h 1484724"/>
                    <a:gd name="connsiteX2" fmla="*/ 39652 w 1295594"/>
                    <a:gd name="connsiteY2" fmla="*/ 1257827 h 1484724"/>
                    <a:gd name="connsiteX3" fmla="*/ 129692 w 1295594"/>
                    <a:gd name="connsiteY3" fmla="*/ 660558 h 1484724"/>
                    <a:gd name="connsiteX4" fmla="*/ 698990 w 1295594"/>
                    <a:gd name="connsiteY4" fmla="*/ 431562 h 1484724"/>
                    <a:gd name="connsiteX5" fmla="*/ 972200 w 1295594"/>
                    <a:gd name="connsiteY5" fmla="*/ 53075 h 1484724"/>
                    <a:gd name="connsiteX6" fmla="*/ 1058280 w 1295594"/>
                    <a:gd name="connsiteY6" fmla="*/ 1055 h 1484724"/>
                    <a:gd name="connsiteX7" fmla="*/ 1291387 w 1295594"/>
                    <a:gd name="connsiteY7" fmla="*/ 54206 h 1484724"/>
                    <a:gd name="connsiteX8" fmla="*/ 1206493 w 1295594"/>
                    <a:gd name="connsiteY8" fmla="*/ 204535 h 1484724"/>
                    <a:gd name="connsiteX0" fmla="*/ 967532 w 1292650"/>
                    <a:gd name="connsiteY0" fmla="*/ 591788 h 1484724"/>
                    <a:gd name="connsiteX1" fmla="*/ 754987 w 1292650"/>
                    <a:gd name="connsiteY1" fmla="*/ 1347532 h 1484724"/>
                    <a:gd name="connsiteX2" fmla="*/ 39652 w 1292650"/>
                    <a:gd name="connsiteY2" fmla="*/ 1257827 h 1484724"/>
                    <a:gd name="connsiteX3" fmla="*/ 129692 w 1292650"/>
                    <a:gd name="connsiteY3" fmla="*/ 660558 h 1484724"/>
                    <a:gd name="connsiteX4" fmla="*/ 698990 w 1292650"/>
                    <a:gd name="connsiteY4" fmla="*/ 431562 h 1484724"/>
                    <a:gd name="connsiteX5" fmla="*/ 972200 w 1292650"/>
                    <a:gd name="connsiteY5" fmla="*/ 53075 h 1484724"/>
                    <a:gd name="connsiteX6" fmla="*/ 1058280 w 1292650"/>
                    <a:gd name="connsiteY6" fmla="*/ 1055 h 1484724"/>
                    <a:gd name="connsiteX7" fmla="*/ 1291387 w 1292650"/>
                    <a:gd name="connsiteY7" fmla="*/ 54206 h 1484724"/>
                    <a:gd name="connsiteX8" fmla="*/ 967532 w 1292650"/>
                    <a:gd name="connsiteY8" fmla="*/ 591788 h 1484724"/>
                    <a:gd name="connsiteX0" fmla="*/ 967532 w 1296239"/>
                    <a:gd name="connsiteY0" fmla="*/ 591788 h 1484724"/>
                    <a:gd name="connsiteX1" fmla="*/ 754987 w 1296239"/>
                    <a:gd name="connsiteY1" fmla="*/ 1347532 h 1484724"/>
                    <a:gd name="connsiteX2" fmla="*/ 39652 w 1296239"/>
                    <a:gd name="connsiteY2" fmla="*/ 1257827 h 1484724"/>
                    <a:gd name="connsiteX3" fmla="*/ 129692 w 1296239"/>
                    <a:gd name="connsiteY3" fmla="*/ 660558 h 1484724"/>
                    <a:gd name="connsiteX4" fmla="*/ 698990 w 1296239"/>
                    <a:gd name="connsiteY4" fmla="*/ 431562 h 1484724"/>
                    <a:gd name="connsiteX5" fmla="*/ 972200 w 1296239"/>
                    <a:gd name="connsiteY5" fmla="*/ 53075 h 1484724"/>
                    <a:gd name="connsiteX6" fmla="*/ 1058280 w 1296239"/>
                    <a:gd name="connsiteY6" fmla="*/ 1055 h 1484724"/>
                    <a:gd name="connsiteX7" fmla="*/ 1294989 w 1296239"/>
                    <a:gd name="connsiteY7" fmla="*/ 198469 h 1484724"/>
                    <a:gd name="connsiteX8" fmla="*/ 967532 w 1296239"/>
                    <a:gd name="connsiteY8" fmla="*/ 591788 h 1484724"/>
                    <a:gd name="connsiteX0" fmla="*/ 967532 w 1296239"/>
                    <a:gd name="connsiteY0" fmla="*/ 557878 h 1450814"/>
                    <a:gd name="connsiteX1" fmla="*/ 754987 w 1296239"/>
                    <a:gd name="connsiteY1" fmla="*/ 1313622 h 1450814"/>
                    <a:gd name="connsiteX2" fmla="*/ 39652 w 1296239"/>
                    <a:gd name="connsiteY2" fmla="*/ 1223917 h 1450814"/>
                    <a:gd name="connsiteX3" fmla="*/ 129692 w 1296239"/>
                    <a:gd name="connsiteY3" fmla="*/ 626648 h 1450814"/>
                    <a:gd name="connsiteX4" fmla="*/ 698990 w 1296239"/>
                    <a:gd name="connsiteY4" fmla="*/ 397652 h 1450814"/>
                    <a:gd name="connsiteX5" fmla="*/ 972200 w 1296239"/>
                    <a:gd name="connsiteY5" fmla="*/ 19165 h 1450814"/>
                    <a:gd name="connsiteX6" fmla="*/ 1212172 w 1296239"/>
                    <a:gd name="connsiteY6" fmla="*/ 78091 h 1450814"/>
                    <a:gd name="connsiteX7" fmla="*/ 1294989 w 1296239"/>
                    <a:gd name="connsiteY7" fmla="*/ 164559 h 1450814"/>
                    <a:gd name="connsiteX8" fmla="*/ 967532 w 1296239"/>
                    <a:gd name="connsiteY8" fmla="*/ 557878 h 1450814"/>
                    <a:gd name="connsiteX0" fmla="*/ 967532 w 1296239"/>
                    <a:gd name="connsiteY0" fmla="*/ 479787 h 1372723"/>
                    <a:gd name="connsiteX1" fmla="*/ 754987 w 1296239"/>
                    <a:gd name="connsiteY1" fmla="*/ 1235531 h 1372723"/>
                    <a:gd name="connsiteX2" fmla="*/ 39652 w 1296239"/>
                    <a:gd name="connsiteY2" fmla="*/ 1145826 h 1372723"/>
                    <a:gd name="connsiteX3" fmla="*/ 129692 w 1296239"/>
                    <a:gd name="connsiteY3" fmla="*/ 548557 h 1372723"/>
                    <a:gd name="connsiteX4" fmla="*/ 698990 w 1296239"/>
                    <a:gd name="connsiteY4" fmla="*/ 319561 h 1372723"/>
                    <a:gd name="connsiteX5" fmla="*/ 915019 w 1296239"/>
                    <a:gd name="connsiteY5" fmla="*/ 95661 h 1372723"/>
                    <a:gd name="connsiteX6" fmla="*/ 1212172 w 1296239"/>
                    <a:gd name="connsiteY6" fmla="*/ 0 h 1372723"/>
                    <a:gd name="connsiteX7" fmla="*/ 1294989 w 1296239"/>
                    <a:gd name="connsiteY7" fmla="*/ 86468 h 1372723"/>
                    <a:gd name="connsiteX8" fmla="*/ 967532 w 1296239"/>
                    <a:gd name="connsiteY8" fmla="*/ 479787 h 1372723"/>
                    <a:gd name="connsiteX0" fmla="*/ 967532 w 1296239"/>
                    <a:gd name="connsiteY0" fmla="*/ 479787 h 1372723"/>
                    <a:gd name="connsiteX1" fmla="*/ 754987 w 1296239"/>
                    <a:gd name="connsiteY1" fmla="*/ 1235531 h 1372723"/>
                    <a:gd name="connsiteX2" fmla="*/ 39652 w 1296239"/>
                    <a:gd name="connsiteY2" fmla="*/ 1145826 h 1372723"/>
                    <a:gd name="connsiteX3" fmla="*/ 129692 w 1296239"/>
                    <a:gd name="connsiteY3" fmla="*/ 548557 h 1372723"/>
                    <a:gd name="connsiteX4" fmla="*/ 698990 w 1296239"/>
                    <a:gd name="connsiteY4" fmla="*/ 319561 h 1372723"/>
                    <a:gd name="connsiteX5" fmla="*/ 1212172 w 1296239"/>
                    <a:gd name="connsiteY5" fmla="*/ 0 h 1372723"/>
                    <a:gd name="connsiteX6" fmla="*/ 1294989 w 1296239"/>
                    <a:gd name="connsiteY6" fmla="*/ 86468 h 1372723"/>
                    <a:gd name="connsiteX7" fmla="*/ 967532 w 1296239"/>
                    <a:gd name="connsiteY7" fmla="*/ 479787 h 1372723"/>
                    <a:gd name="connsiteX0" fmla="*/ 985409 w 1314116"/>
                    <a:gd name="connsiteY0" fmla="*/ 537140 h 1430076"/>
                    <a:gd name="connsiteX1" fmla="*/ 772864 w 1314116"/>
                    <a:gd name="connsiteY1" fmla="*/ 1292884 h 1430076"/>
                    <a:gd name="connsiteX2" fmla="*/ 57529 w 1314116"/>
                    <a:gd name="connsiteY2" fmla="*/ 1203179 h 1430076"/>
                    <a:gd name="connsiteX3" fmla="*/ 147569 w 1314116"/>
                    <a:gd name="connsiteY3" fmla="*/ 605910 h 1430076"/>
                    <a:gd name="connsiteX4" fmla="*/ 1134800 w 1314116"/>
                    <a:gd name="connsiteY4" fmla="*/ 28821 h 1430076"/>
                    <a:gd name="connsiteX5" fmla="*/ 1230049 w 1314116"/>
                    <a:gd name="connsiteY5" fmla="*/ 57353 h 1430076"/>
                    <a:gd name="connsiteX6" fmla="*/ 1312866 w 1314116"/>
                    <a:gd name="connsiteY6" fmla="*/ 143821 h 1430076"/>
                    <a:gd name="connsiteX7" fmla="*/ 985409 w 1314116"/>
                    <a:gd name="connsiteY7" fmla="*/ 537140 h 1430076"/>
                    <a:gd name="connsiteX0" fmla="*/ 1134800 w 1314116"/>
                    <a:gd name="connsiteY0" fmla="*/ 28821 h 1430076"/>
                    <a:gd name="connsiteX1" fmla="*/ 1230049 w 1314116"/>
                    <a:gd name="connsiteY1" fmla="*/ 57353 h 1430076"/>
                    <a:gd name="connsiteX2" fmla="*/ 1312866 w 1314116"/>
                    <a:gd name="connsiteY2" fmla="*/ 143821 h 1430076"/>
                    <a:gd name="connsiteX3" fmla="*/ 985409 w 1314116"/>
                    <a:gd name="connsiteY3" fmla="*/ 537140 h 1430076"/>
                    <a:gd name="connsiteX4" fmla="*/ 772864 w 1314116"/>
                    <a:gd name="connsiteY4" fmla="*/ 1292884 h 1430076"/>
                    <a:gd name="connsiteX5" fmla="*/ 57529 w 1314116"/>
                    <a:gd name="connsiteY5" fmla="*/ 1203179 h 1430076"/>
                    <a:gd name="connsiteX6" fmla="*/ 147569 w 1314116"/>
                    <a:gd name="connsiteY6" fmla="*/ 605910 h 1430076"/>
                    <a:gd name="connsiteX7" fmla="*/ 1226240 w 1314116"/>
                    <a:gd name="connsiteY7" fmla="*/ 120261 h 1430076"/>
                    <a:gd name="connsiteX0" fmla="*/ 1230049 w 1314116"/>
                    <a:gd name="connsiteY0" fmla="*/ 0 h 1372723"/>
                    <a:gd name="connsiteX1" fmla="*/ 1312866 w 1314116"/>
                    <a:gd name="connsiteY1" fmla="*/ 86468 h 1372723"/>
                    <a:gd name="connsiteX2" fmla="*/ 985409 w 1314116"/>
                    <a:gd name="connsiteY2" fmla="*/ 479787 h 1372723"/>
                    <a:gd name="connsiteX3" fmla="*/ 772864 w 1314116"/>
                    <a:gd name="connsiteY3" fmla="*/ 1235531 h 1372723"/>
                    <a:gd name="connsiteX4" fmla="*/ 57529 w 1314116"/>
                    <a:gd name="connsiteY4" fmla="*/ 1145826 h 1372723"/>
                    <a:gd name="connsiteX5" fmla="*/ 147569 w 1314116"/>
                    <a:gd name="connsiteY5" fmla="*/ 548557 h 1372723"/>
                    <a:gd name="connsiteX6" fmla="*/ 1226240 w 1314116"/>
                    <a:gd name="connsiteY6" fmla="*/ 62908 h 1372723"/>
                    <a:gd name="connsiteX0" fmla="*/ 1293084 w 1377151"/>
                    <a:gd name="connsiteY0" fmla="*/ 0 h 1358376"/>
                    <a:gd name="connsiteX1" fmla="*/ 1375901 w 1377151"/>
                    <a:gd name="connsiteY1" fmla="*/ 86468 h 1358376"/>
                    <a:gd name="connsiteX2" fmla="*/ 1048444 w 1377151"/>
                    <a:gd name="connsiteY2" fmla="*/ 479787 h 1358376"/>
                    <a:gd name="connsiteX3" fmla="*/ 835899 w 1377151"/>
                    <a:gd name="connsiteY3" fmla="*/ 1235531 h 1358376"/>
                    <a:gd name="connsiteX4" fmla="*/ 120564 w 1377151"/>
                    <a:gd name="connsiteY4" fmla="*/ 1145826 h 1358376"/>
                    <a:gd name="connsiteX5" fmla="*/ 108988 w 1377151"/>
                    <a:gd name="connsiteY5" fmla="*/ 744530 h 1358376"/>
                    <a:gd name="connsiteX6" fmla="*/ 1289275 w 1377151"/>
                    <a:gd name="connsiteY6" fmla="*/ 62908 h 1358376"/>
                    <a:gd name="connsiteX0" fmla="*/ 1293084 w 1377151"/>
                    <a:gd name="connsiteY0" fmla="*/ 0 h 1358376"/>
                    <a:gd name="connsiteX1" fmla="*/ 1375901 w 1377151"/>
                    <a:gd name="connsiteY1" fmla="*/ 86468 h 1358376"/>
                    <a:gd name="connsiteX2" fmla="*/ 1048444 w 1377151"/>
                    <a:gd name="connsiteY2" fmla="*/ 479787 h 1358376"/>
                    <a:gd name="connsiteX3" fmla="*/ 835899 w 1377151"/>
                    <a:gd name="connsiteY3" fmla="*/ 1235531 h 1358376"/>
                    <a:gd name="connsiteX4" fmla="*/ 120564 w 1377151"/>
                    <a:gd name="connsiteY4" fmla="*/ 1145826 h 1358376"/>
                    <a:gd name="connsiteX5" fmla="*/ 108988 w 1377151"/>
                    <a:gd name="connsiteY5" fmla="*/ 744530 h 1358376"/>
                    <a:gd name="connsiteX6" fmla="*/ 1289275 w 1377151"/>
                    <a:gd name="connsiteY6" fmla="*/ 62908 h 1358376"/>
                    <a:gd name="connsiteX0" fmla="*/ 1296383 w 1380450"/>
                    <a:gd name="connsiteY0" fmla="*/ 0 h 1358376"/>
                    <a:gd name="connsiteX1" fmla="*/ 1379200 w 1380450"/>
                    <a:gd name="connsiteY1" fmla="*/ 86468 h 1358376"/>
                    <a:gd name="connsiteX2" fmla="*/ 1051743 w 1380450"/>
                    <a:gd name="connsiteY2" fmla="*/ 479787 h 1358376"/>
                    <a:gd name="connsiteX3" fmla="*/ 839198 w 1380450"/>
                    <a:gd name="connsiteY3" fmla="*/ 1235531 h 1358376"/>
                    <a:gd name="connsiteX4" fmla="*/ 123863 w 1380450"/>
                    <a:gd name="connsiteY4" fmla="*/ 1145826 h 1358376"/>
                    <a:gd name="connsiteX5" fmla="*/ 112287 w 1380450"/>
                    <a:gd name="connsiteY5" fmla="*/ 744530 h 1358376"/>
                    <a:gd name="connsiteX6" fmla="*/ 1248522 w 1380450"/>
                    <a:gd name="connsiteY6" fmla="*/ 6450 h 1358376"/>
                    <a:gd name="connsiteX0" fmla="*/ 1296383 w 1380450"/>
                    <a:gd name="connsiteY0" fmla="*/ 0 h 1358376"/>
                    <a:gd name="connsiteX1" fmla="*/ 1379200 w 1380450"/>
                    <a:gd name="connsiteY1" fmla="*/ 86468 h 1358376"/>
                    <a:gd name="connsiteX2" fmla="*/ 1051743 w 1380450"/>
                    <a:gd name="connsiteY2" fmla="*/ 479787 h 1358376"/>
                    <a:gd name="connsiteX3" fmla="*/ 839198 w 1380450"/>
                    <a:gd name="connsiteY3" fmla="*/ 1235531 h 1358376"/>
                    <a:gd name="connsiteX4" fmla="*/ 123863 w 1380450"/>
                    <a:gd name="connsiteY4" fmla="*/ 1145826 h 1358376"/>
                    <a:gd name="connsiteX5" fmla="*/ 112287 w 1380450"/>
                    <a:gd name="connsiteY5" fmla="*/ 744530 h 1358376"/>
                    <a:gd name="connsiteX6" fmla="*/ 1248522 w 1380450"/>
                    <a:gd name="connsiteY6" fmla="*/ 6450 h 1358376"/>
                    <a:gd name="connsiteX0" fmla="*/ 1296383 w 1380450"/>
                    <a:gd name="connsiteY0" fmla="*/ 0 h 1358376"/>
                    <a:gd name="connsiteX1" fmla="*/ 1379200 w 1380450"/>
                    <a:gd name="connsiteY1" fmla="*/ 86468 h 1358376"/>
                    <a:gd name="connsiteX2" fmla="*/ 1051743 w 1380450"/>
                    <a:gd name="connsiteY2" fmla="*/ 479787 h 1358376"/>
                    <a:gd name="connsiteX3" fmla="*/ 839198 w 1380450"/>
                    <a:gd name="connsiteY3" fmla="*/ 1235531 h 1358376"/>
                    <a:gd name="connsiteX4" fmla="*/ 123863 w 1380450"/>
                    <a:gd name="connsiteY4" fmla="*/ 1145826 h 1358376"/>
                    <a:gd name="connsiteX5" fmla="*/ 112287 w 1380450"/>
                    <a:gd name="connsiteY5" fmla="*/ 744530 h 1358376"/>
                    <a:gd name="connsiteX6" fmla="*/ 1248522 w 1380450"/>
                    <a:gd name="connsiteY6" fmla="*/ 6450 h 1358376"/>
                    <a:gd name="connsiteX0" fmla="*/ 1284635 w 1368702"/>
                    <a:gd name="connsiteY0" fmla="*/ 0 h 1358376"/>
                    <a:gd name="connsiteX1" fmla="*/ 1367452 w 1368702"/>
                    <a:gd name="connsiteY1" fmla="*/ 86468 h 1358376"/>
                    <a:gd name="connsiteX2" fmla="*/ 1039995 w 1368702"/>
                    <a:gd name="connsiteY2" fmla="*/ 479787 h 1358376"/>
                    <a:gd name="connsiteX3" fmla="*/ 827450 w 1368702"/>
                    <a:gd name="connsiteY3" fmla="*/ 1235531 h 1358376"/>
                    <a:gd name="connsiteX4" fmla="*/ 112115 w 1368702"/>
                    <a:gd name="connsiteY4" fmla="*/ 1145826 h 1358376"/>
                    <a:gd name="connsiteX5" fmla="*/ 100539 w 1368702"/>
                    <a:gd name="connsiteY5" fmla="*/ 744530 h 1358376"/>
                    <a:gd name="connsiteX6" fmla="*/ 1066777 w 1368702"/>
                    <a:gd name="connsiteY6" fmla="*/ 50446 h 1358376"/>
                    <a:gd name="connsiteX0" fmla="*/ 1284635 w 1390874"/>
                    <a:gd name="connsiteY0" fmla="*/ 0 h 1358376"/>
                    <a:gd name="connsiteX1" fmla="*/ 1367452 w 1390874"/>
                    <a:gd name="connsiteY1" fmla="*/ 86468 h 1358376"/>
                    <a:gd name="connsiteX2" fmla="*/ 1377097 w 1390874"/>
                    <a:gd name="connsiteY2" fmla="*/ 165381 h 1358376"/>
                    <a:gd name="connsiteX3" fmla="*/ 827450 w 1390874"/>
                    <a:gd name="connsiteY3" fmla="*/ 1235531 h 1358376"/>
                    <a:gd name="connsiteX4" fmla="*/ 112115 w 1390874"/>
                    <a:gd name="connsiteY4" fmla="*/ 1145826 h 1358376"/>
                    <a:gd name="connsiteX5" fmla="*/ 100539 w 1390874"/>
                    <a:gd name="connsiteY5" fmla="*/ 744530 h 1358376"/>
                    <a:gd name="connsiteX6" fmla="*/ 1066777 w 1390874"/>
                    <a:gd name="connsiteY6" fmla="*/ 50446 h 1358376"/>
                    <a:gd name="connsiteX0" fmla="*/ 1284635 w 1380161"/>
                    <a:gd name="connsiteY0" fmla="*/ 0 h 1358376"/>
                    <a:gd name="connsiteX1" fmla="*/ 1367452 w 1380161"/>
                    <a:gd name="connsiteY1" fmla="*/ 86468 h 1358376"/>
                    <a:gd name="connsiteX2" fmla="*/ 1377097 w 1380161"/>
                    <a:gd name="connsiteY2" fmla="*/ 165381 h 1358376"/>
                    <a:gd name="connsiteX3" fmla="*/ 827450 w 1380161"/>
                    <a:gd name="connsiteY3" fmla="*/ 1235531 h 1358376"/>
                    <a:gd name="connsiteX4" fmla="*/ 112115 w 1380161"/>
                    <a:gd name="connsiteY4" fmla="*/ 1145826 h 1358376"/>
                    <a:gd name="connsiteX5" fmla="*/ 100539 w 1380161"/>
                    <a:gd name="connsiteY5" fmla="*/ 744530 h 1358376"/>
                    <a:gd name="connsiteX6" fmla="*/ 1066777 w 1380161"/>
                    <a:gd name="connsiteY6" fmla="*/ 50446 h 1358376"/>
                    <a:gd name="connsiteX0" fmla="*/ 1284635 w 1380161"/>
                    <a:gd name="connsiteY0" fmla="*/ 0 h 1358376"/>
                    <a:gd name="connsiteX1" fmla="*/ 1367452 w 1380161"/>
                    <a:gd name="connsiteY1" fmla="*/ 86468 h 1358376"/>
                    <a:gd name="connsiteX2" fmla="*/ 1377097 w 1380161"/>
                    <a:gd name="connsiteY2" fmla="*/ 165381 h 1358376"/>
                    <a:gd name="connsiteX3" fmla="*/ 827450 w 1380161"/>
                    <a:gd name="connsiteY3" fmla="*/ 1235531 h 1358376"/>
                    <a:gd name="connsiteX4" fmla="*/ 112115 w 1380161"/>
                    <a:gd name="connsiteY4" fmla="*/ 1145826 h 1358376"/>
                    <a:gd name="connsiteX5" fmla="*/ 100539 w 1380161"/>
                    <a:gd name="connsiteY5" fmla="*/ 744530 h 1358376"/>
                    <a:gd name="connsiteX6" fmla="*/ 1066777 w 1380161"/>
                    <a:gd name="connsiteY6" fmla="*/ 50446 h 1358376"/>
                    <a:gd name="connsiteX0" fmla="*/ 1296657 w 1392183"/>
                    <a:gd name="connsiteY0" fmla="*/ 0 h 1149303"/>
                    <a:gd name="connsiteX1" fmla="*/ 1379474 w 1392183"/>
                    <a:gd name="connsiteY1" fmla="*/ 86468 h 1149303"/>
                    <a:gd name="connsiteX2" fmla="*/ 1389119 w 1392183"/>
                    <a:gd name="connsiteY2" fmla="*/ 165381 h 1149303"/>
                    <a:gd name="connsiteX3" fmla="*/ 1048203 w 1392183"/>
                    <a:gd name="connsiteY3" fmla="*/ 527010 h 1149303"/>
                    <a:gd name="connsiteX4" fmla="*/ 124137 w 1392183"/>
                    <a:gd name="connsiteY4" fmla="*/ 1145826 h 1149303"/>
                    <a:gd name="connsiteX5" fmla="*/ 112561 w 1392183"/>
                    <a:gd name="connsiteY5" fmla="*/ 744530 h 1149303"/>
                    <a:gd name="connsiteX6" fmla="*/ 1078799 w 1392183"/>
                    <a:gd name="connsiteY6" fmla="*/ 50446 h 1149303"/>
                    <a:gd name="connsiteX0" fmla="*/ 1296657 w 1392183"/>
                    <a:gd name="connsiteY0" fmla="*/ 0 h 1149303"/>
                    <a:gd name="connsiteX1" fmla="*/ 1379474 w 1392183"/>
                    <a:gd name="connsiteY1" fmla="*/ 86468 h 1149303"/>
                    <a:gd name="connsiteX2" fmla="*/ 1389119 w 1392183"/>
                    <a:gd name="connsiteY2" fmla="*/ 165381 h 1149303"/>
                    <a:gd name="connsiteX3" fmla="*/ 1048203 w 1392183"/>
                    <a:gd name="connsiteY3" fmla="*/ 527010 h 1149303"/>
                    <a:gd name="connsiteX4" fmla="*/ 124137 w 1392183"/>
                    <a:gd name="connsiteY4" fmla="*/ 1145826 h 1149303"/>
                    <a:gd name="connsiteX5" fmla="*/ 112561 w 1392183"/>
                    <a:gd name="connsiteY5" fmla="*/ 744530 h 1149303"/>
                    <a:gd name="connsiteX6" fmla="*/ 1078799 w 1392183"/>
                    <a:gd name="connsiteY6" fmla="*/ 50446 h 1149303"/>
                    <a:gd name="connsiteX0" fmla="*/ 1296657 w 1392183"/>
                    <a:gd name="connsiteY0" fmla="*/ 0 h 1149303"/>
                    <a:gd name="connsiteX1" fmla="*/ 1379474 w 1392183"/>
                    <a:gd name="connsiteY1" fmla="*/ 86468 h 1149303"/>
                    <a:gd name="connsiteX2" fmla="*/ 1389119 w 1392183"/>
                    <a:gd name="connsiteY2" fmla="*/ 165381 h 1149303"/>
                    <a:gd name="connsiteX3" fmla="*/ 1048203 w 1392183"/>
                    <a:gd name="connsiteY3" fmla="*/ 527010 h 1149303"/>
                    <a:gd name="connsiteX4" fmla="*/ 124137 w 1392183"/>
                    <a:gd name="connsiteY4" fmla="*/ 1145826 h 1149303"/>
                    <a:gd name="connsiteX5" fmla="*/ 112561 w 1392183"/>
                    <a:gd name="connsiteY5" fmla="*/ 744530 h 1149303"/>
                    <a:gd name="connsiteX6" fmla="*/ 1078799 w 1392183"/>
                    <a:gd name="connsiteY6" fmla="*/ 50446 h 1149303"/>
                    <a:gd name="connsiteX0" fmla="*/ 1296657 w 1392183"/>
                    <a:gd name="connsiteY0" fmla="*/ 0 h 1149303"/>
                    <a:gd name="connsiteX1" fmla="*/ 1379474 w 1392183"/>
                    <a:gd name="connsiteY1" fmla="*/ 86468 h 1149303"/>
                    <a:gd name="connsiteX2" fmla="*/ 1389119 w 1392183"/>
                    <a:gd name="connsiteY2" fmla="*/ 165381 h 1149303"/>
                    <a:gd name="connsiteX3" fmla="*/ 1048203 w 1392183"/>
                    <a:gd name="connsiteY3" fmla="*/ 527010 h 1149303"/>
                    <a:gd name="connsiteX4" fmla="*/ 124137 w 1392183"/>
                    <a:gd name="connsiteY4" fmla="*/ 1145826 h 1149303"/>
                    <a:gd name="connsiteX5" fmla="*/ 112561 w 1392183"/>
                    <a:gd name="connsiteY5" fmla="*/ 744530 h 1149303"/>
                    <a:gd name="connsiteX6" fmla="*/ 1078799 w 1392183"/>
                    <a:gd name="connsiteY6" fmla="*/ 50446 h 1149303"/>
                    <a:gd name="connsiteX0" fmla="*/ 1227831 w 1323357"/>
                    <a:gd name="connsiteY0" fmla="*/ 0 h 1304260"/>
                    <a:gd name="connsiteX1" fmla="*/ 1310648 w 1323357"/>
                    <a:gd name="connsiteY1" fmla="*/ 86468 h 1304260"/>
                    <a:gd name="connsiteX2" fmla="*/ 1320293 w 1323357"/>
                    <a:gd name="connsiteY2" fmla="*/ 165381 h 1304260"/>
                    <a:gd name="connsiteX3" fmla="*/ 979377 w 1323357"/>
                    <a:gd name="connsiteY3" fmla="*/ 527010 h 1304260"/>
                    <a:gd name="connsiteX4" fmla="*/ 247583 w 1323357"/>
                    <a:gd name="connsiteY4" fmla="*/ 1301871 h 1304260"/>
                    <a:gd name="connsiteX5" fmla="*/ 43735 w 1323357"/>
                    <a:gd name="connsiteY5" fmla="*/ 744530 h 1304260"/>
                    <a:gd name="connsiteX6" fmla="*/ 1009973 w 1323357"/>
                    <a:gd name="connsiteY6" fmla="*/ 50446 h 1304260"/>
                    <a:gd name="connsiteX0" fmla="*/ 1255856 w 1351382"/>
                    <a:gd name="connsiteY0" fmla="*/ 0 h 1304346"/>
                    <a:gd name="connsiteX1" fmla="*/ 1338673 w 1351382"/>
                    <a:gd name="connsiteY1" fmla="*/ 86468 h 1304346"/>
                    <a:gd name="connsiteX2" fmla="*/ 1348318 w 1351382"/>
                    <a:gd name="connsiteY2" fmla="*/ 165381 h 1304346"/>
                    <a:gd name="connsiteX3" fmla="*/ 1007402 w 1351382"/>
                    <a:gd name="connsiteY3" fmla="*/ 527010 h 1304346"/>
                    <a:gd name="connsiteX4" fmla="*/ 275608 w 1351382"/>
                    <a:gd name="connsiteY4" fmla="*/ 1301871 h 1304346"/>
                    <a:gd name="connsiteX5" fmla="*/ 71760 w 1351382"/>
                    <a:gd name="connsiteY5" fmla="*/ 744530 h 1304346"/>
                    <a:gd name="connsiteX6" fmla="*/ 1037998 w 1351382"/>
                    <a:gd name="connsiteY6" fmla="*/ 50446 h 1304346"/>
                    <a:gd name="connsiteX0" fmla="*/ 1224778 w 1320304"/>
                    <a:gd name="connsiteY0" fmla="*/ 0 h 1304287"/>
                    <a:gd name="connsiteX1" fmla="*/ 1307595 w 1320304"/>
                    <a:gd name="connsiteY1" fmla="*/ 86468 h 1304287"/>
                    <a:gd name="connsiteX2" fmla="*/ 1317240 w 1320304"/>
                    <a:gd name="connsiteY2" fmla="*/ 165381 h 1304287"/>
                    <a:gd name="connsiteX3" fmla="*/ 976324 w 1320304"/>
                    <a:gd name="connsiteY3" fmla="*/ 527010 h 1304287"/>
                    <a:gd name="connsiteX4" fmla="*/ 244530 w 1320304"/>
                    <a:gd name="connsiteY4" fmla="*/ 1301871 h 1304287"/>
                    <a:gd name="connsiteX5" fmla="*/ 40682 w 1320304"/>
                    <a:gd name="connsiteY5" fmla="*/ 744530 h 1304287"/>
                    <a:gd name="connsiteX6" fmla="*/ 1006920 w 1320304"/>
                    <a:gd name="connsiteY6" fmla="*/ 50446 h 1304287"/>
                    <a:gd name="connsiteX0" fmla="*/ 1236845 w 1332371"/>
                    <a:gd name="connsiteY0" fmla="*/ 22289 h 1326620"/>
                    <a:gd name="connsiteX1" fmla="*/ 1319662 w 1332371"/>
                    <a:gd name="connsiteY1" fmla="*/ 108757 h 1326620"/>
                    <a:gd name="connsiteX2" fmla="*/ 1329307 w 1332371"/>
                    <a:gd name="connsiteY2" fmla="*/ 187670 h 1326620"/>
                    <a:gd name="connsiteX3" fmla="*/ 988391 w 1332371"/>
                    <a:gd name="connsiteY3" fmla="*/ 549299 h 1326620"/>
                    <a:gd name="connsiteX4" fmla="*/ 256597 w 1332371"/>
                    <a:gd name="connsiteY4" fmla="*/ 1324160 h 1326620"/>
                    <a:gd name="connsiteX5" fmla="*/ 52749 w 1332371"/>
                    <a:gd name="connsiteY5" fmla="*/ 766819 h 1326620"/>
                    <a:gd name="connsiteX6" fmla="*/ 1147925 w 1332371"/>
                    <a:gd name="connsiteY6" fmla="*/ 0 h 1326620"/>
                    <a:gd name="connsiteX0" fmla="*/ 1228890 w 1324416"/>
                    <a:gd name="connsiteY0" fmla="*/ 22289 h 1355885"/>
                    <a:gd name="connsiteX1" fmla="*/ 1311707 w 1324416"/>
                    <a:gd name="connsiteY1" fmla="*/ 108757 h 1355885"/>
                    <a:gd name="connsiteX2" fmla="*/ 1321352 w 1324416"/>
                    <a:gd name="connsiteY2" fmla="*/ 187670 h 1355885"/>
                    <a:gd name="connsiteX3" fmla="*/ 980436 w 1324416"/>
                    <a:gd name="connsiteY3" fmla="*/ 549299 h 1355885"/>
                    <a:gd name="connsiteX4" fmla="*/ 286697 w 1324416"/>
                    <a:gd name="connsiteY4" fmla="*/ 1353566 h 1355885"/>
                    <a:gd name="connsiteX5" fmla="*/ 44794 w 1324416"/>
                    <a:gd name="connsiteY5" fmla="*/ 766819 h 1355885"/>
                    <a:gd name="connsiteX6" fmla="*/ 1139970 w 1324416"/>
                    <a:gd name="connsiteY6" fmla="*/ 0 h 1355885"/>
                    <a:gd name="connsiteX0" fmla="*/ 1228890 w 1324416"/>
                    <a:gd name="connsiteY0" fmla="*/ 22289 h 1355885"/>
                    <a:gd name="connsiteX1" fmla="*/ 1311707 w 1324416"/>
                    <a:gd name="connsiteY1" fmla="*/ 108757 h 1355885"/>
                    <a:gd name="connsiteX2" fmla="*/ 1321352 w 1324416"/>
                    <a:gd name="connsiteY2" fmla="*/ 187670 h 1355885"/>
                    <a:gd name="connsiteX3" fmla="*/ 980436 w 1324416"/>
                    <a:gd name="connsiteY3" fmla="*/ 549299 h 1355885"/>
                    <a:gd name="connsiteX4" fmla="*/ 286697 w 1324416"/>
                    <a:gd name="connsiteY4" fmla="*/ 1353566 h 1355885"/>
                    <a:gd name="connsiteX5" fmla="*/ 44794 w 1324416"/>
                    <a:gd name="connsiteY5" fmla="*/ 766819 h 1355885"/>
                    <a:gd name="connsiteX6" fmla="*/ 1139970 w 1324416"/>
                    <a:gd name="connsiteY6" fmla="*/ 0 h 1355885"/>
                    <a:gd name="connsiteX0" fmla="*/ 1228890 w 1324416"/>
                    <a:gd name="connsiteY0" fmla="*/ 22289 h 1355885"/>
                    <a:gd name="connsiteX1" fmla="*/ 1311707 w 1324416"/>
                    <a:gd name="connsiteY1" fmla="*/ 108757 h 1355885"/>
                    <a:gd name="connsiteX2" fmla="*/ 1321352 w 1324416"/>
                    <a:gd name="connsiteY2" fmla="*/ 187670 h 1355885"/>
                    <a:gd name="connsiteX3" fmla="*/ 980436 w 1324416"/>
                    <a:gd name="connsiteY3" fmla="*/ 549299 h 1355885"/>
                    <a:gd name="connsiteX4" fmla="*/ 286697 w 1324416"/>
                    <a:gd name="connsiteY4" fmla="*/ 1353566 h 1355885"/>
                    <a:gd name="connsiteX5" fmla="*/ 44794 w 1324416"/>
                    <a:gd name="connsiteY5" fmla="*/ 766819 h 1355885"/>
                    <a:gd name="connsiteX6" fmla="*/ 1139970 w 1324416"/>
                    <a:gd name="connsiteY6" fmla="*/ 0 h 1355885"/>
                    <a:gd name="connsiteX7" fmla="*/ 1228890 w 1324416"/>
                    <a:gd name="connsiteY7" fmla="*/ 22289 h 1355885"/>
                    <a:gd name="connsiteX0" fmla="*/ 1228890 w 1324416"/>
                    <a:gd name="connsiteY0" fmla="*/ 29998 h 1363594"/>
                    <a:gd name="connsiteX1" fmla="*/ 1311707 w 1324416"/>
                    <a:gd name="connsiteY1" fmla="*/ 116466 h 1363594"/>
                    <a:gd name="connsiteX2" fmla="*/ 1321352 w 1324416"/>
                    <a:gd name="connsiteY2" fmla="*/ 195379 h 1363594"/>
                    <a:gd name="connsiteX3" fmla="*/ 980436 w 1324416"/>
                    <a:gd name="connsiteY3" fmla="*/ 557008 h 1363594"/>
                    <a:gd name="connsiteX4" fmla="*/ 286697 w 1324416"/>
                    <a:gd name="connsiteY4" fmla="*/ 1361275 h 1363594"/>
                    <a:gd name="connsiteX5" fmla="*/ 44794 w 1324416"/>
                    <a:gd name="connsiteY5" fmla="*/ 774528 h 1363594"/>
                    <a:gd name="connsiteX6" fmla="*/ 1139970 w 1324416"/>
                    <a:gd name="connsiteY6" fmla="*/ 7709 h 1363594"/>
                    <a:gd name="connsiteX7" fmla="*/ 1228890 w 1324416"/>
                    <a:gd name="connsiteY7" fmla="*/ 29998 h 1363594"/>
                    <a:gd name="connsiteX0" fmla="*/ 1228890 w 1324416"/>
                    <a:gd name="connsiteY0" fmla="*/ 31201 h 1364797"/>
                    <a:gd name="connsiteX1" fmla="*/ 1311707 w 1324416"/>
                    <a:gd name="connsiteY1" fmla="*/ 117669 h 1364797"/>
                    <a:gd name="connsiteX2" fmla="*/ 1321352 w 1324416"/>
                    <a:gd name="connsiteY2" fmla="*/ 196582 h 1364797"/>
                    <a:gd name="connsiteX3" fmla="*/ 980436 w 1324416"/>
                    <a:gd name="connsiteY3" fmla="*/ 558211 h 1364797"/>
                    <a:gd name="connsiteX4" fmla="*/ 286697 w 1324416"/>
                    <a:gd name="connsiteY4" fmla="*/ 1362478 h 1364797"/>
                    <a:gd name="connsiteX5" fmla="*/ 44794 w 1324416"/>
                    <a:gd name="connsiteY5" fmla="*/ 775731 h 1364797"/>
                    <a:gd name="connsiteX6" fmla="*/ 1139970 w 1324416"/>
                    <a:gd name="connsiteY6" fmla="*/ 8912 h 1364797"/>
                    <a:gd name="connsiteX7" fmla="*/ 1228890 w 1324416"/>
                    <a:gd name="connsiteY7" fmla="*/ 31201 h 1364797"/>
                    <a:gd name="connsiteX0" fmla="*/ 1228890 w 1324416"/>
                    <a:gd name="connsiteY0" fmla="*/ 31201 h 1364797"/>
                    <a:gd name="connsiteX1" fmla="*/ 1311707 w 1324416"/>
                    <a:gd name="connsiteY1" fmla="*/ 117669 h 1364797"/>
                    <a:gd name="connsiteX2" fmla="*/ 1321352 w 1324416"/>
                    <a:gd name="connsiteY2" fmla="*/ 196582 h 1364797"/>
                    <a:gd name="connsiteX3" fmla="*/ 980436 w 1324416"/>
                    <a:gd name="connsiteY3" fmla="*/ 558211 h 1364797"/>
                    <a:gd name="connsiteX4" fmla="*/ 286697 w 1324416"/>
                    <a:gd name="connsiteY4" fmla="*/ 1362478 h 1364797"/>
                    <a:gd name="connsiteX5" fmla="*/ 44794 w 1324416"/>
                    <a:gd name="connsiteY5" fmla="*/ 775731 h 1364797"/>
                    <a:gd name="connsiteX6" fmla="*/ 1139970 w 1324416"/>
                    <a:gd name="connsiteY6" fmla="*/ 8912 h 1364797"/>
                    <a:gd name="connsiteX7" fmla="*/ 1228890 w 1324416"/>
                    <a:gd name="connsiteY7" fmla="*/ 31201 h 1364797"/>
                    <a:gd name="connsiteX0" fmla="*/ 1228890 w 1324416"/>
                    <a:gd name="connsiteY0" fmla="*/ 31201 h 1364797"/>
                    <a:gd name="connsiteX1" fmla="*/ 1311707 w 1324416"/>
                    <a:gd name="connsiteY1" fmla="*/ 117669 h 1364797"/>
                    <a:gd name="connsiteX2" fmla="*/ 1321352 w 1324416"/>
                    <a:gd name="connsiteY2" fmla="*/ 196582 h 1364797"/>
                    <a:gd name="connsiteX3" fmla="*/ 980436 w 1324416"/>
                    <a:gd name="connsiteY3" fmla="*/ 558211 h 1364797"/>
                    <a:gd name="connsiteX4" fmla="*/ 286697 w 1324416"/>
                    <a:gd name="connsiteY4" fmla="*/ 1362478 h 1364797"/>
                    <a:gd name="connsiteX5" fmla="*/ 44794 w 1324416"/>
                    <a:gd name="connsiteY5" fmla="*/ 775731 h 1364797"/>
                    <a:gd name="connsiteX6" fmla="*/ 1139970 w 1324416"/>
                    <a:gd name="connsiteY6" fmla="*/ 8912 h 1364797"/>
                    <a:gd name="connsiteX7" fmla="*/ 1228890 w 1324416"/>
                    <a:gd name="connsiteY7" fmla="*/ 31201 h 1364797"/>
                    <a:gd name="connsiteX0" fmla="*/ 1222140 w 1317666"/>
                    <a:gd name="connsiteY0" fmla="*/ 31201 h 1394078"/>
                    <a:gd name="connsiteX1" fmla="*/ 1304957 w 1317666"/>
                    <a:gd name="connsiteY1" fmla="*/ 117669 h 1394078"/>
                    <a:gd name="connsiteX2" fmla="*/ 1314602 w 1317666"/>
                    <a:gd name="connsiteY2" fmla="*/ 196582 h 1394078"/>
                    <a:gd name="connsiteX3" fmla="*/ 973686 w 1317666"/>
                    <a:gd name="connsiteY3" fmla="*/ 558211 h 1394078"/>
                    <a:gd name="connsiteX4" fmla="*/ 318002 w 1317666"/>
                    <a:gd name="connsiteY4" fmla="*/ 1391885 h 1394078"/>
                    <a:gd name="connsiteX5" fmla="*/ 38044 w 1317666"/>
                    <a:gd name="connsiteY5" fmla="*/ 775731 h 1394078"/>
                    <a:gd name="connsiteX6" fmla="*/ 1133220 w 1317666"/>
                    <a:gd name="connsiteY6" fmla="*/ 8912 h 1394078"/>
                    <a:gd name="connsiteX7" fmla="*/ 1222140 w 1317666"/>
                    <a:gd name="connsiteY7" fmla="*/ 31201 h 1394078"/>
                    <a:gd name="connsiteX0" fmla="*/ 1230193 w 1325719"/>
                    <a:gd name="connsiteY0" fmla="*/ 31201 h 1394011"/>
                    <a:gd name="connsiteX1" fmla="*/ 1313010 w 1325719"/>
                    <a:gd name="connsiteY1" fmla="*/ 117669 h 1394011"/>
                    <a:gd name="connsiteX2" fmla="*/ 1322655 w 1325719"/>
                    <a:gd name="connsiteY2" fmla="*/ 196582 h 1394011"/>
                    <a:gd name="connsiteX3" fmla="*/ 981739 w 1325719"/>
                    <a:gd name="connsiteY3" fmla="*/ 558211 h 1394011"/>
                    <a:gd name="connsiteX4" fmla="*/ 326055 w 1325719"/>
                    <a:gd name="connsiteY4" fmla="*/ 1391885 h 1394011"/>
                    <a:gd name="connsiteX5" fmla="*/ 46097 w 1325719"/>
                    <a:gd name="connsiteY5" fmla="*/ 775731 h 1394011"/>
                    <a:gd name="connsiteX6" fmla="*/ 1141273 w 1325719"/>
                    <a:gd name="connsiteY6" fmla="*/ 8912 h 1394011"/>
                    <a:gd name="connsiteX7" fmla="*/ 1230193 w 1325719"/>
                    <a:gd name="connsiteY7" fmla="*/ 31201 h 1394011"/>
                    <a:gd name="connsiteX0" fmla="*/ 1247972 w 1343498"/>
                    <a:gd name="connsiteY0" fmla="*/ 31201 h 1395290"/>
                    <a:gd name="connsiteX1" fmla="*/ 1330789 w 1343498"/>
                    <a:gd name="connsiteY1" fmla="*/ 117669 h 1395290"/>
                    <a:gd name="connsiteX2" fmla="*/ 1340434 w 1343498"/>
                    <a:gd name="connsiteY2" fmla="*/ 196582 h 1395290"/>
                    <a:gd name="connsiteX3" fmla="*/ 999518 w 1343498"/>
                    <a:gd name="connsiteY3" fmla="*/ 558211 h 1395290"/>
                    <a:gd name="connsiteX4" fmla="*/ 343834 w 1343498"/>
                    <a:gd name="connsiteY4" fmla="*/ 1391885 h 1395290"/>
                    <a:gd name="connsiteX5" fmla="*/ 35802 w 1343498"/>
                    <a:gd name="connsiteY5" fmla="*/ 819798 h 1395290"/>
                    <a:gd name="connsiteX6" fmla="*/ 1159052 w 1343498"/>
                    <a:gd name="connsiteY6" fmla="*/ 8912 h 1395290"/>
                    <a:gd name="connsiteX7" fmla="*/ 1247972 w 1343498"/>
                    <a:gd name="connsiteY7" fmla="*/ 31201 h 1395290"/>
                    <a:gd name="connsiteX0" fmla="*/ 1235571 w 1331097"/>
                    <a:gd name="connsiteY0" fmla="*/ 31201 h 1420225"/>
                    <a:gd name="connsiteX1" fmla="*/ 1318388 w 1331097"/>
                    <a:gd name="connsiteY1" fmla="*/ 117669 h 1420225"/>
                    <a:gd name="connsiteX2" fmla="*/ 1328033 w 1331097"/>
                    <a:gd name="connsiteY2" fmla="*/ 196582 h 1420225"/>
                    <a:gd name="connsiteX3" fmla="*/ 987117 w 1331097"/>
                    <a:gd name="connsiteY3" fmla="*/ 558211 h 1420225"/>
                    <a:gd name="connsiteX4" fmla="*/ 431603 w 1331097"/>
                    <a:gd name="connsiteY4" fmla="*/ 1416981 h 1420225"/>
                    <a:gd name="connsiteX5" fmla="*/ 23401 w 1331097"/>
                    <a:gd name="connsiteY5" fmla="*/ 819798 h 1420225"/>
                    <a:gd name="connsiteX6" fmla="*/ 1146651 w 1331097"/>
                    <a:gd name="connsiteY6" fmla="*/ 8912 h 1420225"/>
                    <a:gd name="connsiteX7" fmla="*/ 1235571 w 1331097"/>
                    <a:gd name="connsiteY7" fmla="*/ 31201 h 1420225"/>
                    <a:gd name="connsiteX0" fmla="*/ 1240281 w 1335807"/>
                    <a:gd name="connsiteY0" fmla="*/ 31201 h 1419366"/>
                    <a:gd name="connsiteX1" fmla="*/ 1323098 w 1335807"/>
                    <a:gd name="connsiteY1" fmla="*/ 117669 h 1419366"/>
                    <a:gd name="connsiteX2" fmla="*/ 1332743 w 1335807"/>
                    <a:gd name="connsiteY2" fmla="*/ 196582 h 1419366"/>
                    <a:gd name="connsiteX3" fmla="*/ 991827 w 1335807"/>
                    <a:gd name="connsiteY3" fmla="*/ 558211 h 1419366"/>
                    <a:gd name="connsiteX4" fmla="*/ 436313 w 1335807"/>
                    <a:gd name="connsiteY4" fmla="*/ 1416981 h 1419366"/>
                    <a:gd name="connsiteX5" fmla="*/ 28111 w 1335807"/>
                    <a:gd name="connsiteY5" fmla="*/ 819798 h 1419366"/>
                    <a:gd name="connsiteX6" fmla="*/ 1151361 w 1335807"/>
                    <a:gd name="connsiteY6" fmla="*/ 8912 h 1419366"/>
                    <a:gd name="connsiteX7" fmla="*/ 1240281 w 1335807"/>
                    <a:gd name="connsiteY7" fmla="*/ 31201 h 1419366"/>
                    <a:gd name="connsiteX0" fmla="*/ 1240281 w 1335807"/>
                    <a:gd name="connsiteY0" fmla="*/ 31201 h 1419366"/>
                    <a:gd name="connsiteX1" fmla="*/ 1323098 w 1335807"/>
                    <a:gd name="connsiteY1" fmla="*/ 117669 h 1419366"/>
                    <a:gd name="connsiteX2" fmla="*/ 1332743 w 1335807"/>
                    <a:gd name="connsiteY2" fmla="*/ 196582 h 1419366"/>
                    <a:gd name="connsiteX3" fmla="*/ 991827 w 1335807"/>
                    <a:gd name="connsiteY3" fmla="*/ 558211 h 1419366"/>
                    <a:gd name="connsiteX4" fmla="*/ 436313 w 1335807"/>
                    <a:gd name="connsiteY4" fmla="*/ 1416981 h 1419366"/>
                    <a:gd name="connsiteX5" fmla="*/ 28111 w 1335807"/>
                    <a:gd name="connsiteY5" fmla="*/ 819798 h 1419366"/>
                    <a:gd name="connsiteX6" fmla="*/ 1151361 w 1335807"/>
                    <a:gd name="connsiteY6" fmla="*/ 8912 h 1419366"/>
                    <a:gd name="connsiteX7" fmla="*/ 1240281 w 1335807"/>
                    <a:gd name="connsiteY7" fmla="*/ 31201 h 1419366"/>
                    <a:gd name="connsiteX0" fmla="*/ 1235573 w 1331099"/>
                    <a:gd name="connsiteY0" fmla="*/ 31201 h 1419401"/>
                    <a:gd name="connsiteX1" fmla="*/ 1318390 w 1331099"/>
                    <a:gd name="connsiteY1" fmla="*/ 117669 h 1419401"/>
                    <a:gd name="connsiteX2" fmla="*/ 1328035 w 1331099"/>
                    <a:gd name="connsiteY2" fmla="*/ 196582 h 1419401"/>
                    <a:gd name="connsiteX3" fmla="*/ 987119 w 1331099"/>
                    <a:gd name="connsiteY3" fmla="*/ 558211 h 1419401"/>
                    <a:gd name="connsiteX4" fmla="*/ 431605 w 1331099"/>
                    <a:gd name="connsiteY4" fmla="*/ 1416981 h 1419401"/>
                    <a:gd name="connsiteX5" fmla="*/ 23403 w 1331099"/>
                    <a:gd name="connsiteY5" fmla="*/ 819798 h 1419401"/>
                    <a:gd name="connsiteX6" fmla="*/ 1146653 w 1331099"/>
                    <a:gd name="connsiteY6" fmla="*/ 8912 h 1419401"/>
                    <a:gd name="connsiteX7" fmla="*/ 1235573 w 1331099"/>
                    <a:gd name="connsiteY7" fmla="*/ 31201 h 1419401"/>
                    <a:gd name="connsiteX0" fmla="*/ 1235276 w 1330802"/>
                    <a:gd name="connsiteY0" fmla="*/ 31201 h 1420597"/>
                    <a:gd name="connsiteX1" fmla="*/ 1318093 w 1330802"/>
                    <a:gd name="connsiteY1" fmla="*/ 117669 h 1420597"/>
                    <a:gd name="connsiteX2" fmla="*/ 1327738 w 1330802"/>
                    <a:gd name="connsiteY2" fmla="*/ 196582 h 1420597"/>
                    <a:gd name="connsiteX3" fmla="*/ 986822 w 1330802"/>
                    <a:gd name="connsiteY3" fmla="*/ 558211 h 1420597"/>
                    <a:gd name="connsiteX4" fmla="*/ 431308 w 1330802"/>
                    <a:gd name="connsiteY4" fmla="*/ 1416981 h 1420597"/>
                    <a:gd name="connsiteX5" fmla="*/ 19094 w 1330802"/>
                    <a:gd name="connsiteY5" fmla="*/ 830147 h 1420597"/>
                    <a:gd name="connsiteX6" fmla="*/ 1146356 w 1330802"/>
                    <a:gd name="connsiteY6" fmla="*/ 8912 h 1420597"/>
                    <a:gd name="connsiteX7" fmla="*/ 1235276 w 1330802"/>
                    <a:gd name="connsiteY7" fmla="*/ 31201 h 1420597"/>
                    <a:gd name="connsiteX0" fmla="*/ 1242042 w 1337568"/>
                    <a:gd name="connsiteY0" fmla="*/ 31201 h 1420968"/>
                    <a:gd name="connsiteX1" fmla="*/ 1324859 w 1337568"/>
                    <a:gd name="connsiteY1" fmla="*/ 117669 h 1420968"/>
                    <a:gd name="connsiteX2" fmla="*/ 1334504 w 1337568"/>
                    <a:gd name="connsiteY2" fmla="*/ 196582 h 1420968"/>
                    <a:gd name="connsiteX3" fmla="*/ 993588 w 1337568"/>
                    <a:gd name="connsiteY3" fmla="*/ 558211 h 1420968"/>
                    <a:gd name="connsiteX4" fmla="*/ 438074 w 1337568"/>
                    <a:gd name="connsiteY4" fmla="*/ 1416981 h 1420968"/>
                    <a:gd name="connsiteX5" fmla="*/ 18842 w 1337568"/>
                    <a:gd name="connsiteY5" fmla="*/ 841164 h 1420968"/>
                    <a:gd name="connsiteX6" fmla="*/ 1153122 w 1337568"/>
                    <a:gd name="connsiteY6" fmla="*/ 8912 h 1420968"/>
                    <a:gd name="connsiteX7" fmla="*/ 1242042 w 1337568"/>
                    <a:gd name="connsiteY7" fmla="*/ 31201 h 1420968"/>
                    <a:gd name="connsiteX0" fmla="*/ 1221448 w 1316974"/>
                    <a:gd name="connsiteY0" fmla="*/ 31201 h 1420395"/>
                    <a:gd name="connsiteX1" fmla="*/ 1304265 w 1316974"/>
                    <a:gd name="connsiteY1" fmla="*/ 117669 h 1420395"/>
                    <a:gd name="connsiteX2" fmla="*/ 1313910 w 1316974"/>
                    <a:gd name="connsiteY2" fmla="*/ 196582 h 1420395"/>
                    <a:gd name="connsiteX3" fmla="*/ 972994 w 1316974"/>
                    <a:gd name="connsiteY3" fmla="*/ 558211 h 1420395"/>
                    <a:gd name="connsiteX4" fmla="*/ 417480 w 1316974"/>
                    <a:gd name="connsiteY4" fmla="*/ 1416981 h 1420395"/>
                    <a:gd name="connsiteX5" fmla="*/ 19628 w 1316974"/>
                    <a:gd name="connsiteY5" fmla="*/ 823810 h 1420395"/>
                    <a:gd name="connsiteX6" fmla="*/ 1132528 w 1316974"/>
                    <a:gd name="connsiteY6" fmla="*/ 8912 h 1420395"/>
                    <a:gd name="connsiteX7" fmla="*/ 1221448 w 1316974"/>
                    <a:gd name="connsiteY7" fmla="*/ 31201 h 1420395"/>
                    <a:gd name="connsiteX0" fmla="*/ 1218999 w 1314525"/>
                    <a:gd name="connsiteY0" fmla="*/ 31201 h 1413416"/>
                    <a:gd name="connsiteX1" fmla="*/ 1301816 w 1314525"/>
                    <a:gd name="connsiteY1" fmla="*/ 117669 h 1413416"/>
                    <a:gd name="connsiteX2" fmla="*/ 1311461 w 1314525"/>
                    <a:gd name="connsiteY2" fmla="*/ 196582 h 1413416"/>
                    <a:gd name="connsiteX3" fmla="*/ 970545 w 1314525"/>
                    <a:gd name="connsiteY3" fmla="*/ 558211 h 1413416"/>
                    <a:gd name="connsiteX4" fmla="*/ 489169 w 1314525"/>
                    <a:gd name="connsiteY4" fmla="*/ 1410005 h 1413416"/>
                    <a:gd name="connsiteX5" fmla="*/ 17179 w 1314525"/>
                    <a:gd name="connsiteY5" fmla="*/ 823810 h 1413416"/>
                    <a:gd name="connsiteX6" fmla="*/ 1130079 w 1314525"/>
                    <a:gd name="connsiteY6" fmla="*/ 8912 h 1413416"/>
                    <a:gd name="connsiteX7" fmla="*/ 1218999 w 1314525"/>
                    <a:gd name="connsiteY7" fmla="*/ 31201 h 1413416"/>
                    <a:gd name="connsiteX0" fmla="*/ 1228390 w 1323916"/>
                    <a:gd name="connsiteY0" fmla="*/ 31201 h 1415137"/>
                    <a:gd name="connsiteX1" fmla="*/ 1311207 w 1323916"/>
                    <a:gd name="connsiteY1" fmla="*/ 117669 h 1415137"/>
                    <a:gd name="connsiteX2" fmla="*/ 1320852 w 1323916"/>
                    <a:gd name="connsiteY2" fmla="*/ 196582 h 1415137"/>
                    <a:gd name="connsiteX3" fmla="*/ 979936 w 1323916"/>
                    <a:gd name="connsiteY3" fmla="*/ 558211 h 1415137"/>
                    <a:gd name="connsiteX4" fmla="*/ 498560 w 1323916"/>
                    <a:gd name="connsiteY4" fmla="*/ 1410005 h 1415137"/>
                    <a:gd name="connsiteX5" fmla="*/ 26570 w 1323916"/>
                    <a:gd name="connsiteY5" fmla="*/ 823810 h 1415137"/>
                    <a:gd name="connsiteX6" fmla="*/ 1139470 w 1323916"/>
                    <a:gd name="connsiteY6" fmla="*/ 8912 h 1415137"/>
                    <a:gd name="connsiteX7" fmla="*/ 1228390 w 1323916"/>
                    <a:gd name="connsiteY7" fmla="*/ 31201 h 1415137"/>
                    <a:gd name="connsiteX0" fmla="*/ 1268160 w 1363686"/>
                    <a:gd name="connsiteY0" fmla="*/ 31201 h 1447920"/>
                    <a:gd name="connsiteX1" fmla="*/ 1350977 w 1363686"/>
                    <a:gd name="connsiteY1" fmla="*/ 117669 h 1447920"/>
                    <a:gd name="connsiteX2" fmla="*/ 1360622 w 1363686"/>
                    <a:gd name="connsiteY2" fmla="*/ 196582 h 1447920"/>
                    <a:gd name="connsiteX3" fmla="*/ 1019706 w 1363686"/>
                    <a:gd name="connsiteY3" fmla="*/ 558211 h 1447920"/>
                    <a:gd name="connsiteX4" fmla="*/ 538330 w 1363686"/>
                    <a:gd name="connsiteY4" fmla="*/ 1410005 h 1447920"/>
                    <a:gd name="connsiteX5" fmla="*/ 66340 w 1363686"/>
                    <a:gd name="connsiteY5" fmla="*/ 823810 h 1447920"/>
                    <a:gd name="connsiteX6" fmla="*/ 1179240 w 1363686"/>
                    <a:gd name="connsiteY6" fmla="*/ 8912 h 1447920"/>
                    <a:gd name="connsiteX7" fmla="*/ 1268160 w 1363686"/>
                    <a:gd name="connsiteY7" fmla="*/ 31201 h 1447920"/>
                    <a:gd name="connsiteX0" fmla="*/ 1231817 w 1327343"/>
                    <a:gd name="connsiteY0" fmla="*/ 31201 h 1391819"/>
                    <a:gd name="connsiteX1" fmla="*/ 1314634 w 1327343"/>
                    <a:gd name="connsiteY1" fmla="*/ 117669 h 1391819"/>
                    <a:gd name="connsiteX2" fmla="*/ 1324279 w 1327343"/>
                    <a:gd name="connsiteY2" fmla="*/ 196582 h 1391819"/>
                    <a:gd name="connsiteX3" fmla="*/ 983363 w 1327343"/>
                    <a:gd name="connsiteY3" fmla="*/ 558211 h 1391819"/>
                    <a:gd name="connsiteX4" fmla="*/ 640268 w 1327343"/>
                    <a:gd name="connsiteY4" fmla="*/ 1350965 h 1391819"/>
                    <a:gd name="connsiteX5" fmla="*/ 29997 w 1327343"/>
                    <a:gd name="connsiteY5" fmla="*/ 823810 h 1391819"/>
                    <a:gd name="connsiteX6" fmla="*/ 1142897 w 1327343"/>
                    <a:gd name="connsiteY6" fmla="*/ 8912 h 1391819"/>
                    <a:gd name="connsiteX7" fmla="*/ 1231817 w 1327343"/>
                    <a:gd name="connsiteY7" fmla="*/ 31201 h 1391819"/>
                    <a:gd name="connsiteX0" fmla="*/ 1228641 w 1324167"/>
                    <a:gd name="connsiteY0" fmla="*/ 31201 h 1412085"/>
                    <a:gd name="connsiteX1" fmla="*/ 1311458 w 1324167"/>
                    <a:gd name="connsiteY1" fmla="*/ 117669 h 1412085"/>
                    <a:gd name="connsiteX2" fmla="*/ 1321103 w 1324167"/>
                    <a:gd name="connsiteY2" fmla="*/ 196582 h 1412085"/>
                    <a:gd name="connsiteX3" fmla="*/ 980187 w 1324167"/>
                    <a:gd name="connsiteY3" fmla="*/ 558211 h 1412085"/>
                    <a:gd name="connsiteX4" fmla="*/ 654447 w 1324167"/>
                    <a:gd name="connsiteY4" fmla="*/ 1372346 h 1412085"/>
                    <a:gd name="connsiteX5" fmla="*/ 26821 w 1324167"/>
                    <a:gd name="connsiteY5" fmla="*/ 823810 h 1412085"/>
                    <a:gd name="connsiteX6" fmla="*/ 1139721 w 1324167"/>
                    <a:gd name="connsiteY6" fmla="*/ 8912 h 1412085"/>
                    <a:gd name="connsiteX7" fmla="*/ 1228641 w 1324167"/>
                    <a:gd name="connsiteY7" fmla="*/ 31201 h 1412085"/>
                    <a:gd name="connsiteX0" fmla="*/ 1224294 w 1319820"/>
                    <a:gd name="connsiteY0" fmla="*/ 31201 h 1396250"/>
                    <a:gd name="connsiteX1" fmla="*/ 1307111 w 1319820"/>
                    <a:gd name="connsiteY1" fmla="*/ 117669 h 1396250"/>
                    <a:gd name="connsiteX2" fmla="*/ 1316756 w 1319820"/>
                    <a:gd name="connsiteY2" fmla="*/ 196582 h 1396250"/>
                    <a:gd name="connsiteX3" fmla="*/ 975840 w 1319820"/>
                    <a:gd name="connsiteY3" fmla="*/ 558211 h 1396250"/>
                    <a:gd name="connsiteX4" fmla="*/ 650100 w 1319820"/>
                    <a:gd name="connsiteY4" fmla="*/ 1372346 h 1396250"/>
                    <a:gd name="connsiteX5" fmla="*/ 22474 w 1319820"/>
                    <a:gd name="connsiteY5" fmla="*/ 823810 h 1396250"/>
                    <a:gd name="connsiteX6" fmla="*/ 1135374 w 1319820"/>
                    <a:gd name="connsiteY6" fmla="*/ 8912 h 1396250"/>
                    <a:gd name="connsiteX7" fmla="*/ 1224294 w 1319820"/>
                    <a:gd name="connsiteY7" fmla="*/ 31201 h 1396250"/>
                    <a:gd name="connsiteX0" fmla="*/ 1219282 w 1314808"/>
                    <a:gd name="connsiteY0" fmla="*/ 31201 h 1420630"/>
                    <a:gd name="connsiteX1" fmla="*/ 1302099 w 1314808"/>
                    <a:gd name="connsiteY1" fmla="*/ 117669 h 1420630"/>
                    <a:gd name="connsiteX2" fmla="*/ 1311744 w 1314808"/>
                    <a:gd name="connsiteY2" fmla="*/ 196582 h 1420630"/>
                    <a:gd name="connsiteX3" fmla="*/ 970828 w 1314808"/>
                    <a:gd name="connsiteY3" fmla="*/ 558211 h 1420630"/>
                    <a:gd name="connsiteX4" fmla="*/ 645088 w 1314808"/>
                    <a:gd name="connsiteY4" fmla="*/ 1372346 h 1420630"/>
                    <a:gd name="connsiteX5" fmla="*/ 17462 w 1314808"/>
                    <a:gd name="connsiteY5" fmla="*/ 823810 h 1420630"/>
                    <a:gd name="connsiteX6" fmla="*/ 1130362 w 1314808"/>
                    <a:gd name="connsiteY6" fmla="*/ 8912 h 1420630"/>
                    <a:gd name="connsiteX7" fmla="*/ 1219282 w 1314808"/>
                    <a:gd name="connsiteY7" fmla="*/ 31201 h 1420630"/>
                    <a:gd name="connsiteX0" fmla="*/ 1219646 w 1315172"/>
                    <a:gd name="connsiteY0" fmla="*/ 31201 h 1406483"/>
                    <a:gd name="connsiteX1" fmla="*/ 1302463 w 1315172"/>
                    <a:gd name="connsiteY1" fmla="*/ 117669 h 1406483"/>
                    <a:gd name="connsiteX2" fmla="*/ 1312108 w 1315172"/>
                    <a:gd name="connsiteY2" fmla="*/ 196582 h 1406483"/>
                    <a:gd name="connsiteX3" fmla="*/ 971192 w 1315172"/>
                    <a:gd name="connsiteY3" fmla="*/ 558211 h 1406483"/>
                    <a:gd name="connsiteX4" fmla="*/ 642119 w 1315172"/>
                    <a:gd name="connsiteY4" fmla="*/ 1357317 h 1406483"/>
                    <a:gd name="connsiteX5" fmla="*/ 17826 w 1315172"/>
                    <a:gd name="connsiteY5" fmla="*/ 823810 h 1406483"/>
                    <a:gd name="connsiteX6" fmla="*/ 1130726 w 1315172"/>
                    <a:gd name="connsiteY6" fmla="*/ 8912 h 1406483"/>
                    <a:gd name="connsiteX7" fmla="*/ 1219646 w 1315172"/>
                    <a:gd name="connsiteY7" fmla="*/ 31201 h 1406483"/>
                    <a:gd name="connsiteX0" fmla="*/ 1221429 w 1316955"/>
                    <a:gd name="connsiteY0" fmla="*/ 31201 h 1403412"/>
                    <a:gd name="connsiteX1" fmla="*/ 1304246 w 1316955"/>
                    <a:gd name="connsiteY1" fmla="*/ 117669 h 1403412"/>
                    <a:gd name="connsiteX2" fmla="*/ 1313891 w 1316955"/>
                    <a:gd name="connsiteY2" fmla="*/ 196582 h 1403412"/>
                    <a:gd name="connsiteX3" fmla="*/ 972975 w 1316955"/>
                    <a:gd name="connsiteY3" fmla="*/ 558211 h 1403412"/>
                    <a:gd name="connsiteX4" fmla="*/ 643902 w 1316955"/>
                    <a:gd name="connsiteY4" fmla="*/ 1357317 h 1403412"/>
                    <a:gd name="connsiteX5" fmla="*/ 19609 w 1316955"/>
                    <a:gd name="connsiteY5" fmla="*/ 823810 h 1403412"/>
                    <a:gd name="connsiteX6" fmla="*/ 1132509 w 1316955"/>
                    <a:gd name="connsiteY6" fmla="*/ 8912 h 1403412"/>
                    <a:gd name="connsiteX7" fmla="*/ 1221429 w 1316955"/>
                    <a:gd name="connsiteY7" fmla="*/ 31201 h 1403412"/>
                    <a:gd name="connsiteX0" fmla="*/ 1221097 w 1316623"/>
                    <a:gd name="connsiteY0" fmla="*/ 31201 h 1411676"/>
                    <a:gd name="connsiteX1" fmla="*/ 1303914 w 1316623"/>
                    <a:gd name="connsiteY1" fmla="*/ 117669 h 1411676"/>
                    <a:gd name="connsiteX2" fmla="*/ 1313559 w 1316623"/>
                    <a:gd name="connsiteY2" fmla="*/ 196582 h 1411676"/>
                    <a:gd name="connsiteX3" fmla="*/ 972643 w 1316623"/>
                    <a:gd name="connsiteY3" fmla="*/ 558211 h 1411676"/>
                    <a:gd name="connsiteX4" fmla="*/ 643570 w 1316623"/>
                    <a:gd name="connsiteY4" fmla="*/ 1357317 h 1411676"/>
                    <a:gd name="connsiteX5" fmla="*/ 19277 w 1316623"/>
                    <a:gd name="connsiteY5" fmla="*/ 823810 h 1411676"/>
                    <a:gd name="connsiteX6" fmla="*/ 1132177 w 1316623"/>
                    <a:gd name="connsiteY6" fmla="*/ 8912 h 1411676"/>
                    <a:gd name="connsiteX7" fmla="*/ 1221097 w 1316623"/>
                    <a:gd name="connsiteY7" fmla="*/ 31201 h 1411676"/>
                    <a:gd name="connsiteX0" fmla="*/ 1221097 w 1316623"/>
                    <a:gd name="connsiteY0" fmla="*/ 31201 h 1411676"/>
                    <a:gd name="connsiteX1" fmla="*/ 1303914 w 1316623"/>
                    <a:gd name="connsiteY1" fmla="*/ 117669 h 1411676"/>
                    <a:gd name="connsiteX2" fmla="*/ 1313559 w 1316623"/>
                    <a:gd name="connsiteY2" fmla="*/ 196582 h 1411676"/>
                    <a:gd name="connsiteX3" fmla="*/ 972643 w 1316623"/>
                    <a:gd name="connsiteY3" fmla="*/ 558211 h 1411676"/>
                    <a:gd name="connsiteX4" fmla="*/ 643570 w 1316623"/>
                    <a:gd name="connsiteY4" fmla="*/ 1357317 h 1411676"/>
                    <a:gd name="connsiteX5" fmla="*/ 19277 w 1316623"/>
                    <a:gd name="connsiteY5" fmla="*/ 823810 h 1411676"/>
                    <a:gd name="connsiteX6" fmla="*/ 1132177 w 1316623"/>
                    <a:gd name="connsiteY6" fmla="*/ 8912 h 1411676"/>
                    <a:gd name="connsiteX7" fmla="*/ 1221097 w 1316623"/>
                    <a:gd name="connsiteY7" fmla="*/ 31201 h 1411676"/>
                    <a:gd name="connsiteX0" fmla="*/ 1219540 w 1315066"/>
                    <a:gd name="connsiteY0" fmla="*/ 31201 h 1419600"/>
                    <a:gd name="connsiteX1" fmla="*/ 1302357 w 1315066"/>
                    <a:gd name="connsiteY1" fmla="*/ 117669 h 1419600"/>
                    <a:gd name="connsiteX2" fmla="*/ 1312002 w 1315066"/>
                    <a:gd name="connsiteY2" fmla="*/ 196582 h 1419600"/>
                    <a:gd name="connsiteX3" fmla="*/ 971086 w 1315066"/>
                    <a:gd name="connsiteY3" fmla="*/ 558211 h 1419600"/>
                    <a:gd name="connsiteX4" fmla="*/ 642013 w 1315066"/>
                    <a:gd name="connsiteY4" fmla="*/ 1357317 h 1419600"/>
                    <a:gd name="connsiteX5" fmla="*/ 17720 w 1315066"/>
                    <a:gd name="connsiteY5" fmla="*/ 823810 h 1419600"/>
                    <a:gd name="connsiteX6" fmla="*/ 1130620 w 1315066"/>
                    <a:gd name="connsiteY6" fmla="*/ 8912 h 1419600"/>
                    <a:gd name="connsiteX7" fmla="*/ 1219540 w 1315066"/>
                    <a:gd name="connsiteY7" fmla="*/ 31201 h 1419600"/>
                    <a:gd name="connsiteX0" fmla="*/ 1219540 w 1315066"/>
                    <a:gd name="connsiteY0" fmla="*/ 31201 h 1419600"/>
                    <a:gd name="connsiteX1" fmla="*/ 1302357 w 1315066"/>
                    <a:gd name="connsiteY1" fmla="*/ 117669 h 1419600"/>
                    <a:gd name="connsiteX2" fmla="*/ 1312002 w 1315066"/>
                    <a:gd name="connsiteY2" fmla="*/ 196582 h 1419600"/>
                    <a:gd name="connsiteX3" fmla="*/ 971086 w 1315066"/>
                    <a:gd name="connsiteY3" fmla="*/ 558211 h 1419600"/>
                    <a:gd name="connsiteX4" fmla="*/ 642013 w 1315066"/>
                    <a:gd name="connsiteY4" fmla="*/ 1357317 h 1419600"/>
                    <a:gd name="connsiteX5" fmla="*/ 17720 w 1315066"/>
                    <a:gd name="connsiteY5" fmla="*/ 823810 h 1419600"/>
                    <a:gd name="connsiteX6" fmla="*/ 1130620 w 1315066"/>
                    <a:gd name="connsiteY6" fmla="*/ 8912 h 1419600"/>
                    <a:gd name="connsiteX7" fmla="*/ 1219540 w 1315066"/>
                    <a:gd name="connsiteY7" fmla="*/ 31201 h 1419600"/>
                    <a:gd name="connsiteX0" fmla="*/ 1224886 w 1320412"/>
                    <a:gd name="connsiteY0" fmla="*/ 31201 h 1419396"/>
                    <a:gd name="connsiteX1" fmla="*/ 1307703 w 1320412"/>
                    <a:gd name="connsiteY1" fmla="*/ 117669 h 1419396"/>
                    <a:gd name="connsiteX2" fmla="*/ 1317348 w 1320412"/>
                    <a:gd name="connsiteY2" fmla="*/ 196582 h 1419396"/>
                    <a:gd name="connsiteX3" fmla="*/ 976432 w 1320412"/>
                    <a:gd name="connsiteY3" fmla="*/ 558211 h 1419396"/>
                    <a:gd name="connsiteX4" fmla="*/ 647359 w 1320412"/>
                    <a:gd name="connsiteY4" fmla="*/ 1357317 h 1419396"/>
                    <a:gd name="connsiteX5" fmla="*/ 23066 w 1320412"/>
                    <a:gd name="connsiteY5" fmla="*/ 823810 h 1419396"/>
                    <a:gd name="connsiteX6" fmla="*/ 1135966 w 1320412"/>
                    <a:gd name="connsiteY6" fmla="*/ 8912 h 1419396"/>
                    <a:gd name="connsiteX7" fmla="*/ 1224886 w 1320412"/>
                    <a:gd name="connsiteY7" fmla="*/ 31201 h 1419396"/>
                    <a:gd name="connsiteX0" fmla="*/ 1223801 w 1319327"/>
                    <a:gd name="connsiteY0" fmla="*/ 31201 h 1417969"/>
                    <a:gd name="connsiteX1" fmla="*/ 1306618 w 1319327"/>
                    <a:gd name="connsiteY1" fmla="*/ 117669 h 1417969"/>
                    <a:gd name="connsiteX2" fmla="*/ 1316263 w 1319327"/>
                    <a:gd name="connsiteY2" fmla="*/ 196582 h 1417969"/>
                    <a:gd name="connsiteX3" fmla="*/ 975347 w 1319327"/>
                    <a:gd name="connsiteY3" fmla="*/ 558211 h 1417969"/>
                    <a:gd name="connsiteX4" fmla="*/ 646274 w 1319327"/>
                    <a:gd name="connsiteY4" fmla="*/ 1357317 h 1417969"/>
                    <a:gd name="connsiteX5" fmla="*/ 21981 w 1319327"/>
                    <a:gd name="connsiteY5" fmla="*/ 823810 h 1417969"/>
                    <a:gd name="connsiteX6" fmla="*/ 1134881 w 1319327"/>
                    <a:gd name="connsiteY6" fmla="*/ 8912 h 1417969"/>
                    <a:gd name="connsiteX7" fmla="*/ 1223801 w 1319327"/>
                    <a:gd name="connsiteY7" fmla="*/ 31201 h 1417969"/>
                    <a:gd name="connsiteX0" fmla="*/ 1223801 w 1319327"/>
                    <a:gd name="connsiteY0" fmla="*/ 31201 h 1417969"/>
                    <a:gd name="connsiteX1" fmla="*/ 1306618 w 1319327"/>
                    <a:gd name="connsiteY1" fmla="*/ 117669 h 1417969"/>
                    <a:gd name="connsiteX2" fmla="*/ 1316263 w 1319327"/>
                    <a:gd name="connsiteY2" fmla="*/ 196582 h 1417969"/>
                    <a:gd name="connsiteX3" fmla="*/ 975347 w 1319327"/>
                    <a:gd name="connsiteY3" fmla="*/ 558211 h 1417969"/>
                    <a:gd name="connsiteX4" fmla="*/ 646274 w 1319327"/>
                    <a:gd name="connsiteY4" fmla="*/ 1357317 h 1417969"/>
                    <a:gd name="connsiteX5" fmla="*/ 21981 w 1319327"/>
                    <a:gd name="connsiteY5" fmla="*/ 823810 h 1417969"/>
                    <a:gd name="connsiteX6" fmla="*/ 1134881 w 1319327"/>
                    <a:gd name="connsiteY6" fmla="*/ 8912 h 1417969"/>
                    <a:gd name="connsiteX7" fmla="*/ 1223801 w 1319327"/>
                    <a:gd name="connsiteY7" fmla="*/ 31201 h 1417969"/>
                    <a:gd name="connsiteX0" fmla="*/ 1223801 w 1322808"/>
                    <a:gd name="connsiteY0" fmla="*/ 31201 h 1417969"/>
                    <a:gd name="connsiteX1" fmla="*/ 1311793 w 1322808"/>
                    <a:gd name="connsiteY1" fmla="*/ 124045 h 1417969"/>
                    <a:gd name="connsiteX2" fmla="*/ 1316263 w 1322808"/>
                    <a:gd name="connsiteY2" fmla="*/ 196582 h 1417969"/>
                    <a:gd name="connsiteX3" fmla="*/ 975347 w 1322808"/>
                    <a:gd name="connsiteY3" fmla="*/ 558211 h 1417969"/>
                    <a:gd name="connsiteX4" fmla="*/ 646274 w 1322808"/>
                    <a:gd name="connsiteY4" fmla="*/ 1357317 h 1417969"/>
                    <a:gd name="connsiteX5" fmla="*/ 21981 w 1322808"/>
                    <a:gd name="connsiteY5" fmla="*/ 823810 h 1417969"/>
                    <a:gd name="connsiteX6" fmla="*/ 1134881 w 1322808"/>
                    <a:gd name="connsiteY6" fmla="*/ 8912 h 1417969"/>
                    <a:gd name="connsiteX7" fmla="*/ 1223801 w 1322808"/>
                    <a:gd name="connsiteY7" fmla="*/ 31201 h 1417969"/>
                    <a:gd name="connsiteX0" fmla="*/ 1223801 w 1324571"/>
                    <a:gd name="connsiteY0" fmla="*/ 31201 h 1417969"/>
                    <a:gd name="connsiteX1" fmla="*/ 1311793 w 1324571"/>
                    <a:gd name="connsiteY1" fmla="*/ 124045 h 1417969"/>
                    <a:gd name="connsiteX2" fmla="*/ 1316263 w 1324571"/>
                    <a:gd name="connsiteY2" fmla="*/ 196582 h 1417969"/>
                    <a:gd name="connsiteX3" fmla="*/ 975347 w 1324571"/>
                    <a:gd name="connsiteY3" fmla="*/ 558211 h 1417969"/>
                    <a:gd name="connsiteX4" fmla="*/ 646274 w 1324571"/>
                    <a:gd name="connsiteY4" fmla="*/ 1357317 h 1417969"/>
                    <a:gd name="connsiteX5" fmla="*/ 21981 w 1324571"/>
                    <a:gd name="connsiteY5" fmla="*/ 823810 h 1417969"/>
                    <a:gd name="connsiteX6" fmla="*/ 1134881 w 1324571"/>
                    <a:gd name="connsiteY6" fmla="*/ 8912 h 1417969"/>
                    <a:gd name="connsiteX7" fmla="*/ 1223801 w 1324571"/>
                    <a:gd name="connsiteY7" fmla="*/ 31201 h 1417969"/>
                    <a:gd name="connsiteX0" fmla="*/ 1223801 w 1330043"/>
                    <a:gd name="connsiteY0" fmla="*/ 31201 h 1417969"/>
                    <a:gd name="connsiteX1" fmla="*/ 1311793 w 1330043"/>
                    <a:gd name="connsiteY1" fmla="*/ 124045 h 1417969"/>
                    <a:gd name="connsiteX2" fmla="*/ 1316263 w 1330043"/>
                    <a:gd name="connsiteY2" fmla="*/ 196582 h 1417969"/>
                    <a:gd name="connsiteX3" fmla="*/ 975347 w 1330043"/>
                    <a:gd name="connsiteY3" fmla="*/ 558211 h 1417969"/>
                    <a:gd name="connsiteX4" fmla="*/ 646274 w 1330043"/>
                    <a:gd name="connsiteY4" fmla="*/ 1357317 h 1417969"/>
                    <a:gd name="connsiteX5" fmla="*/ 21981 w 1330043"/>
                    <a:gd name="connsiteY5" fmla="*/ 823810 h 1417969"/>
                    <a:gd name="connsiteX6" fmla="*/ 1134881 w 1330043"/>
                    <a:gd name="connsiteY6" fmla="*/ 8912 h 1417969"/>
                    <a:gd name="connsiteX7" fmla="*/ 1223801 w 1330043"/>
                    <a:gd name="connsiteY7" fmla="*/ 31201 h 1417969"/>
                    <a:gd name="connsiteX0" fmla="*/ 1223801 w 1330043"/>
                    <a:gd name="connsiteY0" fmla="*/ 31201 h 1417969"/>
                    <a:gd name="connsiteX1" fmla="*/ 1311793 w 1330043"/>
                    <a:gd name="connsiteY1" fmla="*/ 124045 h 1417969"/>
                    <a:gd name="connsiteX2" fmla="*/ 1316263 w 1330043"/>
                    <a:gd name="connsiteY2" fmla="*/ 196582 h 1417969"/>
                    <a:gd name="connsiteX3" fmla="*/ 975347 w 1330043"/>
                    <a:gd name="connsiteY3" fmla="*/ 558211 h 1417969"/>
                    <a:gd name="connsiteX4" fmla="*/ 646274 w 1330043"/>
                    <a:gd name="connsiteY4" fmla="*/ 1357317 h 1417969"/>
                    <a:gd name="connsiteX5" fmla="*/ 21981 w 1330043"/>
                    <a:gd name="connsiteY5" fmla="*/ 823810 h 1417969"/>
                    <a:gd name="connsiteX6" fmla="*/ 1134881 w 1330043"/>
                    <a:gd name="connsiteY6" fmla="*/ 8912 h 1417969"/>
                    <a:gd name="connsiteX7" fmla="*/ 1223801 w 1330043"/>
                    <a:gd name="connsiteY7" fmla="*/ 31201 h 1417969"/>
                    <a:gd name="connsiteX0" fmla="*/ 1223801 w 1330043"/>
                    <a:gd name="connsiteY0" fmla="*/ 31201 h 1417969"/>
                    <a:gd name="connsiteX1" fmla="*/ 1311793 w 1330043"/>
                    <a:gd name="connsiteY1" fmla="*/ 124045 h 1417969"/>
                    <a:gd name="connsiteX2" fmla="*/ 1316263 w 1330043"/>
                    <a:gd name="connsiteY2" fmla="*/ 196582 h 1417969"/>
                    <a:gd name="connsiteX3" fmla="*/ 975347 w 1330043"/>
                    <a:gd name="connsiteY3" fmla="*/ 558211 h 1417969"/>
                    <a:gd name="connsiteX4" fmla="*/ 646274 w 1330043"/>
                    <a:gd name="connsiteY4" fmla="*/ 1357317 h 1417969"/>
                    <a:gd name="connsiteX5" fmla="*/ 21981 w 1330043"/>
                    <a:gd name="connsiteY5" fmla="*/ 823810 h 1417969"/>
                    <a:gd name="connsiteX6" fmla="*/ 1134881 w 1330043"/>
                    <a:gd name="connsiteY6" fmla="*/ 8912 h 1417969"/>
                    <a:gd name="connsiteX7" fmla="*/ 1223801 w 1330043"/>
                    <a:gd name="connsiteY7" fmla="*/ 31201 h 1417969"/>
                    <a:gd name="connsiteX0" fmla="*/ 1223801 w 1344567"/>
                    <a:gd name="connsiteY0" fmla="*/ 31201 h 1417969"/>
                    <a:gd name="connsiteX1" fmla="*/ 1311793 w 1344567"/>
                    <a:gd name="connsiteY1" fmla="*/ 124045 h 1417969"/>
                    <a:gd name="connsiteX2" fmla="*/ 1338570 w 1344567"/>
                    <a:gd name="connsiteY2" fmla="*/ 195399 h 1417969"/>
                    <a:gd name="connsiteX3" fmla="*/ 975347 w 1344567"/>
                    <a:gd name="connsiteY3" fmla="*/ 558211 h 1417969"/>
                    <a:gd name="connsiteX4" fmla="*/ 646274 w 1344567"/>
                    <a:gd name="connsiteY4" fmla="*/ 1357317 h 1417969"/>
                    <a:gd name="connsiteX5" fmla="*/ 21981 w 1344567"/>
                    <a:gd name="connsiteY5" fmla="*/ 823810 h 1417969"/>
                    <a:gd name="connsiteX6" fmla="*/ 1134881 w 1344567"/>
                    <a:gd name="connsiteY6" fmla="*/ 8912 h 1417969"/>
                    <a:gd name="connsiteX7" fmla="*/ 1223801 w 1344567"/>
                    <a:gd name="connsiteY7" fmla="*/ 31201 h 1417969"/>
                    <a:gd name="connsiteX0" fmla="*/ 1223801 w 1429185"/>
                    <a:gd name="connsiteY0" fmla="*/ 31201 h 1417969"/>
                    <a:gd name="connsiteX1" fmla="*/ 1311793 w 1429185"/>
                    <a:gd name="connsiteY1" fmla="*/ 124045 h 1417969"/>
                    <a:gd name="connsiteX2" fmla="*/ 1338570 w 1429185"/>
                    <a:gd name="connsiteY2" fmla="*/ 195399 h 1417969"/>
                    <a:gd name="connsiteX3" fmla="*/ 975347 w 1429185"/>
                    <a:gd name="connsiteY3" fmla="*/ 558211 h 1417969"/>
                    <a:gd name="connsiteX4" fmla="*/ 646274 w 1429185"/>
                    <a:gd name="connsiteY4" fmla="*/ 1357317 h 1417969"/>
                    <a:gd name="connsiteX5" fmla="*/ 21981 w 1429185"/>
                    <a:gd name="connsiteY5" fmla="*/ 823810 h 1417969"/>
                    <a:gd name="connsiteX6" fmla="*/ 1134881 w 1429185"/>
                    <a:gd name="connsiteY6" fmla="*/ 8912 h 1417969"/>
                    <a:gd name="connsiteX7" fmla="*/ 1223801 w 1429185"/>
                    <a:gd name="connsiteY7" fmla="*/ 31201 h 1417969"/>
                    <a:gd name="connsiteX0" fmla="*/ 1338570 w 1464337"/>
                    <a:gd name="connsiteY0" fmla="*/ 195399 h 1417969"/>
                    <a:gd name="connsiteX1" fmla="*/ 975347 w 1464337"/>
                    <a:gd name="connsiteY1" fmla="*/ 558211 h 1417969"/>
                    <a:gd name="connsiteX2" fmla="*/ 646274 w 1464337"/>
                    <a:gd name="connsiteY2" fmla="*/ 1357317 h 1417969"/>
                    <a:gd name="connsiteX3" fmla="*/ 21981 w 1464337"/>
                    <a:gd name="connsiteY3" fmla="*/ 823810 h 1417969"/>
                    <a:gd name="connsiteX4" fmla="*/ 1134881 w 1464337"/>
                    <a:gd name="connsiteY4" fmla="*/ 8912 h 1417969"/>
                    <a:gd name="connsiteX5" fmla="*/ 1223801 w 1464337"/>
                    <a:gd name="connsiteY5" fmla="*/ 31201 h 1417969"/>
                    <a:gd name="connsiteX6" fmla="*/ 1311793 w 1464337"/>
                    <a:gd name="connsiteY6" fmla="*/ 124045 h 1417969"/>
                    <a:gd name="connsiteX7" fmla="*/ 1430010 w 1464337"/>
                    <a:gd name="connsiteY7" fmla="*/ 286839 h 1417969"/>
                    <a:gd name="connsiteX0" fmla="*/ 1338570 w 1338570"/>
                    <a:gd name="connsiteY0" fmla="*/ 195399 h 1417969"/>
                    <a:gd name="connsiteX1" fmla="*/ 975347 w 1338570"/>
                    <a:gd name="connsiteY1" fmla="*/ 558211 h 1417969"/>
                    <a:gd name="connsiteX2" fmla="*/ 646274 w 1338570"/>
                    <a:gd name="connsiteY2" fmla="*/ 1357317 h 1417969"/>
                    <a:gd name="connsiteX3" fmla="*/ 21981 w 1338570"/>
                    <a:gd name="connsiteY3" fmla="*/ 823810 h 1417969"/>
                    <a:gd name="connsiteX4" fmla="*/ 1134881 w 1338570"/>
                    <a:gd name="connsiteY4" fmla="*/ 8912 h 1417969"/>
                    <a:gd name="connsiteX5" fmla="*/ 1223801 w 1338570"/>
                    <a:gd name="connsiteY5" fmla="*/ 31201 h 1417969"/>
                    <a:gd name="connsiteX6" fmla="*/ 1311793 w 1338570"/>
                    <a:gd name="connsiteY6" fmla="*/ 124045 h 1417969"/>
                    <a:gd name="connsiteX0" fmla="*/ 1338570 w 1338570"/>
                    <a:gd name="connsiteY0" fmla="*/ 195399 h 1417969"/>
                    <a:gd name="connsiteX1" fmla="*/ 975347 w 1338570"/>
                    <a:gd name="connsiteY1" fmla="*/ 558211 h 1417969"/>
                    <a:gd name="connsiteX2" fmla="*/ 646274 w 1338570"/>
                    <a:gd name="connsiteY2" fmla="*/ 1357317 h 1417969"/>
                    <a:gd name="connsiteX3" fmla="*/ 21981 w 1338570"/>
                    <a:gd name="connsiteY3" fmla="*/ 823810 h 1417969"/>
                    <a:gd name="connsiteX4" fmla="*/ 1134881 w 1338570"/>
                    <a:gd name="connsiteY4" fmla="*/ 8912 h 1417969"/>
                    <a:gd name="connsiteX5" fmla="*/ 1223801 w 1338570"/>
                    <a:gd name="connsiteY5" fmla="*/ 31201 h 1417969"/>
                    <a:gd name="connsiteX6" fmla="*/ 1311793 w 1338570"/>
                    <a:gd name="connsiteY6" fmla="*/ 124045 h 1417969"/>
                    <a:gd name="connsiteX7" fmla="*/ 1338570 w 1338570"/>
                    <a:gd name="connsiteY7" fmla="*/ 195399 h 1417969"/>
                    <a:gd name="connsiteX0" fmla="*/ 1338570 w 1338570"/>
                    <a:gd name="connsiteY0" fmla="*/ 195399 h 1417969"/>
                    <a:gd name="connsiteX1" fmla="*/ 975347 w 1338570"/>
                    <a:gd name="connsiteY1" fmla="*/ 558211 h 1417969"/>
                    <a:gd name="connsiteX2" fmla="*/ 646274 w 1338570"/>
                    <a:gd name="connsiteY2" fmla="*/ 1357317 h 1417969"/>
                    <a:gd name="connsiteX3" fmla="*/ 21981 w 1338570"/>
                    <a:gd name="connsiteY3" fmla="*/ 823810 h 1417969"/>
                    <a:gd name="connsiteX4" fmla="*/ 1134881 w 1338570"/>
                    <a:gd name="connsiteY4" fmla="*/ 8912 h 1417969"/>
                    <a:gd name="connsiteX5" fmla="*/ 1223801 w 1338570"/>
                    <a:gd name="connsiteY5" fmla="*/ 31201 h 1417969"/>
                    <a:gd name="connsiteX6" fmla="*/ 1311793 w 1338570"/>
                    <a:gd name="connsiteY6" fmla="*/ 124045 h 1417969"/>
                    <a:gd name="connsiteX7" fmla="*/ 1338570 w 1338570"/>
                    <a:gd name="connsiteY7" fmla="*/ 195399 h 1417969"/>
                    <a:gd name="connsiteX0" fmla="*/ 1338570 w 1342285"/>
                    <a:gd name="connsiteY0" fmla="*/ 195399 h 1417969"/>
                    <a:gd name="connsiteX1" fmla="*/ 975347 w 1342285"/>
                    <a:gd name="connsiteY1" fmla="*/ 558211 h 1417969"/>
                    <a:gd name="connsiteX2" fmla="*/ 646274 w 1342285"/>
                    <a:gd name="connsiteY2" fmla="*/ 1357317 h 1417969"/>
                    <a:gd name="connsiteX3" fmla="*/ 21981 w 1342285"/>
                    <a:gd name="connsiteY3" fmla="*/ 823810 h 1417969"/>
                    <a:gd name="connsiteX4" fmla="*/ 1134881 w 1342285"/>
                    <a:gd name="connsiteY4" fmla="*/ 8912 h 1417969"/>
                    <a:gd name="connsiteX5" fmla="*/ 1223801 w 1342285"/>
                    <a:gd name="connsiteY5" fmla="*/ 31201 h 1417969"/>
                    <a:gd name="connsiteX6" fmla="*/ 1311793 w 1342285"/>
                    <a:gd name="connsiteY6" fmla="*/ 124045 h 1417969"/>
                    <a:gd name="connsiteX7" fmla="*/ 1338570 w 1342285"/>
                    <a:gd name="connsiteY7" fmla="*/ 195399 h 1417969"/>
                    <a:gd name="connsiteX0" fmla="*/ 1338570 w 1342354"/>
                    <a:gd name="connsiteY0" fmla="*/ 195399 h 1417969"/>
                    <a:gd name="connsiteX1" fmla="*/ 975347 w 1342354"/>
                    <a:gd name="connsiteY1" fmla="*/ 558211 h 1417969"/>
                    <a:gd name="connsiteX2" fmla="*/ 646274 w 1342354"/>
                    <a:gd name="connsiteY2" fmla="*/ 1357317 h 1417969"/>
                    <a:gd name="connsiteX3" fmla="*/ 21981 w 1342354"/>
                    <a:gd name="connsiteY3" fmla="*/ 823810 h 1417969"/>
                    <a:gd name="connsiteX4" fmla="*/ 1134881 w 1342354"/>
                    <a:gd name="connsiteY4" fmla="*/ 8912 h 1417969"/>
                    <a:gd name="connsiteX5" fmla="*/ 1223801 w 1342354"/>
                    <a:gd name="connsiteY5" fmla="*/ 31201 h 1417969"/>
                    <a:gd name="connsiteX6" fmla="*/ 1312588 w 1342354"/>
                    <a:gd name="connsiteY6" fmla="*/ 127630 h 1417969"/>
                    <a:gd name="connsiteX7" fmla="*/ 1338570 w 1342354"/>
                    <a:gd name="connsiteY7" fmla="*/ 195399 h 1417969"/>
                    <a:gd name="connsiteX0" fmla="*/ 1332253 w 1336684"/>
                    <a:gd name="connsiteY0" fmla="*/ 205314 h 1417969"/>
                    <a:gd name="connsiteX1" fmla="*/ 975347 w 1336684"/>
                    <a:gd name="connsiteY1" fmla="*/ 558211 h 1417969"/>
                    <a:gd name="connsiteX2" fmla="*/ 646274 w 1336684"/>
                    <a:gd name="connsiteY2" fmla="*/ 1357317 h 1417969"/>
                    <a:gd name="connsiteX3" fmla="*/ 21981 w 1336684"/>
                    <a:gd name="connsiteY3" fmla="*/ 823810 h 1417969"/>
                    <a:gd name="connsiteX4" fmla="*/ 1134881 w 1336684"/>
                    <a:gd name="connsiteY4" fmla="*/ 8912 h 1417969"/>
                    <a:gd name="connsiteX5" fmla="*/ 1223801 w 1336684"/>
                    <a:gd name="connsiteY5" fmla="*/ 31201 h 1417969"/>
                    <a:gd name="connsiteX6" fmla="*/ 1312588 w 1336684"/>
                    <a:gd name="connsiteY6" fmla="*/ 127630 h 1417969"/>
                    <a:gd name="connsiteX7" fmla="*/ 1332253 w 1336684"/>
                    <a:gd name="connsiteY7" fmla="*/ 205314 h 1417969"/>
                    <a:gd name="connsiteX0" fmla="*/ 1332253 w 1340391"/>
                    <a:gd name="connsiteY0" fmla="*/ 205314 h 1417969"/>
                    <a:gd name="connsiteX1" fmla="*/ 975347 w 1340391"/>
                    <a:gd name="connsiteY1" fmla="*/ 558211 h 1417969"/>
                    <a:gd name="connsiteX2" fmla="*/ 646274 w 1340391"/>
                    <a:gd name="connsiteY2" fmla="*/ 1357317 h 1417969"/>
                    <a:gd name="connsiteX3" fmla="*/ 21981 w 1340391"/>
                    <a:gd name="connsiteY3" fmla="*/ 823810 h 1417969"/>
                    <a:gd name="connsiteX4" fmla="*/ 1134881 w 1340391"/>
                    <a:gd name="connsiteY4" fmla="*/ 8912 h 1417969"/>
                    <a:gd name="connsiteX5" fmla="*/ 1223801 w 1340391"/>
                    <a:gd name="connsiteY5" fmla="*/ 31201 h 1417969"/>
                    <a:gd name="connsiteX6" fmla="*/ 1312588 w 1340391"/>
                    <a:gd name="connsiteY6" fmla="*/ 127630 h 1417969"/>
                    <a:gd name="connsiteX7" fmla="*/ 1332253 w 1340391"/>
                    <a:gd name="connsiteY7" fmla="*/ 205314 h 1417969"/>
                    <a:gd name="connsiteX0" fmla="*/ 1332253 w 1344050"/>
                    <a:gd name="connsiteY0" fmla="*/ 205314 h 1417969"/>
                    <a:gd name="connsiteX1" fmla="*/ 975347 w 1344050"/>
                    <a:gd name="connsiteY1" fmla="*/ 558211 h 1417969"/>
                    <a:gd name="connsiteX2" fmla="*/ 646274 w 1344050"/>
                    <a:gd name="connsiteY2" fmla="*/ 1357317 h 1417969"/>
                    <a:gd name="connsiteX3" fmla="*/ 21981 w 1344050"/>
                    <a:gd name="connsiteY3" fmla="*/ 823810 h 1417969"/>
                    <a:gd name="connsiteX4" fmla="*/ 1134881 w 1344050"/>
                    <a:gd name="connsiteY4" fmla="*/ 8912 h 1417969"/>
                    <a:gd name="connsiteX5" fmla="*/ 1223801 w 1344050"/>
                    <a:gd name="connsiteY5" fmla="*/ 31201 h 1417969"/>
                    <a:gd name="connsiteX6" fmla="*/ 1312588 w 1344050"/>
                    <a:gd name="connsiteY6" fmla="*/ 127630 h 1417969"/>
                    <a:gd name="connsiteX7" fmla="*/ 1332253 w 1344050"/>
                    <a:gd name="connsiteY7" fmla="*/ 205314 h 1417969"/>
                    <a:gd name="connsiteX0" fmla="*/ 1332253 w 1344050"/>
                    <a:gd name="connsiteY0" fmla="*/ 205314 h 1417969"/>
                    <a:gd name="connsiteX1" fmla="*/ 975347 w 1344050"/>
                    <a:gd name="connsiteY1" fmla="*/ 558211 h 1417969"/>
                    <a:gd name="connsiteX2" fmla="*/ 646274 w 1344050"/>
                    <a:gd name="connsiteY2" fmla="*/ 1357317 h 1417969"/>
                    <a:gd name="connsiteX3" fmla="*/ 21981 w 1344050"/>
                    <a:gd name="connsiteY3" fmla="*/ 823810 h 1417969"/>
                    <a:gd name="connsiteX4" fmla="*/ 1134881 w 1344050"/>
                    <a:gd name="connsiteY4" fmla="*/ 8912 h 1417969"/>
                    <a:gd name="connsiteX5" fmla="*/ 1223801 w 1344050"/>
                    <a:gd name="connsiteY5" fmla="*/ 31201 h 1417969"/>
                    <a:gd name="connsiteX6" fmla="*/ 1312588 w 1344050"/>
                    <a:gd name="connsiteY6" fmla="*/ 127630 h 1417969"/>
                    <a:gd name="connsiteX7" fmla="*/ 1332253 w 1344050"/>
                    <a:gd name="connsiteY7" fmla="*/ 205314 h 1417969"/>
                    <a:gd name="connsiteX0" fmla="*/ 1332253 w 1344050"/>
                    <a:gd name="connsiteY0" fmla="*/ 205314 h 1417969"/>
                    <a:gd name="connsiteX1" fmla="*/ 975347 w 1344050"/>
                    <a:gd name="connsiteY1" fmla="*/ 558211 h 1417969"/>
                    <a:gd name="connsiteX2" fmla="*/ 646274 w 1344050"/>
                    <a:gd name="connsiteY2" fmla="*/ 1357317 h 1417969"/>
                    <a:gd name="connsiteX3" fmla="*/ 21981 w 1344050"/>
                    <a:gd name="connsiteY3" fmla="*/ 823810 h 1417969"/>
                    <a:gd name="connsiteX4" fmla="*/ 1134881 w 1344050"/>
                    <a:gd name="connsiteY4" fmla="*/ 8912 h 1417969"/>
                    <a:gd name="connsiteX5" fmla="*/ 1223801 w 1344050"/>
                    <a:gd name="connsiteY5" fmla="*/ 31201 h 1417969"/>
                    <a:gd name="connsiteX6" fmla="*/ 1312588 w 1344050"/>
                    <a:gd name="connsiteY6" fmla="*/ 127630 h 1417969"/>
                    <a:gd name="connsiteX7" fmla="*/ 1332253 w 1344050"/>
                    <a:gd name="connsiteY7" fmla="*/ 205314 h 1417969"/>
                    <a:gd name="connsiteX0" fmla="*/ 1332253 w 1345452"/>
                    <a:gd name="connsiteY0" fmla="*/ 205314 h 1417969"/>
                    <a:gd name="connsiteX1" fmla="*/ 975347 w 1345452"/>
                    <a:gd name="connsiteY1" fmla="*/ 558211 h 1417969"/>
                    <a:gd name="connsiteX2" fmla="*/ 646274 w 1345452"/>
                    <a:gd name="connsiteY2" fmla="*/ 1357317 h 1417969"/>
                    <a:gd name="connsiteX3" fmla="*/ 21981 w 1345452"/>
                    <a:gd name="connsiteY3" fmla="*/ 823810 h 1417969"/>
                    <a:gd name="connsiteX4" fmla="*/ 1134881 w 1345452"/>
                    <a:gd name="connsiteY4" fmla="*/ 8912 h 1417969"/>
                    <a:gd name="connsiteX5" fmla="*/ 1223801 w 1345452"/>
                    <a:gd name="connsiteY5" fmla="*/ 31201 h 1417969"/>
                    <a:gd name="connsiteX6" fmla="*/ 1312588 w 1345452"/>
                    <a:gd name="connsiteY6" fmla="*/ 127630 h 1417969"/>
                    <a:gd name="connsiteX7" fmla="*/ 1332253 w 1345452"/>
                    <a:gd name="connsiteY7" fmla="*/ 205314 h 1417969"/>
                    <a:gd name="connsiteX0" fmla="*/ 1315562 w 1334918"/>
                    <a:gd name="connsiteY0" fmla="*/ 226043 h 1417969"/>
                    <a:gd name="connsiteX1" fmla="*/ 975347 w 1334918"/>
                    <a:gd name="connsiteY1" fmla="*/ 558211 h 1417969"/>
                    <a:gd name="connsiteX2" fmla="*/ 646274 w 1334918"/>
                    <a:gd name="connsiteY2" fmla="*/ 1357317 h 1417969"/>
                    <a:gd name="connsiteX3" fmla="*/ 21981 w 1334918"/>
                    <a:gd name="connsiteY3" fmla="*/ 823810 h 1417969"/>
                    <a:gd name="connsiteX4" fmla="*/ 1134881 w 1334918"/>
                    <a:gd name="connsiteY4" fmla="*/ 8912 h 1417969"/>
                    <a:gd name="connsiteX5" fmla="*/ 1223801 w 1334918"/>
                    <a:gd name="connsiteY5" fmla="*/ 31201 h 1417969"/>
                    <a:gd name="connsiteX6" fmla="*/ 1312588 w 1334918"/>
                    <a:gd name="connsiteY6" fmla="*/ 127630 h 1417969"/>
                    <a:gd name="connsiteX7" fmla="*/ 1315562 w 1334918"/>
                    <a:gd name="connsiteY7" fmla="*/ 226043 h 1417969"/>
                    <a:gd name="connsiteX0" fmla="*/ 1315562 w 1343958"/>
                    <a:gd name="connsiteY0" fmla="*/ 226043 h 1417969"/>
                    <a:gd name="connsiteX1" fmla="*/ 975347 w 1343958"/>
                    <a:gd name="connsiteY1" fmla="*/ 558211 h 1417969"/>
                    <a:gd name="connsiteX2" fmla="*/ 646274 w 1343958"/>
                    <a:gd name="connsiteY2" fmla="*/ 1357317 h 1417969"/>
                    <a:gd name="connsiteX3" fmla="*/ 21981 w 1343958"/>
                    <a:gd name="connsiteY3" fmla="*/ 823810 h 1417969"/>
                    <a:gd name="connsiteX4" fmla="*/ 1134881 w 1343958"/>
                    <a:gd name="connsiteY4" fmla="*/ 8912 h 1417969"/>
                    <a:gd name="connsiteX5" fmla="*/ 1223801 w 1343958"/>
                    <a:gd name="connsiteY5" fmla="*/ 31201 h 1417969"/>
                    <a:gd name="connsiteX6" fmla="*/ 1312588 w 1343958"/>
                    <a:gd name="connsiteY6" fmla="*/ 127630 h 1417969"/>
                    <a:gd name="connsiteX7" fmla="*/ 1315562 w 1343958"/>
                    <a:gd name="connsiteY7" fmla="*/ 226043 h 1417969"/>
                    <a:gd name="connsiteX0" fmla="*/ 1315562 w 1343958"/>
                    <a:gd name="connsiteY0" fmla="*/ 226043 h 1417969"/>
                    <a:gd name="connsiteX1" fmla="*/ 975347 w 1343958"/>
                    <a:gd name="connsiteY1" fmla="*/ 558211 h 1417969"/>
                    <a:gd name="connsiteX2" fmla="*/ 646274 w 1343958"/>
                    <a:gd name="connsiteY2" fmla="*/ 1357317 h 1417969"/>
                    <a:gd name="connsiteX3" fmla="*/ 21981 w 1343958"/>
                    <a:gd name="connsiteY3" fmla="*/ 823810 h 1417969"/>
                    <a:gd name="connsiteX4" fmla="*/ 1134881 w 1343958"/>
                    <a:gd name="connsiteY4" fmla="*/ 8912 h 1417969"/>
                    <a:gd name="connsiteX5" fmla="*/ 1223801 w 1343958"/>
                    <a:gd name="connsiteY5" fmla="*/ 31201 h 1417969"/>
                    <a:gd name="connsiteX6" fmla="*/ 1312588 w 1343958"/>
                    <a:gd name="connsiteY6" fmla="*/ 127630 h 1417969"/>
                    <a:gd name="connsiteX7" fmla="*/ 1315562 w 1343958"/>
                    <a:gd name="connsiteY7" fmla="*/ 226043 h 1417969"/>
                    <a:gd name="connsiteX0" fmla="*/ 1318261 w 1345652"/>
                    <a:gd name="connsiteY0" fmla="*/ 238216 h 1417969"/>
                    <a:gd name="connsiteX1" fmla="*/ 975347 w 1345652"/>
                    <a:gd name="connsiteY1" fmla="*/ 558211 h 1417969"/>
                    <a:gd name="connsiteX2" fmla="*/ 646274 w 1345652"/>
                    <a:gd name="connsiteY2" fmla="*/ 1357317 h 1417969"/>
                    <a:gd name="connsiteX3" fmla="*/ 21981 w 1345652"/>
                    <a:gd name="connsiteY3" fmla="*/ 823810 h 1417969"/>
                    <a:gd name="connsiteX4" fmla="*/ 1134881 w 1345652"/>
                    <a:gd name="connsiteY4" fmla="*/ 8912 h 1417969"/>
                    <a:gd name="connsiteX5" fmla="*/ 1223801 w 1345652"/>
                    <a:gd name="connsiteY5" fmla="*/ 31201 h 1417969"/>
                    <a:gd name="connsiteX6" fmla="*/ 1312588 w 1345652"/>
                    <a:gd name="connsiteY6" fmla="*/ 127630 h 1417969"/>
                    <a:gd name="connsiteX7" fmla="*/ 1318261 w 1345652"/>
                    <a:gd name="connsiteY7" fmla="*/ 238216 h 1417969"/>
                    <a:gd name="connsiteX0" fmla="*/ 1293915 w 1332715"/>
                    <a:gd name="connsiteY0" fmla="*/ 243614 h 1417969"/>
                    <a:gd name="connsiteX1" fmla="*/ 975347 w 1332715"/>
                    <a:gd name="connsiteY1" fmla="*/ 558211 h 1417969"/>
                    <a:gd name="connsiteX2" fmla="*/ 646274 w 1332715"/>
                    <a:gd name="connsiteY2" fmla="*/ 1357317 h 1417969"/>
                    <a:gd name="connsiteX3" fmla="*/ 21981 w 1332715"/>
                    <a:gd name="connsiteY3" fmla="*/ 823810 h 1417969"/>
                    <a:gd name="connsiteX4" fmla="*/ 1134881 w 1332715"/>
                    <a:gd name="connsiteY4" fmla="*/ 8912 h 1417969"/>
                    <a:gd name="connsiteX5" fmla="*/ 1223801 w 1332715"/>
                    <a:gd name="connsiteY5" fmla="*/ 31201 h 1417969"/>
                    <a:gd name="connsiteX6" fmla="*/ 1312588 w 1332715"/>
                    <a:gd name="connsiteY6" fmla="*/ 127630 h 1417969"/>
                    <a:gd name="connsiteX7" fmla="*/ 1293915 w 1332715"/>
                    <a:gd name="connsiteY7" fmla="*/ 243614 h 1417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32715" h="1417969">
                      <a:moveTo>
                        <a:pt x="1293915" y="243614"/>
                      </a:moveTo>
                      <a:cubicBezTo>
                        <a:pt x="1245046" y="290025"/>
                        <a:pt x="957112" y="373989"/>
                        <a:pt x="975347" y="558211"/>
                      </a:cubicBezTo>
                      <a:cubicBezTo>
                        <a:pt x="1000022" y="821641"/>
                        <a:pt x="1136203" y="1113517"/>
                        <a:pt x="646274" y="1357317"/>
                      </a:cubicBezTo>
                      <a:cubicBezTo>
                        <a:pt x="156345" y="1601117"/>
                        <a:pt x="-75816" y="1045865"/>
                        <a:pt x="21981" y="823810"/>
                      </a:cubicBezTo>
                      <a:cubicBezTo>
                        <a:pt x="119778" y="601755"/>
                        <a:pt x="557014" y="352834"/>
                        <a:pt x="1134881" y="8912"/>
                      </a:cubicBezTo>
                      <a:cubicBezTo>
                        <a:pt x="1192253" y="-15034"/>
                        <a:pt x="1204852" y="15093"/>
                        <a:pt x="1223801" y="31201"/>
                      </a:cubicBezTo>
                      <a:cubicBezTo>
                        <a:pt x="1240698" y="72400"/>
                        <a:pt x="1278395" y="142117"/>
                        <a:pt x="1312588" y="127630"/>
                      </a:cubicBezTo>
                      <a:cubicBezTo>
                        <a:pt x="1341345" y="164047"/>
                        <a:pt x="1342758" y="208012"/>
                        <a:pt x="1293915" y="24361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9000">
                      <a:srgbClr val="D70000"/>
                    </a:gs>
                    <a:gs pos="63000">
                      <a:srgbClr val="F40000"/>
                    </a:gs>
                    <a:gs pos="86000">
                      <a:srgbClr val="C00000"/>
                    </a:gs>
                    <a:gs pos="39000">
                      <a:srgbClr val="FF0000"/>
                    </a:gs>
                  </a:gsLst>
                  <a:lin ang="10800000" scaled="1"/>
                  <a:tileRect/>
                </a:gradFill>
                <a:ln w="19050" cap="flat" cmpd="sng" algn="ctr">
                  <a:gradFill flip="none" rotWithShape="1">
                    <a:gsLst>
                      <a:gs pos="34000">
                        <a:srgbClr val="FF0000"/>
                      </a:gs>
                      <a:gs pos="60000">
                        <a:srgbClr val="8C0000"/>
                      </a:gs>
                      <a:gs pos="0">
                        <a:srgbClr val="320000"/>
                      </a:gs>
                      <a:gs pos="100000">
                        <a:srgbClr val="C00000"/>
                      </a:gs>
                    </a:gsLst>
                    <a:lin ang="5400000" scaled="1"/>
                    <a:tileRect/>
                  </a:gra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570" name="橢圓 5">
                  <a:extLst>
                    <a:ext uri="{FF2B5EF4-FFF2-40B4-BE49-F238E27FC236}">
                      <a16:creationId xmlns:a16="http://schemas.microsoft.com/office/drawing/2014/main" id="{E09405BC-ABEB-46A5-B694-443AC2BB1BFF}"/>
                    </a:ext>
                  </a:extLst>
                </p:cNvPr>
                <p:cNvSpPr/>
                <p:nvPr/>
              </p:nvSpPr>
              <p:spPr>
                <a:xfrm rot="20416904">
                  <a:off x="10191706" y="4343544"/>
                  <a:ext cx="553729" cy="737102"/>
                </a:xfrm>
                <a:custGeom>
                  <a:avLst/>
                  <a:gdLst>
                    <a:gd name="connsiteX0" fmla="*/ 0 w 573314"/>
                    <a:gd name="connsiteY0" fmla="*/ 371034 h 742068"/>
                    <a:gd name="connsiteX1" fmla="*/ 286657 w 573314"/>
                    <a:gd name="connsiteY1" fmla="*/ 0 h 742068"/>
                    <a:gd name="connsiteX2" fmla="*/ 573314 w 573314"/>
                    <a:gd name="connsiteY2" fmla="*/ 371034 h 742068"/>
                    <a:gd name="connsiteX3" fmla="*/ 286657 w 573314"/>
                    <a:gd name="connsiteY3" fmla="*/ 742068 h 742068"/>
                    <a:gd name="connsiteX4" fmla="*/ 0 w 573314"/>
                    <a:gd name="connsiteY4" fmla="*/ 371034 h 742068"/>
                    <a:gd name="connsiteX0" fmla="*/ 0 w 561721"/>
                    <a:gd name="connsiteY0" fmla="*/ 375191 h 742072"/>
                    <a:gd name="connsiteX1" fmla="*/ 275064 w 561721"/>
                    <a:gd name="connsiteY1" fmla="*/ 2 h 742072"/>
                    <a:gd name="connsiteX2" fmla="*/ 561721 w 561721"/>
                    <a:gd name="connsiteY2" fmla="*/ 371036 h 742072"/>
                    <a:gd name="connsiteX3" fmla="*/ 275064 w 561721"/>
                    <a:gd name="connsiteY3" fmla="*/ 742070 h 742072"/>
                    <a:gd name="connsiteX4" fmla="*/ 0 w 561721"/>
                    <a:gd name="connsiteY4" fmla="*/ 375191 h 742072"/>
                    <a:gd name="connsiteX0" fmla="*/ 0 w 561721"/>
                    <a:gd name="connsiteY0" fmla="*/ 375191 h 742073"/>
                    <a:gd name="connsiteX1" fmla="*/ 275064 w 561721"/>
                    <a:gd name="connsiteY1" fmla="*/ 2 h 742073"/>
                    <a:gd name="connsiteX2" fmla="*/ 561721 w 561721"/>
                    <a:gd name="connsiteY2" fmla="*/ 371036 h 742073"/>
                    <a:gd name="connsiteX3" fmla="*/ 275064 w 561721"/>
                    <a:gd name="connsiteY3" fmla="*/ 742070 h 742073"/>
                    <a:gd name="connsiteX4" fmla="*/ 0 w 561721"/>
                    <a:gd name="connsiteY4" fmla="*/ 375191 h 742073"/>
                    <a:gd name="connsiteX0" fmla="*/ 0 w 561721"/>
                    <a:gd name="connsiteY0" fmla="*/ 376535 h 743417"/>
                    <a:gd name="connsiteX1" fmla="*/ 275064 w 561721"/>
                    <a:gd name="connsiteY1" fmla="*/ 1346 h 743417"/>
                    <a:gd name="connsiteX2" fmla="*/ 561721 w 561721"/>
                    <a:gd name="connsiteY2" fmla="*/ 372380 h 743417"/>
                    <a:gd name="connsiteX3" fmla="*/ 275064 w 561721"/>
                    <a:gd name="connsiteY3" fmla="*/ 743414 h 743417"/>
                    <a:gd name="connsiteX4" fmla="*/ 0 w 561721"/>
                    <a:gd name="connsiteY4" fmla="*/ 376535 h 743417"/>
                    <a:gd name="connsiteX0" fmla="*/ 0 w 558822"/>
                    <a:gd name="connsiteY0" fmla="*/ 375193 h 742076"/>
                    <a:gd name="connsiteX1" fmla="*/ 275064 w 558822"/>
                    <a:gd name="connsiteY1" fmla="*/ 4 h 742076"/>
                    <a:gd name="connsiteX2" fmla="*/ 558822 w 558822"/>
                    <a:gd name="connsiteY2" fmla="*/ 369999 h 742076"/>
                    <a:gd name="connsiteX3" fmla="*/ 275064 w 558822"/>
                    <a:gd name="connsiteY3" fmla="*/ 742072 h 742076"/>
                    <a:gd name="connsiteX4" fmla="*/ 0 w 558822"/>
                    <a:gd name="connsiteY4" fmla="*/ 375193 h 742076"/>
                    <a:gd name="connsiteX0" fmla="*/ 0 w 558822"/>
                    <a:gd name="connsiteY0" fmla="*/ 375997 h 742880"/>
                    <a:gd name="connsiteX1" fmla="*/ 275064 w 558822"/>
                    <a:gd name="connsiteY1" fmla="*/ 808 h 742880"/>
                    <a:gd name="connsiteX2" fmla="*/ 558822 w 558822"/>
                    <a:gd name="connsiteY2" fmla="*/ 370803 h 742880"/>
                    <a:gd name="connsiteX3" fmla="*/ 275064 w 558822"/>
                    <a:gd name="connsiteY3" fmla="*/ 742876 h 742880"/>
                    <a:gd name="connsiteX4" fmla="*/ 0 w 558822"/>
                    <a:gd name="connsiteY4" fmla="*/ 375997 h 742880"/>
                    <a:gd name="connsiteX0" fmla="*/ 0 w 558851"/>
                    <a:gd name="connsiteY0" fmla="*/ 375997 h 742880"/>
                    <a:gd name="connsiteX1" fmla="*/ 275064 w 558851"/>
                    <a:gd name="connsiteY1" fmla="*/ 808 h 742880"/>
                    <a:gd name="connsiteX2" fmla="*/ 558822 w 558851"/>
                    <a:gd name="connsiteY2" fmla="*/ 370803 h 742880"/>
                    <a:gd name="connsiteX3" fmla="*/ 275064 w 558851"/>
                    <a:gd name="connsiteY3" fmla="*/ 742876 h 742880"/>
                    <a:gd name="connsiteX4" fmla="*/ 0 w 558851"/>
                    <a:gd name="connsiteY4" fmla="*/ 375997 h 742880"/>
                    <a:gd name="connsiteX0" fmla="*/ 0 w 558822"/>
                    <a:gd name="connsiteY0" fmla="*/ 375997 h 742880"/>
                    <a:gd name="connsiteX1" fmla="*/ 275064 w 558822"/>
                    <a:gd name="connsiteY1" fmla="*/ 808 h 742880"/>
                    <a:gd name="connsiteX2" fmla="*/ 558822 w 558822"/>
                    <a:gd name="connsiteY2" fmla="*/ 370803 h 742880"/>
                    <a:gd name="connsiteX3" fmla="*/ 275064 w 558822"/>
                    <a:gd name="connsiteY3" fmla="*/ 742876 h 742880"/>
                    <a:gd name="connsiteX4" fmla="*/ 0 w 558822"/>
                    <a:gd name="connsiteY4" fmla="*/ 375997 h 742880"/>
                    <a:gd name="connsiteX0" fmla="*/ 6 w 558828"/>
                    <a:gd name="connsiteY0" fmla="*/ 375629 h 736495"/>
                    <a:gd name="connsiteX1" fmla="*/ 275070 w 558828"/>
                    <a:gd name="connsiteY1" fmla="*/ 440 h 736495"/>
                    <a:gd name="connsiteX2" fmla="*/ 558828 w 558828"/>
                    <a:gd name="connsiteY2" fmla="*/ 370435 h 736495"/>
                    <a:gd name="connsiteX3" fmla="*/ 267414 w 558828"/>
                    <a:gd name="connsiteY3" fmla="*/ 736493 h 736495"/>
                    <a:gd name="connsiteX4" fmla="*/ 6 w 558828"/>
                    <a:gd name="connsiteY4" fmla="*/ 375629 h 736495"/>
                    <a:gd name="connsiteX0" fmla="*/ 8 w 558830"/>
                    <a:gd name="connsiteY0" fmla="*/ 375629 h 737192"/>
                    <a:gd name="connsiteX1" fmla="*/ 275072 w 558830"/>
                    <a:gd name="connsiteY1" fmla="*/ 440 h 737192"/>
                    <a:gd name="connsiteX2" fmla="*/ 558830 w 558830"/>
                    <a:gd name="connsiteY2" fmla="*/ 370435 h 737192"/>
                    <a:gd name="connsiteX3" fmla="*/ 267416 w 558830"/>
                    <a:gd name="connsiteY3" fmla="*/ 736493 h 737192"/>
                    <a:gd name="connsiteX4" fmla="*/ 8 w 558830"/>
                    <a:gd name="connsiteY4" fmla="*/ 375629 h 737192"/>
                    <a:gd name="connsiteX0" fmla="*/ 336 w 559158"/>
                    <a:gd name="connsiteY0" fmla="*/ 375890 h 737888"/>
                    <a:gd name="connsiteX1" fmla="*/ 275400 w 559158"/>
                    <a:gd name="connsiteY1" fmla="*/ 701 h 737888"/>
                    <a:gd name="connsiteX2" fmla="*/ 559158 w 559158"/>
                    <a:gd name="connsiteY2" fmla="*/ 370696 h 737888"/>
                    <a:gd name="connsiteX3" fmla="*/ 267744 w 559158"/>
                    <a:gd name="connsiteY3" fmla="*/ 736754 h 737888"/>
                    <a:gd name="connsiteX4" fmla="*/ 336 w 559158"/>
                    <a:gd name="connsiteY4" fmla="*/ 375890 h 737888"/>
                    <a:gd name="connsiteX0" fmla="*/ 636 w 559458"/>
                    <a:gd name="connsiteY0" fmla="*/ 375894 h 737898"/>
                    <a:gd name="connsiteX1" fmla="*/ 275700 w 559458"/>
                    <a:gd name="connsiteY1" fmla="*/ 705 h 737898"/>
                    <a:gd name="connsiteX2" fmla="*/ 559458 w 559458"/>
                    <a:gd name="connsiteY2" fmla="*/ 370700 h 737898"/>
                    <a:gd name="connsiteX3" fmla="*/ 268044 w 559458"/>
                    <a:gd name="connsiteY3" fmla="*/ 736758 h 737898"/>
                    <a:gd name="connsiteX4" fmla="*/ 636 w 559458"/>
                    <a:gd name="connsiteY4" fmla="*/ 375894 h 737898"/>
                    <a:gd name="connsiteX0" fmla="*/ 636 w 559458"/>
                    <a:gd name="connsiteY0" fmla="*/ 375894 h 736958"/>
                    <a:gd name="connsiteX1" fmla="*/ 275700 w 559458"/>
                    <a:gd name="connsiteY1" fmla="*/ 705 h 736958"/>
                    <a:gd name="connsiteX2" fmla="*/ 559458 w 559458"/>
                    <a:gd name="connsiteY2" fmla="*/ 370700 h 736958"/>
                    <a:gd name="connsiteX3" fmla="*/ 268044 w 559458"/>
                    <a:gd name="connsiteY3" fmla="*/ 736758 h 736958"/>
                    <a:gd name="connsiteX4" fmla="*/ 636 w 559458"/>
                    <a:gd name="connsiteY4" fmla="*/ 375894 h 736958"/>
                    <a:gd name="connsiteX0" fmla="*/ 636 w 559458"/>
                    <a:gd name="connsiteY0" fmla="*/ 375894 h 736958"/>
                    <a:gd name="connsiteX1" fmla="*/ 275700 w 559458"/>
                    <a:gd name="connsiteY1" fmla="*/ 705 h 736958"/>
                    <a:gd name="connsiteX2" fmla="*/ 559458 w 559458"/>
                    <a:gd name="connsiteY2" fmla="*/ 370700 h 736958"/>
                    <a:gd name="connsiteX3" fmla="*/ 268044 w 559458"/>
                    <a:gd name="connsiteY3" fmla="*/ 736758 h 736958"/>
                    <a:gd name="connsiteX4" fmla="*/ 636 w 559458"/>
                    <a:gd name="connsiteY4" fmla="*/ 375894 h 736958"/>
                    <a:gd name="connsiteX0" fmla="*/ 386 w 553412"/>
                    <a:gd name="connsiteY0" fmla="*/ 377273 h 736068"/>
                    <a:gd name="connsiteX1" fmla="*/ 269654 w 553412"/>
                    <a:gd name="connsiteY1" fmla="*/ 7 h 736068"/>
                    <a:gd name="connsiteX2" fmla="*/ 553412 w 553412"/>
                    <a:gd name="connsiteY2" fmla="*/ 370002 h 736068"/>
                    <a:gd name="connsiteX3" fmla="*/ 261998 w 553412"/>
                    <a:gd name="connsiteY3" fmla="*/ 736060 h 736068"/>
                    <a:gd name="connsiteX4" fmla="*/ 386 w 553412"/>
                    <a:gd name="connsiteY4" fmla="*/ 377273 h 736068"/>
                    <a:gd name="connsiteX0" fmla="*/ 888 w 553914"/>
                    <a:gd name="connsiteY0" fmla="*/ 377720 h 736515"/>
                    <a:gd name="connsiteX1" fmla="*/ 270156 w 553914"/>
                    <a:gd name="connsiteY1" fmla="*/ 454 h 736515"/>
                    <a:gd name="connsiteX2" fmla="*/ 553914 w 553914"/>
                    <a:gd name="connsiteY2" fmla="*/ 370449 h 736515"/>
                    <a:gd name="connsiteX3" fmla="*/ 262500 w 553914"/>
                    <a:gd name="connsiteY3" fmla="*/ 736507 h 736515"/>
                    <a:gd name="connsiteX4" fmla="*/ 888 w 553914"/>
                    <a:gd name="connsiteY4" fmla="*/ 377720 h 736515"/>
                    <a:gd name="connsiteX0" fmla="*/ 698 w 553724"/>
                    <a:gd name="connsiteY0" fmla="*/ 378149 h 736944"/>
                    <a:gd name="connsiteX1" fmla="*/ 269966 w 553724"/>
                    <a:gd name="connsiteY1" fmla="*/ 883 h 736944"/>
                    <a:gd name="connsiteX2" fmla="*/ 553724 w 553724"/>
                    <a:gd name="connsiteY2" fmla="*/ 370878 h 736944"/>
                    <a:gd name="connsiteX3" fmla="*/ 262310 w 553724"/>
                    <a:gd name="connsiteY3" fmla="*/ 736936 h 736944"/>
                    <a:gd name="connsiteX4" fmla="*/ 698 w 553724"/>
                    <a:gd name="connsiteY4" fmla="*/ 378149 h 736944"/>
                    <a:gd name="connsiteX0" fmla="*/ 703 w 553729"/>
                    <a:gd name="connsiteY0" fmla="*/ 377849 h 736644"/>
                    <a:gd name="connsiteX1" fmla="*/ 269971 w 553729"/>
                    <a:gd name="connsiteY1" fmla="*/ 583 h 736644"/>
                    <a:gd name="connsiteX2" fmla="*/ 553729 w 553729"/>
                    <a:gd name="connsiteY2" fmla="*/ 370578 h 736644"/>
                    <a:gd name="connsiteX3" fmla="*/ 262315 w 553729"/>
                    <a:gd name="connsiteY3" fmla="*/ 736636 h 736644"/>
                    <a:gd name="connsiteX4" fmla="*/ 703 w 553729"/>
                    <a:gd name="connsiteY4" fmla="*/ 377849 h 736644"/>
                    <a:gd name="connsiteX0" fmla="*/ 703 w 553729"/>
                    <a:gd name="connsiteY0" fmla="*/ 377849 h 737102"/>
                    <a:gd name="connsiteX1" fmla="*/ 269971 w 553729"/>
                    <a:gd name="connsiteY1" fmla="*/ 583 h 737102"/>
                    <a:gd name="connsiteX2" fmla="*/ 553729 w 553729"/>
                    <a:gd name="connsiteY2" fmla="*/ 370578 h 737102"/>
                    <a:gd name="connsiteX3" fmla="*/ 262315 w 553729"/>
                    <a:gd name="connsiteY3" fmla="*/ 736636 h 737102"/>
                    <a:gd name="connsiteX4" fmla="*/ 703 w 553729"/>
                    <a:gd name="connsiteY4" fmla="*/ 377849 h 737102"/>
                    <a:gd name="connsiteX0" fmla="*/ 703 w 553729"/>
                    <a:gd name="connsiteY0" fmla="*/ 377849 h 737102"/>
                    <a:gd name="connsiteX1" fmla="*/ 269971 w 553729"/>
                    <a:gd name="connsiteY1" fmla="*/ 583 h 737102"/>
                    <a:gd name="connsiteX2" fmla="*/ 553729 w 553729"/>
                    <a:gd name="connsiteY2" fmla="*/ 370578 h 737102"/>
                    <a:gd name="connsiteX3" fmla="*/ 262315 w 553729"/>
                    <a:gd name="connsiteY3" fmla="*/ 736636 h 737102"/>
                    <a:gd name="connsiteX4" fmla="*/ 703 w 553729"/>
                    <a:gd name="connsiteY4" fmla="*/ 377849 h 737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3729" h="737102">
                      <a:moveTo>
                        <a:pt x="703" y="377849"/>
                      </a:moveTo>
                      <a:cubicBezTo>
                        <a:pt x="-9293" y="149746"/>
                        <a:pt x="87519" y="-10939"/>
                        <a:pt x="269971" y="583"/>
                      </a:cubicBezTo>
                      <a:cubicBezTo>
                        <a:pt x="452423" y="12105"/>
                        <a:pt x="553729" y="165662"/>
                        <a:pt x="553729" y="370578"/>
                      </a:cubicBezTo>
                      <a:cubicBezTo>
                        <a:pt x="553627" y="667033"/>
                        <a:pt x="387406" y="743952"/>
                        <a:pt x="262315" y="736636"/>
                      </a:cubicBezTo>
                      <a:cubicBezTo>
                        <a:pt x="137224" y="729320"/>
                        <a:pt x="10699" y="605952"/>
                        <a:pt x="703" y="377849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9050" cap="flat" cmpd="sng" algn="ctr">
                  <a:gradFill flip="none" rotWithShape="1">
                    <a:gsLst>
                      <a:gs pos="31000">
                        <a:srgbClr val="C00000"/>
                      </a:gs>
                      <a:gs pos="89000">
                        <a:srgbClr val="990000"/>
                      </a:gs>
                      <a:gs pos="100000">
                        <a:srgbClr val="320000"/>
                      </a:gs>
                      <a:gs pos="11000">
                        <a:srgbClr val="320000"/>
                      </a:gs>
                      <a:gs pos="57000">
                        <a:srgbClr val="FF0000"/>
                      </a:gs>
                    </a:gsLst>
                    <a:lin ang="0" scaled="1"/>
                    <a:tileRect/>
                  </a:gra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</p:grpSp>
          <p:cxnSp>
            <p:nvCxnSpPr>
              <p:cNvPr id="562" name="直線接點 561">
                <a:extLst>
                  <a:ext uri="{FF2B5EF4-FFF2-40B4-BE49-F238E27FC236}">
                    <a16:creationId xmlns:a16="http://schemas.microsoft.com/office/drawing/2014/main" id="{FC8E1F2C-32AC-425B-A6AD-B098ED4EBB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57883" y="1920126"/>
                <a:ext cx="472518" cy="1169405"/>
              </a:xfrm>
              <a:prstGeom prst="line">
                <a:avLst/>
              </a:prstGeom>
              <a:no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</p:cxnSp>
          <p:sp>
            <p:nvSpPr>
              <p:cNvPr id="563" name="流程圖: 延遲 11">
                <a:extLst>
                  <a:ext uri="{FF2B5EF4-FFF2-40B4-BE49-F238E27FC236}">
                    <a16:creationId xmlns:a16="http://schemas.microsoft.com/office/drawing/2014/main" id="{44949401-5F4A-4234-83F8-DD1BB84F8FAB}"/>
                  </a:ext>
                </a:extLst>
              </p:cNvPr>
              <p:cNvSpPr/>
              <p:nvPr/>
            </p:nvSpPr>
            <p:spPr>
              <a:xfrm rot="12158779">
                <a:off x="9841684" y="1746987"/>
                <a:ext cx="303251" cy="2112467"/>
              </a:xfrm>
              <a:custGeom>
                <a:avLst/>
                <a:gdLst>
                  <a:gd name="connsiteX0" fmla="*/ 0 w 239378"/>
                  <a:gd name="connsiteY0" fmla="*/ 0 h 1663002"/>
                  <a:gd name="connsiteX1" fmla="*/ 119689 w 239378"/>
                  <a:gd name="connsiteY1" fmla="*/ 0 h 1663002"/>
                  <a:gd name="connsiteX2" fmla="*/ 239378 w 239378"/>
                  <a:gd name="connsiteY2" fmla="*/ 831501 h 1663002"/>
                  <a:gd name="connsiteX3" fmla="*/ 119689 w 239378"/>
                  <a:gd name="connsiteY3" fmla="*/ 1663002 h 1663002"/>
                  <a:gd name="connsiteX4" fmla="*/ 0 w 239378"/>
                  <a:gd name="connsiteY4" fmla="*/ 1663002 h 1663002"/>
                  <a:gd name="connsiteX5" fmla="*/ 0 w 239378"/>
                  <a:gd name="connsiteY5" fmla="*/ 0 h 1663002"/>
                  <a:gd name="connsiteX0" fmla="*/ 12789 w 252167"/>
                  <a:gd name="connsiteY0" fmla="*/ 0 h 1807054"/>
                  <a:gd name="connsiteX1" fmla="*/ 132478 w 252167"/>
                  <a:gd name="connsiteY1" fmla="*/ 0 h 1807054"/>
                  <a:gd name="connsiteX2" fmla="*/ 252167 w 252167"/>
                  <a:gd name="connsiteY2" fmla="*/ 831501 h 1807054"/>
                  <a:gd name="connsiteX3" fmla="*/ 132478 w 252167"/>
                  <a:gd name="connsiteY3" fmla="*/ 1663002 h 1807054"/>
                  <a:gd name="connsiteX4" fmla="*/ 0 w 252167"/>
                  <a:gd name="connsiteY4" fmla="*/ 1807054 h 1807054"/>
                  <a:gd name="connsiteX5" fmla="*/ 12789 w 252167"/>
                  <a:gd name="connsiteY5" fmla="*/ 0 h 1807054"/>
                  <a:gd name="connsiteX0" fmla="*/ 18809 w 258187"/>
                  <a:gd name="connsiteY0" fmla="*/ 0 h 1821823"/>
                  <a:gd name="connsiteX1" fmla="*/ 138498 w 258187"/>
                  <a:gd name="connsiteY1" fmla="*/ 0 h 1821823"/>
                  <a:gd name="connsiteX2" fmla="*/ 258187 w 258187"/>
                  <a:gd name="connsiteY2" fmla="*/ 831501 h 1821823"/>
                  <a:gd name="connsiteX3" fmla="*/ 138498 w 258187"/>
                  <a:gd name="connsiteY3" fmla="*/ 1663002 h 1821823"/>
                  <a:gd name="connsiteX4" fmla="*/ 0 w 258187"/>
                  <a:gd name="connsiteY4" fmla="*/ 1821823 h 1821823"/>
                  <a:gd name="connsiteX5" fmla="*/ 18809 w 258187"/>
                  <a:gd name="connsiteY5" fmla="*/ 0 h 1821823"/>
                  <a:gd name="connsiteX0" fmla="*/ 18809 w 258187"/>
                  <a:gd name="connsiteY0" fmla="*/ 0 h 1822844"/>
                  <a:gd name="connsiteX1" fmla="*/ 138498 w 258187"/>
                  <a:gd name="connsiteY1" fmla="*/ 0 h 1822844"/>
                  <a:gd name="connsiteX2" fmla="*/ 258187 w 258187"/>
                  <a:gd name="connsiteY2" fmla="*/ 831501 h 1822844"/>
                  <a:gd name="connsiteX3" fmla="*/ 138498 w 258187"/>
                  <a:gd name="connsiteY3" fmla="*/ 1663002 h 1822844"/>
                  <a:gd name="connsiteX4" fmla="*/ 0 w 258187"/>
                  <a:gd name="connsiteY4" fmla="*/ 1821823 h 1822844"/>
                  <a:gd name="connsiteX5" fmla="*/ 18809 w 258187"/>
                  <a:gd name="connsiteY5" fmla="*/ 0 h 1822844"/>
                  <a:gd name="connsiteX0" fmla="*/ 18809 w 258187"/>
                  <a:gd name="connsiteY0" fmla="*/ 0 h 1821823"/>
                  <a:gd name="connsiteX1" fmla="*/ 138498 w 258187"/>
                  <a:gd name="connsiteY1" fmla="*/ 0 h 1821823"/>
                  <a:gd name="connsiteX2" fmla="*/ 258187 w 258187"/>
                  <a:gd name="connsiteY2" fmla="*/ 831501 h 1821823"/>
                  <a:gd name="connsiteX3" fmla="*/ 138498 w 258187"/>
                  <a:gd name="connsiteY3" fmla="*/ 1663002 h 1821823"/>
                  <a:gd name="connsiteX4" fmla="*/ 0 w 258187"/>
                  <a:gd name="connsiteY4" fmla="*/ 1821823 h 1821823"/>
                  <a:gd name="connsiteX5" fmla="*/ 18809 w 258187"/>
                  <a:gd name="connsiteY5" fmla="*/ 0 h 1821823"/>
                  <a:gd name="connsiteX0" fmla="*/ 18809 w 258187"/>
                  <a:gd name="connsiteY0" fmla="*/ 0 h 1821823"/>
                  <a:gd name="connsiteX1" fmla="*/ 138498 w 258187"/>
                  <a:gd name="connsiteY1" fmla="*/ 0 h 1821823"/>
                  <a:gd name="connsiteX2" fmla="*/ 258187 w 258187"/>
                  <a:gd name="connsiteY2" fmla="*/ 831501 h 1821823"/>
                  <a:gd name="connsiteX3" fmla="*/ 138498 w 258187"/>
                  <a:gd name="connsiteY3" fmla="*/ 1663002 h 1821823"/>
                  <a:gd name="connsiteX4" fmla="*/ 0 w 258187"/>
                  <a:gd name="connsiteY4" fmla="*/ 1821823 h 1821823"/>
                  <a:gd name="connsiteX5" fmla="*/ 18809 w 258187"/>
                  <a:gd name="connsiteY5" fmla="*/ 0 h 1821823"/>
                  <a:gd name="connsiteX0" fmla="*/ 18809 w 289409"/>
                  <a:gd name="connsiteY0" fmla="*/ 113764 h 1935587"/>
                  <a:gd name="connsiteX1" fmla="*/ 253761 w 289409"/>
                  <a:gd name="connsiteY1" fmla="*/ 0 h 1935587"/>
                  <a:gd name="connsiteX2" fmla="*/ 258187 w 289409"/>
                  <a:gd name="connsiteY2" fmla="*/ 945265 h 1935587"/>
                  <a:gd name="connsiteX3" fmla="*/ 138498 w 289409"/>
                  <a:gd name="connsiteY3" fmla="*/ 1776766 h 1935587"/>
                  <a:gd name="connsiteX4" fmla="*/ 0 w 289409"/>
                  <a:gd name="connsiteY4" fmla="*/ 1935587 h 1935587"/>
                  <a:gd name="connsiteX5" fmla="*/ 18809 w 289409"/>
                  <a:gd name="connsiteY5" fmla="*/ 113764 h 1935587"/>
                  <a:gd name="connsiteX0" fmla="*/ 23410 w 289409"/>
                  <a:gd name="connsiteY0" fmla="*/ 0 h 2072549"/>
                  <a:gd name="connsiteX1" fmla="*/ 253761 w 289409"/>
                  <a:gd name="connsiteY1" fmla="*/ 136962 h 2072549"/>
                  <a:gd name="connsiteX2" fmla="*/ 258187 w 289409"/>
                  <a:gd name="connsiteY2" fmla="*/ 1082227 h 2072549"/>
                  <a:gd name="connsiteX3" fmla="*/ 138498 w 289409"/>
                  <a:gd name="connsiteY3" fmla="*/ 1913728 h 2072549"/>
                  <a:gd name="connsiteX4" fmla="*/ 0 w 289409"/>
                  <a:gd name="connsiteY4" fmla="*/ 2072549 h 2072549"/>
                  <a:gd name="connsiteX5" fmla="*/ 23410 w 289409"/>
                  <a:gd name="connsiteY5" fmla="*/ 0 h 2072549"/>
                  <a:gd name="connsiteX0" fmla="*/ 23410 w 289409"/>
                  <a:gd name="connsiteY0" fmla="*/ 0 h 2072549"/>
                  <a:gd name="connsiteX1" fmla="*/ 253761 w 289409"/>
                  <a:gd name="connsiteY1" fmla="*/ 136962 h 2072549"/>
                  <a:gd name="connsiteX2" fmla="*/ 258187 w 289409"/>
                  <a:gd name="connsiteY2" fmla="*/ 1082227 h 2072549"/>
                  <a:gd name="connsiteX3" fmla="*/ 138498 w 289409"/>
                  <a:gd name="connsiteY3" fmla="*/ 1913728 h 2072549"/>
                  <a:gd name="connsiteX4" fmla="*/ 0 w 289409"/>
                  <a:gd name="connsiteY4" fmla="*/ 2072549 h 2072549"/>
                  <a:gd name="connsiteX5" fmla="*/ 23410 w 289409"/>
                  <a:gd name="connsiteY5" fmla="*/ 0 h 2072549"/>
                  <a:gd name="connsiteX0" fmla="*/ 23410 w 286183"/>
                  <a:gd name="connsiteY0" fmla="*/ 0 h 2072549"/>
                  <a:gd name="connsiteX1" fmla="*/ 253761 w 286183"/>
                  <a:gd name="connsiteY1" fmla="*/ 136962 h 2072549"/>
                  <a:gd name="connsiteX2" fmla="*/ 248341 w 286183"/>
                  <a:gd name="connsiteY2" fmla="*/ 1078214 h 2072549"/>
                  <a:gd name="connsiteX3" fmla="*/ 138498 w 286183"/>
                  <a:gd name="connsiteY3" fmla="*/ 1913728 h 2072549"/>
                  <a:gd name="connsiteX4" fmla="*/ 0 w 286183"/>
                  <a:gd name="connsiteY4" fmla="*/ 2072549 h 2072549"/>
                  <a:gd name="connsiteX5" fmla="*/ 23410 w 286183"/>
                  <a:gd name="connsiteY5" fmla="*/ 0 h 2072549"/>
                  <a:gd name="connsiteX0" fmla="*/ 23410 w 286183"/>
                  <a:gd name="connsiteY0" fmla="*/ 0 h 2072549"/>
                  <a:gd name="connsiteX1" fmla="*/ 253761 w 286183"/>
                  <a:gd name="connsiteY1" fmla="*/ 136962 h 2072549"/>
                  <a:gd name="connsiteX2" fmla="*/ 248341 w 286183"/>
                  <a:gd name="connsiteY2" fmla="*/ 1078214 h 2072549"/>
                  <a:gd name="connsiteX3" fmla="*/ 138498 w 286183"/>
                  <a:gd name="connsiteY3" fmla="*/ 1913728 h 2072549"/>
                  <a:gd name="connsiteX4" fmla="*/ 0 w 286183"/>
                  <a:gd name="connsiteY4" fmla="*/ 2072549 h 2072549"/>
                  <a:gd name="connsiteX5" fmla="*/ 23410 w 286183"/>
                  <a:gd name="connsiteY5" fmla="*/ 0 h 2072549"/>
                  <a:gd name="connsiteX0" fmla="*/ 23410 w 270338"/>
                  <a:gd name="connsiteY0" fmla="*/ 0 h 2072549"/>
                  <a:gd name="connsiteX1" fmla="*/ 253761 w 270338"/>
                  <a:gd name="connsiteY1" fmla="*/ 136962 h 2072549"/>
                  <a:gd name="connsiteX2" fmla="*/ 248341 w 270338"/>
                  <a:gd name="connsiteY2" fmla="*/ 1078214 h 2072549"/>
                  <a:gd name="connsiteX3" fmla="*/ 138498 w 270338"/>
                  <a:gd name="connsiteY3" fmla="*/ 1913728 h 2072549"/>
                  <a:gd name="connsiteX4" fmla="*/ 0 w 270338"/>
                  <a:gd name="connsiteY4" fmla="*/ 2072549 h 2072549"/>
                  <a:gd name="connsiteX5" fmla="*/ 23410 w 270338"/>
                  <a:gd name="connsiteY5" fmla="*/ 0 h 2072549"/>
                  <a:gd name="connsiteX0" fmla="*/ 23410 w 270338"/>
                  <a:gd name="connsiteY0" fmla="*/ 0 h 2072549"/>
                  <a:gd name="connsiteX1" fmla="*/ 253761 w 270338"/>
                  <a:gd name="connsiteY1" fmla="*/ 136962 h 2072549"/>
                  <a:gd name="connsiteX2" fmla="*/ 248341 w 270338"/>
                  <a:gd name="connsiteY2" fmla="*/ 1078214 h 2072549"/>
                  <a:gd name="connsiteX3" fmla="*/ 138498 w 270338"/>
                  <a:gd name="connsiteY3" fmla="*/ 1913728 h 2072549"/>
                  <a:gd name="connsiteX4" fmla="*/ 0 w 270338"/>
                  <a:gd name="connsiteY4" fmla="*/ 2072549 h 2072549"/>
                  <a:gd name="connsiteX5" fmla="*/ 114850 w 270338"/>
                  <a:gd name="connsiteY5" fmla="*/ 91440 h 2072549"/>
                  <a:gd name="connsiteX0" fmla="*/ 23410 w 270338"/>
                  <a:gd name="connsiteY0" fmla="*/ 0 h 2072549"/>
                  <a:gd name="connsiteX1" fmla="*/ 253761 w 270338"/>
                  <a:gd name="connsiteY1" fmla="*/ 136962 h 2072549"/>
                  <a:gd name="connsiteX2" fmla="*/ 248341 w 270338"/>
                  <a:gd name="connsiteY2" fmla="*/ 1078214 h 2072549"/>
                  <a:gd name="connsiteX3" fmla="*/ 138498 w 270338"/>
                  <a:gd name="connsiteY3" fmla="*/ 1913728 h 2072549"/>
                  <a:gd name="connsiteX4" fmla="*/ 0 w 270338"/>
                  <a:gd name="connsiteY4" fmla="*/ 2072549 h 2072549"/>
                  <a:gd name="connsiteX5" fmla="*/ 1621 w 270338"/>
                  <a:gd name="connsiteY5" fmla="*/ 45288 h 2072549"/>
                  <a:gd name="connsiteX0" fmla="*/ 143757 w 270338"/>
                  <a:gd name="connsiteY0" fmla="*/ 0 h 2057941"/>
                  <a:gd name="connsiteX1" fmla="*/ 253761 w 270338"/>
                  <a:gd name="connsiteY1" fmla="*/ 122354 h 2057941"/>
                  <a:gd name="connsiteX2" fmla="*/ 248341 w 270338"/>
                  <a:gd name="connsiteY2" fmla="*/ 1063606 h 2057941"/>
                  <a:gd name="connsiteX3" fmla="*/ 138498 w 270338"/>
                  <a:gd name="connsiteY3" fmla="*/ 1899120 h 2057941"/>
                  <a:gd name="connsiteX4" fmla="*/ 0 w 270338"/>
                  <a:gd name="connsiteY4" fmla="*/ 2057941 h 2057941"/>
                  <a:gd name="connsiteX5" fmla="*/ 1621 w 270338"/>
                  <a:gd name="connsiteY5" fmla="*/ 30680 h 2057941"/>
                  <a:gd name="connsiteX0" fmla="*/ 143757 w 270338"/>
                  <a:gd name="connsiteY0" fmla="*/ 0 h 2057941"/>
                  <a:gd name="connsiteX1" fmla="*/ 253761 w 270338"/>
                  <a:gd name="connsiteY1" fmla="*/ 122354 h 2057941"/>
                  <a:gd name="connsiteX2" fmla="*/ 248341 w 270338"/>
                  <a:gd name="connsiteY2" fmla="*/ 1063606 h 2057941"/>
                  <a:gd name="connsiteX3" fmla="*/ 138498 w 270338"/>
                  <a:gd name="connsiteY3" fmla="*/ 1899120 h 2057941"/>
                  <a:gd name="connsiteX4" fmla="*/ 0 w 270338"/>
                  <a:gd name="connsiteY4" fmla="*/ 2057941 h 2057941"/>
                  <a:gd name="connsiteX5" fmla="*/ 1621 w 270338"/>
                  <a:gd name="connsiteY5" fmla="*/ 30680 h 2057941"/>
                  <a:gd name="connsiteX0" fmla="*/ 143757 w 270338"/>
                  <a:gd name="connsiteY0" fmla="*/ 0 h 2057941"/>
                  <a:gd name="connsiteX1" fmla="*/ 253761 w 270338"/>
                  <a:gd name="connsiteY1" fmla="*/ 122354 h 2057941"/>
                  <a:gd name="connsiteX2" fmla="*/ 248341 w 270338"/>
                  <a:gd name="connsiteY2" fmla="*/ 1063606 h 2057941"/>
                  <a:gd name="connsiteX3" fmla="*/ 138498 w 270338"/>
                  <a:gd name="connsiteY3" fmla="*/ 1899120 h 2057941"/>
                  <a:gd name="connsiteX4" fmla="*/ 0 w 270338"/>
                  <a:gd name="connsiteY4" fmla="*/ 2057941 h 2057941"/>
                  <a:gd name="connsiteX5" fmla="*/ 1621 w 270338"/>
                  <a:gd name="connsiteY5" fmla="*/ 30680 h 2057941"/>
                  <a:gd name="connsiteX0" fmla="*/ 143757 w 270338"/>
                  <a:gd name="connsiteY0" fmla="*/ 0 h 2057941"/>
                  <a:gd name="connsiteX1" fmla="*/ 253761 w 270338"/>
                  <a:gd name="connsiteY1" fmla="*/ 122354 h 2057941"/>
                  <a:gd name="connsiteX2" fmla="*/ 248341 w 270338"/>
                  <a:gd name="connsiteY2" fmla="*/ 1063606 h 2057941"/>
                  <a:gd name="connsiteX3" fmla="*/ 138498 w 270338"/>
                  <a:gd name="connsiteY3" fmla="*/ 1899120 h 2057941"/>
                  <a:gd name="connsiteX4" fmla="*/ 0 w 270338"/>
                  <a:gd name="connsiteY4" fmla="*/ 2057941 h 2057941"/>
                  <a:gd name="connsiteX5" fmla="*/ 1621 w 270338"/>
                  <a:gd name="connsiteY5" fmla="*/ 30680 h 2057941"/>
                  <a:gd name="connsiteX0" fmla="*/ 131509 w 270338"/>
                  <a:gd name="connsiteY0" fmla="*/ 0 h 2078363"/>
                  <a:gd name="connsiteX1" fmla="*/ 253761 w 270338"/>
                  <a:gd name="connsiteY1" fmla="*/ 142776 h 2078363"/>
                  <a:gd name="connsiteX2" fmla="*/ 248341 w 270338"/>
                  <a:gd name="connsiteY2" fmla="*/ 1084028 h 2078363"/>
                  <a:gd name="connsiteX3" fmla="*/ 138498 w 270338"/>
                  <a:gd name="connsiteY3" fmla="*/ 1919542 h 2078363"/>
                  <a:gd name="connsiteX4" fmla="*/ 0 w 270338"/>
                  <a:gd name="connsiteY4" fmla="*/ 2078363 h 2078363"/>
                  <a:gd name="connsiteX5" fmla="*/ 1621 w 270338"/>
                  <a:gd name="connsiteY5" fmla="*/ 51102 h 2078363"/>
                  <a:gd name="connsiteX0" fmla="*/ 131509 w 270338"/>
                  <a:gd name="connsiteY0" fmla="*/ 0 h 2078363"/>
                  <a:gd name="connsiteX1" fmla="*/ 253761 w 270338"/>
                  <a:gd name="connsiteY1" fmla="*/ 142776 h 2078363"/>
                  <a:gd name="connsiteX2" fmla="*/ 248341 w 270338"/>
                  <a:gd name="connsiteY2" fmla="*/ 1084028 h 2078363"/>
                  <a:gd name="connsiteX3" fmla="*/ 138498 w 270338"/>
                  <a:gd name="connsiteY3" fmla="*/ 1919542 h 2078363"/>
                  <a:gd name="connsiteX4" fmla="*/ 0 w 270338"/>
                  <a:gd name="connsiteY4" fmla="*/ 2078363 h 2078363"/>
                  <a:gd name="connsiteX5" fmla="*/ 1621 w 270338"/>
                  <a:gd name="connsiteY5" fmla="*/ 51102 h 2078363"/>
                  <a:gd name="connsiteX0" fmla="*/ 131509 w 270338"/>
                  <a:gd name="connsiteY0" fmla="*/ 0 h 2078363"/>
                  <a:gd name="connsiteX1" fmla="*/ 253761 w 270338"/>
                  <a:gd name="connsiteY1" fmla="*/ 142776 h 2078363"/>
                  <a:gd name="connsiteX2" fmla="*/ 248341 w 270338"/>
                  <a:gd name="connsiteY2" fmla="*/ 1084028 h 2078363"/>
                  <a:gd name="connsiteX3" fmla="*/ 138498 w 270338"/>
                  <a:gd name="connsiteY3" fmla="*/ 1919542 h 2078363"/>
                  <a:gd name="connsiteX4" fmla="*/ 0 w 270338"/>
                  <a:gd name="connsiteY4" fmla="*/ 2078363 h 2078363"/>
                  <a:gd name="connsiteX5" fmla="*/ 1621 w 270338"/>
                  <a:gd name="connsiteY5" fmla="*/ 51102 h 2078363"/>
                  <a:gd name="connsiteX0" fmla="*/ 131509 w 270338"/>
                  <a:gd name="connsiteY0" fmla="*/ 0 h 2078363"/>
                  <a:gd name="connsiteX1" fmla="*/ 253761 w 270338"/>
                  <a:gd name="connsiteY1" fmla="*/ 142776 h 2078363"/>
                  <a:gd name="connsiteX2" fmla="*/ 248341 w 270338"/>
                  <a:gd name="connsiteY2" fmla="*/ 1084028 h 2078363"/>
                  <a:gd name="connsiteX3" fmla="*/ 138498 w 270338"/>
                  <a:gd name="connsiteY3" fmla="*/ 1919542 h 2078363"/>
                  <a:gd name="connsiteX4" fmla="*/ 0 w 270338"/>
                  <a:gd name="connsiteY4" fmla="*/ 2078363 h 2078363"/>
                  <a:gd name="connsiteX5" fmla="*/ 1621 w 270338"/>
                  <a:gd name="connsiteY5" fmla="*/ 51102 h 2078363"/>
                  <a:gd name="connsiteX0" fmla="*/ 131509 w 270338"/>
                  <a:gd name="connsiteY0" fmla="*/ 0 h 2078363"/>
                  <a:gd name="connsiteX1" fmla="*/ 253761 w 270338"/>
                  <a:gd name="connsiteY1" fmla="*/ 142776 h 2078363"/>
                  <a:gd name="connsiteX2" fmla="*/ 248341 w 270338"/>
                  <a:gd name="connsiteY2" fmla="*/ 1084028 h 2078363"/>
                  <a:gd name="connsiteX3" fmla="*/ 138498 w 270338"/>
                  <a:gd name="connsiteY3" fmla="*/ 1919542 h 2078363"/>
                  <a:gd name="connsiteX4" fmla="*/ 0 w 270338"/>
                  <a:gd name="connsiteY4" fmla="*/ 2078363 h 2078363"/>
                  <a:gd name="connsiteX5" fmla="*/ 1621 w 270338"/>
                  <a:gd name="connsiteY5" fmla="*/ 51102 h 2078363"/>
                  <a:gd name="connsiteX0" fmla="*/ 131509 w 270338"/>
                  <a:gd name="connsiteY0" fmla="*/ 0 h 2078363"/>
                  <a:gd name="connsiteX1" fmla="*/ 253761 w 270338"/>
                  <a:gd name="connsiteY1" fmla="*/ 142776 h 2078363"/>
                  <a:gd name="connsiteX2" fmla="*/ 248341 w 270338"/>
                  <a:gd name="connsiteY2" fmla="*/ 1084028 h 2078363"/>
                  <a:gd name="connsiteX3" fmla="*/ 138498 w 270338"/>
                  <a:gd name="connsiteY3" fmla="*/ 1919542 h 2078363"/>
                  <a:gd name="connsiteX4" fmla="*/ 0 w 270338"/>
                  <a:gd name="connsiteY4" fmla="*/ 2078363 h 2078363"/>
                  <a:gd name="connsiteX5" fmla="*/ 1621 w 270338"/>
                  <a:gd name="connsiteY5" fmla="*/ 51102 h 2078363"/>
                  <a:gd name="connsiteX0" fmla="*/ 131509 w 270338"/>
                  <a:gd name="connsiteY0" fmla="*/ 0 h 2078363"/>
                  <a:gd name="connsiteX1" fmla="*/ 253761 w 270338"/>
                  <a:gd name="connsiteY1" fmla="*/ 142776 h 2078363"/>
                  <a:gd name="connsiteX2" fmla="*/ 248341 w 270338"/>
                  <a:gd name="connsiteY2" fmla="*/ 1084028 h 2078363"/>
                  <a:gd name="connsiteX3" fmla="*/ 138498 w 270338"/>
                  <a:gd name="connsiteY3" fmla="*/ 1919542 h 2078363"/>
                  <a:gd name="connsiteX4" fmla="*/ 0 w 270338"/>
                  <a:gd name="connsiteY4" fmla="*/ 2078363 h 2078363"/>
                  <a:gd name="connsiteX5" fmla="*/ 1621 w 270338"/>
                  <a:gd name="connsiteY5" fmla="*/ 51102 h 2078363"/>
                  <a:gd name="connsiteX0" fmla="*/ 131509 w 270968"/>
                  <a:gd name="connsiteY0" fmla="*/ 0 h 2078363"/>
                  <a:gd name="connsiteX1" fmla="*/ 254660 w 270968"/>
                  <a:gd name="connsiteY1" fmla="*/ 140571 h 2078363"/>
                  <a:gd name="connsiteX2" fmla="*/ 248341 w 270968"/>
                  <a:gd name="connsiteY2" fmla="*/ 1084028 h 2078363"/>
                  <a:gd name="connsiteX3" fmla="*/ 138498 w 270968"/>
                  <a:gd name="connsiteY3" fmla="*/ 1919542 h 2078363"/>
                  <a:gd name="connsiteX4" fmla="*/ 0 w 270968"/>
                  <a:gd name="connsiteY4" fmla="*/ 2078363 h 2078363"/>
                  <a:gd name="connsiteX5" fmla="*/ 1621 w 270968"/>
                  <a:gd name="connsiteY5" fmla="*/ 51102 h 2078363"/>
                  <a:gd name="connsiteX0" fmla="*/ 131509 w 270968"/>
                  <a:gd name="connsiteY0" fmla="*/ 0 h 2078363"/>
                  <a:gd name="connsiteX1" fmla="*/ 254660 w 270968"/>
                  <a:gd name="connsiteY1" fmla="*/ 140571 h 2078363"/>
                  <a:gd name="connsiteX2" fmla="*/ 248341 w 270968"/>
                  <a:gd name="connsiteY2" fmla="*/ 1084028 h 2078363"/>
                  <a:gd name="connsiteX3" fmla="*/ 138498 w 270968"/>
                  <a:gd name="connsiteY3" fmla="*/ 1919542 h 2078363"/>
                  <a:gd name="connsiteX4" fmla="*/ 0 w 270968"/>
                  <a:gd name="connsiteY4" fmla="*/ 2078363 h 2078363"/>
                  <a:gd name="connsiteX5" fmla="*/ 1621 w 270968"/>
                  <a:gd name="connsiteY5" fmla="*/ 51102 h 2078363"/>
                  <a:gd name="connsiteX0" fmla="*/ 131843 w 271302"/>
                  <a:gd name="connsiteY0" fmla="*/ 0 h 2078363"/>
                  <a:gd name="connsiteX1" fmla="*/ 254994 w 271302"/>
                  <a:gd name="connsiteY1" fmla="*/ 140571 h 2078363"/>
                  <a:gd name="connsiteX2" fmla="*/ 248675 w 271302"/>
                  <a:gd name="connsiteY2" fmla="*/ 1084028 h 2078363"/>
                  <a:gd name="connsiteX3" fmla="*/ 138832 w 271302"/>
                  <a:gd name="connsiteY3" fmla="*/ 1919542 h 2078363"/>
                  <a:gd name="connsiteX4" fmla="*/ 334 w 271302"/>
                  <a:gd name="connsiteY4" fmla="*/ 2078363 h 2078363"/>
                  <a:gd name="connsiteX5" fmla="*/ 0 w 271302"/>
                  <a:gd name="connsiteY5" fmla="*/ 11734 h 2078363"/>
                  <a:gd name="connsiteX0" fmla="*/ 135594 w 275053"/>
                  <a:gd name="connsiteY0" fmla="*/ 23224 h 2101587"/>
                  <a:gd name="connsiteX1" fmla="*/ 258745 w 275053"/>
                  <a:gd name="connsiteY1" fmla="*/ 163795 h 2101587"/>
                  <a:gd name="connsiteX2" fmla="*/ 252426 w 275053"/>
                  <a:gd name="connsiteY2" fmla="*/ 1107252 h 2101587"/>
                  <a:gd name="connsiteX3" fmla="*/ 142583 w 275053"/>
                  <a:gd name="connsiteY3" fmla="*/ 1942766 h 2101587"/>
                  <a:gd name="connsiteX4" fmla="*/ 4085 w 275053"/>
                  <a:gd name="connsiteY4" fmla="*/ 2101587 h 2101587"/>
                  <a:gd name="connsiteX5" fmla="*/ 0 w 275053"/>
                  <a:gd name="connsiteY5" fmla="*/ 0 h 2101587"/>
                  <a:gd name="connsiteX0" fmla="*/ 134863 w 275053"/>
                  <a:gd name="connsiteY0" fmla="*/ 0 h 2101804"/>
                  <a:gd name="connsiteX1" fmla="*/ 258745 w 275053"/>
                  <a:gd name="connsiteY1" fmla="*/ 164012 h 2101804"/>
                  <a:gd name="connsiteX2" fmla="*/ 252426 w 275053"/>
                  <a:gd name="connsiteY2" fmla="*/ 1107469 h 2101804"/>
                  <a:gd name="connsiteX3" fmla="*/ 142583 w 275053"/>
                  <a:gd name="connsiteY3" fmla="*/ 1942983 h 2101804"/>
                  <a:gd name="connsiteX4" fmla="*/ 4085 w 275053"/>
                  <a:gd name="connsiteY4" fmla="*/ 2101804 h 2101804"/>
                  <a:gd name="connsiteX5" fmla="*/ 0 w 275053"/>
                  <a:gd name="connsiteY5" fmla="*/ 217 h 2101804"/>
                  <a:gd name="connsiteX0" fmla="*/ 134863 w 275053"/>
                  <a:gd name="connsiteY0" fmla="*/ 0 h 2101804"/>
                  <a:gd name="connsiteX1" fmla="*/ 258745 w 275053"/>
                  <a:gd name="connsiteY1" fmla="*/ 164012 h 2101804"/>
                  <a:gd name="connsiteX2" fmla="*/ 252426 w 275053"/>
                  <a:gd name="connsiteY2" fmla="*/ 1107469 h 2101804"/>
                  <a:gd name="connsiteX3" fmla="*/ 142583 w 275053"/>
                  <a:gd name="connsiteY3" fmla="*/ 1942983 h 2101804"/>
                  <a:gd name="connsiteX4" fmla="*/ 4085 w 275053"/>
                  <a:gd name="connsiteY4" fmla="*/ 2101804 h 2101804"/>
                  <a:gd name="connsiteX5" fmla="*/ 0 w 275053"/>
                  <a:gd name="connsiteY5" fmla="*/ 217 h 2101804"/>
                  <a:gd name="connsiteX0" fmla="*/ 134863 w 275053"/>
                  <a:gd name="connsiteY0" fmla="*/ 0 h 2101804"/>
                  <a:gd name="connsiteX1" fmla="*/ 258745 w 275053"/>
                  <a:gd name="connsiteY1" fmla="*/ 164012 h 2101804"/>
                  <a:gd name="connsiteX2" fmla="*/ 252426 w 275053"/>
                  <a:gd name="connsiteY2" fmla="*/ 1107469 h 2101804"/>
                  <a:gd name="connsiteX3" fmla="*/ 142583 w 275053"/>
                  <a:gd name="connsiteY3" fmla="*/ 1942983 h 2101804"/>
                  <a:gd name="connsiteX4" fmla="*/ 4085 w 275053"/>
                  <a:gd name="connsiteY4" fmla="*/ 2101804 h 2101804"/>
                  <a:gd name="connsiteX5" fmla="*/ 0 w 275053"/>
                  <a:gd name="connsiteY5" fmla="*/ 217 h 2101804"/>
                  <a:gd name="connsiteX0" fmla="*/ 134863 w 275053"/>
                  <a:gd name="connsiteY0" fmla="*/ 0 h 2101804"/>
                  <a:gd name="connsiteX1" fmla="*/ 258745 w 275053"/>
                  <a:gd name="connsiteY1" fmla="*/ 164012 h 2101804"/>
                  <a:gd name="connsiteX2" fmla="*/ 252426 w 275053"/>
                  <a:gd name="connsiteY2" fmla="*/ 1107469 h 2101804"/>
                  <a:gd name="connsiteX3" fmla="*/ 142583 w 275053"/>
                  <a:gd name="connsiteY3" fmla="*/ 1942983 h 2101804"/>
                  <a:gd name="connsiteX4" fmla="*/ 4085 w 275053"/>
                  <a:gd name="connsiteY4" fmla="*/ 2101804 h 2101804"/>
                  <a:gd name="connsiteX5" fmla="*/ 0 w 275053"/>
                  <a:gd name="connsiteY5" fmla="*/ 217 h 2101804"/>
                  <a:gd name="connsiteX0" fmla="*/ 134863 w 275053"/>
                  <a:gd name="connsiteY0" fmla="*/ 0 h 2101804"/>
                  <a:gd name="connsiteX1" fmla="*/ 258745 w 275053"/>
                  <a:gd name="connsiteY1" fmla="*/ 164012 h 2101804"/>
                  <a:gd name="connsiteX2" fmla="*/ 252426 w 275053"/>
                  <a:gd name="connsiteY2" fmla="*/ 1107469 h 2101804"/>
                  <a:gd name="connsiteX3" fmla="*/ 142583 w 275053"/>
                  <a:gd name="connsiteY3" fmla="*/ 1942983 h 2101804"/>
                  <a:gd name="connsiteX4" fmla="*/ 4085 w 275053"/>
                  <a:gd name="connsiteY4" fmla="*/ 2101804 h 2101804"/>
                  <a:gd name="connsiteX5" fmla="*/ 0 w 275053"/>
                  <a:gd name="connsiteY5" fmla="*/ 217 h 2101804"/>
                  <a:gd name="connsiteX0" fmla="*/ 134863 w 275053"/>
                  <a:gd name="connsiteY0" fmla="*/ 0 h 2101804"/>
                  <a:gd name="connsiteX1" fmla="*/ 258745 w 275053"/>
                  <a:gd name="connsiteY1" fmla="*/ 164012 h 2101804"/>
                  <a:gd name="connsiteX2" fmla="*/ 252426 w 275053"/>
                  <a:gd name="connsiteY2" fmla="*/ 1107469 h 2101804"/>
                  <a:gd name="connsiteX3" fmla="*/ 142583 w 275053"/>
                  <a:gd name="connsiteY3" fmla="*/ 1942983 h 2101804"/>
                  <a:gd name="connsiteX4" fmla="*/ 4085 w 275053"/>
                  <a:gd name="connsiteY4" fmla="*/ 2101804 h 2101804"/>
                  <a:gd name="connsiteX5" fmla="*/ 0 w 275053"/>
                  <a:gd name="connsiteY5" fmla="*/ 217 h 2101804"/>
                  <a:gd name="connsiteX0" fmla="*/ 134863 w 275053"/>
                  <a:gd name="connsiteY0" fmla="*/ 0 h 2101804"/>
                  <a:gd name="connsiteX1" fmla="*/ 258745 w 275053"/>
                  <a:gd name="connsiteY1" fmla="*/ 164012 h 2101804"/>
                  <a:gd name="connsiteX2" fmla="*/ 252426 w 275053"/>
                  <a:gd name="connsiteY2" fmla="*/ 1107469 h 2101804"/>
                  <a:gd name="connsiteX3" fmla="*/ 142583 w 275053"/>
                  <a:gd name="connsiteY3" fmla="*/ 1942983 h 2101804"/>
                  <a:gd name="connsiteX4" fmla="*/ 4085 w 275053"/>
                  <a:gd name="connsiteY4" fmla="*/ 2101804 h 2101804"/>
                  <a:gd name="connsiteX5" fmla="*/ 0 w 275053"/>
                  <a:gd name="connsiteY5" fmla="*/ 217 h 2101804"/>
                  <a:gd name="connsiteX0" fmla="*/ 134863 w 271251"/>
                  <a:gd name="connsiteY0" fmla="*/ 0 h 2101804"/>
                  <a:gd name="connsiteX1" fmla="*/ 258745 w 271251"/>
                  <a:gd name="connsiteY1" fmla="*/ 164012 h 2101804"/>
                  <a:gd name="connsiteX2" fmla="*/ 252426 w 271251"/>
                  <a:gd name="connsiteY2" fmla="*/ 1107469 h 2101804"/>
                  <a:gd name="connsiteX3" fmla="*/ 142583 w 271251"/>
                  <a:gd name="connsiteY3" fmla="*/ 1942983 h 2101804"/>
                  <a:gd name="connsiteX4" fmla="*/ 4085 w 271251"/>
                  <a:gd name="connsiteY4" fmla="*/ 2101804 h 2101804"/>
                  <a:gd name="connsiteX5" fmla="*/ 0 w 271251"/>
                  <a:gd name="connsiteY5" fmla="*/ 217 h 2101804"/>
                  <a:gd name="connsiteX0" fmla="*/ 134863 w 272205"/>
                  <a:gd name="connsiteY0" fmla="*/ 0 h 2101804"/>
                  <a:gd name="connsiteX1" fmla="*/ 260135 w 272205"/>
                  <a:gd name="connsiteY1" fmla="*/ 154293 h 2101804"/>
                  <a:gd name="connsiteX2" fmla="*/ 252426 w 272205"/>
                  <a:gd name="connsiteY2" fmla="*/ 1107469 h 2101804"/>
                  <a:gd name="connsiteX3" fmla="*/ 142583 w 272205"/>
                  <a:gd name="connsiteY3" fmla="*/ 1942983 h 2101804"/>
                  <a:gd name="connsiteX4" fmla="*/ 4085 w 272205"/>
                  <a:gd name="connsiteY4" fmla="*/ 2101804 h 2101804"/>
                  <a:gd name="connsiteX5" fmla="*/ 0 w 272205"/>
                  <a:gd name="connsiteY5" fmla="*/ 217 h 2101804"/>
                  <a:gd name="connsiteX0" fmla="*/ 134863 w 270976"/>
                  <a:gd name="connsiteY0" fmla="*/ 0 h 2101804"/>
                  <a:gd name="connsiteX1" fmla="*/ 258338 w 270976"/>
                  <a:gd name="connsiteY1" fmla="*/ 158703 h 2101804"/>
                  <a:gd name="connsiteX2" fmla="*/ 252426 w 270976"/>
                  <a:gd name="connsiteY2" fmla="*/ 1107469 h 2101804"/>
                  <a:gd name="connsiteX3" fmla="*/ 142583 w 270976"/>
                  <a:gd name="connsiteY3" fmla="*/ 1942983 h 2101804"/>
                  <a:gd name="connsiteX4" fmla="*/ 4085 w 270976"/>
                  <a:gd name="connsiteY4" fmla="*/ 2101804 h 2101804"/>
                  <a:gd name="connsiteX5" fmla="*/ 0 w 270976"/>
                  <a:gd name="connsiteY5" fmla="*/ 217 h 2101804"/>
                  <a:gd name="connsiteX0" fmla="*/ 134863 w 270976"/>
                  <a:gd name="connsiteY0" fmla="*/ 0 h 2101804"/>
                  <a:gd name="connsiteX1" fmla="*/ 258338 w 270976"/>
                  <a:gd name="connsiteY1" fmla="*/ 158703 h 2101804"/>
                  <a:gd name="connsiteX2" fmla="*/ 252426 w 270976"/>
                  <a:gd name="connsiteY2" fmla="*/ 1107469 h 2101804"/>
                  <a:gd name="connsiteX3" fmla="*/ 142583 w 270976"/>
                  <a:gd name="connsiteY3" fmla="*/ 1942983 h 2101804"/>
                  <a:gd name="connsiteX4" fmla="*/ 4085 w 270976"/>
                  <a:gd name="connsiteY4" fmla="*/ 2101804 h 2101804"/>
                  <a:gd name="connsiteX5" fmla="*/ 0 w 270976"/>
                  <a:gd name="connsiteY5" fmla="*/ 217 h 2101804"/>
                  <a:gd name="connsiteX0" fmla="*/ 134863 w 270976"/>
                  <a:gd name="connsiteY0" fmla="*/ 0 h 2101804"/>
                  <a:gd name="connsiteX1" fmla="*/ 258338 w 270976"/>
                  <a:gd name="connsiteY1" fmla="*/ 158703 h 2101804"/>
                  <a:gd name="connsiteX2" fmla="*/ 252426 w 270976"/>
                  <a:gd name="connsiteY2" fmla="*/ 1107469 h 2101804"/>
                  <a:gd name="connsiteX3" fmla="*/ 142583 w 270976"/>
                  <a:gd name="connsiteY3" fmla="*/ 1942983 h 2101804"/>
                  <a:gd name="connsiteX4" fmla="*/ 4085 w 270976"/>
                  <a:gd name="connsiteY4" fmla="*/ 2101804 h 2101804"/>
                  <a:gd name="connsiteX5" fmla="*/ 0 w 270976"/>
                  <a:gd name="connsiteY5" fmla="*/ 217 h 2101804"/>
                  <a:gd name="connsiteX0" fmla="*/ 134863 w 270976"/>
                  <a:gd name="connsiteY0" fmla="*/ 0 h 2101804"/>
                  <a:gd name="connsiteX1" fmla="*/ 258338 w 270976"/>
                  <a:gd name="connsiteY1" fmla="*/ 158703 h 2101804"/>
                  <a:gd name="connsiteX2" fmla="*/ 252426 w 270976"/>
                  <a:gd name="connsiteY2" fmla="*/ 1107469 h 2101804"/>
                  <a:gd name="connsiteX3" fmla="*/ 142583 w 270976"/>
                  <a:gd name="connsiteY3" fmla="*/ 1942983 h 2101804"/>
                  <a:gd name="connsiteX4" fmla="*/ 4085 w 270976"/>
                  <a:gd name="connsiteY4" fmla="*/ 2101804 h 2101804"/>
                  <a:gd name="connsiteX5" fmla="*/ 0 w 270976"/>
                  <a:gd name="connsiteY5" fmla="*/ 217 h 2101804"/>
                  <a:gd name="connsiteX6" fmla="*/ 134863 w 270976"/>
                  <a:gd name="connsiteY6" fmla="*/ 0 h 2101804"/>
                  <a:gd name="connsiteX0" fmla="*/ 134863 w 270976"/>
                  <a:gd name="connsiteY0" fmla="*/ 0 h 2060806"/>
                  <a:gd name="connsiteX1" fmla="*/ 258338 w 270976"/>
                  <a:gd name="connsiteY1" fmla="*/ 158703 h 2060806"/>
                  <a:gd name="connsiteX2" fmla="*/ 252426 w 270976"/>
                  <a:gd name="connsiteY2" fmla="*/ 1107469 h 2060806"/>
                  <a:gd name="connsiteX3" fmla="*/ 142583 w 270976"/>
                  <a:gd name="connsiteY3" fmla="*/ 1942983 h 2060806"/>
                  <a:gd name="connsiteX4" fmla="*/ 167123 w 270976"/>
                  <a:gd name="connsiteY4" fmla="*/ 2060806 h 2060806"/>
                  <a:gd name="connsiteX5" fmla="*/ 0 w 270976"/>
                  <a:gd name="connsiteY5" fmla="*/ 217 h 2060806"/>
                  <a:gd name="connsiteX6" fmla="*/ 134863 w 270976"/>
                  <a:gd name="connsiteY6" fmla="*/ 0 h 2060806"/>
                  <a:gd name="connsiteX0" fmla="*/ 134863 w 275948"/>
                  <a:gd name="connsiteY0" fmla="*/ 0 h 2060806"/>
                  <a:gd name="connsiteX1" fmla="*/ 258338 w 275948"/>
                  <a:gd name="connsiteY1" fmla="*/ 158703 h 2060806"/>
                  <a:gd name="connsiteX2" fmla="*/ 252426 w 275948"/>
                  <a:gd name="connsiteY2" fmla="*/ 1107469 h 2060806"/>
                  <a:gd name="connsiteX3" fmla="*/ 56263 w 275948"/>
                  <a:gd name="connsiteY3" fmla="*/ 1951976 h 2060806"/>
                  <a:gd name="connsiteX4" fmla="*/ 167123 w 275948"/>
                  <a:gd name="connsiteY4" fmla="*/ 2060806 h 2060806"/>
                  <a:gd name="connsiteX5" fmla="*/ 0 w 275948"/>
                  <a:gd name="connsiteY5" fmla="*/ 217 h 2060806"/>
                  <a:gd name="connsiteX6" fmla="*/ 134863 w 275948"/>
                  <a:gd name="connsiteY6" fmla="*/ 0 h 2060806"/>
                  <a:gd name="connsiteX0" fmla="*/ 134863 w 275948"/>
                  <a:gd name="connsiteY0" fmla="*/ 0 h 2035834"/>
                  <a:gd name="connsiteX1" fmla="*/ 258338 w 275948"/>
                  <a:gd name="connsiteY1" fmla="*/ 158703 h 2035834"/>
                  <a:gd name="connsiteX2" fmla="*/ 252426 w 275948"/>
                  <a:gd name="connsiteY2" fmla="*/ 1107469 h 2035834"/>
                  <a:gd name="connsiteX3" fmla="*/ 56263 w 275948"/>
                  <a:gd name="connsiteY3" fmla="*/ 1951976 h 2035834"/>
                  <a:gd name="connsiteX4" fmla="*/ 237771 w 275948"/>
                  <a:gd name="connsiteY4" fmla="*/ 2035834 h 2035834"/>
                  <a:gd name="connsiteX5" fmla="*/ 0 w 275948"/>
                  <a:gd name="connsiteY5" fmla="*/ 217 h 2035834"/>
                  <a:gd name="connsiteX6" fmla="*/ 134863 w 275948"/>
                  <a:gd name="connsiteY6" fmla="*/ 0 h 2035834"/>
                  <a:gd name="connsiteX0" fmla="*/ 138168 w 279253"/>
                  <a:gd name="connsiteY0" fmla="*/ 0 h 1951976"/>
                  <a:gd name="connsiteX1" fmla="*/ 261643 w 279253"/>
                  <a:gd name="connsiteY1" fmla="*/ 158703 h 1951976"/>
                  <a:gd name="connsiteX2" fmla="*/ 255731 w 279253"/>
                  <a:gd name="connsiteY2" fmla="*/ 1107469 h 1951976"/>
                  <a:gd name="connsiteX3" fmla="*/ 59568 w 279253"/>
                  <a:gd name="connsiteY3" fmla="*/ 1951976 h 1951976"/>
                  <a:gd name="connsiteX4" fmla="*/ 3305 w 279253"/>
                  <a:gd name="connsiteY4" fmla="*/ 217 h 1951976"/>
                  <a:gd name="connsiteX5" fmla="*/ 138168 w 279253"/>
                  <a:gd name="connsiteY5" fmla="*/ 0 h 1951976"/>
                  <a:gd name="connsiteX0" fmla="*/ 135715 w 270471"/>
                  <a:gd name="connsiteY0" fmla="*/ 0 h 2075335"/>
                  <a:gd name="connsiteX1" fmla="*/ 259190 w 270471"/>
                  <a:gd name="connsiteY1" fmla="*/ 158703 h 2075335"/>
                  <a:gd name="connsiteX2" fmla="*/ 253278 w 270471"/>
                  <a:gd name="connsiteY2" fmla="*/ 1107469 h 2075335"/>
                  <a:gd name="connsiteX3" fmla="*/ 171632 w 270471"/>
                  <a:gd name="connsiteY3" fmla="*/ 2075335 h 2075335"/>
                  <a:gd name="connsiteX4" fmla="*/ 852 w 270471"/>
                  <a:gd name="connsiteY4" fmla="*/ 217 h 2075335"/>
                  <a:gd name="connsiteX5" fmla="*/ 135715 w 270471"/>
                  <a:gd name="connsiteY5" fmla="*/ 0 h 2075335"/>
                  <a:gd name="connsiteX0" fmla="*/ 135715 w 253278"/>
                  <a:gd name="connsiteY0" fmla="*/ 0 h 2075335"/>
                  <a:gd name="connsiteX1" fmla="*/ 253278 w 253278"/>
                  <a:gd name="connsiteY1" fmla="*/ 1107469 h 2075335"/>
                  <a:gd name="connsiteX2" fmla="*/ 171632 w 253278"/>
                  <a:gd name="connsiteY2" fmla="*/ 2075335 h 2075335"/>
                  <a:gd name="connsiteX3" fmla="*/ 852 w 253278"/>
                  <a:gd name="connsiteY3" fmla="*/ 217 h 2075335"/>
                  <a:gd name="connsiteX4" fmla="*/ 135715 w 253278"/>
                  <a:gd name="connsiteY4" fmla="*/ 0 h 2075335"/>
                  <a:gd name="connsiteX0" fmla="*/ 135715 w 185031"/>
                  <a:gd name="connsiteY0" fmla="*/ 0 h 2075335"/>
                  <a:gd name="connsiteX1" fmla="*/ 174630 w 185031"/>
                  <a:gd name="connsiteY1" fmla="*/ 1113261 h 2075335"/>
                  <a:gd name="connsiteX2" fmla="*/ 171632 w 185031"/>
                  <a:gd name="connsiteY2" fmla="*/ 2075335 h 2075335"/>
                  <a:gd name="connsiteX3" fmla="*/ 852 w 185031"/>
                  <a:gd name="connsiteY3" fmla="*/ 217 h 2075335"/>
                  <a:gd name="connsiteX4" fmla="*/ 135715 w 185031"/>
                  <a:gd name="connsiteY4" fmla="*/ 0 h 2075335"/>
                  <a:gd name="connsiteX0" fmla="*/ 135715 w 179507"/>
                  <a:gd name="connsiteY0" fmla="*/ 0 h 2075335"/>
                  <a:gd name="connsiteX1" fmla="*/ 171632 w 179507"/>
                  <a:gd name="connsiteY1" fmla="*/ 2075335 h 2075335"/>
                  <a:gd name="connsiteX2" fmla="*/ 852 w 179507"/>
                  <a:gd name="connsiteY2" fmla="*/ 217 h 2075335"/>
                  <a:gd name="connsiteX3" fmla="*/ 135715 w 179507"/>
                  <a:gd name="connsiteY3" fmla="*/ 0 h 2075335"/>
                  <a:gd name="connsiteX0" fmla="*/ 171632 w 263072"/>
                  <a:gd name="connsiteY0" fmla="*/ 2075335 h 2166775"/>
                  <a:gd name="connsiteX1" fmla="*/ 852 w 263072"/>
                  <a:gd name="connsiteY1" fmla="*/ 217 h 2166775"/>
                  <a:gd name="connsiteX2" fmla="*/ 135715 w 263072"/>
                  <a:gd name="connsiteY2" fmla="*/ 0 h 2166775"/>
                  <a:gd name="connsiteX3" fmla="*/ 263072 w 263072"/>
                  <a:gd name="connsiteY3" fmla="*/ 2166775 h 2166775"/>
                  <a:gd name="connsiteX0" fmla="*/ 7226 w 395258"/>
                  <a:gd name="connsiteY0" fmla="*/ 231007 h 2166775"/>
                  <a:gd name="connsiteX1" fmla="*/ 133038 w 395258"/>
                  <a:gd name="connsiteY1" fmla="*/ 217 h 2166775"/>
                  <a:gd name="connsiteX2" fmla="*/ 267901 w 395258"/>
                  <a:gd name="connsiteY2" fmla="*/ 0 h 2166775"/>
                  <a:gd name="connsiteX3" fmla="*/ 395258 w 395258"/>
                  <a:gd name="connsiteY3" fmla="*/ 2166775 h 2166775"/>
                  <a:gd name="connsiteX0" fmla="*/ 7226 w 327762"/>
                  <a:gd name="connsiteY0" fmla="*/ 231007 h 2091352"/>
                  <a:gd name="connsiteX1" fmla="*/ 133038 w 327762"/>
                  <a:gd name="connsiteY1" fmla="*/ 217 h 2091352"/>
                  <a:gd name="connsiteX2" fmla="*/ 267901 w 327762"/>
                  <a:gd name="connsiteY2" fmla="*/ 0 h 2091352"/>
                  <a:gd name="connsiteX3" fmla="*/ 327762 w 327762"/>
                  <a:gd name="connsiteY3" fmla="*/ 2091352 h 2091352"/>
                  <a:gd name="connsiteX0" fmla="*/ 7226 w 328195"/>
                  <a:gd name="connsiteY0" fmla="*/ 231007 h 2091352"/>
                  <a:gd name="connsiteX1" fmla="*/ 133038 w 328195"/>
                  <a:gd name="connsiteY1" fmla="*/ 217 h 2091352"/>
                  <a:gd name="connsiteX2" fmla="*/ 267901 w 328195"/>
                  <a:gd name="connsiteY2" fmla="*/ 0 h 2091352"/>
                  <a:gd name="connsiteX3" fmla="*/ 327762 w 328195"/>
                  <a:gd name="connsiteY3" fmla="*/ 2091352 h 2091352"/>
                  <a:gd name="connsiteX0" fmla="*/ 7226 w 314968"/>
                  <a:gd name="connsiteY0" fmla="*/ 231007 h 2069937"/>
                  <a:gd name="connsiteX1" fmla="*/ 133038 w 314968"/>
                  <a:gd name="connsiteY1" fmla="*/ 217 h 2069937"/>
                  <a:gd name="connsiteX2" fmla="*/ 267901 w 314968"/>
                  <a:gd name="connsiteY2" fmla="*/ 0 h 2069937"/>
                  <a:gd name="connsiteX3" fmla="*/ 314324 w 314968"/>
                  <a:gd name="connsiteY3" fmla="*/ 2069937 h 2069937"/>
                  <a:gd name="connsiteX0" fmla="*/ 7226 w 318078"/>
                  <a:gd name="connsiteY0" fmla="*/ 231007 h 2023576"/>
                  <a:gd name="connsiteX1" fmla="*/ 133038 w 318078"/>
                  <a:gd name="connsiteY1" fmla="*/ 217 h 2023576"/>
                  <a:gd name="connsiteX2" fmla="*/ 267901 w 318078"/>
                  <a:gd name="connsiteY2" fmla="*/ 0 h 2023576"/>
                  <a:gd name="connsiteX3" fmla="*/ 317500 w 318078"/>
                  <a:gd name="connsiteY3" fmla="*/ 2023576 h 2023576"/>
                  <a:gd name="connsiteX0" fmla="*/ 7226 w 317500"/>
                  <a:gd name="connsiteY0" fmla="*/ 231007 h 2023576"/>
                  <a:gd name="connsiteX1" fmla="*/ 133038 w 317500"/>
                  <a:gd name="connsiteY1" fmla="*/ 217 h 2023576"/>
                  <a:gd name="connsiteX2" fmla="*/ 267901 w 317500"/>
                  <a:gd name="connsiteY2" fmla="*/ 0 h 2023576"/>
                  <a:gd name="connsiteX3" fmla="*/ 317500 w 317500"/>
                  <a:gd name="connsiteY3" fmla="*/ 2023576 h 2023576"/>
                  <a:gd name="connsiteX0" fmla="*/ 7226 w 307288"/>
                  <a:gd name="connsiteY0" fmla="*/ 231007 h 2063866"/>
                  <a:gd name="connsiteX1" fmla="*/ 133038 w 307288"/>
                  <a:gd name="connsiteY1" fmla="*/ 217 h 2063866"/>
                  <a:gd name="connsiteX2" fmla="*/ 267901 w 307288"/>
                  <a:gd name="connsiteY2" fmla="*/ 0 h 2063866"/>
                  <a:gd name="connsiteX3" fmla="*/ 307288 w 307288"/>
                  <a:gd name="connsiteY3" fmla="*/ 2063866 h 2063866"/>
                  <a:gd name="connsiteX0" fmla="*/ 6803 w 306865"/>
                  <a:gd name="connsiteY0" fmla="*/ 235592 h 2068451"/>
                  <a:gd name="connsiteX1" fmla="*/ 144123 w 306865"/>
                  <a:gd name="connsiteY1" fmla="*/ 0 h 2068451"/>
                  <a:gd name="connsiteX2" fmla="*/ 267478 w 306865"/>
                  <a:gd name="connsiteY2" fmla="*/ 4585 h 2068451"/>
                  <a:gd name="connsiteX3" fmla="*/ 306865 w 306865"/>
                  <a:gd name="connsiteY3" fmla="*/ 2068451 h 2068451"/>
                  <a:gd name="connsiteX0" fmla="*/ 7197 w 307259"/>
                  <a:gd name="connsiteY0" fmla="*/ 235592 h 2068451"/>
                  <a:gd name="connsiteX1" fmla="*/ 144517 w 307259"/>
                  <a:gd name="connsiteY1" fmla="*/ 0 h 2068451"/>
                  <a:gd name="connsiteX2" fmla="*/ 267872 w 307259"/>
                  <a:gd name="connsiteY2" fmla="*/ 4585 h 2068451"/>
                  <a:gd name="connsiteX3" fmla="*/ 307259 w 307259"/>
                  <a:gd name="connsiteY3" fmla="*/ 2068451 h 2068451"/>
                  <a:gd name="connsiteX0" fmla="*/ 0 w 162742"/>
                  <a:gd name="connsiteY0" fmla="*/ 0 h 2068451"/>
                  <a:gd name="connsiteX1" fmla="*/ 123355 w 162742"/>
                  <a:gd name="connsiteY1" fmla="*/ 4585 h 2068451"/>
                  <a:gd name="connsiteX2" fmla="*/ 162742 w 162742"/>
                  <a:gd name="connsiteY2" fmla="*/ 2068451 h 2068451"/>
                  <a:gd name="connsiteX0" fmla="*/ 0 w 162742"/>
                  <a:gd name="connsiteY0" fmla="*/ 0 h 2068451"/>
                  <a:gd name="connsiteX1" fmla="*/ 579 w 162742"/>
                  <a:gd name="connsiteY1" fmla="*/ 509 h 2068451"/>
                  <a:gd name="connsiteX2" fmla="*/ 123355 w 162742"/>
                  <a:gd name="connsiteY2" fmla="*/ 4585 h 2068451"/>
                  <a:gd name="connsiteX3" fmla="*/ 162742 w 162742"/>
                  <a:gd name="connsiteY3" fmla="*/ 2068451 h 2068451"/>
                  <a:gd name="connsiteX0" fmla="*/ 154662 w 317404"/>
                  <a:gd name="connsiteY0" fmla="*/ 0 h 2068451"/>
                  <a:gd name="connsiteX1" fmla="*/ 0 w 317404"/>
                  <a:gd name="connsiteY1" fmla="*/ 308471 h 2068451"/>
                  <a:gd name="connsiteX2" fmla="*/ 278017 w 317404"/>
                  <a:gd name="connsiteY2" fmla="*/ 4585 h 2068451"/>
                  <a:gd name="connsiteX3" fmla="*/ 317404 w 317404"/>
                  <a:gd name="connsiteY3" fmla="*/ 2068451 h 2068451"/>
                  <a:gd name="connsiteX0" fmla="*/ 0 w 622621"/>
                  <a:gd name="connsiteY0" fmla="*/ 425971 h 2063866"/>
                  <a:gd name="connsiteX1" fmla="*/ 305217 w 622621"/>
                  <a:gd name="connsiteY1" fmla="*/ 303886 h 2063866"/>
                  <a:gd name="connsiteX2" fmla="*/ 583234 w 622621"/>
                  <a:gd name="connsiteY2" fmla="*/ 0 h 2063866"/>
                  <a:gd name="connsiteX3" fmla="*/ 622621 w 622621"/>
                  <a:gd name="connsiteY3" fmla="*/ 2063866 h 2063866"/>
                  <a:gd name="connsiteX0" fmla="*/ 0 w 622621"/>
                  <a:gd name="connsiteY0" fmla="*/ 425971 h 2063866"/>
                  <a:gd name="connsiteX1" fmla="*/ 460789 w 622621"/>
                  <a:gd name="connsiteY1" fmla="*/ 18304 h 2063866"/>
                  <a:gd name="connsiteX2" fmla="*/ 583234 w 622621"/>
                  <a:gd name="connsiteY2" fmla="*/ 0 h 2063866"/>
                  <a:gd name="connsiteX3" fmla="*/ 622621 w 622621"/>
                  <a:gd name="connsiteY3" fmla="*/ 2063866 h 2063866"/>
                  <a:gd name="connsiteX0" fmla="*/ 0 w 290547"/>
                  <a:gd name="connsiteY0" fmla="*/ 174837 h 2063866"/>
                  <a:gd name="connsiteX1" fmla="*/ 128715 w 290547"/>
                  <a:gd name="connsiteY1" fmla="*/ 18304 h 2063866"/>
                  <a:gd name="connsiteX2" fmla="*/ 251160 w 290547"/>
                  <a:gd name="connsiteY2" fmla="*/ 0 h 2063866"/>
                  <a:gd name="connsiteX3" fmla="*/ 290547 w 290547"/>
                  <a:gd name="connsiteY3" fmla="*/ 2063866 h 2063866"/>
                  <a:gd name="connsiteX0" fmla="*/ 0 w 290547"/>
                  <a:gd name="connsiteY0" fmla="*/ 174837 h 2063866"/>
                  <a:gd name="connsiteX1" fmla="*/ 128715 w 290547"/>
                  <a:gd name="connsiteY1" fmla="*/ 18304 h 2063866"/>
                  <a:gd name="connsiteX2" fmla="*/ 251160 w 290547"/>
                  <a:gd name="connsiteY2" fmla="*/ 0 h 2063866"/>
                  <a:gd name="connsiteX3" fmla="*/ 290547 w 290547"/>
                  <a:gd name="connsiteY3" fmla="*/ 2063866 h 2063866"/>
                  <a:gd name="connsiteX0" fmla="*/ 0 w 290547"/>
                  <a:gd name="connsiteY0" fmla="*/ 180889 h 2069918"/>
                  <a:gd name="connsiteX1" fmla="*/ 128715 w 290547"/>
                  <a:gd name="connsiteY1" fmla="*/ 24356 h 2069918"/>
                  <a:gd name="connsiteX2" fmla="*/ 251160 w 290547"/>
                  <a:gd name="connsiteY2" fmla="*/ 6052 h 2069918"/>
                  <a:gd name="connsiteX3" fmla="*/ 290547 w 290547"/>
                  <a:gd name="connsiteY3" fmla="*/ 2069918 h 2069918"/>
                  <a:gd name="connsiteX0" fmla="*/ 0 w 290547"/>
                  <a:gd name="connsiteY0" fmla="*/ 197217 h 2086246"/>
                  <a:gd name="connsiteX1" fmla="*/ 128715 w 290547"/>
                  <a:gd name="connsiteY1" fmla="*/ 40684 h 2086246"/>
                  <a:gd name="connsiteX2" fmla="*/ 250831 w 290547"/>
                  <a:gd name="connsiteY2" fmla="*/ 0 h 2086246"/>
                  <a:gd name="connsiteX3" fmla="*/ 290547 w 290547"/>
                  <a:gd name="connsiteY3" fmla="*/ 2086246 h 2086246"/>
                  <a:gd name="connsiteX0" fmla="*/ 0 w 290547"/>
                  <a:gd name="connsiteY0" fmla="*/ 211736 h 2100765"/>
                  <a:gd name="connsiteX1" fmla="*/ 136692 w 290547"/>
                  <a:gd name="connsiteY1" fmla="*/ 20349 h 2100765"/>
                  <a:gd name="connsiteX2" fmla="*/ 250831 w 290547"/>
                  <a:gd name="connsiteY2" fmla="*/ 14519 h 2100765"/>
                  <a:gd name="connsiteX3" fmla="*/ 290547 w 290547"/>
                  <a:gd name="connsiteY3" fmla="*/ 2100765 h 2100765"/>
                  <a:gd name="connsiteX0" fmla="*/ 0 w 284476"/>
                  <a:gd name="connsiteY0" fmla="*/ 204699 h 2100765"/>
                  <a:gd name="connsiteX1" fmla="*/ 130621 w 284476"/>
                  <a:gd name="connsiteY1" fmla="*/ 20349 h 2100765"/>
                  <a:gd name="connsiteX2" fmla="*/ 244760 w 284476"/>
                  <a:gd name="connsiteY2" fmla="*/ 14519 h 2100765"/>
                  <a:gd name="connsiteX3" fmla="*/ 284476 w 284476"/>
                  <a:gd name="connsiteY3" fmla="*/ 2100765 h 2100765"/>
                  <a:gd name="connsiteX0" fmla="*/ 0 w 284476"/>
                  <a:gd name="connsiteY0" fmla="*/ 204699 h 2100765"/>
                  <a:gd name="connsiteX1" fmla="*/ 130621 w 284476"/>
                  <a:gd name="connsiteY1" fmla="*/ 20349 h 2100765"/>
                  <a:gd name="connsiteX2" fmla="*/ 244760 w 284476"/>
                  <a:gd name="connsiteY2" fmla="*/ 14519 h 2100765"/>
                  <a:gd name="connsiteX3" fmla="*/ 284476 w 284476"/>
                  <a:gd name="connsiteY3" fmla="*/ 2100765 h 2100765"/>
                  <a:gd name="connsiteX0" fmla="*/ 0 w 300785"/>
                  <a:gd name="connsiteY0" fmla="*/ 197992 h 2100765"/>
                  <a:gd name="connsiteX1" fmla="*/ 146930 w 300785"/>
                  <a:gd name="connsiteY1" fmla="*/ 20349 h 2100765"/>
                  <a:gd name="connsiteX2" fmla="*/ 261069 w 300785"/>
                  <a:gd name="connsiteY2" fmla="*/ 14519 h 2100765"/>
                  <a:gd name="connsiteX3" fmla="*/ 300785 w 300785"/>
                  <a:gd name="connsiteY3" fmla="*/ 2100765 h 2100765"/>
                  <a:gd name="connsiteX0" fmla="*/ 0 w 300785"/>
                  <a:gd name="connsiteY0" fmla="*/ 197992 h 2100765"/>
                  <a:gd name="connsiteX1" fmla="*/ 146930 w 300785"/>
                  <a:gd name="connsiteY1" fmla="*/ 20349 h 2100765"/>
                  <a:gd name="connsiteX2" fmla="*/ 261069 w 300785"/>
                  <a:gd name="connsiteY2" fmla="*/ 14519 h 2100765"/>
                  <a:gd name="connsiteX3" fmla="*/ 300785 w 300785"/>
                  <a:gd name="connsiteY3" fmla="*/ 2100765 h 2100765"/>
                  <a:gd name="connsiteX0" fmla="*/ 0 w 300785"/>
                  <a:gd name="connsiteY0" fmla="*/ 197992 h 2100765"/>
                  <a:gd name="connsiteX1" fmla="*/ 146930 w 300785"/>
                  <a:gd name="connsiteY1" fmla="*/ 20349 h 2100765"/>
                  <a:gd name="connsiteX2" fmla="*/ 261069 w 300785"/>
                  <a:gd name="connsiteY2" fmla="*/ 14519 h 2100765"/>
                  <a:gd name="connsiteX3" fmla="*/ 300785 w 300785"/>
                  <a:gd name="connsiteY3" fmla="*/ 2100765 h 2100765"/>
                  <a:gd name="connsiteX4" fmla="*/ 0 w 300785"/>
                  <a:gd name="connsiteY4" fmla="*/ 197992 h 2100765"/>
                  <a:gd name="connsiteX0" fmla="*/ 146930 w 300785"/>
                  <a:gd name="connsiteY0" fmla="*/ 20349 h 2100765"/>
                  <a:gd name="connsiteX1" fmla="*/ 261069 w 300785"/>
                  <a:gd name="connsiteY1" fmla="*/ 14519 h 2100765"/>
                  <a:gd name="connsiteX2" fmla="*/ 300785 w 300785"/>
                  <a:gd name="connsiteY2" fmla="*/ 2100765 h 2100765"/>
                  <a:gd name="connsiteX3" fmla="*/ 0 w 300785"/>
                  <a:gd name="connsiteY3" fmla="*/ 197992 h 2100765"/>
                  <a:gd name="connsiteX4" fmla="*/ 238370 w 300785"/>
                  <a:gd name="connsiteY4" fmla="*/ 111789 h 2100765"/>
                  <a:gd name="connsiteX0" fmla="*/ 261069 w 300785"/>
                  <a:gd name="connsiteY0" fmla="*/ 0 h 2086246"/>
                  <a:gd name="connsiteX1" fmla="*/ 300785 w 300785"/>
                  <a:gd name="connsiteY1" fmla="*/ 2086246 h 2086246"/>
                  <a:gd name="connsiteX2" fmla="*/ 0 w 300785"/>
                  <a:gd name="connsiteY2" fmla="*/ 183473 h 2086246"/>
                  <a:gd name="connsiteX3" fmla="*/ 238370 w 300785"/>
                  <a:gd name="connsiteY3" fmla="*/ 97270 h 2086246"/>
                  <a:gd name="connsiteX0" fmla="*/ 261069 w 300785"/>
                  <a:gd name="connsiteY0" fmla="*/ 0 h 2086246"/>
                  <a:gd name="connsiteX1" fmla="*/ 300785 w 300785"/>
                  <a:gd name="connsiteY1" fmla="*/ 2086246 h 2086246"/>
                  <a:gd name="connsiteX2" fmla="*/ 0 w 300785"/>
                  <a:gd name="connsiteY2" fmla="*/ 183473 h 2086246"/>
                  <a:gd name="connsiteX3" fmla="*/ 215001 w 300785"/>
                  <a:gd name="connsiteY3" fmla="*/ 30459 h 2086246"/>
                  <a:gd name="connsiteX0" fmla="*/ 261069 w 300785"/>
                  <a:gd name="connsiteY0" fmla="*/ 0 h 2086246"/>
                  <a:gd name="connsiteX1" fmla="*/ 300785 w 300785"/>
                  <a:gd name="connsiteY1" fmla="*/ 2086246 h 2086246"/>
                  <a:gd name="connsiteX2" fmla="*/ 0 w 300785"/>
                  <a:gd name="connsiteY2" fmla="*/ 183473 h 2086246"/>
                  <a:gd name="connsiteX3" fmla="*/ 215001 w 300785"/>
                  <a:gd name="connsiteY3" fmla="*/ 30459 h 2086246"/>
                  <a:gd name="connsiteX0" fmla="*/ 261069 w 300785"/>
                  <a:gd name="connsiteY0" fmla="*/ 64474 h 2150720"/>
                  <a:gd name="connsiteX1" fmla="*/ 300785 w 300785"/>
                  <a:gd name="connsiteY1" fmla="*/ 2150720 h 2150720"/>
                  <a:gd name="connsiteX2" fmla="*/ 0 w 300785"/>
                  <a:gd name="connsiteY2" fmla="*/ 247947 h 2150720"/>
                  <a:gd name="connsiteX3" fmla="*/ 161884 w 300785"/>
                  <a:gd name="connsiteY3" fmla="*/ 0 h 2150720"/>
                  <a:gd name="connsiteX0" fmla="*/ 261069 w 300785"/>
                  <a:gd name="connsiteY0" fmla="*/ 64474 h 2150720"/>
                  <a:gd name="connsiteX1" fmla="*/ 300785 w 300785"/>
                  <a:gd name="connsiteY1" fmla="*/ 2150720 h 2150720"/>
                  <a:gd name="connsiteX2" fmla="*/ 0 w 300785"/>
                  <a:gd name="connsiteY2" fmla="*/ 247947 h 2150720"/>
                  <a:gd name="connsiteX3" fmla="*/ 161884 w 300785"/>
                  <a:gd name="connsiteY3" fmla="*/ 0 h 2150720"/>
                  <a:gd name="connsiteX0" fmla="*/ 261069 w 300785"/>
                  <a:gd name="connsiteY0" fmla="*/ 64474 h 2150720"/>
                  <a:gd name="connsiteX1" fmla="*/ 300785 w 300785"/>
                  <a:gd name="connsiteY1" fmla="*/ 2150720 h 2150720"/>
                  <a:gd name="connsiteX2" fmla="*/ 0 w 300785"/>
                  <a:gd name="connsiteY2" fmla="*/ 247947 h 2150720"/>
                  <a:gd name="connsiteX3" fmla="*/ 161884 w 300785"/>
                  <a:gd name="connsiteY3" fmla="*/ 0 h 2150720"/>
                  <a:gd name="connsiteX0" fmla="*/ 261069 w 300785"/>
                  <a:gd name="connsiteY0" fmla="*/ 30256 h 2116502"/>
                  <a:gd name="connsiteX1" fmla="*/ 300785 w 300785"/>
                  <a:gd name="connsiteY1" fmla="*/ 2116502 h 2116502"/>
                  <a:gd name="connsiteX2" fmla="*/ 0 w 300785"/>
                  <a:gd name="connsiteY2" fmla="*/ 213729 h 2116502"/>
                  <a:gd name="connsiteX3" fmla="*/ 144634 w 300785"/>
                  <a:gd name="connsiteY3" fmla="*/ 0 h 2116502"/>
                  <a:gd name="connsiteX0" fmla="*/ 261069 w 300785"/>
                  <a:gd name="connsiteY0" fmla="*/ 30256 h 2116502"/>
                  <a:gd name="connsiteX1" fmla="*/ 300785 w 300785"/>
                  <a:gd name="connsiteY1" fmla="*/ 2116502 h 2116502"/>
                  <a:gd name="connsiteX2" fmla="*/ 0 w 300785"/>
                  <a:gd name="connsiteY2" fmla="*/ 213729 h 2116502"/>
                  <a:gd name="connsiteX3" fmla="*/ 144634 w 300785"/>
                  <a:gd name="connsiteY3" fmla="*/ 0 h 2116502"/>
                  <a:gd name="connsiteX0" fmla="*/ 261069 w 300785"/>
                  <a:gd name="connsiteY0" fmla="*/ 27055 h 2113301"/>
                  <a:gd name="connsiteX1" fmla="*/ 300785 w 300785"/>
                  <a:gd name="connsiteY1" fmla="*/ 2113301 h 2113301"/>
                  <a:gd name="connsiteX2" fmla="*/ 0 w 300785"/>
                  <a:gd name="connsiteY2" fmla="*/ 210528 h 2113301"/>
                  <a:gd name="connsiteX3" fmla="*/ 136962 w 300785"/>
                  <a:gd name="connsiteY3" fmla="*/ 0 h 2113301"/>
                  <a:gd name="connsiteX0" fmla="*/ 261069 w 300785"/>
                  <a:gd name="connsiteY0" fmla="*/ 27055 h 2113301"/>
                  <a:gd name="connsiteX1" fmla="*/ 300785 w 300785"/>
                  <a:gd name="connsiteY1" fmla="*/ 2113301 h 2113301"/>
                  <a:gd name="connsiteX2" fmla="*/ 0 w 300785"/>
                  <a:gd name="connsiteY2" fmla="*/ 210528 h 2113301"/>
                  <a:gd name="connsiteX3" fmla="*/ 136962 w 300785"/>
                  <a:gd name="connsiteY3" fmla="*/ 0 h 2113301"/>
                  <a:gd name="connsiteX0" fmla="*/ 261069 w 300785"/>
                  <a:gd name="connsiteY0" fmla="*/ 27055 h 2113301"/>
                  <a:gd name="connsiteX1" fmla="*/ 300785 w 300785"/>
                  <a:gd name="connsiteY1" fmla="*/ 2113301 h 2113301"/>
                  <a:gd name="connsiteX2" fmla="*/ 0 w 300785"/>
                  <a:gd name="connsiteY2" fmla="*/ 210528 h 2113301"/>
                  <a:gd name="connsiteX3" fmla="*/ 136962 w 300785"/>
                  <a:gd name="connsiteY3" fmla="*/ 0 h 2113301"/>
                  <a:gd name="connsiteX0" fmla="*/ 261069 w 300785"/>
                  <a:gd name="connsiteY0" fmla="*/ 27055 h 2113301"/>
                  <a:gd name="connsiteX1" fmla="*/ 300785 w 300785"/>
                  <a:gd name="connsiteY1" fmla="*/ 2113301 h 2113301"/>
                  <a:gd name="connsiteX2" fmla="*/ 0 w 300785"/>
                  <a:gd name="connsiteY2" fmla="*/ 210528 h 2113301"/>
                  <a:gd name="connsiteX3" fmla="*/ 136962 w 300785"/>
                  <a:gd name="connsiteY3" fmla="*/ 0 h 2113301"/>
                  <a:gd name="connsiteX4" fmla="*/ 261069 w 300785"/>
                  <a:gd name="connsiteY4" fmla="*/ 27055 h 2113301"/>
                  <a:gd name="connsiteX0" fmla="*/ 261069 w 300785"/>
                  <a:gd name="connsiteY0" fmla="*/ 27055 h 2113301"/>
                  <a:gd name="connsiteX1" fmla="*/ 300785 w 300785"/>
                  <a:gd name="connsiteY1" fmla="*/ 2113301 h 2113301"/>
                  <a:gd name="connsiteX2" fmla="*/ 0 w 300785"/>
                  <a:gd name="connsiteY2" fmla="*/ 210528 h 2113301"/>
                  <a:gd name="connsiteX3" fmla="*/ 136962 w 300785"/>
                  <a:gd name="connsiteY3" fmla="*/ 0 h 2113301"/>
                  <a:gd name="connsiteX4" fmla="*/ 261069 w 300785"/>
                  <a:gd name="connsiteY4" fmla="*/ 27055 h 2113301"/>
                  <a:gd name="connsiteX0" fmla="*/ 261069 w 300785"/>
                  <a:gd name="connsiteY0" fmla="*/ 27055 h 2113301"/>
                  <a:gd name="connsiteX1" fmla="*/ 300785 w 300785"/>
                  <a:gd name="connsiteY1" fmla="*/ 2113301 h 2113301"/>
                  <a:gd name="connsiteX2" fmla="*/ 0 w 300785"/>
                  <a:gd name="connsiteY2" fmla="*/ 210528 h 2113301"/>
                  <a:gd name="connsiteX3" fmla="*/ 136962 w 300785"/>
                  <a:gd name="connsiteY3" fmla="*/ 0 h 2113301"/>
                  <a:gd name="connsiteX4" fmla="*/ 261069 w 300785"/>
                  <a:gd name="connsiteY4" fmla="*/ 27055 h 2113301"/>
                  <a:gd name="connsiteX0" fmla="*/ 261069 w 300785"/>
                  <a:gd name="connsiteY0" fmla="*/ 27055 h 2113301"/>
                  <a:gd name="connsiteX1" fmla="*/ 300785 w 300785"/>
                  <a:gd name="connsiteY1" fmla="*/ 2113301 h 2113301"/>
                  <a:gd name="connsiteX2" fmla="*/ 0 w 300785"/>
                  <a:gd name="connsiteY2" fmla="*/ 210528 h 2113301"/>
                  <a:gd name="connsiteX3" fmla="*/ 136962 w 300785"/>
                  <a:gd name="connsiteY3" fmla="*/ 0 h 2113301"/>
                  <a:gd name="connsiteX4" fmla="*/ 261069 w 300785"/>
                  <a:gd name="connsiteY4" fmla="*/ 27055 h 2113301"/>
                  <a:gd name="connsiteX0" fmla="*/ 261069 w 300785"/>
                  <a:gd name="connsiteY0" fmla="*/ 27055 h 2113301"/>
                  <a:gd name="connsiteX1" fmla="*/ 300785 w 300785"/>
                  <a:gd name="connsiteY1" fmla="*/ 2113301 h 2113301"/>
                  <a:gd name="connsiteX2" fmla="*/ 0 w 300785"/>
                  <a:gd name="connsiteY2" fmla="*/ 210528 h 2113301"/>
                  <a:gd name="connsiteX3" fmla="*/ 136962 w 300785"/>
                  <a:gd name="connsiteY3" fmla="*/ 0 h 2113301"/>
                  <a:gd name="connsiteX4" fmla="*/ 261069 w 300785"/>
                  <a:gd name="connsiteY4" fmla="*/ 27055 h 2113301"/>
                  <a:gd name="connsiteX0" fmla="*/ 261069 w 300785"/>
                  <a:gd name="connsiteY0" fmla="*/ 27055 h 2113301"/>
                  <a:gd name="connsiteX1" fmla="*/ 300785 w 300785"/>
                  <a:gd name="connsiteY1" fmla="*/ 2113301 h 2113301"/>
                  <a:gd name="connsiteX2" fmla="*/ 0 w 300785"/>
                  <a:gd name="connsiteY2" fmla="*/ 210528 h 2113301"/>
                  <a:gd name="connsiteX3" fmla="*/ 136962 w 300785"/>
                  <a:gd name="connsiteY3" fmla="*/ 0 h 2113301"/>
                  <a:gd name="connsiteX4" fmla="*/ 261069 w 300785"/>
                  <a:gd name="connsiteY4" fmla="*/ 27055 h 2113301"/>
                  <a:gd name="connsiteX0" fmla="*/ 261069 w 300785"/>
                  <a:gd name="connsiteY0" fmla="*/ 27055 h 2113301"/>
                  <a:gd name="connsiteX1" fmla="*/ 300785 w 300785"/>
                  <a:gd name="connsiteY1" fmla="*/ 2113301 h 2113301"/>
                  <a:gd name="connsiteX2" fmla="*/ 0 w 300785"/>
                  <a:gd name="connsiteY2" fmla="*/ 210528 h 2113301"/>
                  <a:gd name="connsiteX3" fmla="*/ 136962 w 300785"/>
                  <a:gd name="connsiteY3" fmla="*/ 0 h 2113301"/>
                  <a:gd name="connsiteX4" fmla="*/ 261069 w 300785"/>
                  <a:gd name="connsiteY4" fmla="*/ 27055 h 2113301"/>
                  <a:gd name="connsiteX0" fmla="*/ 261069 w 300785"/>
                  <a:gd name="connsiteY0" fmla="*/ 27055 h 2113301"/>
                  <a:gd name="connsiteX1" fmla="*/ 300785 w 300785"/>
                  <a:gd name="connsiteY1" fmla="*/ 2113301 h 2113301"/>
                  <a:gd name="connsiteX2" fmla="*/ 0 w 300785"/>
                  <a:gd name="connsiteY2" fmla="*/ 210528 h 2113301"/>
                  <a:gd name="connsiteX3" fmla="*/ 136962 w 300785"/>
                  <a:gd name="connsiteY3" fmla="*/ 0 h 2113301"/>
                  <a:gd name="connsiteX4" fmla="*/ 261069 w 300785"/>
                  <a:gd name="connsiteY4" fmla="*/ 27055 h 2113301"/>
                  <a:gd name="connsiteX0" fmla="*/ 261069 w 300785"/>
                  <a:gd name="connsiteY0" fmla="*/ 27055 h 2113301"/>
                  <a:gd name="connsiteX1" fmla="*/ 300785 w 300785"/>
                  <a:gd name="connsiteY1" fmla="*/ 2113301 h 2113301"/>
                  <a:gd name="connsiteX2" fmla="*/ 0 w 300785"/>
                  <a:gd name="connsiteY2" fmla="*/ 210528 h 2113301"/>
                  <a:gd name="connsiteX3" fmla="*/ 136962 w 300785"/>
                  <a:gd name="connsiteY3" fmla="*/ 0 h 2113301"/>
                  <a:gd name="connsiteX4" fmla="*/ 261069 w 300785"/>
                  <a:gd name="connsiteY4" fmla="*/ 27055 h 2113301"/>
                  <a:gd name="connsiteX0" fmla="*/ 261705 w 301421"/>
                  <a:gd name="connsiteY0" fmla="*/ 27055 h 2113301"/>
                  <a:gd name="connsiteX1" fmla="*/ 301421 w 301421"/>
                  <a:gd name="connsiteY1" fmla="*/ 2113301 h 2113301"/>
                  <a:gd name="connsiteX2" fmla="*/ 0 w 301421"/>
                  <a:gd name="connsiteY2" fmla="*/ 219801 h 2113301"/>
                  <a:gd name="connsiteX3" fmla="*/ 137598 w 301421"/>
                  <a:gd name="connsiteY3" fmla="*/ 0 h 2113301"/>
                  <a:gd name="connsiteX4" fmla="*/ 261705 w 301421"/>
                  <a:gd name="connsiteY4" fmla="*/ 27055 h 2113301"/>
                  <a:gd name="connsiteX0" fmla="*/ 261705 w 301421"/>
                  <a:gd name="connsiteY0" fmla="*/ 27055 h 2113301"/>
                  <a:gd name="connsiteX1" fmla="*/ 301421 w 301421"/>
                  <a:gd name="connsiteY1" fmla="*/ 2113301 h 2113301"/>
                  <a:gd name="connsiteX2" fmla="*/ 0 w 301421"/>
                  <a:gd name="connsiteY2" fmla="*/ 219801 h 2113301"/>
                  <a:gd name="connsiteX3" fmla="*/ 137598 w 301421"/>
                  <a:gd name="connsiteY3" fmla="*/ 0 h 2113301"/>
                  <a:gd name="connsiteX4" fmla="*/ 261705 w 301421"/>
                  <a:gd name="connsiteY4" fmla="*/ 27055 h 2113301"/>
                  <a:gd name="connsiteX0" fmla="*/ 261340 w 301056"/>
                  <a:gd name="connsiteY0" fmla="*/ 27055 h 2113301"/>
                  <a:gd name="connsiteX1" fmla="*/ 301056 w 301056"/>
                  <a:gd name="connsiteY1" fmla="*/ 2113301 h 2113301"/>
                  <a:gd name="connsiteX2" fmla="*/ 0 w 301056"/>
                  <a:gd name="connsiteY2" fmla="*/ 214490 h 2113301"/>
                  <a:gd name="connsiteX3" fmla="*/ 137233 w 301056"/>
                  <a:gd name="connsiteY3" fmla="*/ 0 h 2113301"/>
                  <a:gd name="connsiteX4" fmla="*/ 261340 w 301056"/>
                  <a:gd name="connsiteY4" fmla="*/ 27055 h 2113301"/>
                  <a:gd name="connsiteX0" fmla="*/ 261340 w 301056"/>
                  <a:gd name="connsiteY0" fmla="*/ 27055 h 2113301"/>
                  <a:gd name="connsiteX1" fmla="*/ 301056 w 301056"/>
                  <a:gd name="connsiteY1" fmla="*/ 2113301 h 2113301"/>
                  <a:gd name="connsiteX2" fmla="*/ 0 w 301056"/>
                  <a:gd name="connsiteY2" fmla="*/ 214490 h 2113301"/>
                  <a:gd name="connsiteX3" fmla="*/ 137233 w 301056"/>
                  <a:gd name="connsiteY3" fmla="*/ 0 h 2113301"/>
                  <a:gd name="connsiteX4" fmla="*/ 261340 w 301056"/>
                  <a:gd name="connsiteY4" fmla="*/ 27055 h 2113301"/>
                  <a:gd name="connsiteX0" fmla="*/ 261340 w 301056"/>
                  <a:gd name="connsiteY0" fmla="*/ 27055 h 2113301"/>
                  <a:gd name="connsiteX1" fmla="*/ 301056 w 301056"/>
                  <a:gd name="connsiteY1" fmla="*/ 2113301 h 2113301"/>
                  <a:gd name="connsiteX2" fmla="*/ 0 w 301056"/>
                  <a:gd name="connsiteY2" fmla="*/ 214490 h 2113301"/>
                  <a:gd name="connsiteX3" fmla="*/ 137233 w 301056"/>
                  <a:gd name="connsiteY3" fmla="*/ 0 h 2113301"/>
                  <a:gd name="connsiteX4" fmla="*/ 261340 w 301056"/>
                  <a:gd name="connsiteY4" fmla="*/ 27055 h 2113301"/>
                  <a:gd name="connsiteX0" fmla="*/ 261340 w 301056"/>
                  <a:gd name="connsiteY0" fmla="*/ 27055 h 2307922"/>
                  <a:gd name="connsiteX1" fmla="*/ 301056 w 301056"/>
                  <a:gd name="connsiteY1" fmla="*/ 2113301 h 2307922"/>
                  <a:gd name="connsiteX2" fmla="*/ 192719 w 301056"/>
                  <a:gd name="connsiteY2" fmla="*/ 2002702 h 2307922"/>
                  <a:gd name="connsiteX3" fmla="*/ 0 w 301056"/>
                  <a:gd name="connsiteY3" fmla="*/ 214490 h 2307922"/>
                  <a:gd name="connsiteX4" fmla="*/ 137233 w 301056"/>
                  <a:gd name="connsiteY4" fmla="*/ 0 h 2307922"/>
                  <a:gd name="connsiteX5" fmla="*/ 261340 w 301056"/>
                  <a:gd name="connsiteY5" fmla="*/ 27055 h 2307922"/>
                  <a:gd name="connsiteX0" fmla="*/ 261340 w 301056"/>
                  <a:gd name="connsiteY0" fmla="*/ 27055 h 2302219"/>
                  <a:gd name="connsiteX1" fmla="*/ 301056 w 301056"/>
                  <a:gd name="connsiteY1" fmla="*/ 2113301 h 2302219"/>
                  <a:gd name="connsiteX2" fmla="*/ 180989 w 301056"/>
                  <a:gd name="connsiteY2" fmla="*/ 1986953 h 2302219"/>
                  <a:gd name="connsiteX3" fmla="*/ 0 w 301056"/>
                  <a:gd name="connsiteY3" fmla="*/ 214490 h 2302219"/>
                  <a:gd name="connsiteX4" fmla="*/ 137233 w 301056"/>
                  <a:gd name="connsiteY4" fmla="*/ 0 h 2302219"/>
                  <a:gd name="connsiteX5" fmla="*/ 261340 w 301056"/>
                  <a:gd name="connsiteY5" fmla="*/ 27055 h 2302219"/>
                  <a:gd name="connsiteX0" fmla="*/ 261340 w 301056"/>
                  <a:gd name="connsiteY0" fmla="*/ 27055 h 2302219"/>
                  <a:gd name="connsiteX1" fmla="*/ 301056 w 301056"/>
                  <a:gd name="connsiteY1" fmla="*/ 2113301 h 2302219"/>
                  <a:gd name="connsiteX2" fmla="*/ 180989 w 301056"/>
                  <a:gd name="connsiteY2" fmla="*/ 1986953 h 2302219"/>
                  <a:gd name="connsiteX3" fmla="*/ 0 w 301056"/>
                  <a:gd name="connsiteY3" fmla="*/ 214490 h 2302219"/>
                  <a:gd name="connsiteX4" fmla="*/ 137233 w 301056"/>
                  <a:gd name="connsiteY4" fmla="*/ 0 h 2302219"/>
                  <a:gd name="connsiteX5" fmla="*/ 261340 w 301056"/>
                  <a:gd name="connsiteY5" fmla="*/ 27055 h 2302219"/>
                  <a:gd name="connsiteX0" fmla="*/ 261340 w 301056"/>
                  <a:gd name="connsiteY0" fmla="*/ 27055 h 2302219"/>
                  <a:gd name="connsiteX1" fmla="*/ 301056 w 301056"/>
                  <a:gd name="connsiteY1" fmla="*/ 2113301 h 2302219"/>
                  <a:gd name="connsiteX2" fmla="*/ 180989 w 301056"/>
                  <a:gd name="connsiteY2" fmla="*/ 1986953 h 2302219"/>
                  <a:gd name="connsiteX3" fmla="*/ 0 w 301056"/>
                  <a:gd name="connsiteY3" fmla="*/ 214490 h 2302219"/>
                  <a:gd name="connsiteX4" fmla="*/ 137233 w 301056"/>
                  <a:gd name="connsiteY4" fmla="*/ 0 h 2302219"/>
                  <a:gd name="connsiteX5" fmla="*/ 261340 w 301056"/>
                  <a:gd name="connsiteY5" fmla="*/ 27055 h 2302219"/>
                  <a:gd name="connsiteX0" fmla="*/ 261340 w 301056"/>
                  <a:gd name="connsiteY0" fmla="*/ 27055 h 2302219"/>
                  <a:gd name="connsiteX1" fmla="*/ 301056 w 301056"/>
                  <a:gd name="connsiteY1" fmla="*/ 2113301 h 2302219"/>
                  <a:gd name="connsiteX2" fmla="*/ 180989 w 301056"/>
                  <a:gd name="connsiteY2" fmla="*/ 1986953 h 2302219"/>
                  <a:gd name="connsiteX3" fmla="*/ 0 w 301056"/>
                  <a:gd name="connsiteY3" fmla="*/ 214490 h 2302219"/>
                  <a:gd name="connsiteX4" fmla="*/ 137233 w 301056"/>
                  <a:gd name="connsiteY4" fmla="*/ 0 h 2302219"/>
                  <a:gd name="connsiteX5" fmla="*/ 261340 w 301056"/>
                  <a:gd name="connsiteY5" fmla="*/ 27055 h 2302219"/>
                  <a:gd name="connsiteX0" fmla="*/ 261340 w 301056"/>
                  <a:gd name="connsiteY0" fmla="*/ 27055 h 2302219"/>
                  <a:gd name="connsiteX1" fmla="*/ 301056 w 301056"/>
                  <a:gd name="connsiteY1" fmla="*/ 2113301 h 2302219"/>
                  <a:gd name="connsiteX2" fmla="*/ 180989 w 301056"/>
                  <a:gd name="connsiteY2" fmla="*/ 1986953 h 2302219"/>
                  <a:gd name="connsiteX3" fmla="*/ 0 w 301056"/>
                  <a:gd name="connsiteY3" fmla="*/ 214490 h 2302219"/>
                  <a:gd name="connsiteX4" fmla="*/ 137233 w 301056"/>
                  <a:gd name="connsiteY4" fmla="*/ 0 h 2302219"/>
                  <a:gd name="connsiteX5" fmla="*/ 261340 w 301056"/>
                  <a:gd name="connsiteY5" fmla="*/ 27055 h 2302219"/>
                  <a:gd name="connsiteX0" fmla="*/ 261340 w 301056"/>
                  <a:gd name="connsiteY0" fmla="*/ 27055 h 2302219"/>
                  <a:gd name="connsiteX1" fmla="*/ 301056 w 301056"/>
                  <a:gd name="connsiteY1" fmla="*/ 2113301 h 2302219"/>
                  <a:gd name="connsiteX2" fmla="*/ 180989 w 301056"/>
                  <a:gd name="connsiteY2" fmla="*/ 1986953 h 2302219"/>
                  <a:gd name="connsiteX3" fmla="*/ 0 w 301056"/>
                  <a:gd name="connsiteY3" fmla="*/ 214490 h 2302219"/>
                  <a:gd name="connsiteX4" fmla="*/ 137233 w 301056"/>
                  <a:gd name="connsiteY4" fmla="*/ 0 h 2302219"/>
                  <a:gd name="connsiteX5" fmla="*/ 261340 w 301056"/>
                  <a:gd name="connsiteY5" fmla="*/ 27055 h 2302219"/>
                  <a:gd name="connsiteX0" fmla="*/ 261340 w 301056"/>
                  <a:gd name="connsiteY0" fmla="*/ 27055 h 2302219"/>
                  <a:gd name="connsiteX1" fmla="*/ 301056 w 301056"/>
                  <a:gd name="connsiteY1" fmla="*/ 2113301 h 2302219"/>
                  <a:gd name="connsiteX2" fmla="*/ 180989 w 301056"/>
                  <a:gd name="connsiteY2" fmla="*/ 1986953 h 2302219"/>
                  <a:gd name="connsiteX3" fmla="*/ 0 w 301056"/>
                  <a:gd name="connsiteY3" fmla="*/ 214490 h 2302219"/>
                  <a:gd name="connsiteX4" fmla="*/ 137233 w 301056"/>
                  <a:gd name="connsiteY4" fmla="*/ 0 h 2302219"/>
                  <a:gd name="connsiteX5" fmla="*/ 261340 w 301056"/>
                  <a:gd name="connsiteY5" fmla="*/ 27055 h 2302219"/>
                  <a:gd name="connsiteX0" fmla="*/ 261340 w 301056"/>
                  <a:gd name="connsiteY0" fmla="*/ 27055 h 2302219"/>
                  <a:gd name="connsiteX1" fmla="*/ 301056 w 301056"/>
                  <a:gd name="connsiteY1" fmla="*/ 2113301 h 2302219"/>
                  <a:gd name="connsiteX2" fmla="*/ 180989 w 301056"/>
                  <a:gd name="connsiteY2" fmla="*/ 1986953 h 2302219"/>
                  <a:gd name="connsiteX3" fmla="*/ 0 w 301056"/>
                  <a:gd name="connsiteY3" fmla="*/ 214490 h 2302219"/>
                  <a:gd name="connsiteX4" fmla="*/ 137233 w 301056"/>
                  <a:gd name="connsiteY4" fmla="*/ 0 h 2302219"/>
                  <a:gd name="connsiteX5" fmla="*/ 261340 w 301056"/>
                  <a:gd name="connsiteY5" fmla="*/ 27055 h 2302219"/>
                  <a:gd name="connsiteX0" fmla="*/ 261340 w 301056"/>
                  <a:gd name="connsiteY0" fmla="*/ 18817 h 2293981"/>
                  <a:gd name="connsiteX1" fmla="*/ 301056 w 301056"/>
                  <a:gd name="connsiteY1" fmla="*/ 2105063 h 2293981"/>
                  <a:gd name="connsiteX2" fmla="*/ 180989 w 301056"/>
                  <a:gd name="connsiteY2" fmla="*/ 1978715 h 2293981"/>
                  <a:gd name="connsiteX3" fmla="*/ 0 w 301056"/>
                  <a:gd name="connsiteY3" fmla="*/ 206252 h 2293981"/>
                  <a:gd name="connsiteX4" fmla="*/ 148410 w 301056"/>
                  <a:gd name="connsiteY4" fmla="*/ 0 h 2293981"/>
                  <a:gd name="connsiteX5" fmla="*/ 261340 w 301056"/>
                  <a:gd name="connsiteY5" fmla="*/ 18817 h 2293981"/>
                  <a:gd name="connsiteX0" fmla="*/ 261340 w 301056"/>
                  <a:gd name="connsiteY0" fmla="*/ 18817 h 2140329"/>
                  <a:gd name="connsiteX1" fmla="*/ 301056 w 301056"/>
                  <a:gd name="connsiteY1" fmla="*/ 2105063 h 2140329"/>
                  <a:gd name="connsiteX2" fmla="*/ 180989 w 301056"/>
                  <a:gd name="connsiteY2" fmla="*/ 1978715 h 2140329"/>
                  <a:gd name="connsiteX3" fmla="*/ 0 w 301056"/>
                  <a:gd name="connsiteY3" fmla="*/ 206252 h 2140329"/>
                  <a:gd name="connsiteX4" fmla="*/ 148410 w 301056"/>
                  <a:gd name="connsiteY4" fmla="*/ 0 h 2140329"/>
                  <a:gd name="connsiteX5" fmla="*/ 261340 w 301056"/>
                  <a:gd name="connsiteY5" fmla="*/ 18817 h 2140329"/>
                  <a:gd name="connsiteX0" fmla="*/ 301056 w 392496"/>
                  <a:gd name="connsiteY0" fmla="*/ 2105063 h 2196503"/>
                  <a:gd name="connsiteX1" fmla="*/ 180989 w 392496"/>
                  <a:gd name="connsiteY1" fmla="*/ 1978715 h 2196503"/>
                  <a:gd name="connsiteX2" fmla="*/ 0 w 392496"/>
                  <a:gd name="connsiteY2" fmla="*/ 206252 h 2196503"/>
                  <a:gd name="connsiteX3" fmla="*/ 148410 w 392496"/>
                  <a:gd name="connsiteY3" fmla="*/ 0 h 2196503"/>
                  <a:gd name="connsiteX4" fmla="*/ 261340 w 392496"/>
                  <a:gd name="connsiteY4" fmla="*/ 18817 h 2196503"/>
                  <a:gd name="connsiteX5" fmla="*/ 392496 w 392496"/>
                  <a:gd name="connsiteY5" fmla="*/ 2196503 h 2196503"/>
                  <a:gd name="connsiteX0" fmla="*/ 291552 w 392496"/>
                  <a:gd name="connsiteY0" fmla="*/ 2150312 h 2196503"/>
                  <a:gd name="connsiteX1" fmla="*/ 180989 w 392496"/>
                  <a:gd name="connsiteY1" fmla="*/ 1978715 h 2196503"/>
                  <a:gd name="connsiteX2" fmla="*/ 0 w 392496"/>
                  <a:gd name="connsiteY2" fmla="*/ 206252 h 2196503"/>
                  <a:gd name="connsiteX3" fmla="*/ 148410 w 392496"/>
                  <a:gd name="connsiteY3" fmla="*/ 0 h 2196503"/>
                  <a:gd name="connsiteX4" fmla="*/ 261340 w 392496"/>
                  <a:gd name="connsiteY4" fmla="*/ 18817 h 2196503"/>
                  <a:gd name="connsiteX5" fmla="*/ 392496 w 392496"/>
                  <a:gd name="connsiteY5" fmla="*/ 2196503 h 2196503"/>
                  <a:gd name="connsiteX0" fmla="*/ 180989 w 392496"/>
                  <a:gd name="connsiteY0" fmla="*/ 1978715 h 2196503"/>
                  <a:gd name="connsiteX1" fmla="*/ 0 w 392496"/>
                  <a:gd name="connsiteY1" fmla="*/ 206252 h 2196503"/>
                  <a:gd name="connsiteX2" fmla="*/ 148410 w 392496"/>
                  <a:gd name="connsiteY2" fmla="*/ 0 h 2196503"/>
                  <a:gd name="connsiteX3" fmla="*/ 261340 w 392496"/>
                  <a:gd name="connsiteY3" fmla="*/ 18817 h 2196503"/>
                  <a:gd name="connsiteX4" fmla="*/ 392496 w 392496"/>
                  <a:gd name="connsiteY4" fmla="*/ 2196503 h 2196503"/>
                  <a:gd name="connsiteX0" fmla="*/ 180989 w 301054"/>
                  <a:gd name="connsiteY0" fmla="*/ 1978715 h 2113384"/>
                  <a:gd name="connsiteX1" fmla="*/ 0 w 301054"/>
                  <a:gd name="connsiteY1" fmla="*/ 206252 h 2113384"/>
                  <a:gd name="connsiteX2" fmla="*/ 148410 w 301054"/>
                  <a:gd name="connsiteY2" fmla="*/ 0 h 2113384"/>
                  <a:gd name="connsiteX3" fmla="*/ 261340 w 301054"/>
                  <a:gd name="connsiteY3" fmla="*/ 18817 h 2113384"/>
                  <a:gd name="connsiteX4" fmla="*/ 301054 w 301054"/>
                  <a:gd name="connsiteY4" fmla="*/ 2113384 h 2113384"/>
                  <a:gd name="connsiteX0" fmla="*/ 180989 w 301054"/>
                  <a:gd name="connsiteY0" fmla="*/ 1978715 h 2113384"/>
                  <a:gd name="connsiteX1" fmla="*/ 0 w 301054"/>
                  <a:gd name="connsiteY1" fmla="*/ 206252 h 2113384"/>
                  <a:gd name="connsiteX2" fmla="*/ 148410 w 301054"/>
                  <a:gd name="connsiteY2" fmla="*/ 0 h 2113384"/>
                  <a:gd name="connsiteX3" fmla="*/ 261340 w 301054"/>
                  <a:gd name="connsiteY3" fmla="*/ 18817 h 2113384"/>
                  <a:gd name="connsiteX4" fmla="*/ 301054 w 301054"/>
                  <a:gd name="connsiteY4" fmla="*/ 2113384 h 2113384"/>
                  <a:gd name="connsiteX0" fmla="*/ 180989 w 303251"/>
                  <a:gd name="connsiteY0" fmla="*/ 1978715 h 2112467"/>
                  <a:gd name="connsiteX1" fmla="*/ 0 w 303251"/>
                  <a:gd name="connsiteY1" fmla="*/ 206252 h 2112467"/>
                  <a:gd name="connsiteX2" fmla="*/ 148410 w 303251"/>
                  <a:gd name="connsiteY2" fmla="*/ 0 h 2112467"/>
                  <a:gd name="connsiteX3" fmla="*/ 261340 w 303251"/>
                  <a:gd name="connsiteY3" fmla="*/ 18817 h 2112467"/>
                  <a:gd name="connsiteX4" fmla="*/ 303251 w 303251"/>
                  <a:gd name="connsiteY4" fmla="*/ 2112467 h 2112467"/>
                  <a:gd name="connsiteX0" fmla="*/ 180989 w 303251"/>
                  <a:gd name="connsiteY0" fmla="*/ 1978715 h 2112467"/>
                  <a:gd name="connsiteX1" fmla="*/ 0 w 303251"/>
                  <a:gd name="connsiteY1" fmla="*/ 206252 h 2112467"/>
                  <a:gd name="connsiteX2" fmla="*/ 148410 w 303251"/>
                  <a:gd name="connsiteY2" fmla="*/ 0 h 2112467"/>
                  <a:gd name="connsiteX3" fmla="*/ 261340 w 303251"/>
                  <a:gd name="connsiteY3" fmla="*/ 18817 h 2112467"/>
                  <a:gd name="connsiteX4" fmla="*/ 303251 w 303251"/>
                  <a:gd name="connsiteY4" fmla="*/ 2112467 h 2112467"/>
                  <a:gd name="connsiteX0" fmla="*/ 180989 w 303251"/>
                  <a:gd name="connsiteY0" fmla="*/ 1978715 h 2112467"/>
                  <a:gd name="connsiteX1" fmla="*/ 0 w 303251"/>
                  <a:gd name="connsiteY1" fmla="*/ 206252 h 2112467"/>
                  <a:gd name="connsiteX2" fmla="*/ 148410 w 303251"/>
                  <a:gd name="connsiteY2" fmla="*/ 0 h 2112467"/>
                  <a:gd name="connsiteX3" fmla="*/ 261340 w 303251"/>
                  <a:gd name="connsiteY3" fmla="*/ 18817 h 2112467"/>
                  <a:gd name="connsiteX4" fmla="*/ 303251 w 303251"/>
                  <a:gd name="connsiteY4" fmla="*/ 2112467 h 2112467"/>
                  <a:gd name="connsiteX0" fmla="*/ 180989 w 303251"/>
                  <a:gd name="connsiteY0" fmla="*/ 1978715 h 2112467"/>
                  <a:gd name="connsiteX1" fmla="*/ 0 w 303251"/>
                  <a:gd name="connsiteY1" fmla="*/ 206252 h 2112467"/>
                  <a:gd name="connsiteX2" fmla="*/ 148410 w 303251"/>
                  <a:gd name="connsiteY2" fmla="*/ 0 h 2112467"/>
                  <a:gd name="connsiteX3" fmla="*/ 261340 w 303251"/>
                  <a:gd name="connsiteY3" fmla="*/ 18817 h 2112467"/>
                  <a:gd name="connsiteX4" fmla="*/ 303251 w 303251"/>
                  <a:gd name="connsiteY4" fmla="*/ 2112467 h 2112467"/>
                  <a:gd name="connsiteX0" fmla="*/ 180989 w 303251"/>
                  <a:gd name="connsiteY0" fmla="*/ 1978715 h 2112467"/>
                  <a:gd name="connsiteX1" fmla="*/ 0 w 303251"/>
                  <a:gd name="connsiteY1" fmla="*/ 206252 h 2112467"/>
                  <a:gd name="connsiteX2" fmla="*/ 148410 w 303251"/>
                  <a:gd name="connsiteY2" fmla="*/ 0 h 2112467"/>
                  <a:gd name="connsiteX3" fmla="*/ 261340 w 303251"/>
                  <a:gd name="connsiteY3" fmla="*/ 18817 h 2112467"/>
                  <a:gd name="connsiteX4" fmla="*/ 303251 w 303251"/>
                  <a:gd name="connsiteY4" fmla="*/ 2112467 h 2112467"/>
                  <a:gd name="connsiteX0" fmla="*/ 180989 w 303251"/>
                  <a:gd name="connsiteY0" fmla="*/ 1978715 h 2112467"/>
                  <a:gd name="connsiteX1" fmla="*/ 0 w 303251"/>
                  <a:gd name="connsiteY1" fmla="*/ 206252 h 2112467"/>
                  <a:gd name="connsiteX2" fmla="*/ 148410 w 303251"/>
                  <a:gd name="connsiteY2" fmla="*/ 0 h 2112467"/>
                  <a:gd name="connsiteX3" fmla="*/ 261340 w 303251"/>
                  <a:gd name="connsiteY3" fmla="*/ 18817 h 2112467"/>
                  <a:gd name="connsiteX4" fmla="*/ 303251 w 303251"/>
                  <a:gd name="connsiteY4" fmla="*/ 2112467 h 2112467"/>
                  <a:gd name="connsiteX5" fmla="*/ 180989 w 303251"/>
                  <a:gd name="connsiteY5" fmla="*/ 1978715 h 2112467"/>
                  <a:gd name="connsiteX0" fmla="*/ 180989 w 303251"/>
                  <a:gd name="connsiteY0" fmla="*/ 1978715 h 2112467"/>
                  <a:gd name="connsiteX1" fmla="*/ 0 w 303251"/>
                  <a:gd name="connsiteY1" fmla="*/ 206252 h 2112467"/>
                  <a:gd name="connsiteX2" fmla="*/ 148410 w 303251"/>
                  <a:gd name="connsiteY2" fmla="*/ 0 h 2112467"/>
                  <a:gd name="connsiteX3" fmla="*/ 261340 w 303251"/>
                  <a:gd name="connsiteY3" fmla="*/ 18817 h 2112467"/>
                  <a:gd name="connsiteX4" fmla="*/ 303251 w 303251"/>
                  <a:gd name="connsiteY4" fmla="*/ 2112467 h 2112467"/>
                  <a:gd name="connsiteX5" fmla="*/ 180989 w 303251"/>
                  <a:gd name="connsiteY5" fmla="*/ 1978715 h 2112467"/>
                  <a:gd name="connsiteX0" fmla="*/ 180989 w 303251"/>
                  <a:gd name="connsiteY0" fmla="*/ 1978715 h 2112467"/>
                  <a:gd name="connsiteX1" fmla="*/ 0 w 303251"/>
                  <a:gd name="connsiteY1" fmla="*/ 206252 h 2112467"/>
                  <a:gd name="connsiteX2" fmla="*/ 148410 w 303251"/>
                  <a:gd name="connsiteY2" fmla="*/ 0 h 2112467"/>
                  <a:gd name="connsiteX3" fmla="*/ 261340 w 303251"/>
                  <a:gd name="connsiteY3" fmla="*/ 18817 h 2112467"/>
                  <a:gd name="connsiteX4" fmla="*/ 303251 w 303251"/>
                  <a:gd name="connsiteY4" fmla="*/ 2112467 h 2112467"/>
                  <a:gd name="connsiteX5" fmla="*/ 180989 w 303251"/>
                  <a:gd name="connsiteY5" fmla="*/ 1978715 h 2112467"/>
                  <a:gd name="connsiteX0" fmla="*/ 180989 w 303251"/>
                  <a:gd name="connsiteY0" fmla="*/ 1978715 h 2112467"/>
                  <a:gd name="connsiteX1" fmla="*/ 0 w 303251"/>
                  <a:gd name="connsiteY1" fmla="*/ 206252 h 2112467"/>
                  <a:gd name="connsiteX2" fmla="*/ 148410 w 303251"/>
                  <a:gd name="connsiteY2" fmla="*/ 0 h 2112467"/>
                  <a:gd name="connsiteX3" fmla="*/ 261340 w 303251"/>
                  <a:gd name="connsiteY3" fmla="*/ 18817 h 2112467"/>
                  <a:gd name="connsiteX4" fmla="*/ 303251 w 303251"/>
                  <a:gd name="connsiteY4" fmla="*/ 2112467 h 2112467"/>
                  <a:gd name="connsiteX5" fmla="*/ 180989 w 303251"/>
                  <a:gd name="connsiteY5" fmla="*/ 1978715 h 2112467"/>
                  <a:gd name="connsiteX0" fmla="*/ 180989 w 303251"/>
                  <a:gd name="connsiteY0" fmla="*/ 1978715 h 2112467"/>
                  <a:gd name="connsiteX1" fmla="*/ 0 w 303251"/>
                  <a:gd name="connsiteY1" fmla="*/ 206252 h 2112467"/>
                  <a:gd name="connsiteX2" fmla="*/ 148410 w 303251"/>
                  <a:gd name="connsiteY2" fmla="*/ 0 h 2112467"/>
                  <a:gd name="connsiteX3" fmla="*/ 261340 w 303251"/>
                  <a:gd name="connsiteY3" fmla="*/ 18817 h 2112467"/>
                  <a:gd name="connsiteX4" fmla="*/ 303251 w 303251"/>
                  <a:gd name="connsiteY4" fmla="*/ 2112467 h 2112467"/>
                  <a:gd name="connsiteX5" fmla="*/ 180989 w 303251"/>
                  <a:gd name="connsiteY5" fmla="*/ 1978715 h 2112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3251" h="2112467">
                    <a:moveTo>
                      <a:pt x="180989" y="1978715"/>
                    </a:moveTo>
                    <a:cubicBezTo>
                      <a:pt x="68915" y="1693231"/>
                      <a:pt x="15841" y="537285"/>
                      <a:pt x="0" y="206252"/>
                    </a:cubicBezTo>
                    <a:cubicBezTo>
                      <a:pt x="152401" y="163745"/>
                      <a:pt x="138159" y="53078"/>
                      <a:pt x="148410" y="0"/>
                    </a:cubicBezTo>
                    <a:lnTo>
                      <a:pt x="261340" y="18817"/>
                    </a:lnTo>
                    <a:cubicBezTo>
                      <a:pt x="276618" y="370171"/>
                      <a:pt x="289033" y="1748982"/>
                      <a:pt x="303251" y="2112467"/>
                    </a:cubicBezTo>
                    <a:cubicBezTo>
                      <a:pt x="232283" y="2088229"/>
                      <a:pt x="208194" y="2034111"/>
                      <a:pt x="180989" y="1978715"/>
                    </a:cubicBezTo>
                    <a:close/>
                  </a:path>
                </a:pathLst>
              </a:custGeom>
              <a:gradFill flip="none" rotWithShape="1">
                <a:gsLst>
                  <a:gs pos="46000">
                    <a:srgbClr val="A5A5A5">
                      <a:lumMod val="5000"/>
                      <a:lumOff val="95000"/>
                    </a:srgbClr>
                  </a:gs>
                  <a:gs pos="99000">
                    <a:srgbClr val="A5A5A5">
                      <a:lumMod val="45000"/>
                      <a:lumOff val="55000"/>
                    </a:srgbClr>
                  </a:gs>
                  <a:gs pos="0">
                    <a:srgbClr val="A5A5A5">
                      <a:lumMod val="30000"/>
                      <a:lumOff val="70000"/>
                    </a:srgbClr>
                  </a:gs>
                </a:gsLst>
                <a:lin ang="13500000" scaled="1"/>
                <a:tileRect/>
              </a:gradFill>
              <a:ln w="19050" cap="flat" cmpd="sng" algn="ctr">
                <a:solidFill>
                  <a:sysClr val="window" lastClr="FFFFFF">
                    <a:lumMod val="65000"/>
                  </a:sys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564" name="橢圓 563">
                <a:extLst>
                  <a:ext uri="{FF2B5EF4-FFF2-40B4-BE49-F238E27FC236}">
                    <a16:creationId xmlns:a16="http://schemas.microsoft.com/office/drawing/2014/main" id="{3D799492-BC74-4C68-A2E0-C87C1738ACE2}"/>
                  </a:ext>
                </a:extLst>
              </p:cNvPr>
              <p:cNvSpPr/>
              <p:nvPr/>
            </p:nvSpPr>
            <p:spPr>
              <a:xfrm>
                <a:off x="9695134" y="3345492"/>
                <a:ext cx="126000" cy="127450"/>
              </a:xfrm>
              <a:prstGeom prst="ellipse">
                <a:avLst/>
              </a:prstGeom>
              <a:gradFill flip="none" rotWithShape="1">
                <a:gsLst>
                  <a:gs pos="0">
                    <a:srgbClr val="A5A5A5">
                      <a:lumMod val="0"/>
                      <a:lumOff val="100000"/>
                    </a:srgbClr>
                  </a:gs>
                  <a:gs pos="35000">
                    <a:srgbClr val="A5A5A5">
                      <a:lumMod val="0"/>
                      <a:lumOff val="100000"/>
                    </a:srgbClr>
                  </a:gs>
                  <a:gs pos="100000">
                    <a:srgbClr val="A5A5A5">
                      <a:lumMod val="100000"/>
                    </a:srgbClr>
                  </a:gs>
                </a:gsLst>
                <a:path path="circle">
                  <a:fillToRect l="50000" t="-80000" r="50000" b="180000"/>
                </a:path>
                <a:tileRect/>
              </a:gradFill>
              <a:ln w="19050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新細明體" panose="02020500000000000000" pitchFamily="18" charset="-120"/>
                  <a:cs typeface="+mn-cs"/>
                </a:endParaRPr>
              </a:p>
            </p:txBody>
          </p:sp>
          <p:cxnSp>
            <p:nvCxnSpPr>
              <p:cNvPr id="565" name="直線接點 564">
                <a:extLst>
                  <a:ext uri="{FF2B5EF4-FFF2-40B4-BE49-F238E27FC236}">
                    <a16:creationId xmlns:a16="http://schemas.microsoft.com/office/drawing/2014/main" id="{2F610D48-2417-42E2-AA79-7646B422263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721915" y="1854691"/>
                <a:ext cx="542243" cy="1392717"/>
              </a:xfrm>
              <a:prstGeom prst="line">
                <a:avLst/>
              </a:prstGeom>
              <a:no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</p:cxnSp>
          <p:grpSp>
            <p:nvGrpSpPr>
              <p:cNvPr id="566" name="群組 565">
                <a:extLst>
                  <a:ext uri="{FF2B5EF4-FFF2-40B4-BE49-F238E27FC236}">
                    <a16:creationId xmlns:a16="http://schemas.microsoft.com/office/drawing/2014/main" id="{6DC3B82A-F941-4B32-916B-A5A726F238D7}"/>
                  </a:ext>
                </a:extLst>
              </p:cNvPr>
              <p:cNvGrpSpPr/>
              <p:nvPr/>
            </p:nvGrpSpPr>
            <p:grpSpPr>
              <a:xfrm>
                <a:off x="8449784" y="3673522"/>
                <a:ext cx="1214948" cy="1484724"/>
                <a:chOff x="8290296" y="3746927"/>
                <a:chExt cx="1214948" cy="1484724"/>
              </a:xfrm>
              <a:gradFill>
                <a:gsLst>
                  <a:gs pos="64000">
                    <a:srgbClr val="F40000"/>
                  </a:gs>
                  <a:gs pos="100000">
                    <a:srgbClr val="C00000"/>
                  </a:gs>
                  <a:gs pos="37000">
                    <a:srgbClr val="E00000"/>
                  </a:gs>
                  <a:gs pos="0">
                    <a:srgbClr val="FF0000"/>
                  </a:gs>
                </a:gsLst>
                <a:lin ang="10800000" scaled="1"/>
              </a:gradFill>
            </p:grpSpPr>
            <p:sp>
              <p:nvSpPr>
                <p:cNvPr id="567" name="淚滴形 6">
                  <a:extLst>
                    <a:ext uri="{FF2B5EF4-FFF2-40B4-BE49-F238E27FC236}">
                      <a16:creationId xmlns:a16="http://schemas.microsoft.com/office/drawing/2014/main" id="{6F020E82-AA32-45D1-9013-604087B960B9}"/>
                    </a:ext>
                  </a:extLst>
                </p:cNvPr>
                <p:cNvSpPr/>
                <p:nvPr/>
              </p:nvSpPr>
              <p:spPr>
                <a:xfrm>
                  <a:off x="8290296" y="3746927"/>
                  <a:ext cx="1214948" cy="1484724"/>
                </a:xfrm>
                <a:custGeom>
                  <a:avLst/>
                  <a:gdLst>
                    <a:gd name="connsiteX0" fmla="*/ 0 w 942656"/>
                    <a:gd name="connsiteY0" fmla="*/ 531451 h 1062902"/>
                    <a:gd name="connsiteX1" fmla="*/ 471328 w 942656"/>
                    <a:gd name="connsiteY1" fmla="*/ 0 h 1062902"/>
                    <a:gd name="connsiteX2" fmla="*/ 942656 w 942656"/>
                    <a:gd name="connsiteY2" fmla="*/ 0 h 1062902"/>
                    <a:gd name="connsiteX3" fmla="*/ 942656 w 942656"/>
                    <a:gd name="connsiteY3" fmla="*/ 531451 h 1062902"/>
                    <a:gd name="connsiteX4" fmla="*/ 471328 w 942656"/>
                    <a:gd name="connsiteY4" fmla="*/ 1062902 h 1062902"/>
                    <a:gd name="connsiteX5" fmla="*/ 0 w 942656"/>
                    <a:gd name="connsiteY5" fmla="*/ 531451 h 1062902"/>
                    <a:gd name="connsiteX0" fmla="*/ 942656 w 1034096"/>
                    <a:gd name="connsiteY0" fmla="*/ 0 h 1062902"/>
                    <a:gd name="connsiteX1" fmla="*/ 942656 w 1034096"/>
                    <a:gd name="connsiteY1" fmla="*/ 531451 h 1062902"/>
                    <a:gd name="connsiteX2" fmla="*/ 471328 w 1034096"/>
                    <a:gd name="connsiteY2" fmla="*/ 1062902 h 1062902"/>
                    <a:gd name="connsiteX3" fmla="*/ 0 w 1034096"/>
                    <a:gd name="connsiteY3" fmla="*/ 531451 h 1062902"/>
                    <a:gd name="connsiteX4" fmla="*/ 471328 w 1034096"/>
                    <a:gd name="connsiteY4" fmla="*/ 0 h 1062902"/>
                    <a:gd name="connsiteX5" fmla="*/ 1034096 w 1034096"/>
                    <a:gd name="connsiteY5" fmla="*/ 91440 h 1062902"/>
                    <a:gd name="connsiteX0" fmla="*/ 942656 w 1077639"/>
                    <a:gd name="connsiteY0" fmla="*/ 457200 h 1520102"/>
                    <a:gd name="connsiteX1" fmla="*/ 942656 w 1077639"/>
                    <a:gd name="connsiteY1" fmla="*/ 988651 h 1520102"/>
                    <a:gd name="connsiteX2" fmla="*/ 471328 w 1077639"/>
                    <a:gd name="connsiteY2" fmla="*/ 1520102 h 1520102"/>
                    <a:gd name="connsiteX3" fmla="*/ 0 w 1077639"/>
                    <a:gd name="connsiteY3" fmla="*/ 988651 h 1520102"/>
                    <a:gd name="connsiteX4" fmla="*/ 471328 w 1077639"/>
                    <a:gd name="connsiteY4" fmla="*/ 457200 h 1520102"/>
                    <a:gd name="connsiteX5" fmla="*/ 1077639 w 1077639"/>
                    <a:gd name="connsiteY5" fmla="*/ 0 h 1520102"/>
                    <a:gd name="connsiteX0" fmla="*/ 948720 w 1083703"/>
                    <a:gd name="connsiteY0" fmla="*/ 457200 h 1520102"/>
                    <a:gd name="connsiteX1" fmla="*/ 948720 w 1083703"/>
                    <a:gd name="connsiteY1" fmla="*/ 988651 h 1520102"/>
                    <a:gd name="connsiteX2" fmla="*/ 477392 w 1083703"/>
                    <a:gd name="connsiteY2" fmla="*/ 1520102 h 1520102"/>
                    <a:gd name="connsiteX3" fmla="*/ 6064 w 1083703"/>
                    <a:gd name="connsiteY3" fmla="*/ 988651 h 1520102"/>
                    <a:gd name="connsiteX4" fmla="*/ 773484 w 1083703"/>
                    <a:gd name="connsiteY4" fmla="*/ 439782 h 1520102"/>
                    <a:gd name="connsiteX5" fmla="*/ 1083703 w 1083703"/>
                    <a:gd name="connsiteY5" fmla="*/ 0 h 1520102"/>
                    <a:gd name="connsiteX0" fmla="*/ 948720 w 1014035"/>
                    <a:gd name="connsiteY0" fmla="*/ 431074 h 1493976"/>
                    <a:gd name="connsiteX1" fmla="*/ 948720 w 1014035"/>
                    <a:gd name="connsiteY1" fmla="*/ 962525 h 1493976"/>
                    <a:gd name="connsiteX2" fmla="*/ 477392 w 1014035"/>
                    <a:gd name="connsiteY2" fmla="*/ 1493976 h 1493976"/>
                    <a:gd name="connsiteX3" fmla="*/ 6064 w 1014035"/>
                    <a:gd name="connsiteY3" fmla="*/ 962525 h 1493976"/>
                    <a:gd name="connsiteX4" fmla="*/ 773484 w 1014035"/>
                    <a:gd name="connsiteY4" fmla="*/ 413656 h 1493976"/>
                    <a:gd name="connsiteX5" fmla="*/ 1014035 w 1014035"/>
                    <a:gd name="connsiteY5" fmla="*/ 0 h 1493976"/>
                    <a:gd name="connsiteX0" fmla="*/ 904131 w 969446"/>
                    <a:gd name="connsiteY0" fmla="*/ 431074 h 1495570"/>
                    <a:gd name="connsiteX1" fmla="*/ 904131 w 969446"/>
                    <a:gd name="connsiteY1" fmla="*/ 962525 h 1495570"/>
                    <a:gd name="connsiteX2" fmla="*/ 432803 w 969446"/>
                    <a:gd name="connsiteY2" fmla="*/ 1493976 h 1495570"/>
                    <a:gd name="connsiteX3" fmla="*/ 5018 w 969446"/>
                    <a:gd name="connsiteY3" fmla="*/ 1101862 h 1495570"/>
                    <a:gd name="connsiteX4" fmla="*/ 728895 w 969446"/>
                    <a:gd name="connsiteY4" fmla="*/ 413656 h 1495570"/>
                    <a:gd name="connsiteX5" fmla="*/ 969446 w 969446"/>
                    <a:gd name="connsiteY5" fmla="*/ 0 h 1495570"/>
                    <a:gd name="connsiteX0" fmla="*/ 784130 w 849445"/>
                    <a:gd name="connsiteY0" fmla="*/ 431074 h 1499824"/>
                    <a:gd name="connsiteX1" fmla="*/ 784130 w 849445"/>
                    <a:gd name="connsiteY1" fmla="*/ 962525 h 1499824"/>
                    <a:gd name="connsiteX2" fmla="*/ 312802 w 849445"/>
                    <a:gd name="connsiteY2" fmla="*/ 1493976 h 1499824"/>
                    <a:gd name="connsiteX3" fmla="*/ 6937 w 849445"/>
                    <a:gd name="connsiteY3" fmla="*/ 657724 h 1499824"/>
                    <a:gd name="connsiteX4" fmla="*/ 608894 w 849445"/>
                    <a:gd name="connsiteY4" fmla="*/ 413656 h 1499824"/>
                    <a:gd name="connsiteX5" fmla="*/ 849445 w 849445"/>
                    <a:gd name="connsiteY5" fmla="*/ 0 h 1499824"/>
                    <a:gd name="connsiteX0" fmla="*/ 910643 w 975958"/>
                    <a:gd name="connsiteY0" fmla="*/ 431074 h 1283518"/>
                    <a:gd name="connsiteX1" fmla="*/ 910643 w 975958"/>
                    <a:gd name="connsiteY1" fmla="*/ 962525 h 1283518"/>
                    <a:gd name="connsiteX2" fmla="*/ 64846 w 975958"/>
                    <a:gd name="connsiteY2" fmla="*/ 1267553 h 1283518"/>
                    <a:gd name="connsiteX3" fmla="*/ 133450 w 975958"/>
                    <a:gd name="connsiteY3" fmla="*/ 657724 h 1283518"/>
                    <a:gd name="connsiteX4" fmla="*/ 735407 w 975958"/>
                    <a:gd name="connsiteY4" fmla="*/ 413656 h 1283518"/>
                    <a:gd name="connsiteX5" fmla="*/ 975958 w 975958"/>
                    <a:gd name="connsiteY5" fmla="*/ 0 h 1283518"/>
                    <a:gd name="connsiteX0" fmla="*/ 906551 w 971866"/>
                    <a:gd name="connsiteY0" fmla="*/ 431074 h 1283518"/>
                    <a:gd name="connsiteX1" fmla="*/ 906551 w 971866"/>
                    <a:gd name="connsiteY1" fmla="*/ 962525 h 1283518"/>
                    <a:gd name="connsiteX2" fmla="*/ 60754 w 971866"/>
                    <a:gd name="connsiteY2" fmla="*/ 1267553 h 1283518"/>
                    <a:gd name="connsiteX3" fmla="*/ 129358 w 971866"/>
                    <a:gd name="connsiteY3" fmla="*/ 657724 h 1283518"/>
                    <a:gd name="connsiteX4" fmla="*/ 731315 w 971866"/>
                    <a:gd name="connsiteY4" fmla="*/ 413656 h 1283518"/>
                    <a:gd name="connsiteX5" fmla="*/ 971866 w 971866"/>
                    <a:gd name="connsiteY5" fmla="*/ 0 h 1283518"/>
                    <a:gd name="connsiteX0" fmla="*/ 906551 w 971866"/>
                    <a:gd name="connsiteY0" fmla="*/ 431074 h 1283518"/>
                    <a:gd name="connsiteX1" fmla="*/ 906551 w 971866"/>
                    <a:gd name="connsiteY1" fmla="*/ 962525 h 1283518"/>
                    <a:gd name="connsiteX2" fmla="*/ 60754 w 971866"/>
                    <a:gd name="connsiteY2" fmla="*/ 1267553 h 1283518"/>
                    <a:gd name="connsiteX3" fmla="*/ 129358 w 971866"/>
                    <a:gd name="connsiteY3" fmla="*/ 657724 h 1283518"/>
                    <a:gd name="connsiteX4" fmla="*/ 731315 w 971866"/>
                    <a:gd name="connsiteY4" fmla="*/ 413656 h 1283518"/>
                    <a:gd name="connsiteX5" fmla="*/ 971866 w 971866"/>
                    <a:gd name="connsiteY5" fmla="*/ 0 h 1283518"/>
                    <a:gd name="connsiteX0" fmla="*/ 906551 w 971866"/>
                    <a:gd name="connsiteY0" fmla="*/ 431074 h 1283518"/>
                    <a:gd name="connsiteX1" fmla="*/ 906551 w 971866"/>
                    <a:gd name="connsiteY1" fmla="*/ 962525 h 1283518"/>
                    <a:gd name="connsiteX2" fmla="*/ 60754 w 971866"/>
                    <a:gd name="connsiteY2" fmla="*/ 1267553 h 1283518"/>
                    <a:gd name="connsiteX3" fmla="*/ 129358 w 971866"/>
                    <a:gd name="connsiteY3" fmla="*/ 657724 h 1283518"/>
                    <a:gd name="connsiteX4" fmla="*/ 731315 w 971866"/>
                    <a:gd name="connsiteY4" fmla="*/ 413656 h 1283518"/>
                    <a:gd name="connsiteX5" fmla="*/ 971866 w 971866"/>
                    <a:gd name="connsiteY5" fmla="*/ 0 h 1283518"/>
                    <a:gd name="connsiteX0" fmla="*/ 906551 w 971866"/>
                    <a:gd name="connsiteY0" fmla="*/ 431074 h 1283518"/>
                    <a:gd name="connsiteX1" fmla="*/ 906551 w 971866"/>
                    <a:gd name="connsiteY1" fmla="*/ 962525 h 1283518"/>
                    <a:gd name="connsiteX2" fmla="*/ 60754 w 971866"/>
                    <a:gd name="connsiteY2" fmla="*/ 1267553 h 1283518"/>
                    <a:gd name="connsiteX3" fmla="*/ 129358 w 971866"/>
                    <a:gd name="connsiteY3" fmla="*/ 657724 h 1283518"/>
                    <a:gd name="connsiteX4" fmla="*/ 731315 w 971866"/>
                    <a:gd name="connsiteY4" fmla="*/ 413656 h 1283518"/>
                    <a:gd name="connsiteX5" fmla="*/ 971866 w 971866"/>
                    <a:gd name="connsiteY5" fmla="*/ 0 h 1283518"/>
                    <a:gd name="connsiteX0" fmla="*/ 915073 w 980388"/>
                    <a:gd name="connsiteY0" fmla="*/ 431074 h 1283518"/>
                    <a:gd name="connsiteX1" fmla="*/ 915073 w 980388"/>
                    <a:gd name="connsiteY1" fmla="*/ 962525 h 1283518"/>
                    <a:gd name="connsiteX2" fmla="*/ 69276 w 980388"/>
                    <a:gd name="connsiteY2" fmla="*/ 1267553 h 1283518"/>
                    <a:gd name="connsiteX3" fmla="*/ 137880 w 980388"/>
                    <a:gd name="connsiteY3" fmla="*/ 657724 h 1283518"/>
                    <a:gd name="connsiteX4" fmla="*/ 739837 w 980388"/>
                    <a:gd name="connsiteY4" fmla="*/ 413656 h 1283518"/>
                    <a:gd name="connsiteX5" fmla="*/ 980388 w 980388"/>
                    <a:gd name="connsiteY5" fmla="*/ 0 h 1283518"/>
                    <a:gd name="connsiteX0" fmla="*/ 897824 w 963139"/>
                    <a:gd name="connsiteY0" fmla="*/ 431074 h 1299235"/>
                    <a:gd name="connsiteX1" fmla="*/ 897824 w 963139"/>
                    <a:gd name="connsiteY1" fmla="*/ 962525 h 1299235"/>
                    <a:gd name="connsiteX2" fmla="*/ 69444 w 963139"/>
                    <a:gd name="connsiteY2" fmla="*/ 1284970 h 1299235"/>
                    <a:gd name="connsiteX3" fmla="*/ 120631 w 963139"/>
                    <a:gd name="connsiteY3" fmla="*/ 657724 h 1299235"/>
                    <a:gd name="connsiteX4" fmla="*/ 722588 w 963139"/>
                    <a:gd name="connsiteY4" fmla="*/ 413656 h 1299235"/>
                    <a:gd name="connsiteX5" fmla="*/ 963139 w 963139"/>
                    <a:gd name="connsiteY5" fmla="*/ 0 h 1299235"/>
                    <a:gd name="connsiteX0" fmla="*/ 900212 w 965527"/>
                    <a:gd name="connsiteY0" fmla="*/ 431074 h 1299235"/>
                    <a:gd name="connsiteX1" fmla="*/ 900212 w 965527"/>
                    <a:gd name="connsiteY1" fmla="*/ 962525 h 1299235"/>
                    <a:gd name="connsiteX2" fmla="*/ 71832 w 965527"/>
                    <a:gd name="connsiteY2" fmla="*/ 1284970 h 1299235"/>
                    <a:gd name="connsiteX3" fmla="*/ 123019 w 965527"/>
                    <a:gd name="connsiteY3" fmla="*/ 657724 h 1299235"/>
                    <a:gd name="connsiteX4" fmla="*/ 724976 w 965527"/>
                    <a:gd name="connsiteY4" fmla="*/ 413656 h 1299235"/>
                    <a:gd name="connsiteX5" fmla="*/ 965527 w 965527"/>
                    <a:gd name="connsiteY5" fmla="*/ 0 h 1299235"/>
                    <a:gd name="connsiteX0" fmla="*/ 905245 w 970560"/>
                    <a:gd name="connsiteY0" fmla="*/ 431074 h 1299235"/>
                    <a:gd name="connsiteX1" fmla="*/ 905245 w 970560"/>
                    <a:gd name="connsiteY1" fmla="*/ 962525 h 1299235"/>
                    <a:gd name="connsiteX2" fmla="*/ 76865 w 970560"/>
                    <a:gd name="connsiteY2" fmla="*/ 1284970 h 1299235"/>
                    <a:gd name="connsiteX3" fmla="*/ 128052 w 970560"/>
                    <a:gd name="connsiteY3" fmla="*/ 657724 h 1299235"/>
                    <a:gd name="connsiteX4" fmla="*/ 730009 w 970560"/>
                    <a:gd name="connsiteY4" fmla="*/ 413656 h 1299235"/>
                    <a:gd name="connsiteX5" fmla="*/ 970560 w 970560"/>
                    <a:gd name="connsiteY5" fmla="*/ 0 h 1299235"/>
                    <a:gd name="connsiteX0" fmla="*/ 904168 w 969483"/>
                    <a:gd name="connsiteY0" fmla="*/ 431074 h 1283518"/>
                    <a:gd name="connsiteX1" fmla="*/ 904168 w 969483"/>
                    <a:gd name="connsiteY1" fmla="*/ 962525 h 1283518"/>
                    <a:gd name="connsiteX2" fmla="*/ 67079 w 969483"/>
                    <a:gd name="connsiteY2" fmla="*/ 1267553 h 1283518"/>
                    <a:gd name="connsiteX3" fmla="*/ 126975 w 969483"/>
                    <a:gd name="connsiteY3" fmla="*/ 657724 h 1283518"/>
                    <a:gd name="connsiteX4" fmla="*/ 728932 w 969483"/>
                    <a:gd name="connsiteY4" fmla="*/ 413656 h 1283518"/>
                    <a:gd name="connsiteX5" fmla="*/ 969483 w 969483"/>
                    <a:gd name="connsiteY5" fmla="*/ 0 h 1283518"/>
                    <a:gd name="connsiteX0" fmla="*/ 894580 w 959895"/>
                    <a:gd name="connsiteY0" fmla="*/ 431074 h 1423483"/>
                    <a:gd name="connsiteX1" fmla="*/ 763952 w 959895"/>
                    <a:gd name="connsiteY1" fmla="*/ 1267325 h 1423483"/>
                    <a:gd name="connsiteX2" fmla="*/ 57491 w 959895"/>
                    <a:gd name="connsiteY2" fmla="*/ 1267553 h 1423483"/>
                    <a:gd name="connsiteX3" fmla="*/ 117387 w 959895"/>
                    <a:gd name="connsiteY3" fmla="*/ 657724 h 1423483"/>
                    <a:gd name="connsiteX4" fmla="*/ 719344 w 959895"/>
                    <a:gd name="connsiteY4" fmla="*/ 413656 h 1423483"/>
                    <a:gd name="connsiteX5" fmla="*/ 959895 w 959895"/>
                    <a:gd name="connsiteY5" fmla="*/ 0 h 1423483"/>
                    <a:gd name="connsiteX0" fmla="*/ 894580 w 959895"/>
                    <a:gd name="connsiteY0" fmla="*/ 431074 h 1434838"/>
                    <a:gd name="connsiteX1" fmla="*/ 763952 w 959895"/>
                    <a:gd name="connsiteY1" fmla="*/ 1267325 h 1434838"/>
                    <a:gd name="connsiteX2" fmla="*/ 57491 w 959895"/>
                    <a:gd name="connsiteY2" fmla="*/ 1267553 h 1434838"/>
                    <a:gd name="connsiteX3" fmla="*/ 117387 w 959895"/>
                    <a:gd name="connsiteY3" fmla="*/ 657724 h 1434838"/>
                    <a:gd name="connsiteX4" fmla="*/ 719344 w 959895"/>
                    <a:gd name="connsiteY4" fmla="*/ 413656 h 1434838"/>
                    <a:gd name="connsiteX5" fmla="*/ 959895 w 959895"/>
                    <a:gd name="connsiteY5" fmla="*/ 0 h 1434838"/>
                    <a:gd name="connsiteX0" fmla="*/ 902247 w 967562"/>
                    <a:gd name="connsiteY0" fmla="*/ 431074 h 1472679"/>
                    <a:gd name="connsiteX1" fmla="*/ 771619 w 967562"/>
                    <a:gd name="connsiteY1" fmla="*/ 1267325 h 1472679"/>
                    <a:gd name="connsiteX2" fmla="*/ 65158 w 967562"/>
                    <a:gd name="connsiteY2" fmla="*/ 1267553 h 1472679"/>
                    <a:gd name="connsiteX3" fmla="*/ 125054 w 967562"/>
                    <a:gd name="connsiteY3" fmla="*/ 657724 h 1472679"/>
                    <a:gd name="connsiteX4" fmla="*/ 727011 w 967562"/>
                    <a:gd name="connsiteY4" fmla="*/ 413656 h 1472679"/>
                    <a:gd name="connsiteX5" fmla="*/ 967562 w 967562"/>
                    <a:gd name="connsiteY5" fmla="*/ 0 h 1472679"/>
                    <a:gd name="connsiteX0" fmla="*/ 902247 w 967562"/>
                    <a:gd name="connsiteY0" fmla="*/ 431074 h 1458738"/>
                    <a:gd name="connsiteX1" fmla="*/ 771619 w 967562"/>
                    <a:gd name="connsiteY1" fmla="*/ 1267325 h 1458738"/>
                    <a:gd name="connsiteX2" fmla="*/ 65158 w 967562"/>
                    <a:gd name="connsiteY2" fmla="*/ 1267553 h 1458738"/>
                    <a:gd name="connsiteX3" fmla="*/ 125054 w 967562"/>
                    <a:gd name="connsiteY3" fmla="*/ 657724 h 1458738"/>
                    <a:gd name="connsiteX4" fmla="*/ 727011 w 967562"/>
                    <a:gd name="connsiteY4" fmla="*/ 413656 h 1458738"/>
                    <a:gd name="connsiteX5" fmla="*/ 967562 w 967562"/>
                    <a:gd name="connsiteY5" fmla="*/ 0 h 1458738"/>
                    <a:gd name="connsiteX0" fmla="*/ 902247 w 967562"/>
                    <a:gd name="connsiteY0" fmla="*/ 431074 h 1469166"/>
                    <a:gd name="connsiteX1" fmla="*/ 771619 w 967562"/>
                    <a:gd name="connsiteY1" fmla="*/ 1267325 h 1469166"/>
                    <a:gd name="connsiteX2" fmla="*/ 65158 w 967562"/>
                    <a:gd name="connsiteY2" fmla="*/ 1267553 h 1469166"/>
                    <a:gd name="connsiteX3" fmla="*/ 125054 w 967562"/>
                    <a:gd name="connsiteY3" fmla="*/ 657724 h 1469166"/>
                    <a:gd name="connsiteX4" fmla="*/ 727011 w 967562"/>
                    <a:gd name="connsiteY4" fmla="*/ 413656 h 1469166"/>
                    <a:gd name="connsiteX5" fmla="*/ 967562 w 967562"/>
                    <a:gd name="connsiteY5" fmla="*/ 0 h 1469166"/>
                    <a:gd name="connsiteX0" fmla="*/ 902247 w 967562"/>
                    <a:gd name="connsiteY0" fmla="*/ 431074 h 1469166"/>
                    <a:gd name="connsiteX1" fmla="*/ 771619 w 967562"/>
                    <a:gd name="connsiteY1" fmla="*/ 1267325 h 1469166"/>
                    <a:gd name="connsiteX2" fmla="*/ 65158 w 967562"/>
                    <a:gd name="connsiteY2" fmla="*/ 1267553 h 1469166"/>
                    <a:gd name="connsiteX3" fmla="*/ 125054 w 967562"/>
                    <a:gd name="connsiteY3" fmla="*/ 657724 h 1469166"/>
                    <a:gd name="connsiteX4" fmla="*/ 727011 w 967562"/>
                    <a:gd name="connsiteY4" fmla="*/ 413656 h 1469166"/>
                    <a:gd name="connsiteX5" fmla="*/ 967562 w 967562"/>
                    <a:gd name="connsiteY5" fmla="*/ 0 h 1469166"/>
                    <a:gd name="connsiteX0" fmla="*/ 1198338 w 1198338"/>
                    <a:gd name="connsiteY0" fmla="*/ 143691 h 1469166"/>
                    <a:gd name="connsiteX1" fmla="*/ 771619 w 1198338"/>
                    <a:gd name="connsiteY1" fmla="*/ 1267325 h 1469166"/>
                    <a:gd name="connsiteX2" fmla="*/ 65158 w 1198338"/>
                    <a:gd name="connsiteY2" fmla="*/ 1267553 h 1469166"/>
                    <a:gd name="connsiteX3" fmla="*/ 125054 w 1198338"/>
                    <a:gd name="connsiteY3" fmla="*/ 657724 h 1469166"/>
                    <a:gd name="connsiteX4" fmla="*/ 727011 w 1198338"/>
                    <a:gd name="connsiteY4" fmla="*/ 413656 h 1469166"/>
                    <a:gd name="connsiteX5" fmla="*/ 967562 w 1198338"/>
                    <a:gd name="connsiteY5" fmla="*/ 0 h 1469166"/>
                    <a:gd name="connsiteX0" fmla="*/ 1198338 w 1198338"/>
                    <a:gd name="connsiteY0" fmla="*/ 143691 h 1469166"/>
                    <a:gd name="connsiteX1" fmla="*/ 771619 w 1198338"/>
                    <a:gd name="connsiteY1" fmla="*/ 1267325 h 1469166"/>
                    <a:gd name="connsiteX2" fmla="*/ 65158 w 1198338"/>
                    <a:gd name="connsiteY2" fmla="*/ 1267553 h 1469166"/>
                    <a:gd name="connsiteX3" fmla="*/ 125054 w 1198338"/>
                    <a:gd name="connsiteY3" fmla="*/ 657724 h 1469166"/>
                    <a:gd name="connsiteX4" fmla="*/ 727011 w 1198338"/>
                    <a:gd name="connsiteY4" fmla="*/ 413656 h 1469166"/>
                    <a:gd name="connsiteX5" fmla="*/ 967562 w 1198338"/>
                    <a:gd name="connsiteY5" fmla="*/ 0 h 1469166"/>
                    <a:gd name="connsiteX0" fmla="*/ 1198338 w 1198338"/>
                    <a:gd name="connsiteY0" fmla="*/ 143691 h 1469166"/>
                    <a:gd name="connsiteX1" fmla="*/ 771619 w 1198338"/>
                    <a:gd name="connsiteY1" fmla="*/ 1267325 h 1469166"/>
                    <a:gd name="connsiteX2" fmla="*/ 65158 w 1198338"/>
                    <a:gd name="connsiteY2" fmla="*/ 1267553 h 1469166"/>
                    <a:gd name="connsiteX3" fmla="*/ 125054 w 1198338"/>
                    <a:gd name="connsiteY3" fmla="*/ 657724 h 1469166"/>
                    <a:gd name="connsiteX4" fmla="*/ 727011 w 1198338"/>
                    <a:gd name="connsiteY4" fmla="*/ 413656 h 1469166"/>
                    <a:gd name="connsiteX5" fmla="*/ 967562 w 1198338"/>
                    <a:gd name="connsiteY5" fmla="*/ 0 h 1469166"/>
                    <a:gd name="connsiteX0" fmla="*/ 1198338 w 1198338"/>
                    <a:gd name="connsiteY0" fmla="*/ 143691 h 1469166"/>
                    <a:gd name="connsiteX1" fmla="*/ 771619 w 1198338"/>
                    <a:gd name="connsiteY1" fmla="*/ 1267325 h 1469166"/>
                    <a:gd name="connsiteX2" fmla="*/ 65158 w 1198338"/>
                    <a:gd name="connsiteY2" fmla="*/ 1267553 h 1469166"/>
                    <a:gd name="connsiteX3" fmla="*/ 125054 w 1198338"/>
                    <a:gd name="connsiteY3" fmla="*/ 657724 h 1469166"/>
                    <a:gd name="connsiteX4" fmla="*/ 727011 w 1198338"/>
                    <a:gd name="connsiteY4" fmla="*/ 413656 h 1469166"/>
                    <a:gd name="connsiteX5" fmla="*/ 967562 w 1198338"/>
                    <a:gd name="connsiteY5" fmla="*/ 0 h 1469166"/>
                    <a:gd name="connsiteX0" fmla="*/ 1191948 w 1191948"/>
                    <a:gd name="connsiteY0" fmla="*/ 143691 h 1431048"/>
                    <a:gd name="connsiteX1" fmla="*/ 782646 w 1191948"/>
                    <a:gd name="connsiteY1" fmla="*/ 1267325 h 1431048"/>
                    <a:gd name="connsiteX2" fmla="*/ 58768 w 1191948"/>
                    <a:gd name="connsiteY2" fmla="*/ 1267553 h 1431048"/>
                    <a:gd name="connsiteX3" fmla="*/ 118664 w 1191948"/>
                    <a:gd name="connsiteY3" fmla="*/ 657724 h 1431048"/>
                    <a:gd name="connsiteX4" fmla="*/ 720621 w 1191948"/>
                    <a:gd name="connsiteY4" fmla="*/ 413656 h 1431048"/>
                    <a:gd name="connsiteX5" fmla="*/ 961172 w 1191948"/>
                    <a:gd name="connsiteY5" fmla="*/ 0 h 1431048"/>
                    <a:gd name="connsiteX0" fmla="*/ 1191948 w 1191948"/>
                    <a:gd name="connsiteY0" fmla="*/ 143691 h 1431048"/>
                    <a:gd name="connsiteX1" fmla="*/ 782646 w 1191948"/>
                    <a:gd name="connsiteY1" fmla="*/ 1267325 h 1431048"/>
                    <a:gd name="connsiteX2" fmla="*/ 58768 w 1191948"/>
                    <a:gd name="connsiteY2" fmla="*/ 1267553 h 1431048"/>
                    <a:gd name="connsiteX3" fmla="*/ 118664 w 1191948"/>
                    <a:gd name="connsiteY3" fmla="*/ 657724 h 1431048"/>
                    <a:gd name="connsiteX4" fmla="*/ 720621 w 1191948"/>
                    <a:gd name="connsiteY4" fmla="*/ 413656 h 1431048"/>
                    <a:gd name="connsiteX5" fmla="*/ 961172 w 1191948"/>
                    <a:gd name="connsiteY5" fmla="*/ 0 h 1431048"/>
                    <a:gd name="connsiteX0" fmla="*/ 1191948 w 1191948"/>
                    <a:gd name="connsiteY0" fmla="*/ 143691 h 1431048"/>
                    <a:gd name="connsiteX1" fmla="*/ 782646 w 1191948"/>
                    <a:gd name="connsiteY1" fmla="*/ 1267325 h 1431048"/>
                    <a:gd name="connsiteX2" fmla="*/ 58768 w 1191948"/>
                    <a:gd name="connsiteY2" fmla="*/ 1267553 h 1431048"/>
                    <a:gd name="connsiteX3" fmla="*/ 118664 w 1191948"/>
                    <a:gd name="connsiteY3" fmla="*/ 657724 h 1431048"/>
                    <a:gd name="connsiteX4" fmla="*/ 720621 w 1191948"/>
                    <a:gd name="connsiteY4" fmla="*/ 413656 h 1431048"/>
                    <a:gd name="connsiteX5" fmla="*/ 961172 w 1191948"/>
                    <a:gd name="connsiteY5" fmla="*/ 0 h 1431048"/>
                    <a:gd name="connsiteX0" fmla="*/ 1201817 w 1201817"/>
                    <a:gd name="connsiteY0" fmla="*/ 143691 h 1431048"/>
                    <a:gd name="connsiteX1" fmla="*/ 792515 w 1201817"/>
                    <a:gd name="connsiteY1" fmla="*/ 1267325 h 1431048"/>
                    <a:gd name="connsiteX2" fmla="*/ 68637 w 1201817"/>
                    <a:gd name="connsiteY2" fmla="*/ 1267553 h 1431048"/>
                    <a:gd name="connsiteX3" fmla="*/ 128533 w 1201817"/>
                    <a:gd name="connsiteY3" fmla="*/ 657724 h 1431048"/>
                    <a:gd name="connsiteX4" fmla="*/ 730490 w 1201817"/>
                    <a:gd name="connsiteY4" fmla="*/ 413656 h 1431048"/>
                    <a:gd name="connsiteX5" fmla="*/ 971041 w 1201817"/>
                    <a:gd name="connsiteY5" fmla="*/ 0 h 1431048"/>
                    <a:gd name="connsiteX0" fmla="*/ 1205529 w 1205529"/>
                    <a:gd name="connsiteY0" fmla="*/ 143691 h 1441134"/>
                    <a:gd name="connsiteX1" fmla="*/ 796227 w 1205529"/>
                    <a:gd name="connsiteY1" fmla="*/ 1267325 h 1441134"/>
                    <a:gd name="connsiteX2" fmla="*/ 72349 w 1205529"/>
                    <a:gd name="connsiteY2" fmla="*/ 1267553 h 1441134"/>
                    <a:gd name="connsiteX3" fmla="*/ 132245 w 1205529"/>
                    <a:gd name="connsiteY3" fmla="*/ 657724 h 1441134"/>
                    <a:gd name="connsiteX4" fmla="*/ 734202 w 1205529"/>
                    <a:gd name="connsiteY4" fmla="*/ 413656 h 1441134"/>
                    <a:gd name="connsiteX5" fmla="*/ 974753 w 1205529"/>
                    <a:gd name="connsiteY5" fmla="*/ 0 h 1441134"/>
                    <a:gd name="connsiteX0" fmla="*/ 1205529 w 1205529"/>
                    <a:gd name="connsiteY0" fmla="*/ 143691 h 1474898"/>
                    <a:gd name="connsiteX1" fmla="*/ 796227 w 1205529"/>
                    <a:gd name="connsiteY1" fmla="*/ 1267325 h 1474898"/>
                    <a:gd name="connsiteX2" fmla="*/ 72349 w 1205529"/>
                    <a:gd name="connsiteY2" fmla="*/ 1267553 h 1474898"/>
                    <a:gd name="connsiteX3" fmla="*/ 132245 w 1205529"/>
                    <a:gd name="connsiteY3" fmla="*/ 657724 h 1474898"/>
                    <a:gd name="connsiteX4" fmla="*/ 734202 w 1205529"/>
                    <a:gd name="connsiteY4" fmla="*/ 413656 h 1474898"/>
                    <a:gd name="connsiteX5" fmla="*/ 974753 w 1205529"/>
                    <a:gd name="connsiteY5" fmla="*/ 0 h 1474898"/>
                    <a:gd name="connsiteX0" fmla="*/ 1199969 w 1199969"/>
                    <a:gd name="connsiteY0" fmla="*/ 143691 h 1503975"/>
                    <a:gd name="connsiteX1" fmla="*/ 764541 w 1199969"/>
                    <a:gd name="connsiteY1" fmla="*/ 1319577 h 1503975"/>
                    <a:gd name="connsiteX2" fmla="*/ 66789 w 1199969"/>
                    <a:gd name="connsiteY2" fmla="*/ 1267553 h 1503975"/>
                    <a:gd name="connsiteX3" fmla="*/ 126685 w 1199969"/>
                    <a:gd name="connsiteY3" fmla="*/ 657724 h 1503975"/>
                    <a:gd name="connsiteX4" fmla="*/ 728642 w 1199969"/>
                    <a:gd name="connsiteY4" fmla="*/ 413656 h 1503975"/>
                    <a:gd name="connsiteX5" fmla="*/ 969193 w 1199969"/>
                    <a:gd name="connsiteY5" fmla="*/ 0 h 1503975"/>
                    <a:gd name="connsiteX0" fmla="*/ 1199969 w 1199969"/>
                    <a:gd name="connsiteY0" fmla="*/ 143691 h 1480805"/>
                    <a:gd name="connsiteX1" fmla="*/ 764541 w 1199969"/>
                    <a:gd name="connsiteY1" fmla="*/ 1319577 h 1480805"/>
                    <a:gd name="connsiteX2" fmla="*/ 66789 w 1199969"/>
                    <a:gd name="connsiteY2" fmla="*/ 1267553 h 1480805"/>
                    <a:gd name="connsiteX3" fmla="*/ 126685 w 1199969"/>
                    <a:gd name="connsiteY3" fmla="*/ 657724 h 1480805"/>
                    <a:gd name="connsiteX4" fmla="*/ 728642 w 1199969"/>
                    <a:gd name="connsiteY4" fmla="*/ 413656 h 1480805"/>
                    <a:gd name="connsiteX5" fmla="*/ 969193 w 1199969"/>
                    <a:gd name="connsiteY5" fmla="*/ 0 h 1480805"/>
                    <a:gd name="connsiteX0" fmla="*/ 1181842 w 1181842"/>
                    <a:gd name="connsiteY0" fmla="*/ 143691 h 1482929"/>
                    <a:gd name="connsiteX1" fmla="*/ 746414 w 1181842"/>
                    <a:gd name="connsiteY1" fmla="*/ 1319577 h 1482929"/>
                    <a:gd name="connsiteX2" fmla="*/ 48662 w 1181842"/>
                    <a:gd name="connsiteY2" fmla="*/ 1267553 h 1482929"/>
                    <a:gd name="connsiteX3" fmla="*/ 108558 w 1181842"/>
                    <a:gd name="connsiteY3" fmla="*/ 657724 h 1482929"/>
                    <a:gd name="connsiteX4" fmla="*/ 710515 w 1181842"/>
                    <a:gd name="connsiteY4" fmla="*/ 413656 h 1482929"/>
                    <a:gd name="connsiteX5" fmla="*/ 951066 w 1181842"/>
                    <a:gd name="connsiteY5" fmla="*/ 0 h 1482929"/>
                    <a:gd name="connsiteX0" fmla="*/ 1188997 w 1188997"/>
                    <a:gd name="connsiteY0" fmla="*/ 143691 h 1480805"/>
                    <a:gd name="connsiteX1" fmla="*/ 753569 w 1188997"/>
                    <a:gd name="connsiteY1" fmla="*/ 1319577 h 1480805"/>
                    <a:gd name="connsiteX2" fmla="*/ 55817 w 1188997"/>
                    <a:gd name="connsiteY2" fmla="*/ 1267553 h 1480805"/>
                    <a:gd name="connsiteX3" fmla="*/ 115713 w 1188997"/>
                    <a:gd name="connsiteY3" fmla="*/ 657724 h 1480805"/>
                    <a:gd name="connsiteX4" fmla="*/ 717670 w 1188997"/>
                    <a:gd name="connsiteY4" fmla="*/ 413656 h 1480805"/>
                    <a:gd name="connsiteX5" fmla="*/ 958221 w 1188997"/>
                    <a:gd name="connsiteY5" fmla="*/ 0 h 1480805"/>
                    <a:gd name="connsiteX0" fmla="*/ 1200937 w 1200937"/>
                    <a:gd name="connsiteY0" fmla="*/ 143691 h 1480805"/>
                    <a:gd name="connsiteX1" fmla="*/ 765509 w 1200937"/>
                    <a:gd name="connsiteY1" fmla="*/ 1319577 h 1480805"/>
                    <a:gd name="connsiteX2" fmla="*/ 67757 w 1200937"/>
                    <a:gd name="connsiteY2" fmla="*/ 1267553 h 1480805"/>
                    <a:gd name="connsiteX3" fmla="*/ 127653 w 1200937"/>
                    <a:gd name="connsiteY3" fmla="*/ 657724 h 1480805"/>
                    <a:gd name="connsiteX4" fmla="*/ 729610 w 1200937"/>
                    <a:gd name="connsiteY4" fmla="*/ 413656 h 1480805"/>
                    <a:gd name="connsiteX5" fmla="*/ 970161 w 1200937"/>
                    <a:gd name="connsiteY5" fmla="*/ 0 h 1480805"/>
                    <a:gd name="connsiteX0" fmla="*/ 1200937 w 1247158"/>
                    <a:gd name="connsiteY0" fmla="*/ 143691 h 1480805"/>
                    <a:gd name="connsiteX1" fmla="*/ 1218354 w 1247158"/>
                    <a:gd name="connsiteY1" fmla="*/ 127846 h 1480805"/>
                    <a:gd name="connsiteX2" fmla="*/ 765509 w 1247158"/>
                    <a:gd name="connsiteY2" fmla="*/ 1319577 h 1480805"/>
                    <a:gd name="connsiteX3" fmla="*/ 67757 w 1247158"/>
                    <a:gd name="connsiteY3" fmla="*/ 1267553 h 1480805"/>
                    <a:gd name="connsiteX4" fmla="*/ 127653 w 1247158"/>
                    <a:gd name="connsiteY4" fmla="*/ 657724 h 1480805"/>
                    <a:gd name="connsiteX5" fmla="*/ 729610 w 1247158"/>
                    <a:gd name="connsiteY5" fmla="*/ 413656 h 1480805"/>
                    <a:gd name="connsiteX6" fmla="*/ 970161 w 1247158"/>
                    <a:gd name="connsiteY6" fmla="*/ 0 h 1480805"/>
                    <a:gd name="connsiteX0" fmla="*/ 1200937 w 1201824"/>
                    <a:gd name="connsiteY0" fmla="*/ 238020 h 1575134"/>
                    <a:gd name="connsiteX1" fmla="*/ 1131269 w 1201824"/>
                    <a:gd name="connsiteY1" fmla="*/ 56712 h 1575134"/>
                    <a:gd name="connsiteX2" fmla="*/ 765509 w 1201824"/>
                    <a:gd name="connsiteY2" fmla="*/ 1413906 h 1575134"/>
                    <a:gd name="connsiteX3" fmla="*/ 67757 w 1201824"/>
                    <a:gd name="connsiteY3" fmla="*/ 1361882 h 1575134"/>
                    <a:gd name="connsiteX4" fmla="*/ 127653 w 1201824"/>
                    <a:gd name="connsiteY4" fmla="*/ 752053 h 1575134"/>
                    <a:gd name="connsiteX5" fmla="*/ 729610 w 1201824"/>
                    <a:gd name="connsiteY5" fmla="*/ 507985 h 1575134"/>
                    <a:gd name="connsiteX6" fmla="*/ 970161 w 1201824"/>
                    <a:gd name="connsiteY6" fmla="*/ 94329 h 1575134"/>
                    <a:gd name="connsiteX0" fmla="*/ 1026766 w 1148943"/>
                    <a:gd name="connsiteY0" fmla="*/ 22 h 1946736"/>
                    <a:gd name="connsiteX1" fmla="*/ 1131269 w 1148943"/>
                    <a:gd name="connsiteY1" fmla="*/ 428314 h 1946736"/>
                    <a:gd name="connsiteX2" fmla="*/ 765509 w 1148943"/>
                    <a:gd name="connsiteY2" fmla="*/ 1785508 h 1946736"/>
                    <a:gd name="connsiteX3" fmla="*/ 67757 w 1148943"/>
                    <a:gd name="connsiteY3" fmla="*/ 1733484 h 1946736"/>
                    <a:gd name="connsiteX4" fmla="*/ 127653 w 1148943"/>
                    <a:gd name="connsiteY4" fmla="*/ 1123655 h 1946736"/>
                    <a:gd name="connsiteX5" fmla="*/ 729610 w 1148943"/>
                    <a:gd name="connsiteY5" fmla="*/ 879587 h 1946736"/>
                    <a:gd name="connsiteX6" fmla="*/ 970161 w 1148943"/>
                    <a:gd name="connsiteY6" fmla="*/ 465931 h 1946736"/>
                    <a:gd name="connsiteX0" fmla="*/ 1026766 w 1231085"/>
                    <a:gd name="connsiteY0" fmla="*/ 14 h 1946728"/>
                    <a:gd name="connsiteX1" fmla="*/ 1218355 w 1231085"/>
                    <a:gd name="connsiteY1" fmla="*/ 593769 h 1946728"/>
                    <a:gd name="connsiteX2" fmla="*/ 765509 w 1231085"/>
                    <a:gd name="connsiteY2" fmla="*/ 1785500 h 1946728"/>
                    <a:gd name="connsiteX3" fmla="*/ 67757 w 1231085"/>
                    <a:gd name="connsiteY3" fmla="*/ 1733476 h 1946728"/>
                    <a:gd name="connsiteX4" fmla="*/ 127653 w 1231085"/>
                    <a:gd name="connsiteY4" fmla="*/ 1123647 h 1946728"/>
                    <a:gd name="connsiteX5" fmla="*/ 729610 w 1231085"/>
                    <a:gd name="connsiteY5" fmla="*/ 879579 h 1946728"/>
                    <a:gd name="connsiteX6" fmla="*/ 970161 w 1231085"/>
                    <a:gd name="connsiteY6" fmla="*/ 465923 h 1946728"/>
                    <a:gd name="connsiteX0" fmla="*/ 1026766 w 1165088"/>
                    <a:gd name="connsiteY0" fmla="*/ 9 h 1946723"/>
                    <a:gd name="connsiteX1" fmla="*/ 1148686 w 1165088"/>
                    <a:gd name="connsiteY1" fmla="*/ 837604 h 1946723"/>
                    <a:gd name="connsiteX2" fmla="*/ 765509 w 1165088"/>
                    <a:gd name="connsiteY2" fmla="*/ 1785495 h 1946723"/>
                    <a:gd name="connsiteX3" fmla="*/ 67757 w 1165088"/>
                    <a:gd name="connsiteY3" fmla="*/ 1733471 h 1946723"/>
                    <a:gd name="connsiteX4" fmla="*/ 127653 w 1165088"/>
                    <a:gd name="connsiteY4" fmla="*/ 1123642 h 1946723"/>
                    <a:gd name="connsiteX5" fmla="*/ 729610 w 1165088"/>
                    <a:gd name="connsiteY5" fmla="*/ 879574 h 1946723"/>
                    <a:gd name="connsiteX6" fmla="*/ 970161 w 1165088"/>
                    <a:gd name="connsiteY6" fmla="*/ 465918 h 1946723"/>
                    <a:gd name="connsiteX0" fmla="*/ 1026766 w 1165088"/>
                    <a:gd name="connsiteY0" fmla="*/ 9 h 1946723"/>
                    <a:gd name="connsiteX1" fmla="*/ 1148686 w 1165088"/>
                    <a:gd name="connsiteY1" fmla="*/ 837604 h 1946723"/>
                    <a:gd name="connsiteX2" fmla="*/ 765509 w 1165088"/>
                    <a:gd name="connsiteY2" fmla="*/ 1785495 h 1946723"/>
                    <a:gd name="connsiteX3" fmla="*/ 67757 w 1165088"/>
                    <a:gd name="connsiteY3" fmla="*/ 1733471 h 1946723"/>
                    <a:gd name="connsiteX4" fmla="*/ 127653 w 1165088"/>
                    <a:gd name="connsiteY4" fmla="*/ 1123642 h 1946723"/>
                    <a:gd name="connsiteX5" fmla="*/ 729610 w 1165088"/>
                    <a:gd name="connsiteY5" fmla="*/ 879574 h 1946723"/>
                    <a:gd name="connsiteX6" fmla="*/ 970161 w 1165088"/>
                    <a:gd name="connsiteY6" fmla="*/ 465918 h 1946723"/>
                    <a:gd name="connsiteX0" fmla="*/ 1026766 w 1165088"/>
                    <a:gd name="connsiteY0" fmla="*/ 9 h 1946723"/>
                    <a:gd name="connsiteX1" fmla="*/ 1148686 w 1165088"/>
                    <a:gd name="connsiteY1" fmla="*/ 837604 h 1946723"/>
                    <a:gd name="connsiteX2" fmla="*/ 765509 w 1165088"/>
                    <a:gd name="connsiteY2" fmla="*/ 1785495 h 1946723"/>
                    <a:gd name="connsiteX3" fmla="*/ 67757 w 1165088"/>
                    <a:gd name="connsiteY3" fmla="*/ 1733471 h 1946723"/>
                    <a:gd name="connsiteX4" fmla="*/ 127653 w 1165088"/>
                    <a:gd name="connsiteY4" fmla="*/ 1123642 h 1946723"/>
                    <a:gd name="connsiteX5" fmla="*/ 729610 w 1165088"/>
                    <a:gd name="connsiteY5" fmla="*/ 879574 h 1946723"/>
                    <a:gd name="connsiteX6" fmla="*/ 970161 w 1165088"/>
                    <a:gd name="connsiteY6" fmla="*/ 465918 h 1946723"/>
                    <a:gd name="connsiteX0" fmla="*/ 1026766 w 1033701"/>
                    <a:gd name="connsiteY0" fmla="*/ 6 h 1946720"/>
                    <a:gd name="connsiteX1" fmla="*/ 983223 w 1033701"/>
                    <a:gd name="connsiteY1" fmla="*/ 1203361 h 1946720"/>
                    <a:gd name="connsiteX2" fmla="*/ 765509 w 1033701"/>
                    <a:gd name="connsiteY2" fmla="*/ 1785492 h 1946720"/>
                    <a:gd name="connsiteX3" fmla="*/ 67757 w 1033701"/>
                    <a:gd name="connsiteY3" fmla="*/ 1733468 h 1946720"/>
                    <a:gd name="connsiteX4" fmla="*/ 127653 w 1033701"/>
                    <a:gd name="connsiteY4" fmla="*/ 1123639 h 1946720"/>
                    <a:gd name="connsiteX5" fmla="*/ 729610 w 1033701"/>
                    <a:gd name="connsiteY5" fmla="*/ 879571 h 1946720"/>
                    <a:gd name="connsiteX6" fmla="*/ 970161 w 1033701"/>
                    <a:gd name="connsiteY6" fmla="*/ 465915 h 1946720"/>
                    <a:gd name="connsiteX0" fmla="*/ 983223 w 983223"/>
                    <a:gd name="connsiteY0" fmla="*/ 737446 h 1480805"/>
                    <a:gd name="connsiteX1" fmla="*/ 765509 w 983223"/>
                    <a:gd name="connsiteY1" fmla="*/ 1319577 h 1480805"/>
                    <a:gd name="connsiteX2" fmla="*/ 67757 w 983223"/>
                    <a:gd name="connsiteY2" fmla="*/ 1267553 h 1480805"/>
                    <a:gd name="connsiteX3" fmla="*/ 127653 w 983223"/>
                    <a:gd name="connsiteY3" fmla="*/ 657724 h 1480805"/>
                    <a:gd name="connsiteX4" fmla="*/ 729610 w 983223"/>
                    <a:gd name="connsiteY4" fmla="*/ 413656 h 1480805"/>
                    <a:gd name="connsiteX5" fmla="*/ 970161 w 983223"/>
                    <a:gd name="connsiteY5" fmla="*/ 0 h 1480805"/>
                    <a:gd name="connsiteX0" fmla="*/ 1035474 w 1035474"/>
                    <a:gd name="connsiteY0" fmla="*/ 711321 h 1480805"/>
                    <a:gd name="connsiteX1" fmla="*/ 765509 w 1035474"/>
                    <a:gd name="connsiteY1" fmla="*/ 1319577 h 1480805"/>
                    <a:gd name="connsiteX2" fmla="*/ 67757 w 1035474"/>
                    <a:gd name="connsiteY2" fmla="*/ 1267553 h 1480805"/>
                    <a:gd name="connsiteX3" fmla="*/ 127653 w 1035474"/>
                    <a:gd name="connsiteY3" fmla="*/ 657724 h 1480805"/>
                    <a:gd name="connsiteX4" fmla="*/ 729610 w 1035474"/>
                    <a:gd name="connsiteY4" fmla="*/ 413656 h 1480805"/>
                    <a:gd name="connsiteX5" fmla="*/ 970161 w 1035474"/>
                    <a:gd name="connsiteY5" fmla="*/ 0 h 1480805"/>
                    <a:gd name="connsiteX0" fmla="*/ 1035474 w 1035474"/>
                    <a:gd name="connsiteY0" fmla="*/ 711321 h 1480805"/>
                    <a:gd name="connsiteX1" fmla="*/ 765509 w 1035474"/>
                    <a:gd name="connsiteY1" fmla="*/ 1319577 h 1480805"/>
                    <a:gd name="connsiteX2" fmla="*/ 67757 w 1035474"/>
                    <a:gd name="connsiteY2" fmla="*/ 1267553 h 1480805"/>
                    <a:gd name="connsiteX3" fmla="*/ 127653 w 1035474"/>
                    <a:gd name="connsiteY3" fmla="*/ 657724 h 1480805"/>
                    <a:gd name="connsiteX4" fmla="*/ 729610 w 1035474"/>
                    <a:gd name="connsiteY4" fmla="*/ 413656 h 1480805"/>
                    <a:gd name="connsiteX5" fmla="*/ 970161 w 1035474"/>
                    <a:gd name="connsiteY5" fmla="*/ 0 h 1480805"/>
                    <a:gd name="connsiteX0" fmla="*/ 1035474 w 1035474"/>
                    <a:gd name="connsiteY0" fmla="*/ 711321 h 1480805"/>
                    <a:gd name="connsiteX1" fmla="*/ 765509 w 1035474"/>
                    <a:gd name="connsiteY1" fmla="*/ 1319577 h 1480805"/>
                    <a:gd name="connsiteX2" fmla="*/ 67757 w 1035474"/>
                    <a:gd name="connsiteY2" fmla="*/ 1267553 h 1480805"/>
                    <a:gd name="connsiteX3" fmla="*/ 127653 w 1035474"/>
                    <a:gd name="connsiteY3" fmla="*/ 657724 h 1480805"/>
                    <a:gd name="connsiteX4" fmla="*/ 729610 w 1035474"/>
                    <a:gd name="connsiteY4" fmla="*/ 413656 h 1480805"/>
                    <a:gd name="connsiteX5" fmla="*/ 970161 w 1035474"/>
                    <a:gd name="connsiteY5" fmla="*/ 0 h 1480805"/>
                    <a:gd name="connsiteX0" fmla="*/ 1035474 w 1035474"/>
                    <a:gd name="connsiteY0" fmla="*/ 711321 h 1473085"/>
                    <a:gd name="connsiteX1" fmla="*/ 765509 w 1035474"/>
                    <a:gd name="connsiteY1" fmla="*/ 1319577 h 1473085"/>
                    <a:gd name="connsiteX2" fmla="*/ 67757 w 1035474"/>
                    <a:gd name="connsiteY2" fmla="*/ 1267553 h 1473085"/>
                    <a:gd name="connsiteX3" fmla="*/ 127653 w 1035474"/>
                    <a:gd name="connsiteY3" fmla="*/ 657724 h 1473085"/>
                    <a:gd name="connsiteX4" fmla="*/ 729610 w 1035474"/>
                    <a:gd name="connsiteY4" fmla="*/ 413656 h 1473085"/>
                    <a:gd name="connsiteX5" fmla="*/ 970161 w 1035474"/>
                    <a:gd name="connsiteY5" fmla="*/ 0 h 1473085"/>
                    <a:gd name="connsiteX0" fmla="*/ 1028801 w 1028801"/>
                    <a:gd name="connsiteY0" fmla="*/ 711321 h 1477394"/>
                    <a:gd name="connsiteX1" fmla="*/ 758836 w 1028801"/>
                    <a:gd name="connsiteY1" fmla="*/ 1319577 h 1477394"/>
                    <a:gd name="connsiteX2" fmla="*/ 61084 w 1028801"/>
                    <a:gd name="connsiteY2" fmla="*/ 1267553 h 1477394"/>
                    <a:gd name="connsiteX3" fmla="*/ 120980 w 1028801"/>
                    <a:gd name="connsiteY3" fmla="*/ 657724 h 1477394"/>
                    <a:gd name="connsiteX4" fmla="*/ 722937 w 1028801"/>
                    <a:gd name="connsiteY4" fmla="*/ 413656 h 1477394"/>
                    <a:gd name="connsiteX5" fmla="*/ 963488 w 1028801"/>
                    <a:gd name="connsiteY5" fmla="*/ 0 h 1477394"/>
                    <a:gd name="connsiteX0" fmla="*/ 1035474 w 1035474"/>
                    <a:gd name="connsiteY0" fmla="*/ 711321 h 1473085"/>
                    <a:gd name="connsiteX1" fmla="*/ 765509 w 1035474"/>
                    <a:gd name="connsiteY1" fmla="*/ 1319577 h 1473085"/>
                    <a:gd name="connsiteX2" fmla="*/ 67757 w 1035474"/>
                    <a:gd name="connsiteY2" fmla="*/ 1267553 h 1473085"/>
                    <a:gd name="connsiteX3" fmla="*/ 127653 w 1035474"/>
                    <a:gd name="connsiteY3" fmla="*/ 657724 h 1473085"/>
                    <a:gd name="connsiteX4" fmla="*/ 729610 w 1035474"/>
                    <a:gd name="connsiteY4" fmla="*/ 413656 h 1473085"/>
                    <a:gd name="connsiteX5" fmla="*/ 970161 w 1035474"/>
                    <a:gd name="connsiteY5" fmla="*/ 0 h 1473085"/>
                    <a:gd name="connsiteX0" fmla="*/ 1035474 w 1035474"/>
                    <a:gd name="connsiteY0" fmla="*/ 711321 h 1473085"/>
                    <a:gd name="connsiteX1" fmla="*/ 765509 w 1035474"/>
                    <a:gd name="connsiteY1" fmla="*/ 1319577 h 1473085"/>
                    <a:gd name="connsiteX2" fmla="*/ 67757 w 1035474"/>
                    <a:gd name="connsiteY2" fmla="*/ 1267553 h 1473085"/>
                    <a:gd name="connsiteX3" fmla="*/ 127653 w 1035474"/>
                    <a:gd name="connsiteY3" fmla="*/ 657724 h 1473085"/>
                    <a:gd name="connsiteX4" fmla="*/ 729610 w 1035474"/>
                    <a:gd name="connsiteY4" fmla="*/ 413656 h 1473085"/>
                    <a:gd name="connsiteX5" fmla="*/ 970161 w 1035474"/>
                    <a:gd name="connsiteY5" fmla="*/ 0 h 1473085"/>
                    <a:gd name="connsiteX0" fmla="*/ 1035474 w 1035474"/>
                    <a:gd name="connsiteY0" fmla="*/ 711321 h 1473085"/>
                    <a:gd name="connsiteX1" fmla="*/ 765509 w 1035474"/>
                    <a:gd name="connsiteY1" fmla="*/ 1319577 h 1473085"/>
                    <a:gd name="connsiteX2" fmla="*/ 67757 w 1035474"/>
                    <a:gd name="connsiteY2" fmla="*/ 1267553 h 1473085"/>
                    <a:gd name="connsiteX3" fmla="*/ 127653 w 1035474"/>
                    <a:gd name="connsiteY3" fmla="*/ 657724 h 1473085"/>
                    <a:gd name="connsiteX4" fmla="*/ 729610 w 1035474"/>
                    <a:gd name="connsiteY4" fmla="*/ 413656 h 1473085"/>
                    <a:gd name="connsiteX5" fmla="*/ 970161 w 1035474"/>
                    <a:gd name="connsiteY5" fmla="*/ 0 h 1473085"/>
                    <a:gd name="connsiteX0" fmla="*/ 1122560 w 1122560"/>
                    <a:gd name="connsiteY0" fmla="*/ 450064 h 1473085"/>
                    <a:gd name="connsiteX1" fmla="*/ 765509 w 1122560"/>
                    <a:gd name="connsiteY1" fmla="*/ 1319577 h 1473085"/>
                    <a:gd name="connsiteX2" fmla="*/ 67757 w 1122560"/>
                    <a:gd name="connsiteY2" fmla="*/ 1267553 h 1473085"/>
                    <a:gd name="connsiteX3" fmla="*/ 127653 w 1122560"/>
                    <a:gd name="connsiteY3" fmla="*/ 657724 h 1473085"/>
                    <a:gd name="connsiteX4" fmla="*/ 729610 w 1122560"/>
                    <a:gd name="connsiteY4" fmla="*/ 413656 h 1473085"/>
                    <a:gd name="connsiteX5" fmla="*/ 970161 w 1122560"/>
                    <a:gd name="connsiteY5" fmla="*/ 0 h 1473085"/>
                    <a:gd name="connsiteX0" fmla="*/ 1122560 w 1122560"/>
                    <a:gd name="connsiteY0" fmla="*/ 450064 h 1473085"/>
                    <a:gd name="connsiteX1" fmla="*/ 765509 w 1122560"/>
                    <a:gd name="connsiteY1" fmla="*/ 1319577 h 1473085"/>
                    <a:gd name="connsiteX2" fmla="*/ 67757 w 1122560"/>
                    <a:gd name="connsiteY2" fmla="*/ 1267553 h 1473085"/>
                    <a:gd name="connsiteX3" fmla="*/ 127653 w 1122560"/>
                    <a:gd name="connsiteY3" fmla="*/ 657724 h 1473085"/>
                    <a:gd name="connsiteX4" fmla="*/ 729610 w 1122560"/>
                    <a:gd name="connsiteY4" fmla="*/ 413656 h 1473085"/>
                    <a:gd name="connsiteX5" fmla="*/ 970161 w 1122560"/>
                    <a:gd name="connsiteY5" fmla="*/ 0 h 1473085"/>
                    <a:gd name="connsiteX0" fmla="*/ 1205459 w 1205459"/>
                    <a:gd name="connsiteY0" fmla="*/ 181270 h 1473085"/>
                    <a:gd name="connsiteX1" fmla="*/ 765509 w 1205459"/>
                    <a:gd name="connsiteY1" fmla="*/ 1319577 h 1473085"/>
                    <a:gd name="connsiteX2" fmla="*/ 67757 w 1205459"/>
                    <a:gd name="connsiteY2" fmla="*/ 1267553 h 1473085"/>
                    <a:gd name="connsiteX3" fmla="*/ 127653 w 1205459"/>
                    <a:gd name="connsiteY3" fmla="*/ 657724 h 1473085"/>
                    <a:gd name="connsiteX4" fmla="*/ 729610 w 1205459"/>
                    <a:gd name="connsiteY4" fmla="*/ 413656 h 1473085"/>
                    <a:gd name="connsiteX5" fmla="*/ 970161 w 1205459"/>
                    <a:gd name="connsiteY5" fmla="*/ 0 h 1473085"/>
                    <a:gd name="connsiteX0" fmla="*/ 1195411 w 1195411"/>
                    <a:gd name="connsiteY0" fmla="*/ 193831 h 1473085"/>
                    <a:gd name="connsiteX1" fmla="*/ 765509 w 1195411"/>
                    <a:gd name="connsiteY1" fmla="*/ 1319577 h 1473085"/>
                    <a:gd name="connsiteX2" fmla="*/ 67757 w 1195411"/>
                    <a:gd name="connsiteY2" fmla="*/ 1267553 h 1473085"/>
                    <a:gd name="connsiteX3" fmla="*/ 127653 w 1195411"/>
                    <a:gd name="connsiteY3" fmla="*/ 657724 h 1473085"/>
                    <a:gd name="connsiteX4" fmla="*/ 729610 w 1195411"/>
                    <a:gd name="connsiteY4" fmla="*/ 413656 h 1473085"/>
                    <a:gd name="connsiteX5" fmla="*/ 970161 w 1195411"/>
                    <a:gd name="connsiteY5" fmla="*/ 0 h 1473085"/>
                    <a:gd name="connsiteX0" fmla="*/ 1195411 w 1226475"/>
                    <a:gd name="connsiteY0" fmla="*/ 193831 h 1473085"/>
                    <a:gd name="connsiteX1" fmla="*/ 1194406 w 1226475"/>
                    <a:gd name="connsiteY1" fmla="*/ 194165 h 1473085"/>
                    <a:gd name="connsiteX2" fmla="*/ 765509 w 1226475"/>
                    <a:gd name="connsiteY2" fmla="*/ 1319577 h 1473085"/>
                    <a:gd name="connsiteX3" fmla="*/ 67757 w 1226475"/>
                    <a:gd name="connsiteY3" fmla="*/ 1267553 h 1473085"/>
                    <a:gd name="connsiteX4" fmla="*/ 127653 w 1226475"/>
                    <a:gd name="connsiteY4" fmla="*/ 657724 h 1473085"/>
                    <a:gd name="connsiteX5" fmla="*/ 729610 w 1226475"/>
                    <a:gd name="connsiteY5" fmla="*/ 413656 h 1473085"/>
                    <a:gd name="connsiteX6" fmla="*/ 970161 w 1226475"/>
                    <a:gd name="connsiteY6" fmla="*/ 0 h 1473085"/>
                    <a:gd name="connsiteX0" fmla="*/ 1195411 w 1195411"/>
                    <a:gd name="connsiteY0" fmla="*/ 193831 h 1473085"/>
                    <a:gd name="connsiteX1" fmla="*/ 1116531 w 1195411"/>
                    <a:gd name="connsiteY1" fmla="*/ 71072 h 1473085"/>
                    <a:gd name="connsiteX2" fmla="*/ 765509 w 1195411"/>
                    <a:gd name="connsiteY2" fmla="*/ 1319577 h 1473085"/>
                    <a:gd name="connsiteX3" fmla="*/ 67757 w 1195411"/>
                    <a:gd name="connsiteY3" fmla="*/ 1267553 h 1473085"/>
                    <a:gd name="connsiteX4" fmla="*/ 127653 w 1195411"/>
                    <a:gd name="connsiteY4" fmla="*/ 657724 h 1473085"/>
                    <a:gd name="connsiteX5" fmla="*/ 729610 w 1195411"/>
                    <a:gd name="connsiteY5" fmla="*/ 413656 h 1473085"/>
                    <a:gd name="connsiteX6" fmla="*/ 970161 w 1195411"/>
                    <a:gd name="connsiteY6" fmla="*/ 0 h 1473085"/>
                    <a:gd name="connsiteX0" fmla="*/ 1007004 w 1133286"/>
                    <a:gd name="connsiteY0" fmla="*/ 94459 h 1481733"/>
                    <a:gd name="connsiteX1" fmla="*/ 1116531 w 1133286"/>
                    <a:gd name="connsiteY1" fmla="*/ 79720 h 1481733"/>
                    <a:gd name="connsiteX2" fmla="*/ 765509 w 1133286"/>
                    <a:gd name="connsiteY2" fmla="*/ 1328225 h 1481733"/>
                    <a:gd name="connsiteX3" fmla="*/ 67757 w 1133286"/>
                    <a:gd name="connsiteY3" fmla="*/ 1276201 h 1481733"/>
                    <a:gd name="connsiteX4" fmla="*/ 127653 w 1133286"/>
                    <a:gd name="connsiteY4" fmla="*/ 666372 h 1481733"/>
                    <a:gd name="connsiteX5" fmla="*/ 729610 w 1133286"/>
                    <a:gd name="connsiteY5" fmla="*/ 422304 h 1481733"/>
                    <a:gd name="connsiteX6" fmla="*/ 970161 w 1133286"/>
                    <a:gd name="connsiteY6" fmla="*/ 8648 h 1481733"/>
                    <a:gd name="connsiteX0" fmla="*/ 1007004 w 1214164"/>
                    <a:gd name="connsiteY0" fmla="*/ 85811 h 1473085"/>
                    <a:gd name="connsiteX1" fmla="*/ 1201942 w 1214164"/>
                    <a:gd name="connsiteY1" fmla="*/ 196677 h 1473085"/>
                    <a:gd name="connsiteX2" fmla="*/ 765509 w 1214164"/>
                    <a:gd name="connsiteY2" fmla="*/ 1319577 h 1473085"/>
                    <a:gd name="connsiteX3" fmla="*/ 67757 w 1214164"/>
                    <a:gd name="connsiteY3" fmla="*/ 1267553 h 1473085"/>
                    <a:gd name="connsiteX4" fmla="*/ 127653 w 1214164"/>
                    <a:gd name="connsiteY4" fmla="*/ 657724 h 1473085"/>
                    <a:gd name="connsiteX5" fmla="*/ 729610 w 1214164"/>
                    <a:gd name="connsiteY5" fmla="*/ 413656 h 1473085"/>
                    <a:gd name="connsiteX6" fmla="*/ 970161 w 1214164"/>
                    <a:gd name="connsiteY6" fmla="*/ 0 h 1473085"/>
                    <a:gd name="connsiteX0" fmla="*/ 1007004 w 1214164"/>
                    <a:gd name="connsiteY0" fmla="*/ 85811 h 1473085"/>
                    <a:gd name="connsiteX1" fmla="*/ 1201942 w 1214164"/>
                    <a:gd name="connsiteY1" fmla="*/ 196677 h 1473085"/>
                    <a:gd name="connsiteX2" fmla="*/ 765509 w 1214164"/>
                    <a:gd name="connsiteY2" fmla="*/ 1319577 h 1473085"/>
                    <a:gd name="connsiteX3" fmla="*/ 67757 w 1214164"/>
                    <a:gd name="connsiteY3" fmla="*/ 1267553 h 1473085"/>
                    <a:gd name="connsiteX4" fmla="*/ 127653 w 1214164"/>
                    <a:gd name="connsiteY4" fmla="*/ 657724 h 1473085"/>
                    <a:gd name="connsiteX5" fmla="*/ 729610 w 1214164"/>
                    <a:gd name="connsiteY5" fmla="*/ 413656 h 1473085"/>
                    <a:gd name="connsiteX6" fmla="*/ 970161 w 1214164"/>
                    <a:gd name="connsiteY6" fmla="*/ 0 h 1473085"/>
                    <a:gd name="connsiteX0" fmla="*/ 1007004 w 1214164"/>
                    <a:gd name="connsiteY0" fmla="*/ 85811 h 1473085"/>
                    <a:gd name="connsiteX1" fmla="*/ 1201942 w 1214164"/>
                    <a:gd name="connsiteY1" fmla="*/ 196677 h 1473085"/>
                    <a:gd name="connsiteX2" fmla="*/ 765509 w 1214164"/>
                    <a:gd name="connsiteY2" fmla="*/ 1319577 h 1473085"/>
                    <a:gd name="connsiteX3" fmla="*/ 67757 w 1214164"/>
                    <a:gd name="connsiteY3" fmla="*/ 1267553 h 1473085"/>
                    <a:gd name="connsiteX4" fmla="*/ 127653 w 1214164"/>
                    <a:gd name="connsiteY4" fmla="*/ 657724 h 1473085"/>
                    <a:gd name="connsiteX5" fmla="*/ 729610 w 1214164"/>
                    <a:gd name="connsiteY5" fmla="*/ 413656 h 1473085"/>
                    <a:gd name="connsiteX6" fmla="*/ 970161 w 1214164"/>
                    <a:gd name="connsiteY6" fmla="*/ 0 h 1473085"/>
                    <a:gd name="connsiteX0" fmla="*/ 991967 w 1199127"/>
                    <a:gd name="connsiteY0" fmla="*/ 85811 h 1477528"/>
                    <a:gd name="connsiteX1" fmla="*/ 1186905 w 1199127"/>
                    <a:gd name="connsiteY1" fmla="*/ 196677 h 1477528"/>
                    <a:gd name="connsiteX2" fmla="*/ 750472 w 1199127"/>
                    <a:gd name="connsiteY2" fmla="*/ 1319577 h 1477528"/>
                    <a:gd name="connsiteX3" fmla="*/ 42672 w 1199127"/>
                    <a:gd name="connsiteY3" fmla="*/ 1282626 h 1477528"/>
                    <a:gd name="connsiteX4" fmla="*/ 112616 w 1199127"/>
                    <a:gd name="connsiteY4" fmla="*/ 657724 h 1477528"/>
                    <a:gd name="connsiteX5" fmla="*/ 714573 w 1199127"/>
                    <a:gd name="connsiteY5" fmla="*/ 413656 h 1477528"/>
                    <a:gd name="connsiteX6" fmla="*/ 955124 w 1199127"/>
                    <a:gd name="connsiteY6" fmla="*/ 0 h 1477528"/>
                    <a:gd name="connsiteX0" fmla="*/ 1003522 w 1210682"/>
                    <a:gd name="connsiteY0" fmla="*/ 85811 h 1477528"/>
                    <a:gd name="connsiteX1" fmla="*/ 1198460 w 1210682"/>
                    <a:gd name="connsiteY1" fmla="*/ 196677 h 1477528"/>
                    <a:gd name="connsiteX2" fmla="*/ 762027 w 1210682"/>
                    <a:gd name="connsiteY2" fmla="*/ 1319577 h 1477528"/>
                    <a:gd name="connsiteX3" fmla="*/ 54227 w 1210682"/>
                    <a:gd name="connsiteY3" fmla="*/ 1282626 h 1477528"/>
                    <a:gd name="connsiteX4" fmla="*/ 124171 w 1210682"/>
                    <a:gd name="connsiteY4" fmla="*/ 657724 h 1477528"/>
                    <a:gd name="connsiteX5" fmla="*/ 726128 w 1210682"/>
                    <a:gd name="connsiteY5" fmla="*/ 413656 h 1477528"/>
                    <a:gd name="connsiteX6" fmla="*/ 966679 w 1210682"/>
                    <a:gd name="connsiteY6" fmla="*/ 0 h 1477528"/>
                    <a:gd name="connsiteX0" fmla="*/ 1005391 w 1212551"/>
                    <a:gd name="connsiteY0" fmla="*/ 85811 h 1477741"/>
                    <a:gd name="connsiteX1" fmla="*/ 1200329 w 1212551"/>
                    <a:gd name="connsiteY1" fmla="*/ 196677 h 1477741"/>
                    <a:gd name="connsiteX2" fmla="*/ 763896 w 1212551"/>
                    <a:gd name="connsiteY2" fmla="*/ 1319577 h 1477741"/>
                    <a:gd name="connsiteX3" fmla="*/ 56096 w 1212551"/>
                    <a:gd name="connsiteY3" fmla="*/ 1282626 h 1477741"/>
                    <a:gd name="connsiteX4" fmla="*/ 121016 w 1212551"/>
                    <a:gd name="connsiteY4" fmla="*/ 652700 h 1477741"/>
                    <a:gd name="connsiteX5" fmla="*/ 727997 w 1212551"/>
                    <a:gd name="connsiteY5" fmla="*/ 413656 h 1477741"/>
                    <a:gd name="connsiteX6" fmla="*/ 968548 w 1212551"/>
                    <a:gd name="connsiteY6" fmla="*/ 0 h 1477741"/>
                    <a:gd name="connsiteX0" fmla="*/ 1014416 w 1221576"/>
                    <a:gd name="connsiteY0" fmla="*/ 85811 h 1477741"/>
                    <a:gd name="connsiteX1" fmla="*/ 1209354 w 1221576"/>
                    <a:gd name="connsiteY1" fmla="*/ 196677 h 1477741"/>
                    <a:gd name="connsiteX2" fmla="*/ 772921 w 1221576"/>
                    <a:gd name="connsiteY2" fmla="*/ 1319577 h 1477741"/>
                    <a:gd name="connsiteX3" fmla="*/ 65121 w 1221576"/>
                    <a:gd name="connsiteY3" fmla="*/ 1282626 h 1477741"/>
                    <a:gd name="connsiteX4" fmla="*/ 130041 w 1221576"/>
                    <a:gd name="connsiteY4" fmla="*/ 652700 h 1477741"/>
                    <a:gd name="connsiteX5" fmla="*/ 737022 w 1221576"/>
                    <a:gd name="connsiteY5" fmla="*/ 413656 h 1477741"/>
                    <a:gd name="connsiteX6" fmla="*/ 977573 w 1221576"/>
                    <a:gd name="connsiteY6" fmla="*/ 0 h 1477741"/>
                    <a:gd name="connsiteX0" fmla="*/ 1010085 w 1217245"/>
                    <a:gd name="connsiteY0" fmla="*/ 85811 h 1477741"/>
                    <a:gd name="connsiteX1" fmla="*/ 1205023 w 1217245"/>
                    <a:gd name="connsiteY1" fmla="*/ 196677 h 1477741"/>
                    <a:gd name="connsiteX2" fmla="*/ 768590 w 1217245"/>
                    <a:gd name="connsiteY2" fmla="*/ 1319577 h 1477741"/>
                    <a:gd name="connsiteX3" fmla="*/ 60790 w 1217245"/>
                    <a:gd name="connsiteY3" fmla="*/ 1282626 h 1477741"/>
                    <a:gd name="connsiteX4" fmla="*/ 125710 w 1217245"/>
                    <a:gd name="connsiteY4" fmla="*/ 652700 h 1477741"/>
                    <a:gd name="connsiteX5" fmla="*/ 732691 w 1217245"/>
                    <a:gd name="connsiteY5" fmla="*/ 413656 h 1477741"/>
                    <a:gd name="connsiteX6" fmla="*/ 973242 w 1217245"/>
                    <a:gd name="connsiteY6" fmla="*/ 0 h 1477741"/>
                    <a:gd name="connsiteX0" fmla="*/ 1004755 w 1211915"/>
                    <a:gd name="connsiteY0" fmla="*/ 85811 h 1477741"/>
                    <a:gd name="connsiteX1" fmla="*/ 1199693 w 1211915"/>
                    <a:gd name="connsiteY1" fmla="*/ 196677 h 1477741"/>
                    <a:gd name="connsiteX2" fmla="*/ 763260 w 1211915"/>
                    <a:gd name="connsiteY2" fmla="*/ 1319577 h 1477741"/>
                    <a:gd name="connsiteX3" fmla="*/ 55460 w 1211915"/>
                    <a:gd name="connsiteY3" fmla="*/ 1282626 h 1477741"/>
                    <a:gd name="connsiteX4" fmla="*/ 120380 w 1211915"/>
                    <a:gd name="connsiteY4" fmla="*/ 652700 h 1477741"/>
                    <a:gd name="connsiteX5" fmla="*/ 712288 w 1211915"/>
                    <a:gd name="connsiteY5" fmla="*/ 413656 h 1477741"/>
                    <a:gd name="connsiteX6" fmla="*/ 967912 w 1211915"/>
                    <a:gd name="connsiteY6" fmla="*/ 0 h 1477741"/>
                    <a:gd name="connsiteX0" fmla="*/ 1004755 w 1211915"/>
                    <a:gd name="connsiteY0" fmla="*/ 85811 h 1477741"/>
                    <a:gd name="connsiteX1" fmla="*/ 1199693 w 1211915"/>
                    <a:gd name="connsiteY1" fmla="*/ 196677 h 1477741"/>
                    <a:gd name="connsiteX2" fmla="*/ 763260 w 1211915"/>
                    <a:gd name="connsiteY2" fmla="*/ 1319577 h 1477741"/>
                    <a:gd name="connsiteX3" fmla="*/ 55460 w 1211915"/>
                    <a:gd name="connsiteY3" fmla="*/ 1282626 h 1477741"/>
                    <a:gd name="connsiteX4" fmla="*/ 120380 w 1211915"/>
                    <a:gd name="connsiteY4" fmla="*/ 652700 h 1477741"/>
                    <a:gd name="connsiteX5" fmla="*/ 712288 w 1211915"/>
                    <a:gd name="connsiteY5" fmla="*/ 413656 h 1477741"/>
                    <a:gd name="connsiteX6" fmla="*/ 967912 w 1211915"/>
                    <a:gd name="connsiteY6" fmla="*/ 0 h 1477741"/>
                    <a:gd name="connsiteX0" fmla="*/ 1002891 w 1210051"/>
                    <a:gd name="connsiteY0" fmla="*/ 85811 h 1477741"/>
                    <a:gd name="connsiteX1" fmla="*/ 1197829 w 1210051"/>
                    <a:gd name="connsiteY1" fmla="*/ 196677 h 1477741"/>
                    <a:gd name="connsiteX2" fmla="*/ 761396 w 1210051"/>
                    <a:gd name="connsiteY2" fmla="*/ 1319577 h 1477741"/>
                    <a:gd name="connsiteX3" fmla="*/ 53596 w 1210051"/>
                    <a:gd name="connsiteY3" fmla="*/ 1282626 h 1477741"/>
                    <a:gd name="connsiteX4" fmla="*/ 118516 w 1210051"/>
                    <a:gd name="connsiteY4" fmla="*/ 652700 h 1477741"/>
                    <a:gd name="connsiteX5" fmla="*/ 665206 w 1210051"/>
                    <a:gd name="connsiteY5" fmla="*/ 433753 h 1477741"/>
                    <a:gd name="connsiteX6" fmla="*/ 966048 w 1210051"/>
                    <a:gd name="connsiteY6" fmla="*/ 0 h 1477741"/>
                    <a:gd name="connsiteX0" fmla="*/ 1003813 w 1210973"/>
                    <a:gd name="connsiteY0" fmla="*/ 85811 h 1477741"/>
                    <a:gd name="connsiteX1" fmla="*/ 1198751 w 1210973"/>
                    <a:gd name="connsiteY1" fmla="*/ 196677 h 1477741"/>
                    <a:gd name="connsiteX2" fmla="*/ 762318 w 1210973"/>
                    <a:gd name="connsiteY2" fmla="*/ 1319577 h 1477741"/>
                    <a:gd name="connsiteX3" fmla="*/ 54518 w 1210973"/>
                    <a:gd name="connsiteY3" fmla="*/ 1282626 h 1477741"/>
                    <a:gd name="connsiteX4" fmla="*/ 119438 w 1210973"/>
                    <a:gd name="connsiteY4" fmla="*/ 652700 h 1477741"/>
                    <a:gd name="connsiteX5" fmla="*/ 688736 w 1210973"/>
                    <a:gd name="connsiteY5" fmla="*/ 423704 h 1477741"/>
                    <a:gd name="connsiteX6" fmla="*/ 966970 w 1210973"/>
                    <a:gd name="connsiteY6" fmla="*/ 0 h 1477741"/>
                    <a:gd name="connsiteX0" fmla="*/ 1003813 w 1210973"/>
                    <a:gd name="connsiteY0" fmla="*/ 33057 h 1424987"/>
                    <a:gd name="connsiteX1" fmla="*/ 1198751 w 1210973"/>
                    <a:gd name="connsiteY1" fmla="*/ 143923 h 1424987"/>
                    <a:gd name="connsiteX2" fmla="*/ 762318 w 1210973"/>
                    <a:gd name="connsiteY2" fmla="*/ 1266823 h 1424987"/>
                    <a:gd name="connsiteX3" fmla="*/ 54518 w 1210973"/>
                    <a:gd name="connsiteY3" fmla="*/ 1229872 h 1424987"/>
                    <a:gd name="connsiteX4" fmla="*/ 119438 w 1210973"/>
                    <a:gd name="connsiteY4" fmla="*/ 599946 h 1424987"/>
                    <a:gd name="connsiteX5" fmla="*/ 688736 w 1210973"/>
                    <a:gd name="connsiteY5" fmla="*/ 370950 h 1424987"/>
                    <a:gd name="connsiteX6" fmla="*/ 966970 w 1210973"/>
                    <a:gd name="connsiteY6" fmla="*/ 0 h 1424987"/>
                    <a:gd name="connsiteX0" fmla="*/ 1003813 w 1210973"/>
                    <a:gd name="connsiteY0" fmla="*/ 40594 h 1432524"/>
                    <a:gd name="connsiteX1" fmla="*/ 1198751 w 1210973"/>
                    <a:gd name="connsiteY1" fmla="*/ 151460 h 1432524"/>
                    <a:gd name="connsiteX2" fmla="*/ 762318 w 1210973"/>
                    <a:gd name="connsiteY2" fmla="*/ 1274360 h 1432524"/>
                    <a:gd name="connsiteX3" fmla="*/ 54518 w 1210973"/>
                    <a:gd name="connsiteY3" fmla="*/ 1237409 h 1432524"/>
                    <a:gd name="connsiteX4" fmla="*/ 119438 w 1210973"/>
                    <a:gd name="connsiteY4" fmla="*/ 607483 h 1432524"/>
                    <a:gd name="connsiteX5" fmla="*/ 688736 w 1210973"/>
                    <a:gd name="connsiteY5" fmla="*/ 378487 h 1432524"/>
                    <a:gd name="connsiteX6" fmla="*/ 961946 w 1210973"/>
                    <a:gd name="connsiteY6" fmla="*/ 0 h 1432524"/>
                    <a:gd name="connsiteX0" fmla="*/ 1003813 w 1210973"/>
                    <a:gd name="connsiteY0" fmla="*/ 69146 h 1461076"/>
                    <a:gd name="connsiteX1" fmla="*/ 1198751 w 1210973"/>
                    <a:gd name="connsiteY1" fmla="*/ 180012 h 1461076"/>
                    <a:gd name="connsiteX2" fmla="*/ 762318 w 1210973"/>
                    <a:gd name="connsiteY2" fmla="*/ 1302912 h 1461076"/>
                    <a:gd name="connsiteX3" fmla="*/ 54518 w 1210973"/>
                    <a:gd name="connsiteY3" fmla="*/ 1265961 h 1461076"/>
                    <a:gd name="connsiteX4" fmla="*/ 119438 w 1210973"/>
                    <a:gd name="connsiteY4" fmla="*/ 636035 h 1461076"/>
                    <a:gd name="connsiteX5" fmla="*/ 688736 w 1210973"/>
                    <a:gd name="connsiteY5" fmla="*/ 407039 h 1461076"/>
                    <a:gd name="connsiteX6" fmla="*/ 961946 w 1210973"/>
                    <a:gd name="connsiteY6" fmla="*/ 28552 h 1461076"/>
                    <a:gd name="connsiteX7" fmla="*/ 967640 w 1210973"/>
                    <a:gd name="connsiteY7" fmla="*/ 26773 h 1461076"/>
                    <a:gd name="connsiteX0" fmla="*/ 1003813 w 1210973"/>
                    <a:gd name="connsiteY0" fmla="*/ 85885 h 1477815"/>
                    <a:gd name="connsiteX1" fmla="*/ 1198751 w 1210973"/>
                    <a:gd name="connsiteY1" fmla="*/ 196751 h 1477815"/>
                    <a:gd name="connsiteX2" fmla="*/ 762318 w 1210973"/>
                    <a:gd name="connsiteY2" fmla="*/ 1319651 h 1477815"/>
                    <a:gd name="connsiteX3" fmla="*/ 54518 w 1210973"/>
                    <a:gd name="connsiteY3" fmla="*/ 1282700 h 1477815"/>
                    <a:gd name="connsiteX4" fmla="*/ 119438 w 1210973"/>
                    <a:gd name="connsiteY4" fmla="*/ 652774 h 1477815"/>
                    <a:gd name="connsiteX5" fmla="*/ 688736 w 1210973"/>
                    <a:gd name="connsiteY5" fmla="*/ 423778 h 1477815"/>
                    <a:gd name="connsiteX6" fmla="*/ 961946 w 1210973"/>
                    <a:gd name="connsiteY6" fmla="*/ 45291 h 1477815"/>
                    <a:gd name="connsiteX7" fmla="*/ 879717 w 1210973"/>
                    <a:gd name="connsiteY7" fmla="*/ 3319 h 1477815"/>
                    <a:gd name="connsiteX0" fmla="*/ 1003813 w 1210973"/>
                    <a:gd name="connsiteY0" fmla="*/ 87550 h 1479480"/>
                    <a:gd name="connsiteX1" fmla="*/ 1198751 w 1210973"/>
                    <a:gd name="connsiteY1" fmla="*/ 198416 h 1479480"/>
                    <a:gd name="connsiteX2" fmla="*/ 762318 w 1210973"/>
                    <a:gd name="connsiteY2" fmla="*/ 1321316 h 1479480"/>
                    <a:gd name="connsiteX3" fmla="*/ 54518 w 1210973"/>
                    <a:gd name="connsiteY3" fmla="*/ 1284365 h 1479480"/>
                    <a:gd name="connsiteX4" fmla="*/ 119438 w 1210973"/>
                    <a:gd name="connsiteY4" fmla="*/ 654439 h 1479480"/>
                    <a:gd name="connsiteX5" fmla="*/ 688736 w 1210973"/>
                    <a:gd name="connsiteY5" fmla="*/ 425443 h 1479480"/>
                    <a:gd name="connsiteX6" fmla="*/ 961946 w 1210973"/>
                    <a:gd name="connsiteY6" fmla="*/ 46956 h 1479480"/>
                    <a:gd name="connsiteX7" fmla="*/ 1043002 w 1210973"/>
                    <a:gd name="connsiteY7" fmla="*/ 2472 h 1479480"/>
                    <a:gd name="connsiteX0" fmla="*/ 1003813 w 1210973"/>
                    <a:gd name="connsiteY0" fmla="*/ 93127 h 1485057"/>
                    <a:gd name="connsiteX1" fmla="*/ 1198751 w 1210973"/>
                    <a:gd name="connsiteY1" fmla="*/ 203993 h 1485057"/>
                    <a:gd name="connsiteX2" fmla="*/ 762318 w 1210973"/>
                    <a:gd name="connsiteY2" fmla="*/ 1326893 h 1485057"/>
                    <a:gd name="connsiteX3" fmla="*/ 54518 w 1210973"/>
                    <a:gd name="connsiteY3" fmla="*/ 1289942 h 1485057"/>
                    <a:gd name="connsiteX4" fmla="*/ 119438 w 1210973"/>
                    <a:gd name="connsiteY4" fmla="*/ 660016 h 1485057"/>
                    <a:gd name="connsiteX5" fmla="*/ 688736 w 1210973"/>
                    <a:gd name="connsiteY5" fmla="*/ 431020 h 1485057"/>
                    <a:gd name="connsiteX6" fmla="*/ 961946 w 1210973"/>
                    <a:gd name="connsiteY6" fmla="*/ 52533 h 1485057"/>
                    <a:gd name="connsiteX7" fmla="*/ 1043002 w 1210973"/>
                    <a:gd name="connsiteY7" fmla="*/ 8049 h 1485057"/>
                    <a:gd name="connsiteX0" fmla="*/ 1003813 w 1210973"/>
                    <a:gd name="connsiteY0" fmla="*/ 88238 h 1480168"/>
                    <a:gd name="connsiteX1" fmla="*/ 1198751 w 1210973"/>
                    <a:gd name="connsiteY1" fmla="*/ 199104 h 1480168"/>
                    <a:gd name="connsiteX2" fmla="*/ 762318 w 1210973"/>
                    <a:gd name="connsiteY2" fmla="*/ 1322004 h 1480168"/>
                    <a:gd name="connsiteX3" fmla="*/ 54518 w 1210973"/>
                    <a:gd name="connsiteY3" fmla="*/ 1285053 h 1480168"/>
                    <a:gd name="connsiteX4" fmla="*/ 119438 w 1210973"/>
                    <a:gd name="connsiteY4" fmla="*/ 655127 h 1480168"/>
                    <a:gd name="connsiteX5" fmla="*/ 688736 w 1210973"/>
                    <a:gd name="connsiteY5" fmla="*/ 426131 h 1480168"/>
                    <a:gd name="connsiteX6" fmla="*/ 961946 w 1210973"/>
                    <a:gd name="connsiteY6" fmla="*/ 47644 h 1480168"/>
                    <a:gd name="connsiteX7" fmla="*/ 1043002 w 1210973"/>
                    <a:gd name="connsiteY7" fmla="*/ 3160 h 1480168"/>
                    <a:gd name="connsiteX0" fmla="*/ 1003813 w 1210973"/>
                    <a:gd name="connsiteY0" fmla="*/ 88238 h 1480168"/>
                    <a:gd name="connsiteX1" fmla="*/ 1198751 w 1210973"/>
                    <a:gd name="connsiteY1" fmla="*/ 199104 h 1480168"/>
                    <a:gd name="connsiteX2" fmla="*/ 762318 w 1210973"/>
                    <a:gd name="connsiteY2" fmla="*/ 1322004 h 1480168"/>
                    <a:gd name="connsiteX3" fmla="*/ 54518 w 1210973"/>
                    <a:gd name="connsiteY3" fmla="*/ 1285053 h 1480168"/>
                    <a:gd name="connsiteX4" fmla="*/ 119438 w 1210973"/>
                    <a:gd name="connsiteY4" fmla="*/ 655127 h 1480168"/>
                    <a:gd name="connsiteX5" fmla="*/ 688736 w 1210973"/>
                    <a:gd name="connsiteY5" fmla="*/ 426131 h 1480168"/>
                    <a:gd name="connsiteX6" fmla="*/ 961946 w 1210973"/>
                    <a:gd name="connsiteY6" fmla="*/ 47644 h 1480168"/>
                    <a:gd name="connsiteX7" fmla="*/ 1043002 w 1210973"/>
                    <a:gd name="connsiteY7" fmla="*/ 3160 h 1480168"/>
                    <a:gd name="connsiteX0" fmla="*/ 1167099 w 1224025"/>
                    <a:gd name="connsiteY0" fmla="*/ 53068 h 1480168"/>
                    <a:gd name="connsiteX1" fmla="*/ 1198751 w 1224025"/>
                    <a:gd name="connsiteY1" fmla="*/ 199104 h 1480168"/>
                    <a:gd name="connsiteX2" fmla="*/ 762318 w 1224025"/>
                    <a:gd name="connsiteY2" fmla="*/ 1322004 h 1480168"/>
                    <a:gd name="connsiteX3" fmla="*/ 54518 w 1224025"/>
                    <a:gd name="connsiteY3" fmla="*/ 1285053 h 1480168"/>
                    <a:gd name="connsiteX4" fmla="*/ 119438 w 1224025"/>
                    <a:gd name="connsiteY4" fmla="*/ 655127 h 1480168"/>
                    <a:gd name="connsiteX5" fmla="*/ 688736 w 1224025"/>
                    <a:gd name="connsiteY5" fmla="*/ 426131 h 1480168"/>
                    <a:gd name="connsiteX6" fmla="*/ 961946 w 1224025"/>
                    <a:gd name="connsiteY6" fmla="*/ 47644 h 1480168"/>
                    <a:gd name="connsiteX7" fmla="*/ 1043002 w 1224025"/>
                    <a:gd name="connsiteY7" fmla="*/ 3160 h 1480168"/>
                    <a:gd name="connsiteX0" fmla="*/ 1167099 w 1208492"/>
                    <a:gd name="connsiteY0" fmla="*/ 53068 h 1480168"/>
                    <a:gd name="connsiteX1" fmla="*/ 1198751 w 1208492"/>
                    <a:gd name="connsiteY1" fmla="*/ 199104 h 1480168"/>
                    <a:gd name="connsiteX2" fmla="*/ 762318 w 1208492"/>
                    <a:gd name="connsiteY2" fmla="*/ 1322004 h 1480168"/>
                    <a:gd name="connsiteX3" fmla="*/ 54518 w 1208492"/>
                    <a:gd name="connsiteY3" fmla="*/ 1285053 h 1480168"/>
                    <a:gd name="connsiteX4" fmla="*/ 119438 w 1208492"/>
                    <a:gd name="connsiteY4" fmla="*/ 655127 h 1480168"/>
                    <a:gd name="connsiteX5" fmla="*/ 688736 w 1208492"/>
                    <a:gd name="connsiteY5" fmla="*/ 426131 h 1480168"/>
                    <a:gd name="connsiteX6" fmla="*/ 961946 w 1208492"/>
                    <a:gd name="connsiteY6" fmla="*/ 47644 h 1480168"/>
                    <a:gd name="connsiteX7" fmla="*/ 1043002 w 1208492"/>
                    <a:gd name="connsiteY7" fmla="*/ 3160 h 1480168"/>
                    <a:gd name="connsiteX0" fmla="*/ 1167099 w 1206568"/>
                    <a:gd name="connsiteY0" fmla="*/ 53068 h 1480168"/>
                    <a:gd name="connsiteX1" fmla="*/ 1198751 w 1206568"/>
                    <a:gd name="connsiteY1" fmla="*/ 199104 h 1480168"/>
                    <a:gd name="connsiteX2" fmla="*/ 762318 w 1206568"/>
                    <a:gd name="connsiteY2" fmla="*/ 1322004 h 1480168"/>
                    <a:gd name="connsiteX3" fmla="*/ 54518 w 1206568"/>
                    <a:gd name="connsiteY3" fmla="*/ 1285053 h 1480168"/>
                    <a:gd name="connsiteX4" fmla="*/ 119438 w 1206568"/>
                    <a:gd name="connsiteY4" fmla="*/ 655127 h 1480168"/>
                    <a:gd name="connsiteX5" fmla="*/ 688736 w 1206568"/>
                    <a:gd name="connsiteY5" fmla="*/ 426131 h 1480168"/>
                    <a:gd name="connsiteX6" fmla="*/ 961946 w 1206568"/>
                    <a:gd name="connsiteY6" fmla="*/ 47644 h 1480168"/>
                    <a:gd name="connsiteX7" fmla="*/ 1043002 w 1206568"/>
                    <a:gd name="connsiteY7" fmla="*/ 3160 h 1480168"/>
                    <a:gd name="connsiteX0" fmla="*/ 1159321 w 1198790"/>
                    <a:gd name="connsiteY0" fmla="*/ 53068 h 1482749"/>
                    <a:gd name="connsiteX1" fmla="*/ 1190973 w 1198790"/>
                    <a:gd name="connsiteY1" fmla="*/ 199104 h 1482749"/>
                    <a:gd name="connsiteX2" fmla="*/ 754540 w 1198790"/>
                    <a:gd name="connsiteY2" fmla="*/ 1322004 h 1482749"/>
                    <a:gd name="connsiteX3" fmla="*/ 46740 w 1198790"/>
                    <a:gd name="connsiteY3" fmla="*/ 1285053 h 1482749"/>
                    <a:gd name="connsiteX4" fmla="*/ 111660 w 1198790"/>
                    <a:gd name="connsiteY4" fmla="*/ 655127 h 1482749"/>
                    <a:gd name="connsiteX5" fmla="*/ 680958 w 1198790"/>
                    <a:gd name="connsiteY5" fmla="*/ 426131 h 1482749"/>
                    <a:gd name="connsiteX6" fmla="*/ 954168 w 1198790"/>
                    <a:gd name="connsiteY6" fmla="*/ 47644 h 1482749"/>
                    <a:gd name="connsiteX7" fmla="*/ 1035224 w 1198790"/>
                    <a:gd name="connsiteY7" fmla="*/ 3160 h 1482749"/>
                    <a:gd name="connsiteX0" fmla="*/ 1178654 w 1218123"/>
                    <a:gd name="connsiteY0" fmla="*/ 53068 h 1471763"/>
                    <a:gd name="connsiteX1" fmla="*/ 1210306 w 1218123"/>
                    <a:gd name="connsiteY1" fmla="*/ 199104 h 1471763"/>
                    <a:gd name="connsiteX2" fmla="*/ 773873 w 1218123"/>
                    <a:gd name="connsiteY2" fmla="*/ 1322004 h 1471763"/>
                    <a:gd name="connsiteX3" fmla="*/ 40952 w 1218123"/>
                    <a:gd name="connsiteY3" fmla="*/ 1247371 h 1471763"/>
                    <a:gd name="connsiteX4" fmla="*/ 130993 w 1218123"/>
                    <a:gd name="connsiteY4" fmla="*/ 655127 h 1471763"/>
                    <a:gd name="connsiteX5" fmla="*/ 700291 w 1218123"/>
                    <a:gd name="connsiteY5" fmla="*/ 426131 h 1471763"/>
                    <a:gd name="connsiteX6" fmla="*/ 973501 w 1218123"/>
                    <a:gd name="connsiteY6" fmla="*/ 47644 h 1471763"/>
                    <a:gd name="connsiteX7" fmla="*/ 1054557 w 1218123"/>
                    <a:gd name="connsiteY7" fmla="*/ 3160 h 1471763"/>
                    <a:gd name="connsiteX0" fmla="*/ 1166900 w 1206369"/>
                    <a:gd name="connsiteY0" fmla="*/ 53068 h 1475991"/>
                    <a:gd name="connsiteX1" fmla="*/ 1198552 w 1206369"/>
                    <a:gd name="connsiteY1" fmla="*/ 199104 h 1475991"/>
                    <a:gd name="connsiteX2" fmla="*/ 762119 w 1206369"/>
                    <a:gd name="connsiteY2" fmla="*/ 1322004 h 1475991"/>
                    <a:gd name="connsiteX3" fmla="*/ 44271 w 1206369"/>
                    <a:gd name="connsiteY3" fmla="*/ 1262444 h 1475991"/>
                    <a:gd name="connsiteX4" fmla="*/ 119239 w 1206369"/>
                    <a:gd name="connsiteY4" fmla="*/ 655127 h 1475991"/>
                    <a:gd name="connsiteX5" fmla="*/ 688537 w 1206369"/>
                    <a:gd name="connsiteY5" fmla="*/ 426131 h 1475991"/>
                    <a:gd name="connsiteX6" fmla="*/ 961747 w 1206369"/>
                    <a:gd name="connsiteY6" fmla="*/ 47644 h 1475991"/>
                    <a:gd name="connsiteX7" fmla="*/ 1042803 w 1206369"/>
                    <a:gd name="connsiteY7" fmla="*/ 3160 h 1475991"/>
                    <a:gd name="connsiteX0" fmla="*/ 1174688 w 1214157"/>
                    <a:gd name="connsiteY0" fmla="*/ 53068 h 1471078"/>
                    <a:gd name="connsiteX1" fmla="*/ 1206340 w 1214157"/>
                    <a:gd name="connsiteY1" fmla="*/ 199104 h 1471078"/>
                    <a:gd name="connsiteX2" fmla="*/ 769907 w 1214157"/>
                    <a:gd name="connsiteY2" fmla="*/ 1322004 h 1471078"/>
                    <a:gd name="connsiteX3" fmla="*/ 42010 w 1214157"/>
                    <a:gd name="connsiteY3" fmla="*/ 1244859 h 1471078"/>
                    <a:gd name="connsiteX4" fmla="*/ 127027 w 1214157"/>
                    <a:gd name="connsiteY4" fmla="*/ 655127 h 1471078"/>
                    <a:gd name="connsiteX5" fmla="*/ 696325 w 1214157"/>
                    <a:gd name="connsiteY5" fmla="*/ 426131 h 1471078"/>
                    <a:gd name="connsiteX6" fmla="*/ 969535 w 1214157"/>
                    <a:gd name="connsiteY6" fmla="*/ 47644 h 1471078"/>
                    <a:gd name="connsiteX7" fmla="*/ 1050591 w 1214157"/>
                    <a:gd name="connsiteY7" fmla="*/ 3160 h 1471078"/>
                    <a:gd name="connsiteX0" fmla="*/ 1166900 w 1206369"/>
                    <a:gd name="connsiteY0" fmla="*/ 53068 h 1475991"/>
                    <a:gd name="connsiteX1" fmla="*/ 1198552 w 1206369"/>
                    <a:gd name="connsiteY1" fmla="*/ 199104 h 1475991"/>
                    <a:gd name="connsiteX2" fmla="*/ 762119 w 1206369"/>
                    <a:gd name="connsiteY2" fmla="*/ 1322004 h 1475991"/>
                    <a:gd name="connsiteX3" fmla="*/ 44271 w 1206369"/>
                    <a:gd name="connsiteY3" fmla="*/ 1262444 h 1475991"/>
                    <a:gd name="connsiteX4" fmla="*/ 119239 w 1206369"/>
                    <a:gd name="connsiteY4" fmla="*/ 655127 h 1475991"/>
                    <a:gd name="connsiteX5" fmla="*/ 688537 w 1206369"/>
                    <a:gd name="connsiteY5" fmla="*/ 426131 h 1475991"/>
                    <a:gd name="connsiteX6" fmla="*/ 961747 w 1206369"/>
                    <a:gd name="connsiteY6" fmla="*/ 47644 h 1475991"/>
                    <a:gd name="connsiteX7" fmla="*/ 1042803 w 1206369"/>
                    <a:gd name="connsiteY7" fmla="*/ 3160 h 1475991"/>
                    <a:gd name="connsiteX0" fmla="*/ 1181405 w 1220874"/>
                    <a:gd name="connsiteY0" fmla="*/ 53068 h 1476603"/>
                    <a:gd name="connsiteX1" fmla="*/ 1213057 w 1220874"/>
                    <a:gd name="connsiteY1" fmla="*/ 199104 h 1476603"/>
                    <a:gd name="connsiteX2" fmla="*/ 776624 w 1220874"/>
                    <a:gd name="connsiteY2" fmla="*/ 1322004 h 1476603"/>
                    <a:gd name="connsiteX3" fmla="*/ 58776 w 1220874"/>
                    <a:gd name="connsiteY3" fmla="*/ 1262444 h 1476603"/>
                    <a:gd name="connsiteX4" fmla="*/ 133744 w 1220874"/>
                    <a:gd name="connsiteY4" fmla="*/ 655127 h 1476603"/>
                    <a:gd name="connsiteX5" fmla="*/ 703042 w 1220874"/>
                    <a:gd name="connsiteY5" fmla="*/ 426131 h 1476603"/>
                    <a:gd name="connsiteX6" fmla="*/ 976252 w 1220874"/>
                    <a:gd name="connsiteY6" fmla="*/ 47644 h 1476603"/>
                    <a:gd name="connsiteX7" fmla="*/ 1057308 w 1220874"/>
                    <a:gd name="connsiteY7" fmla="*/ 3160 h 1476603"/>
                    <a:gd name="connsiteX0" fmla="*/ 1175826 w 1215295"/>
                    <a:gd name="connsiteY0" fmla="*/ 53068 h 1478460"/>
                    <a:gd name="connsiteX1" fmla="*/ 1207478 w 1215295"/>
                    <a:gd name="connsiteY1" fmla="*/ 199104 h 1478460"/>
                    <a:gd name="connsiteX2" fmla="*/ 771045 w 1215295"/>
                    <a:gd name="connsiteY2" fmla="*/ 1322004 h 1478460"/>
                    <a:gd name="connsiteX3" fmla="*/ 53197 w 1215295"/>
                    <a:gd name="connsiteY3" fmla="*/ 1262444 h 1478460"/>
                    <a:gd name="connsiteX4" fmla="*/ 128165 w 1215295"/>
                    <a:gd name="connsiteY4" fmla="*/ 655127 h 1478460"/>
                    <a:gd name="connsiteX5" fmla="*/ 697463 w 1215295"/>
                    <a:gd name="connsiteY5" fmla="*/ 426131 h 1478460"/>
                    <a:gd name="connsiteX6" fmla="*/ 970673 w 1215295"/>
                    <a:gd name="connsiteY6" fmla="*/ 47644 h 1478460"/>
                    <a:gd name="connsiteX7" fmla="*/ 1051729 w 1215295"/>
                    <a:gd name="connsiteY7" fmla="*/ 3160 h 1478460"/>
                    <a:gd name="connsiteX0" fmla="*/ 1173037 w 1212506"/>
                    <a:gd name="connsiteY0" fmla="*/ 53068 h 1494815"/>
                    <a:gd name="connsiteX1" fmla="*/ 1204689 w 1212506"/>
                    <a:gd name="connsiteY1" fmla="*/ 199104 h 1494815"/>
                    <a:gd name="connsiteX2" fmla="*/ 745647 w 1212506"/>
                    <a:gd name="connsiteY2" fmla="*/ 1349637 h 1494815"/>
                    <a:gd name="connsiteX3" fmla="*/ 50408 w 1212506"/>
                    <a:gd name="connsiteY3" fmla="*/ 1262444 h 1494815"/>
                    <a:gd name="connsiteX4" fmla="*/ 125376 w 1212506"/>
                    <a:gd name="connsiteY4" fmla="*/ 655127 h 1494815"/>
                    <a:gd name="connsiteX5" fmla="*/ 694674 w 1212506"/>
                    <a:gd name="connsiteY5" fmla="*/ 426131 h 1494815"/>
                    <a:gd name="connsiteX6" fmla="*/ 967884 w 1212506"/>
                    <a:gd name="connsiteY6" fmla="*/ 47644 h 1494815"/>
                    <a:gd name="connsiteX7" fmla="*/ 1048940 w 1212506"/>
                    <a:gd name="connsiteY7" fmla="*/ 3160 h 1494815"/>
                    <a:gd name="connsiteX0" fmla="*/ 1173037 w 1212506"/>
                    <a:gd name="connsiteY0" fmla="*/ 53068 h 1480301"/>
                    <a:gd name="connsiteX1" fmla="*/ 1204689 w 1212506"/>
                    <a:gd name="connsiteY1" fmla="*/ 199104 h 1480301"/>
                    <a:gd name="connsiteX2" fmla="*/ 745647 w 1212506"/>
                    <a:gd name="connsiteY2" fmla="*/ 1349637 h 1480301"/>
                    <a:gd name="connsiteX3" fmla="*/ 50408 w 1212506"/>
                    <a:gd name="connsiteY3" fmla="*/ 1262444 h 1480301"/>
                    <a:gd name="connsiteX4" fmla="*/ 125376 w 1212506"/>
                    <a:gd name="connsiteY4" fmla="*/ 655127 h 1480301"/>
                    <a:gd name="connsiteX5" fmla="*/ 694674 w 1212506"/>
                    <a:gd name="connsiteY5" fmla="*/ 426131 h 1480301"/>
                    <a:gd name="connsiteX6" fmla="*/ 967884 w 1212506"/>
                    <a:gd name="connsiteY6" fmla="*/ 47644 h 1480301"/>
                    <a:gd name="connsiteX7" fmla="*/ 1048940 w 1212506"/>
                    <a:gd name="connsiteY7" fmla="*/ 3160 h 1480301"/>
                    <a:gd name="connsiteX0" fmla="*/ 1156304 w 1195773"/>
                    <a:gd name="connsiteY0" fmla="*/ 53068 h 1485455"/>
                    <a:gd name="connsiteX1" fmla="*/ 1187956 w 1195773"/>
                    <a:gd name="connsiteY1" fmla="*/ 199104 h 1485455"/>
                    <a:gd name="connsiteX2" fmla="*/ 728914 w 1195773"/>
                    <a:gd name="connsiteY2" fmla="*/ 1349637 h 1485455"/>
                    <a:gd name="connsiteX3" fmla="*/ 33675 w 1195773"/>
                    <a:gd name="connsiteY3" fmla="*/ 1262444 h 1485455"/>
                    <a:gd name="connsiteX4" fmla="*/ 108643 w 1195773"/>
                    <a:gd name="connsiteY4" fmla="*/ 655127 h 1485455"/>
                    <a:gd name="connsiteX5" fmla="*/ 677941 w 1195773"/>
                    <a:gd name="connsiteY5" fmla="*/ 426131 h 1485455"/>
                    <a:gd name="connsiteX6" fmla="*/ 951151 w 1195773"/>
                    <a:gd name="connsiteY6" fmla="*/ 47644 h 1485455"/>
                    <a:gd name="connsiteX7" fmla="*/ 1032207 w 1195773"/>
                    <a:gd name="connsiteY7" fmla="*/ 3160 h 1485455"/>
                    <a:gd name="connsiteX0" fmla="*/ 1173408 w 1212877"/>
                    <a:gd name="connsiteY0" fmla="*/ 53068 h 1474458"/>
                    <a:gd name="connsiteX1" fmla="*/ 1205060 w 1212877"/>
                    <a:gd name="connsiteY1" fmla="*/ 199104 h 1474458"/>
                    <a:gd name="connsiteX2" fmla="*/ 751042 w 1212877"/>
                    <a:gd name="connsiteY2" fmla="*/ 1342101 h 1474458"/>
                    <a:gd name="connsiteX3" fmla="*/ 50779 w 1212877"/>
                    <a:gd name="connsiteY3" fmla="*/ 1262444 h 1474458"/>
                    <a:gd name="connsiteX4" fmla="*/ 125747 w 1212877"/>
                    <a:gd name="connsiteY4" fmla="*/ 655127 h 1474458"/>
                    <a:gd name="connsiteX5" fmla="*/ 695045 w 1212877"/>
                    <a:gd name="connsiteY5" fmla="*/ 426131 h 1474458"/>
                    <a:gd name="connsiteX6" fmla="*/ 968255 w 1212877"/>
                    <a:gd name="connsiteY6" fmla="*/ 47644 h 1474458"/>
                    <a:gd name="connsiteX7" fmla="*/ 1049311 w 1212877"/>
                    <a:gd name="connsiteY7" fmla="*/ 3160 h 1474458"/>
                    <a:gd name="connsiteX0" fmla="*/ 1165599 w 1205068"/>
                    <a:gd name="connsiteY0" fmla="*/ 53068 h 1482149"/>
                    <a:gd name="connsiteX1" fmla="*/ 1197251 w 1205068"/>
                    <a:gd name="connsiteY1" fmla="*/ 199104 h 1482149"/>
                    <a:gd name="connsiteX2" fmla="*/ 743233 w 1205068"/>
                    <a:gd name="connsiteY2" fmla="*/ 1342101 h 1482149"/>
                    <a:gd name="connsiteX3" fmla="*/ 42970 w 1205068"/>
                    <a:gd name="connsiteY3" fmla="*/ 1262444 h 1482149"/>
                    <a:gd name="connsiteX4" fmla="*/ 117938 w 1205068"/>
                    <a:gd name="connsiteY4" fmla="*/ 655127 h 1482149"/>
                    <a:gd name="connsiteX5" fmla="*/ 687236 w 1205068"/>
                    <a:gd name="connsiteY5" fmla="*/ 426131 h 1482149"/>
                    <a:gd name="connsiteX6" fmla="*/ 960446 w 1205068"/>
                    <a:gd name="connsiteY6" fmla="*/ 47644 h 1482149"/>
                    <a:gd name="connsiteX7" fmla="*/ 1041502 w 1205068"/>
                    <a:gd name="connsiteY7" fmla="*/ 3160 h 1482149"/>
                    <a:gd name="connsiteX0" fmla="*/ 1177353 w 1216822"/>
                    <a:gd name="connsiteY0" fmla="*/ 53068 h 1479293"/>
                    <a:gd name="connsiteX1" fmla="*/ 1209005 w 1216822"/>
                    <a:gd name="connsiteY1" fmla="*/ 199104 h 1479293"/>
                    <a:gd name="connsiteX2" fmla="*/ 754987 w 1216822"/>
                    <a:gd name="connsiteY2" fmla="*/ 1342101 h 1479293"/>
                    <a:gd name="connsiteX3" fmla="*/ 39652 w 1216822"/>
                    <a:gd name="connsiteY3" fmla="*/ 1252396 h 1479293"/>
                    <a:gd name="connsiteX4" fmla="*/ 129692 w 1216822"/>
                    <a:gd name="connsiteY4" fmla="*/ 655127 h 1479293"/>
                    <a:gd name="connsiteX5" fmla="*/ 698990 w 1216822"/>
                    <a:gd name="connsiteY5" fmla="*/ 426131 h 1479293"/>
                    <a:gd name="connsiteX6" fmla="*/ 972200 w 1216822"/>
                    <a:gd name="connsiteY6" fmla="*/ 47644 h 1479293"/>
                    <a:gd name="connsiteX7" fmla="*/ 1053256 w 1216822"/>
                    <a:gd name="connsiteY7" fmla="*/ 3160 h 1479293"/>
                    <a:gd name="connsiteX0" fmla="*/ 1177353 w 1216822"/>
                    <a:gd name="connsiteY0" fmla="*/ 53068 h 1479293"/>
                    <a:gd name="connsiteX1" fmla="*/ 1209005 w 1216822"/>
                    <a:gd name="connsiteY1" fmla="*/ 199104 h 1479293"/>
                    <a:gd name="connsiteX2" fmla="*/ 754987 w 1216822"/>
                    <a:gd name="connsiteY2" fmla="*/ 1342101 h 1479293"/>
                    <a:gd name="connsiteX3" fmla="*/ 39652 w 1216822"/>
                    <a:gd name="connsiteY3" fmla="*/ 1252396 h 1479293"/>
                    <a:gd name="connsiteX4" fmla="*/ 129692 w 1216822"/>
                    <a:gd name="connsiteY4" fmla="*/ 655127 h 1479293"/>
                    <a:gd name="connsiteX5" fmla="*/ 698990 w 1216822"/>
                    <a:gd name="connsiteY5" fmla="*/ 426131 h 1479293"/>
                    <a:gd name="connsiteX6" fmla="*/ 972200 w 1216822"/>
                    <a:gd name="connsiteY6" fmla="*/ 47644 h 1479293"/>
                    <a:gd name="connsiteX7" fmla="*/ 1053256 w 1216822"/>
                    <a:gd name="connsiteY7" fmla="*/ 3160 h 1479293"/>
                    <a:gd name="connsiteX0" fmla="*/ 1177353 w 1216822"/>
                    <a:gd name="connsiteY0" fmla="*/ 53068 h 1479293"/>
                    <a:gd name="connsiteX1" fmla="*/ 1209005 w 1216822"/>
                    <a:gd name="connsiteY1" fmla="*/ 199104 h 1479293"/>
                    <a:gd name="connsiteX2" fmla="*/ 754987 w 1216822"/>
                    <a:gd name="connsiteY2" fmla="*/ 1342101 h 1479293"/>
                    <a:gd name="connsiteX3" fmla="*/ 39652 w 1216822"/>
                    <a:gd name="connsiteY3" fmla="*/ 1252396 h 1479293"/>
                    <a:gd name="connsiteX4" fmla="*/ 129692 w 1216822"/>
                    <a:gd name="connsiteY4" fmla="*/ 655127 h 1479293"/>
                    <a:gd name="connsiteX5" fmla="*/ 698990 w 1216822"/>
                    <a:gd name="connsiteY5" fmla="*/ 426131 h 1479293"/>
                    <a:gd name="connsiteX6" fmla="*/ 972200 w 1216822"/>
                    <a:gd name="connsiteY6" fmla="*/ 47644 h 1479293"/>
                    <a:gd name="connsiteX7" fmla="*/ 1053256 w 1216822"/>
                    <a:gd name="connsiteY7" fmla="*/ 3160 h 1479293"/>
                    <a:gd name="connsiteX8" fmla="*/ 1177353 w 1216822"/>
                    <a:gd name="connsiteY8" fmla="*/ 53068 h 1479293"/>
                    <a:gd name="connsiteX0" fmla="*/ 1177353 w 1216822"/>
                    <a:gd name="connsiteY0" fmla="*/ 53068 h 1479293"/>
                    <a:gd name="connsiteX1" fmla="*/ 1209005 w 1216822"/>
                    <a:gd name="connsiteY1" fmla="*/ 199104 h 1479293"/>
                    <a:gd name="connsiteX2" fmla="*/ 754987 w 1216822"/>
                    <a:gd name="connsiteY2" fmla="*/ 1342101 h 1479293"/>
                    <a:gd name="connsiteX3" fmla="*/ 39652 w 1216822"/>
                    <a:gd name="connsiteY3" fmla="*/ 1252396 h 1479293"/>
                    <a:gd name="connsiteX4" fmla="*/ 129692 w 1216822"/>
                    <a:gd name="connsiteY4" fmla="*/ 655127 h 1479293"/>
                    <a:gd name="connsiteX5" fmla="*/ 698990 w 1216822"/>
                    <a:gd name="connsiteY5" fmla="*/ 426131 h 1479293"/>
                    <a:gd name="connsiteX6" fmla="*/ 972200 w 1216822"/>
                    <a:gd name="connsiteY6" fmla="*/ 47644 h 1479293"/>
                    <a:gd name="connsiteX7" fmla="*/ 1053256 w 1216822"/>
                    <a:gd name="connsiteY7" fmla="*/ 3160 h 1479293"/>
                    <a:gd name="connsiteX8" fmla="*/ 1177353 w 1216822"/>
                    <a:gd name="connsiteY8" fmla="*/ 53068 h 1479293"/>
                    <a:gd name="connsiteX0" fmla="*/ 1177353 w 1216822"/>
                    <a:gd name="connsiteY0" fmla="*/ 53068 h 1479293"/>
                    <a:gd name="connsiteX1" fmla="*/ 1209005 w 1216822"/>
                    <a:gd name="connsiteY1" fmla="*/ 199104 h 1479293"/>
                    <a:gd name="connsiteX2" fmla="*/ 754987 w 1216822"/>
                    <a:gd name="connsiteY2" fmla="*/ 1342101 h 1479293"/>
                    <a:gd name="connsiteX3" fmla="*/ 39652 w 1216822"/>
                    <a:gd name="connsiteY3" fmla="*/ 1252396 h 1479293"/>
                    <a:gd name="connsiteX4" fmla="*/ 129692 w 1216822"/>
                    <a:gd name="connsiteY4" fmla="*/ 655127 h 1479293"/>
                    <a:gd name="connsiteX5" fmla="*/ 698990 w 1216822"/>
                    <a:gd name="connsiteY5" fmla="*/ 426131 h 1479293"/>
                    <a:gd name="connsiteX6" fmla="*/ 972200 w 1216822"/>
                    <a:gd name="connsiteY6" fmla="*/ 47644 h 1479293"/>
                    <a:gd name="connsiteX7" fmla="*/ 1053256 w 1216822"/>
                    <a:gd name="connsiteY7" fmla="*/ 3160 h 1479293"/>
                    <a:gd name="connsiteX8" fmla="*/ 1177353 w 1216822"/>
                    <a:gd name="connsiteY8" fmla="*/ 53068 h 1479293"/>
                    <a:gd name="connsiteX0" fmla="*/ 1177353 w 1216822"/>
                    <a:gd name="connsiteY0" fmla="*/ 96032 h 1522257"/>
                    <a:gd name="connsiteX1" fmla="*/ 1209005 w 1216822"/>
                    <a:gd name="connsiteY1" fmla="*/ 242068 h 1522257"/>
                    <a:gd name="connsiteX2" fmla="*/ 754987 w 1216822"/>
                    <a:gd name="connsiteY2" fmla="*/ 1385065 h 1522257"/>
                    <a:gd name="connsiteX3" fmla="*/ 39652 w 1216822"/>
                    <a:gd name="connsiteY3" fmla="*/ 1295360 h 1522257"/>
                    <a:gd name="connsiteX4" fmla="*/ 129692 w 1216822"/>
                    <a:gd name="connsiteY4" fmla="*/ 698091 h 1522257"/>
                    <a:gd name="connsiteX5" fmla="*/ 698990 w 1216822"/>
                    <a:gd name="connsiteY5" fmla="*/ 469095 h 1522257"/>
                    <a:gd name="connsiteX6" fmla="*/ 972200 w 1216822"/>
                    <a:gd name="connsiteY6" fmla="*/ 90608 h 1522257"/>
                    <a:gd name="connsiteX7" fmla="*/ 1053256 w 1216822"/>
                    <a:gd name="connsiteY7" fmla="*/ 46124 h 1522257"/>
                    <a:gd name="connsiteX8" fmla="*/ 1177353 w 1216822"/>
                    <a:gd name="connsiteY8" fmla="*/ 96032 h 1522257"/>
                    <a:gd name="connsiteX0" fmla="*/ 1177353 w 1216822"/>
                    <a:gd name="connsiteY0" fmla="*/ 53068 h 1479293"/>
                    <a:gd name="connsiteX1" fmla="*/ 1209005 w 1216822"/>
                    <a:gd name="connsiteY1" fmla="*/ 199104 h 1479293"/>
                    <a:gd name="connsiteX2" fmla="*/ 754987 w 1216822"/>
                    <a:gd name="connsiteY2" fmla="*/ 1342101 h 1479293"/>
                    <a:gd name="connsiteX3" fmla="*/ 39652 w 1216822"/>
                    <a:gd name="connsiteY3" fmla="*/ 1252396 h 1479293"/>
                    <a:gd name="connsiteX4" fmla="*/ 129692 w 1216822"/>
                    <a:gd name="connsiteY4" fmla="*/ 655127 h 1479293"/>
                    <a:gd name="connsiteX5" fmla="*/ 698990 w 1216822"/>
                    <a:gd name="connsiteY5" fmla="*/ 426131 h 1479293"/>
                    <a:gd name="connsiteX6" fmla="*/ 972200 w 1216822"/>
                    <a:gd name="connsiteY6" fmla="*/ 47644 h 1479293"/>
                    <a:gd name="connsiteX7" fmla="*/ 1053256 w 1216822"/>
                    <a:gd name="connsiteY7" fmla="*/ 3160 h 1479293"/>
                    <a:gd name="connsiteX8" fmla="*/ 1177353 w 1216822"/>
                    <a:gd name="connsiteY8" fmla="*/ 53068 h 1479293"/>
                    <a:gd name="connsiteX0" fmla="*/ 1177353 w 1216822"/>
                    <a:gd name="connsiteY0" fmla="*/ 53068 h 1479293"/>
                    <a:gd name="connsiteX1" fmla="*/ 1209005 w 1216822"/>
                    <a:gd name="connsiteY1" fmla="*/ 199104 h 1479293"/>
                    <a:gd name="connsiteX2" fmla="*/ 754987 w 1216822"/>
                    <a:gd name="connsiteY2" fmla="*/ 1342101 h 1479293"/>
                    <a:gd name="connsiteX3" fmla="*/ 39652 w 1216822"/>
                    <a:gd name="connsiteY3" fmla="*/ 1252396 h 1479293"/>
                    <a:gd name="connsiteX4" fmla="*/ 129692 w 1216822"/>
                    <a:gd name="connsiteY4" fmla="*/ 655127 h 1479293"/>
                    <a:gd name="connsiteX5" fmla="*/ 698990 w 1216822"/>
                    <a:gd name="connsiteY5" fmla="*/ 426131 h 1479293"/>
                    <a:gd name="connsiteX6" fmla="*/ 972200 w 1216822"/>
                    <a:gd name="connsiteY6" fmla="*/ 47644 h 1479293"/>
                    <a:gd name="connsiteX7" fmla="*/ 1053256 w 1216822"/>
                    <a:gd name="connsiteY7" fmla="*/ 3160 h 1479293"/>
                    <a:gd name="connsiteX8" fmla="*/ 1177353 w 1216822"/>
                    <a:gd name="connsiteY8" fmla="*/ 53068 h 1479293"/>
                    <a:gd name="connsiteX0" fmla="*/ 1177353 w 1216822"/>
                    <a:gd name="connsiteY0" fmla="*/ 78565 h 1504790"/>
                    <a:gd name="connsiteX1" fmla="*/ 1209005 w 1216822"/>
                    <a:gd name="connsiteY1" fmla="*/ 224601 h 1504790"/>
                    <a:gd name="connsiteX2" fmla="*/ 754987 w 1216822"/>
                    <a:gd name="connsiteY2" fmla="*/ 1367598 h 1504790"/>
                    <a:gd name="connsiteX3" fmla="*/ 39652 w 1216822"/>
                    <a:gd name="connsiteY3" fmla="*/ 1277893 h 1504790"/>
                    <a:gd name="connsiteX4" fmla="*/ 129692 w 1216822"/>
                    <a:gd name="connsiteY4" fmla="*/ 680624 h 1504790"/>
                    <a:gd name="connsiteX5" fmla="*/ 698990 w 1216822"/>
                    <a:gd name="connsiteY5" fmla="*/ 451628 h 1504790"/>
                    <a:gd name="connsiteX6" fmla="*/ 972200 w 1216822"/>
                    <a:gd name="connsiteY6" fmla="*/ 73141 h 1504790"/>
                    <a:gd name="connsiteX7" fmla="*/ 1053256 w 1216822"/>
                    <a:gd name="connsiteY7" fmla="*/ 28657 h 1504790"/>
                    <a:gd name="connsiteX8" fmla="*/ 1177353 w 1216822"/>
                    <a:gd name="connsiteY8" fmla="*/ 78565 h 1504790"/>
                    <a:gd name="connsiteX0" fmla="*/ 1177353 w 1216822"/>
                    <a:gd name="connsiteY0" fmla="*/ 53068 h 1479293"/>
                    <a:gd name="connsiteX1" fmla="*/ 1209005 w 1216822"/>
                    <a:gd name="connsiteY1" fmla="*/ 199104 h 1479293"/>
                    <a:gd name="connsiteX2" fmla="*/ 754987 w 1216822"/>
                    <a:gd name="connsiteY2" fmla="*/ 1342101 h 1479293"/>
                    <a:gd name="connsiteX3" fmla="*/ 39652 w 1216822"/>
                    <a:gd name="connsiteY3" fmla="*/ 1252396 h 1479293"/>
                    <a:gd name="connsiteX4" fmla="*/ 129692 w 1216822"/>
                    <a:gd name="connsiteY4" fmla="*/ 655127 h 1479293"/>
                    <a:gd name="connsiteX5" fmla="*/ 698990 w 1216822"/>
                    <a:gd name="connsiteY5" fmla="*/ 426131 h 1479293"/>
                    <a:gd name="connsiteX6" fmla="*/ 972200 w 1216822"/>
                    <a:gd name="connsiteY6" fmla="*/ 47644 h 1479293"/>
                    <a:gd name="connsiteX7" fmla="*/ 1053256 w 1216822"/>
                    <a:gd name="connsiteY7" fmla="*/ 3160 h 1479293"/>
                    <a:gd name="connsiteX8" fmla="*/ 1177353 w 1216822"/>
                    <a:gd name="connsiteY8" fmla="*/ 53068 h 1479293"/>
                    <a:gd name="connsiteX0" fmla="*/ 1177353 w 1216822"/>
                    <a:gd name="connsiteY0" fmla="*/ 53068 h 1479293"/>
                    <a:gd name="connsiteX1" fmla="*/ 1209005 w 1216822"/>
                    <a:gd name="connsiteY1" fmla="*/ 199104 h 1479293"/>
                    <a:gd name="connsiteX2" fmla="*/ 754987 w 1216822"/>
                    <a:gd name="connsiteY2" fmla="*/ 1342101 h 1479293"/>
                    <a:gd name="connsiteX3" fmla="*/ 39652 w 1216822"/>
                    <a:gd name="connsiteY3" fmla="*/ 1252396 h 1479293"/>
                    <a:gd name="connsiteX4" fmla="*/ 129692 w 1216822"/>
                    <a:gd name="connsiteY4" fmla="*/ 655127 h 1479293"/>
                    <a:gd name="connsiteX5" fmla="*/ 698990 w 1216822"/>
                    <a:gd name="connsiteY5" fmla="*/ 426131 h 1479293"/>
                    <a:gd name="connsiteX6" fmla="*/ 972200 w 1216822"/>
                    <a:gd name="connsiteY6" fmla="*/ 47644 h 1479293"/>
                    <a:gd name="connsiteX7" fmla="*/ 1053256 w 1216822"/>
                    <a:gd name="connsiteY7" fmla="*/ 3160 h 1479293"/>
                    <a:gd name="connsiteX8" fmla="*/ 1177353 w 1216822"/>
                    <a:gd name="connsiteY8" fmla="*/ 53068 h 1479293"/>
                    <a:gd name="connsiteX0" fmla="*/ 1247691 w 1247691"/>
                    <a:gd name="connsiteY0" fmla="*/ 0 h 1491539"/>
                    <a:gd name="connsiteX1" fmla="*/ 1209005 w 1247691"/>
                    <a:gd name="connsiteY1" fmla="*/ 211350 h 1491539"/>
                    <a:gd name="connsiteX2" fmla="*/ 754987 w 1247691"/>
                    <a:gd name="connsiteY2" fmla="*/ 1354347 h 1491539"/>
                    <a:gd name="connsiteX3" fmla="*/ 39652 w 1247691"/>
                    <a:gd name="connsiteY3" fmla="*/ 1264642 h 1491539"/>
                    <a:gd name="connsiteX4" fmla="*/ 129692 w 1247691"/>
                    <a:gd name="connsiteY4" fmla="*/ 667373 h 1491539"/>
                    <a:gd name="connsiteX5" fmla="*/ 698990 w 1247691"/>
                    <a:gd name="connsiteY5" fmla="*/ 438377 h 1491539"/>
                    <a:gd name="connsiteX6" fmla="*/ 972200 w 1247691"/>
                    <a:gd name="connsiteY6" fmla="*/ 59890 h 1491539"/>
                    <a:gd name="connsiteX7" fmla="*/ 1053256 w 1247691"/>
                    <a:gd name="connsiteY7" fmla="*/ 15406 h 1491539"/>
                    <a:gd name="connsiteX8" fmla="*/ 1247691 w 1247691"/>
                    <a:gd name="connsiteY8" fmla="*/ 0 h 1491539"/>
                    <a:gd name="connsiteX0" fmla="*/ 1348175 w 1348175"/>
                    <a:gd name="connsiteY0" fmla="*/ 151040 h 1479293"/>
                    <a:gd name="connsiteX1" fmla="*/ 1209005 w 1348175"/>
                    <a:gd name="connsiteY1" fmla="*/ 199104 h 1479293"/>
                    <a:gd name="connsiteX2" fmla="*/ 754987 w 1348175"/>
                    <a:gd name="connsiteY2" fmla="*/ 1342101 h 1479293"/>
                    <a:gd name="connsiteX3" fmla="*/ 39652 w 1348175"/>
                    <a:gd name="connsiteY3" fmla="*/ 1252396 h 1479293"/>
                    <a:gd name="connsiteX4" fmla="*/ 129692 w 1348175"/>
                    <a:gd name="connsiteY4" fmla="*/ 655127 h 1479293"/>
                    <a:gd name="connsiteX5" fmla="*/ 698990 w 1348175"/>
                    <a:gd name="connsiteY5" fmla="*/ 426131 h 1479293"/>
                    <a:gd name="connsiteX6" fmla="*/ 972200 w 1348175"/>
                    <a:gd name="connsiteY6" fmla="*/ 47644 h 1479293"/>
                    <a:gd name="connsiteX7" fmla="*/ 1053256 w 1348175"/>
                    <a:gd name="connsiteY7" fmla="*/ 3160 h 1479293"/>
                    <a:gd name="connsiteX8" fmla="*/ 1348175 w 1348175"/>
                    <a:gd name="connsiteY8" fmla="*/ 151040 h 1479293"/>
                    <a:gd name="connsiteX0" fmla="*/ 1036676 w 1211850"/>
                    <a:gd name="connsiteY0" fmla="*/ 0 h 1569414"/>
                    <a:gd name="connsiteX1" fmla="*/ 1209005 w 1211850"/>
                    <a:gd name="connsiteY1" fmla="*/ 289225 h 1569414"/>
                    <a:gd name="connsiteX2" fmla="*/ 754987 w 1211850"/>
                    <a:gd name="connsiteY2" fmla="*/ 1432222 h 1569414"/>
                    <a:gd name="connsiteX3" fmla="*/ 39652 w 1211850"/>
                    <a:gd name="connsiteY3" fmla="*/ 1342517 h 1569414"/>
                    <a:gd name="connsiteX4" fmla="*/ 129692 w 1211850"/>
                    <a:gd name="connsiteY4" fmla="*/ 745248 h 1569414"/>
                    <a:gd name="connsiteX5" fmla="*/ 698990 w 1211850"/>
                    <a:gd name="connsiteY5" fmla="*/ 516252 h 1569414"/>
                    <a:gd name="connsiteX6" fmla="*/ 972200 w 1211850"/>
                    <a:gd name="connsiteY6" fmla="*/ 137765 h 1569414"/>
                    <a:gd name="connsiteX7" fmla="*/ 1053256 w 1211850"/>
                    <a:gd name="connsiteY7" fmla="*/ 93281 h 1569414"/>
                    <a:gd name="connsiteX8" fmla="*/ 1036676 w 1211850"/>
                    <a:gd name="connsiteY8" fmla="*/ 0 h 1569414"/>
                    <a:gd name="connsiteX0" fmla="*/ 1036676 w 1211850"/>
                    <a:gd name="connsiteY0" fmla="*/ 0 h 1569414"/>
                    <a:gd name="connsiteX1" fmla="*/ 1209005 w 1211850"/>
                    <a:gd name="connsiteY1" fmla="*/ 289225 h 1569414"/>
                    <a:gd name="connsiteX2" fmla="*/ 754987 w 1211850"/>
                    <a:gd name="connsiteY2" fmla="*/ 1432222 h 1569414"/>
                    <a:gd name="connsiteX3" fmla="*/ 39652 w 1211850"/>
                    <a:gd name="connsiteY3" fmla="*/ 1342517 h 1569414"/>
                    <a:gd name="connsiteX4" fmla="*/ 129692 w 1211850"/>
                    <a:gd name="connsiteY4" fmla="*/ 745248 h 1569414"/>
                    <a:gd name="connsiteX5" fmla="*/ 698990 w 1211850"/>
                    <a:gd name="connsiteY5" fmla="*/ 516252 h 1569414"/>
                    <a:gd name="connsiteX6" fmla="*/ 972200 w 1211850"/>
                    <a:gd name="connsiteY6" fmla="*/ 137765 h 1569414"/>
                    <a:gd name="connsiteX7" fmla="*/ 1053256 w 1211850"/>
                    <a:gd name="connsiteY7" fmla="*/ 93281 h 1569414"/>
                    <a:gd name="connsiteX8" fmla="*/ 1036676 w 1211850"/>
                    <a:gd name="connsiteY8" fmla="*/ 0 h 1569414"/>
                    <a:gd name="connsiteX0" fmla="*/ 1036676 w 1211850"/>
                    <a:gd name="connsiteY0" fmla="*/ 35672 h 1605086"/>
                    <a:gd name="connsiteX1" fmla="*/ 1209005 w 1211850"/>
                    <a:gd name="connsiteY1" fmla="*/ 324897 h 1605086"/>
                    <a:gd name="connsiteX2" fmla="*/ 754987 w 1211850"/>
                    <a:gd name="connsiteY2" fmla="*/ 1467894 h 1605086"/>
                    <a:gd name="connsiteX3" fmla="*/ 39652 w 1211850"/>
                    <a:gd name="connsiteY3" fmla="*/ 1378189 h 1605086"/>
                    <a:gd name="connsiteX4" fmla="*/ 129692 w 1211850"/>
                    <a:gd name="connsiteY4" fmla="*/ 780920 h 1605086"/>
                    <a:gd name="connsiteX5" fmla="*/ 698990 w 1211850"/>
                    <a:gd name="connsiteY5" fmla="*/ 551924 h 1605086"/>
                    <a:gd name="connsiteX6" fmla="*/ 972200 w 1211850"/>
                    <a:gd name="connsiteY6" fmla="*/ 173437 h 1605086"/>
                    <a:gd name="connsiteX7" fmla="*/ 1053256 w 1211850"/>
                    <a:gd name="connsiteY7" fmla="*/ 128953 h 1605086"/>
                    <a:gd name="connsiteX8" fmla="*/ 1036676 w 1211850"/>
                    <a:gd name="connsiteY8" fmla="*/ 35672 h 1605086"/>
                    <a:gd name="connsiteX0" fmla="*/ 765370 w 1210281"/>
                    <a:gd name="connsiteY0" fmla="*/ 38778 h 1583072"/>
                    <a:gd name="connsiteX1" fmla="*/ 1209005 w 1210281"/>
                    <a:gd name="connsiteY1" fmla="*/ 302883 h 1583072"/>
                    <a:gd name="connsiteX2" fmla="*/ 754987 w 1210281"/>
                    <a:gd name="connsiteY2" fmla="*/ 1445880 h 1583072"/>
                    <a:gd name="connsiteX3" fmla="*/ 39652 w 1210281"/>
                    <a:gd name="connsiteY3" fmla="*/ 1356175 h 1583072"/>
                    <a:gd name="connsiteX4" fmla="*/ 129692 w 1210281"/>
                    <a:gd name="connsiteY4" fmla="*/ 758906 h 1583072"/>
                    <a:gd name="connsiteX5" fmla="*/ 698990 w 1210281"/>
                    <a:gd name="connsiteY5" fmla="*/ 529910 h 1583072"/>
                    <a:gd name="connsiteX6" fmla="*/ 972200 w 1210281"/>
                    <a:gd name="connsiteY6" fmla="*/ 151423 h 1583072"/>
                    <a:gd name="connsiteX7" fmla="*/ 1053256 w 1210281"/>
                    <a:gd name="connsiteY7" fmla="*/ 106939 h 1583072"/>
                    <a:gd name="connsiteX8" fmla="*/ 765370 w 1210281"/>
                    <a:gd name="connsiteY8" fmla="*/ 38778 h 1583072"/>
                    <a:gd name="connsiteX0" fmla="*/ 765370 w 1210281"/>
                    <a:gd name="connsiteY0" fmla="*/ 0 h 1544294"/>
                    <a:gd name="connsiteX1" fmla="*/ 1209005 w 1210281"/>
                    <a:gd name="connsiteY1" fmla="*/ 264105 h 1544294"/>
                    <a:gd name="connsiteX2" fmla="*/ 754987 w 1210281"/>
                    <a:gd name="connsiteY2" fmla="*/ 1407102 h 1544294"/>
                    <a:gd name="connsiteX3" fmla="*/ 39652 w 1210281"/>
                    <a:gd name="connsiteY3" fmla="*/ 1317397 h 1544294"/>
                    <a:gd name="connsiteX4" fmla="*/ 129692 w 1210281"/>
                    <a:gd name="connsiteY4" fmla="*/ 720128 h 1544294"/>
                    <a:gd name="connsiteX5" fmla="*/ 698990 w 1210281"/>
                    <a:gd name="connsiteY5" fmla="*/ 491132 h 1544294"/>
                    <a:gd name="connsiteX6" fmla="*/ 972200 w 1210281"/>
                    <a:gd name="connsiteY6" fmla="*/ 112645 h 1544294"/>
                    <a:gd name="connsiteX7" fmla="*/ 1053256 w 1210281"/>
                    <a:gd name="connsiteY7" fmla="*/ 68161 h 1544294"/>
                    <a:gd name="connsiteX8" fmla="*/ 765370 w 1210281"/>
                    <a:gd name="connsiteY8" fmla="*/ 0 h 1544294"/>
                    <a:gd name="connsiteX0" fmla="*/ 767882 w 1210288"/>
                    <a:gd name="connsiteY0" fmla="*/ 0 h 1617144"/>
                    <a:gd name="connsiteX1" fmla="*/ 1209005 w 1210288"/>
                    <a:gd name="connsiteY1" fmla="*/ 336955 h 1617144"/>
                    <a:gd name="connsiteX2" fmla="*/ 754987 w 1210288"/>
                    <a:gd name="connsiteY2" fmla="*/ 1479952 h 1617144"/>
                    <a:gd name="connsiteX3" fmla="*/ 39652 w 1210288"/>
                    <a:gd name="connsiteY3" fmla="*/ 1390247 h 1617144"/>
                    <a:gd name="connsiteX4" fmla="*/ 129692 w 1210288"/>
                    <a:gd name="connsiteY4" fmla="*/ 792978 h 1617144"/>
                    <a:gd name="connsiteX5" fmla="*/ 698990 w 1210288"/>
                    <a:gd name="connsiteY5" fmla="*/ 563982 h 1617144"/>
                    <a:gd name="connsiteX6" fmla="*/ 972200 w 1210288"/>
                    <a:gd name="connsiteY6" fmla="*/ 185495 h 1617144"/>
                    <a:gd name="connsiteX7" fmla="*/ 1053256 w 1210288"/>
                    <a:gd name="connsiteY7" fmla="*/ 141011 h 1617144"/>
                    <a:gd name="connsiteX8" fmla="*/ 767882 w 1210288"/>
                    <a:gd name="connsiteY8" fmla="*/ 0 h 1617144"/>
                    <a:gd name="connsiteX0" fmla="*/ 1174841 w 1216586"/>
                    <a:gd name="connsiteY0" fmla="*/ 50555 h 1479293"/>
                    <a:gd name="connsiteX1" fmla="*/ 1209005 w 1216586"/>
                    <a:gd name="connsiteY1" fmla="*/ 199104 h 1479293"/>
                    <a:gd name="connsiteX2" fmla="*/ 754987 w 1216586"/>
                    <a:gd name="connsiteY2" fmla="*/ 1342101 h 1479293"/>
                    <a:gd name="connsiteX3" fmla="*/ 39652 w 1216586"/>
                    <a:gd name="connsiteY3" fmla="*/ 1252396 h 1479293"/>
                    <a:gd name="connsiteX4" fmla="*/ 129692 w 1216586"/>
                    <a:gd name="connsiteY4" fmla="*/ 655127 h 1479293"/>
                    <a:gd name="connsiteX5" fmla="*/ 698990 w 1216586"/>
                    <a:gd name="connsiteY5" fmla="*/ 426131 h 1479293"/>
                    <a:gd name="connsiteX6" fmla="*/ 972200 w 1216586"/>
                    <a:gd name="connsiteY6" fmla="*/ 47644 h 1479293"/>
                    <a:gd name="connsiteX7" fmla="*/ 1053256 w 1216586"/>
                    <a:gd name="connsiteY7" fmla="*/ 3160 h 1479293"/>
                    <a:gd name="connsiteX8" fmla="*/ 1174841 w 1216586"/>
                    <a:gd name="connsiteY8" fmla="*/ 50555 h 1479293"/>
                    <a:gd name="connsiteX0" fmla="*/ 1174841 w 1216586"/>
                    <a:gd name="connsiteY0" fmla="*/ 50555 h 1479293"/>
                    <a:gd name="connsiteX1" fmla="*/ 1209005 w 1216586"/>
                    <a:gd name="connsiteY1" fmla="*/ 199104 h 1479293"/>
                    <a:gd name="connsiteX2" fmla="*/ 754987 w 1216586"/>
                    <a:gd name="connsiteY2" fmla="*/ 1342101 h 1479293"/>
                    <a:gd name="connsiteX3" fmla="*/ 39652 w 1216586"/>
                    <a:gd name="connsiteY3" fmla="*/ 1252396 h 1479293"/>
                    <a:gd name="connsiteX4" fmla="*/ 129692 w 1216586"/>
                    <a:gd name="connsiteY4" fmla="*/ 655127 h 1479293"/>
                    <a:gd name="connsiteX5" fmla="*/ 698990 w 1216586"/>
                    <a:gd name="connsiteY5" fmla="*/ 426131 h 1479293"/>
                    <a:gd name="connsiteX6" fmla="*/ 972200 w 1216586"/>
                    <a:gd name="connsiteY6" fmla="*/ 47644 h 1479293"/>
                    <a:gd name="connsiteX7" fmla="*/ 1053256 w 1216586"/>
                    <a:gd name="connsiteY7" fmla="*/ 3160 h 1479293"/>
                    <a:gd name="connsiteX8" fmla="*/ 1174841 w 1216586"/>
                    <a:gd name="connsiteY8" fmla="*/ 50555 h 1479293"/>
                    <a:gd name="connsiteX0" fmla="*/ 1174841 w 1216586"/>
                    <a:gd name="connsiteY0" fmla="*/ 50555 h 1479293"/>
                    <a:gd name="connsiteX1" fmla="*/ 1209005 w 1216586"/>
                    <a:gd name="connsiteY1" fmla="*/ 199104 h 1479293"/>
                    <a:gd name="connsiteX2" fmla="*/ 754987 w 1216586"/>
                    <a:gd name="connsiteY2" fmla="*/ 1342101 h 1479293"/>
                    <a:gd name="connsiteX3" fmla="*/ 39652 w 1216586"/>
                    <a:gd name="connsiteY3" fmla="*/ 1252396 h 1479293"/>
                    <a:gd name="connsiteX4" fmla="*/ 129692 w 1216586"/>
                    <a:gd name="connsiteY4" fmla="*/ 655127 h 1479293"/>
                    <a:gd name="connsiteX5" fmla="*/ 698990 w 1216586"/>
                    <a:gd name="connsiteY5" fmla="*/ 426131 h 1479293"/>
                    <a:gd name="connsiteX6" fmla="*/ 972200 w 1216586"/>
                    <a:gd name="connsiteY6" fmla="*/ 47644 h 1479293"/>
                    <a:gd name="connsiteX7" fmla="*/ 1053256 w 1216586"/>
                    <a:gd name="connsiteY7" fmla="*/ 3160 h 1479293"/>
                    <a:gd name="connsiteX8" fmla="*/ 1174841 w 1216586"/>
                    <a:gd name="connsiteY8" fmla="*/ 50555 h 1479293"/>
                    <a:gd name="connsiteX0" fmla="*/ 1174841 w 1216586"/>
                    <a:gd name="connsiteY0" fmla="*/ 54703 h 1483441"/>
                    <a:gd name="connsiteX1" fmla="*/ 1209005 w 1216586"/>
                    <a:gd name="connsiteY1" fmla="*/ 203252 h 1483441"/>
                    <a:gd name="connsiteX2" fmla="*/ 754987 w 1216586"/>
                    <a:gd name="connsiteY2" fmla="*/ 1346249 h 1483441"/>
                    <a:gd name="connsiteX3" fmla="*/ 39652 w 1216586"/>
                    <a:gd name="connsiteY3" fmla="*/ 1256544 h 1483441"/>
                    <a:gd name="connsiteX4" fmla="*/ 129692 w 1216586"/>
                    <a:gd name="connsiteY4" fmla="*/ 659275 h 1483441"/>
                    <a:gd name="connsiteX5" fmla="*/ 698990 w 1216586"/>
                    <a:gd name="connsiteY5" fmla="*/ 430279 h 1483441"/>
                    <a:gd name="connsiteX6" fmla="*/ 972200 w 1216586"/>
                    <a:gd name="connsiteY6" fmla="*/ 51792 h 1483441"/>
                    <a:gd name="connsiteX7" fmla="*/ 1053256 w 1216586"/>
                    <a:gd name="connsiteY7" fmla="*/ 7308 h 1483441"/>
                    <a:gd name="connsiteX8" fmla="*/ 1174841 w 1216586"/>
                    <a:gd name="connsiteY8" fmla="*/ 54703 h 1483441"/>
                    <a:gd name="connsiteX0" fmla="*/ 1174841 w 1216586"/>
                    <a:gd name="connsiteY0" fmla="*/ 52722 h 1481460"/>
                    <a:gd name="connsiteX1" fmla="*/ 1209005 w 1216586"/>
                    <a:gd name="connsiteY1" fmla="*/ 201271 h 1481460"/>
                    <a:gd name="connsiteX2" fmla="*/ 754987 w 1216586"/>
                    <a:gd name="connsiteY2" fmla="*/ 1344268 h 1481460"/>
                    <a:gd name="connsiteX3" fmla="*/ 39652 w 1216586"/>
                    <a:gd name="connsiteY3" fmla="*/ 1254563 h 1481460"/>
                    <a:gd name="connsiteX4" fmla="*/ 129692 w 1216586"/>
                    <a:gd name="connsiteY4" fmla="*/ 657294 h 1481460"/>
                    <a:gd name="connsiteX5" fmla="*/ 698990 w 1216586"/>
                    <a:gd name="connsiteY5" fmla="*/ 428298 h 1481460"/>
                    <a:gd name="connsiteX6" fmla="*/ 972200 w 1216586"/>
                    <a:gd name="connsiteY6" fmla="*/ 49811 h 1481460"/>
                    <a:gd name="connsiteX7" fmla="*/ 1053256 w 1216586"/>
                    <a:gd name="connsiteY7" fmla="*/ 5327 h 1481460"/>
                    <a:gd name="connsiteX8" fmla="*/ 1174841 w 1216586"/>
                    <a:gd name="connsiteY8" fmla="*/ 52722 h 1481460"/>
                    <a:gd name="connsiteX0" fmla="*/ 1053256 w 1218209"/>
                    <a:gd name="connsiteY0" fmla="*/ 3160 h 1479293"/>
                    <a:gd name="connsiteX1" fmla="*/ 1209005 w 1218209"/>
                    <a:gd name="connsiteY1" fmla="*/ 199104 h 1479293"/>
                    <a:gd name="connsiteX2" fmla="*/ 754987 w 1218209"/>
                    <a:gd name="connsiteY2" fmla="*/ 1342101 h 1479293"/>
                    <a:gd name="connsiteX3" fmla="*/ 39652 w 1218209"/>
                    <a:gd name="connsiteY3" fmla="*/ 1252396 h 1479293"/>
                    <a:gd name="connsiteX4" fmla="*/ 129692 w 1218209"/>
                    <a:gd name="connsiteY4" fmla="*/ 655127 h 1479293"/>
                    <a:gd name="connsiteX5" fmla="*/ 698990 w 1218209"/>
                    <a:gd name="connsiteY5" fmla="*/ 426131 h 1479293"/>
                    <a:gd name="connsiteX6" fmla="*/ 972200 w 1218209"/>
                    <a:gd name="connsiteY6" fmla="*/ 47644 h 1479293"/>
                    <a:gd name="connsiteX7" fmla="*/ 1053256 w 1218209"/>
                    <a:gd name="connsiteY7" fmla="*/ 3160 h 1479293"/>
                    <a:gd name="connsiteX0" fmla="*/ 1053256 w 1217414"/>
                    <a:gd name="connsiteY0" fmla="*/ 3160 h 1479293"/>
                    <a:gd name="connsiteX1" fmla="*/ 1209005 w 1217414"/>
                    <a:gd name="connsiteY1" fmla="*/ 199104 h 1479293"/>
                    <a:gd name="connsiteX2" fmla="*/ 754987 w 1217414"/>
                    <a:gd name="connsiteY2" fmla="*/ 1342101 h 1479293"/>
                    <a:gd name="connsiteX3" fmla="*/ 39652 w 1217414"/>
                    <a:gd name="connsiteY3" fmla="*/ 1252396 h 1479293"/>
                    <a:gd name="connsiteX4" fmla="*/ 129692 w 1217414"/>
                    <a:gd name="connsiteY4" fmla="*/ 655127 h 1479293"/>
                    <a:gd name="connsiteX5" fmla="*/ 698990 w 1217414"/>
                    <a:gd name="connsiteY5" fmla="*/ 426131 h 1479293"/>
                    <a:gd name="connsiteX6" fmla="*/ 972200 w 1217414"/>
                    <a:gd name="connsiteY6" fmla="*/ 47644 h 1479293"/>
                    <a:gd name="connsiteX7" fmla="*/ 1053256 w 1217414"/>
                    <a:gd name="connsiteY7" fmla="*/ 3160 h 1479293"/>
                    <a:gd name="connsiteX0" fmla="*/ 1053256 w 1217414"/>
                    <a:gd name="connsiteY0" fmla="*/ 250 h 1488944"/>
                    <a:gd name="connsiteX1" fmla="*/ 1209005 w 1217414"/>
                    <a:gd name="connsiteY1" fmla="*/ 208755 h 1488944"/>
                    <a:gd name="connsiteX2" fmla="*/ 754987 w 1217414"/>
                    <a:gd name="connsiteY2" fmla="*/ 1351752 h 1488944"/>
                    <a:gd name="connsiteX3" fmla="*/ 39652 w 1217414"/>
                    <a:gd name="connsiteY3" fmla="*/ 1262047 h 1488944"/>
                    <a:gd name="connsiteX4" fmla="*/ 129692 w 1217414"/>
                    <a:gd name="connsiteY4" fmla="*/ 664778 h 1488944"/>
                    <a:gd name="connsiteX5" fmla="*/ 698990 w 1217414"/>
                    <a:gd name="connsiteY5" fmla="*/ 435782 h 1488944"/>
                    <a:gd name="connsiteX6" fmla="*/ 972200 w 1217414"/>
                    <a:gd name="connsiteY6" fmla="*/ 57295 h 1488944"/>
                    <a:gd name="connsiteX7" fmla="*/ 1053256 w 1217414"/>
                    <a:gd name="connsiteY7" fmla="*/ 250 h 1488944"/>
                    <a:gd name="connsiteX0" fmla="*/ 1209005 w 1300445"/>
                    <a:gd name="connsiteY0" fmla="*/ 208755 h 1488944"/>
                    <a:gd name="connsiteX1" fmla="*/ 754987 w 1300445"/>
                    <a:gd name="connsiteY1" fmla="*/ 1351752 h 1488944"/>
                    <a:gd name="connsiteX2" fmla="*/ 39652 w 1300445"/>
                    <a:gd name="connsiteY2" fmla="*/ 1262047 h 1488944"/>
                    <a:gd name="connsiteX3" fmla="*/ 129692 w 1300445"/>
                    <a:gd name="connsiteY3" fmla="*/ 664778 h 1488944"/>
                    <a:gd name="connsiteX4" fmla="*/ 698990 w 1300445"/>
                    <a:gd name="connsiteY4" fmla="*/ 435782 h 1488944"/>
                    <a:gd name="connsiteX5" fmla="*/ 972200 w 1300445"/>
                    <a:gd name="connsiteY5" fmla="*/ 57295 h 1488944"/>
                    <a:gd name="connsiteX6" fmla="*/ 1053256 w 1300445"/>
                    <a:gd name="connsiteY6" fmla="*/ 250 h 1488944"/>
                    <a:gd name="connsiteX7" fmla="*/ 1300445 w 1300445"/>
                    <a:gd name="connsiteY7" fmla="*/ 300195 h 1488944"/>
                    <a:gd name="connsiteX0" fmla="*/ 1209005 w 1209005"/>
                    <a:gd name="connsiteY0" fmla="*/ 293218 h 1573407"/>
                    <a:gd name="connsiteX1" fmla="*/ 754987 w 1209005"/>
                    <a:gd name="connsiteY1" fmla="*/ 1436215 h 1573407"/>
                    <a:gd name="connsiteX2" fmla="*/ 39652 w 1209005"/>
                    <a:gd name="connsiteY2" fmla="*/ 1346510 h 1573407"/>
                    <a:gd name="connsiteX3" fmla="*/ 129692 w 1209005"/>
                    <a:gd name="connsiteY3" fmla="*/ 749241 h 1573407"/>
                    <a:gd name="connsiteX4" fmla="*/ 698990 w 1209005"/>
                    <a:gd name="connsiteY4" fmla="*/ 520245 h 1573407"/>
                    <a:gd name="connsiteX5" fmla="*/ 972200 w 1209005"/>
                    <a:gd name="connsiteY5" fmla="*/ 141758 h 1573407"/>
                    <a:gd name="connsiteX6" fmla="*/ 1053256 w 1209005"/>
                    <a:gd name="connsiteY6" fmla="*/ 84713 h 1573407"/>
                    <a:gd name="connsiteX7" fmla="*/ 1172329 w 1209005"/>
                    <a:gd name="connsiteY7" fmla="*/ 143498 h 1573407"/>
                    <a:gd name="connsiteX0" fmla="*/ 1209005 w 1209005"/>
                    <a:gd name="connsiteY0" fmla="*/ 208756 h 1488945"/>
                    <a:gd name="connsiteX1" fmla="*/ 754987 w 1209005"/>
                    <a:gd name="connsiteY1" fmla="*/ 1351753 h 1488945"/>
                    <a:gd name="connsiteX2" fmla="*/ 39652 w 1209005"/>
                    <a:gd name="connsiteY2" fmla="*/ 1262048 h 1488945"/>
                    <a:gd name="connsiteX3" fmla="*/ 129692 w 1209005"/>
                    <a:gd name="connsiteY3" fmla="*/ 664779 h 1488945"/>
                    <a:gd name="connsiteX4" fmla="*/ 698990 w 1209005"/>
                    <a:gd name="connsiteY4" fmla="*/ 435783 h 1488945"/>
                    <a:gd name="connsiteX5" fmla="*/ 972200 w 1209005"/>
                    <a:gd name="connsiteY5" fmla="*/ 57296 h 1488945"/>
                    <a:gd name="connsiteX6" fmla="*/ 1053256 w 1209005"/>
                    <a:gd name="connsiteY6" fmla="*/ 251 h 1488945"/>
                    <a:gd name="connsiteX7" fmla="*/ 1172329 w 1209005"/>
                    <a:gd name="connsiteY7" fmla="*/ 59036 h 1488945"/>
                    <a:gd name="connsiteX0" fmla="*/ 1209005 w 1209005"/>
                    <a:gd name="connsiteY0" fmla="*/ 208756 h 1488945"/>
                    <a:gd name="connsiteX1" fmla="*/ 754987 w 1209005"/>
                    <a:gd name="connsiteY1" fmla="*/ 1351753 h 1488945"/>
                    <a:gd name="connsiteX2" fmla="*/ 39652 w 1209005"/>
                    <a:gd name="connsiteY2" fmla="*/ 1262048 h 1488945"/>
                    <a:gd name="connsiteX3" fmla="*/ 129692 w 1209005"/>
                    <a:gd name="connsiteY3" fmla="*/ 664779 h 1488945"/>
                    <a:gd name="connsiteX4" fmla="*/ 698990 w 1209005"/>
                    <a:gd name="connsiteY4" fmla="*/ 435783 h 1488945"/>
                    <a:gd name="connsiteX5" fmla="*/ 972200 w 1209005"/>
                    <a:gd name="connsiteY5" fmla="*/ 57296 h 1488945"/>
                    <a:gd name="connsiteX6" fmla="*/ 1053256 w 1209005"/>
                    <a:gd name="connsiteY6" fmla="*/ 251 h 1488945"/>
                    <a:gd name="connsiteX7" fmla="*/ 1174841 w 1209005"/>
                    <a:gd name="connsiteY7" fmla="*/ 59036 h 1488945"/>
                    <a:gd name="connsiteX0" fmla="*/ 1209005 w 1209005"/>
                    <a:gd name="connsiteY0" fmla="*/ 208756 h 1488945"/>
                    <a:gd name="connsiteX1" fmla="*/ 754987 w 1209005"/>
                    <a:gd name="connsiteY1" fmla="*/ 1351753 h 1488945"/>
                    <a:gd name="connsiteX2" fmla="*/ 39652 w 1209005"/>
                    <a:gd name="connsiteY2" fmla="*/ 1262048 h 1488945"/>
                    <a:gd name="connsiteX3" fmla="*/ 129692 w 1209005"/>
                    <a:gd name="connsiteY3" fmla="*/ 664779 h 1488945"/>
                    <a:gd name="connsiteX4" fmla="*/ 698990 w 1209005"/>
                    <a:gd name="connsiteY4" fmla="*/ 435783 h 1488945"/>
                    <a:gd name="connsiteX5" fmla="*/ 972200 w 1209005"/>
                    <a:gd name="connsiteY5" fmla="*/ 57296 h 1488945"/>
                    <a:gd name="connsiteX6" fmla="*/ 1053256 w 1209005"/>
                    <a:gd name="connsiteY6" fmla="*/ 251 h 1488945"/>
                    <a:gd name="connsiteX7" fmla="*/ 1174841 w 1209005"/>
                    <a:gd name="connsiteY7" fmla="*/ 59036 h 1488945"/>
                    <a:gd name="connsiteX0" fmla="*/ 1209005 w 1209005"/>
                    <a:gd name="connsiteY0" fmla="*/ 204535 h 1484724"/>
                    <a:gd name="connsiteX1" fmla="*/ 754987 w 1209005"/>
                    <a:gd name="connsiteY1" fmla="*/ 1347532 h 1484724"/>
                    <a:gd name="connsiteX2" fmla="*/ 39652 w 1209005"/>
                    <a:gd name="connsiteY2" fmla="*/ 1257827 h 1484724"/>
                    <a:gd name="connsiteX3" fmla="*/ 129692 w 1209005"/>
                    <a:gd name="connsiteY3" fmla="*/ 660558 h 1484724"/>
                    <a:gd name="connsiteX4" fmla="*/ 698990 w 1209005"/>
                    <a:gd name="connsiteY4" fmla="*/ 431562 h 1484724"/>
                    <a:gd name="connsiteX5" fmla="*/ 972200 w 1209005"/>
                    <a:gd name="connsiteY5" fmla="*/ 53075 h 1484724"/>
                    <a:gd name="connsiteX6" fmla="*/ 1058280 w 1209005"/>
                    <a:gd name="connsiteY6" fmla="*/ 1055 h 1484724"/>
                    <a:gd name="connsiteX7" fmla="*/ 1174841 w 1209005"/>
                    <a:gd name="connsiteY7" fmla="*/ 54815 h 1484724"/>
                    <a:gd name="connsiteX0" fmla="*/ 1209005 w 1209005"/>
                    <a:gd name="connsiteY0" fmla="*/ 204535 h 1484724"/>
                    <a:gd name="connsiteX1" fmla="*/ 754987 w 1209005"/>
                    <a:gd name="connsiteY1" fmla="*/ 1347532 h 1484724"/>
                    <a:gd name="connsiteX2" fmla="*/ 39652 w 1209005"/>
                    <a:gd name="connsiteY2" fmla="*/ 1257827 h 1484724"/>
                    <a:gd name="connsiteX3" fmla="*/ 129692 w 1209005"/>
                    <a:gd name="connsiteY3" fmla="*/ 660558 h 1484724"/>
                    <a:gd name="connsiteX4" fmla="*/ 698990 w 1209005"/>
                    <a:gd name="connsiteY4" fmla="*/ 431562 h 1484724"/>
                    <a:gd name="connsiteX5" fmla="*/ 972200 w 1209005"/>
                    <a:gd name="connsiteY5" fmla="*/ 53075 h 1484724"/>
                    <a:gd name="connsiteX6" fmla="*/ 1058280 w 1209005"/>
                    <a:gd name="connsiteY6" fmla="*/ 1055 h 1484724"/>
                    <a:gd name="connsiteX7" fmla="*/ 1174841 w 1209005"/>
                    <a:gd name="connsiteY7" fmla="*/ 54815 h 1484724"/>
                    <a:gd name="connsiteX8" fmla="*/ 1209005 w 1209005"/>
                    <a:gd name="connsiteY8" fmla="*/ 204535 h 1484724"/>
                    <a:gd name="connsiteX0" fmla="*/ 1209005 w 1219650"/>
                    <a:gd name="connsiteY0" fmla="*/ 204535 h 1484724"/>
                    <a:gd name="connsiteX1" fmla="*/ 754987 w 1219650"/>
                    <a:gd name="connsiteY1" fmla="*/ 1347532 h 1484724"/>
                    <a:gd name="connsiteX2" fmla="*/ 39652 w 1219650"/>
                    <a:gd name="connsiteY2" fmla="*/ 1257827 h 1484724"/>
                    <a:gd name="connsiteX3" fmla="*/ 129692 w 1219650"/>
                    <a:gd name="connsiteY3" fmla="*/ 660558 h 1484724"/>
                    <a:gd name="connsiteX4" fmla="*/ 698990 w 1219650"/>
                    <a:gd name="connsiteY4" fmla="*/ 431562 h 1484724"/>
                    <a:gd name="connsiteX5" fmla="*/ 972200 w 1219650"/>
                    <a:gd name="connsiteY5" fmla="*/ 53075 h 1484724"/>
                    <a:gd name="connsiteX6" fmla="*/ 1058280 w 1219650"/>
                    <a:gd name="connsiteY6" fmla="*/ 1055 h 1484724"/>
                    <a:gd name="connsiteX7" fmla="*/ 1174841 w 1219650"/>
                    <a:gd name="connsiteY7" fmla="*/ 54815 h 1484724"/>
                    <a:gd name="connsiteX8" fmla="*/ 1209005 w 1219650"/>
                    <a:gd name="connsiteY8" fmla="*/ 204535 h 1484724"/>
                    <a:gd name="connsiteX0" fmla="*/ 1209005 w 1221321"/>
                    <a:gd name="connsiteY0" fmla="*/ 204535 h 1484724"/>
                    <a:gd name="connsiteX1" fmla="*/ 754987 w 1221321"/>
                    <a:gd name="connsiteY1" fmla="*/ 1347532 h 1484724"/>
                    <a:gd name="connsiteX2" fmla="*/ 39652 w 1221321"/>
                    <a:gd name="connsiteY2" fmla="*/ 1257827 h 1484724"/>
                    <a:gd name="connsiteX3" fmla="*/ 129692 w 1221321"/>
                    <a:gd name="connsiteY3" fmla="*/ 660558 h 1484724"/>
                    <a:gd name="connsiteX4" fmla="*/ 698990 w 1221321"/>
                    <a:gd name="connsiteY4" fmla="*/ 431562 h 1484724"/>
                    <a:gd name="connsiteX5" fmla="*/ 972200 w 1221321"/>
                    <a:gd name="connsiteY5" fmla="*/ 53075 h 1484724"/>
                    <a:gd name="connsiteX6" fmla="*/ 1058280 w 1221321"/>
                    <a:gd name="connsiteY6" fmla="*/ 1055 h 1484724"/>
                    <a:gd name="connsiteX7" fmla="*/ 1174841 w 1221321"/>
                    <a:gd name="connsiteY7" fmla="*/ 54815 h 1484724"/>
                    <a:gd name="connsiteX8" fmla="*/ 1209005 w 1221321"/>
                    <a:gd name="connsiteY8" fmla="*/ 204535 h 1484724"/>
                    <a:gd name="connsiteX0" fmla="*/ 1209005 w 1221321"/>
                    <a:gd name="connsiteY0" fmla="*/ 204535 h 1484724"/>
                    <a:gd name="connsiteX1" fmla="*/ 754987 w 1221321"/>
                    <a:gd name="connsiteY1" fmla="*/ 1347532 h 1484724"/>
                    <a:gd name="connsiteX2" fmla="*/ 39652 w 1221321"/>
                    <a:gd name="connsiteY2" fmla="*/ 1257827 h 1484724"/>
                    <a:gd name="connsiteX3" fmla="*/ 129692 w 1221321"/>
                    <a:gd name="connsiteY3" fmla="*/ 660558 h 1484724"/>
                    <a:gd name="connsiteX4" fmla="*/ 698990 w 1221321"/>
                    <a:gd name="connsiteY4" fmla="*/ 431562 h 1484724"/>
                    <a:gd name="connsiteX5" fmla="*/ 972200 w 1221321"/>
                    <a:gd name="connsiteY5" fmla="*/ 53075 h 1484724"/>
                    <a:gd name="connsiteX6" fmla="*/ 1058280 w 1221321"/>
                    <a:gd name="connsiteY6" fmla="*/ 1055 h 1484724"/>
                    <a:gd name="connsiteX7" fmla="*/ 1174841 w 1221321"/>
                    <a:gd name="connsiteY7" fmla="*/ 54815 h 1484724"/>
                    <a:gd name="connsiteX8" fmla="*/ 1209005 w 1221321"/>
                    <a:gd name="connsiteY8" fmla="*/ 204535 h 1484724"/>
                    <a:gd name="connsiteX0" fmla="*/ 1209005 w 1221321"/>
                    <a:gd name="connsiteY0" fmla="*/ 204535 h 1484724"/>
                    <a:gd name="connsiteX1" fmla="*/ 754987 w 1221321"/>
                    <a:gd name="connsiteY1" fmla="*/ 1347532 h 1484724"/>
                    <a:gd name="connsiteX2" fmla="*/ 39652 w 1221321"/>
                    <a:gd name="connsiteY2" fmla="*/ 1257827 h 1484724"/>
                    <a:gd name="connsiteX3" fmla="*/ 129692 w 1221321"/>
                    <a:gd name="connsiteY3" fmla="*/ 660558 h 1484724"/>
                    <a:gd name="connsiteX4" fmla="*/ 698990 w 1221321"/>
                    <a:gd name="connsiteY4" fmla="*/ 431562 h 1484724"/>
                    <a:gd name="connsiteX5" fmla="*/ 972200 w 1221321"/>
                    <a:gd name="connsiteY5" fmla="*/ 53075 h 1484724"/>
                    <a:gd name="connsiteX6" fmla="*/ 1058280 w 1221321"/>
                    <a:gd name="connsiteY6" fmla="*/ 1055 h 1484724"/>
                    <a:gd name="connsiteX7" fmla="*/ 1174841 w 1221321"/>
                    <a:gd name="connsiteY7" fmla="*/ 54815 h 1484724"/>
                    <a:gd name="connsiteX8" fmla="*/ 1209005 w 1221321"/>
                    <a:gd name="connsiteY8" fmla="*/ 204535 h 1484724"/>
                    <a:gd name="connsiteX0" fmla="*/ 1209005 w 1217081"/>
                    <a:gd name="connsiteY0" fmla="*/ 204535 h 1484724"/>
                    <a:gd name="connsiteX1" fmla="*/ 754987 w 1217081"/>
                    <a:gd name="connsiteY1" fmla="*/ 1347532 h 1484724"/>
                    <a:gd name="connsiteX2" fmla="*/ 39652 w 1217081"/>
                    <a:gd name="connsiteY2" fmla="*/ 1257827 h 1484724"/>
                    <a:gd name="connsiteX3" fmla="*/ 129692 w 1217081"/>
                    <a:gd name="connsiteY3" fmla="*/ 660558 h 1484724"/>
                    <a:gd name="connsiteX4" fmla="*/ 698990 w 1217081"/>
                    <a:gd name="connsiteY4" fmla="*/ 431562 h 1484724"/>
                    <a:gd name="connsiteX5" fmla="*/ 972200 w 1217081"/>
                    <a:gd name="connsiteY5" fmla="*/ 53075 h 1484724"/>
                    <a:gd name="connsiteX6" fmla="*/ 1058280 w 1217081"/>
                    <a:gd name="connsiteY6" fmla="*/ 1055 h 1484724"/>
                    <a:gd name="connsiteX7" fmla="*/ 1174841 w 1217081"/>
                    <a:gd name="connsiteY7" fmla="*/ 54815 h 1484724"/>
                    <a:gd name="connsiteX8" fmla="*/ 1209005 w 1217081"/>
                    <a:gd name="connsiteY8" fmla="*/ 204535 h 1484724"/>
                    <a:gd name="connsiteX0" fmla="*/ 1209005 w 1220251"/>
                    <a:gd name="connsiteY0" fmla="*/ 204535 h 1484724"/>
                    <a:gd name="connsiteX1" fmla="*/ 754987 w 1220251"/>
                    <a:gd name="connsiteY1" fmla="*/ 1347532 h 1484724"/>
                    <a:gd name="connsiteX2" fmla="*/ 39652 w 1220251"/>
                    <a:gd name="connsiteY2" fmla="*/ 1257827 h 1484724"/>
                    <a:gd name="connsiteX3" fmla="*/ 129692 w 1220251"/>
                    <a:gd name="connsiteY3" fmla="*/ 660558 h 1484724"/>
                    <a:gd name="connsiteX4" fmla="*/ 698990 w 1220251"/>
                    <a:gd name="connsiteY4" fmla="*/ 431562 h 1484724"/>
                    <a:gd name="connsiteX5" fmla="*/ 972200 w 1220251"/>
                    <a:gd name="connsiteY5" fmla="*/ 53075 h 1484724"/>
                    <a:gd name="connsiteX6" fmla="*/ 1058280 w 1220251"/>
                    <a:gd name="connsiteY6" fmla="*/ 1055 h 1484724"/>
                    <a:gd name="connsiteX7" fmla="*/ 1174841 w 1220251"/>
                    <a:gd name="connsiteY7" fmla="*/ 54815 h 1484724"/>
                    <a:gd name="connsiteX8" fmla="*/ 1209005 w 1220251"/>
                    <a:gd name="connsiteY8" fmla="*/ 204535 h 1484724"/>
                    <a:gd name="connsiteX0" fmla="*/ 1209005 w 1218130"/>
                    <a:gd name="connsiteY0" fmla="*/ 204535 h 1484724"/>
                    <a:gd name="connsiteX1" fmla="*/ 754987 w 1218130"/>
                    <a:gd name="connsiteY1" fmla="*/ 1347532 h 1484724"/>
                    <a:gd name="connsiteX2" fmla="*/ 39652 w 1218130"/>
                    <a:gd name="connsiteY2" fmla="*/ 1257827 h 1484724"/>
                    <a:gd name="connsiteX3" fmla="*/ 129692 w 1218130"/>
                    <a:gd name="connsiteY3" fmla="*/ 660558 h 1484724"/>
                    <a:gd name="connsiteX4" fmla="*/ 698990 w 1218130"/>
                    <a:gd name="connsiteY4" fmla="*/ 431562 h 1484724"/>
                    <a:gd name="connsiteX5" fmla="*/ 972200 w 1218130"/>
                    <a:gd name="connsiteY5" fmla="*/ 53075 h 1484724"/>
                    <a:gd name="connsiteX6" fmla="*/ 1058280 w 1218130"/>
                    <a:gd name="connsiteY6" fmla="*/ 1055 h 1484724"/>
                    <a:gd name="connsiteX7" fmla="*/ 1174841 w 1218130"/>
                    <a:gd name="connsiteY7" fmla="*/ 54815 h 1484724"/>
                    <a:gd name="connsiteX8" fmla="*/ 1209005 w 1218130"/>
                    <a:gd name="connsiteY8" fmla="*/ 204535 h 1484724"/>
                    <a:gd name="connsiteX0" fmla="*/ 1209005 w 1218130"/>
                    <a:gd name="connsiteY0" fmla="*/ 204535 h 1484724"/>
                    <a:gd name="connsiteX1" fmla="*/ 754987 w 1218130"/>
                    <a:gd name="connsiteY1" fmla="*/ 1347532 h 1484724"/>
                    <a:gd name="connsiteX2" fmla="*/ 39652 w 1218130"/>
                    <a:gd name="connsiteY2" fmla="*/ 1257827 h 1484724"/>
                    <a:gd name="connsiteX3" fmla="*/ 129692 w 1218130"/>
                    <a:gd name="connsiteY3" fmla="*/ 660558 h 1484724"/>
                    <a:gd name="connsiteX4" fmla="*/ 698990 w 1218130"/>
                    <a:gd name="connsiteY4" fmla="*/ 431562 h 1484724"/>
                    <a:gd name="connsiteX5" fmla="*/ 972200 w 1218130"/>
                    <a:gd name="connsiteY5" fmla="*/ 53075 h 1484724"/>
                    <a:gd name="connsiteX6" fmla="*/ 1058280 w 1218130"/>
                    <a:gd name="connsiteY6" fmla="*/ 1055 h 1484724"/>
                    <a:gd name="connsiteX7" fmla="*/ 1174841 w 1218130"/>
                    <a:gd name="connsiteY7" fmla="*/ 54815 h 1484724"/>
                    <a:gd name="connsiteX8" fmla="*/ 1209005 w 1218130"/>
                    <a:gd name="connsiteY8" fmla="*/ 204535 h 1484724"/>
                    <a:gd name="connsiteX0" fmla="*/ 1206493 w 1216013"/>
                    <a:gd name="connsiteY0" fmla="*/ 204535 h 1484724"/>
                    <a:gd name="connsiteX1" fmla="*/ 754987 w 1216013"/>
                    <a:gd name="connsiteY1" fmla="*/ 1347532 h 1484724"/>
                    <a:gd name="connsiteX2" fmla="*/ 39652 w 1216013"/>
                    <a:gd name="connsiteY2" fmla="*/ 1257827 h 1484724"/>
                    <a:gd name="connsiteX3" fmla="*/ 129692 w 1216013"/>
                    <a:gd name="connsiteY3" fmla="*/ 660558 h 1484724"/>
                    <a:gd name="connsiteX4" fmla="*/ 698990 w 1216013"/>
                    <a:gd name="connsiteY4" fmla="*/ 431562 h 1484724"/>
                    <a:gd name="connsiteX5" fmla="*/ 972200 w 1216013"/>
                    <a:gd name="connsiteY5" fmla="*/ 53075 h 1484724"/>
                    <a:gd name="connsiteX6" fmla="*/ 1058280 w 1216013"/>
                    <a:gd name="connsiteY6" fmla="*/ 1055 h 1484724"/>
                    <a:gd name="connsiteX7" fmla="*/ 1174841 w 1216013"/>
                    <a:gd name="connsiteY7" fmla="*/ 54815 h 1484724"/>
                    <a:gd name="connsiteX8" fmla="*/ 1206493 w 1216013"/>
                    <a:gd name="connsiteY8" fmla="*/ 204535 h 1484724"/>
                    <a:gd name="connsiteX0" fmla="*/ 1206493 w 1221416"/>
                    <a:gd name="connsiteY0" fmla="*/ 204535 h 1484724"/>
                    <a:gd name="connsiteX1" fmla="*/ 754987 w 1221416"/>
                    <a:gd name="connsiteY1" fmla="*/ 1347532 h 1484724"/>
                    <a:gd name="connsiteX2" fmla="*/ 39652 w 1221416"/>
                    <a:gd name="connsiteY2" fmla="*/ 1257827 h 1484724"/>
                    <a:gd name="connsiteX3" fmla="*/ 129692 w 1221416"/>
                    <a:gd name="connsiteY3" fmla="*/ 660558 h 1484724"/>
                    <a:gd name="connsiteX4" fmla="*/ 698990 w 1221416"/>
                    <a:gd name="connsiteY4" fmla="*/ 431562 h 1484724"/>
                    <a:gd name="connsiteX5" fmla="*/ 972200 w 1221416"/>
                    <a:gd name="connsiteY5" fmla="*/ 53075 h 1484724"/>
                    <a:gd name="connsiteX6" fmla="*/ 1058280 w 1221416"/>
                    <a:gd name="connsiteY6" fmla="*/ 1055 h 1484724"/>
                    <a:gd name="connsiteX7" fmla="*/ 1174841 w 1221416"/>
                    <a:gd name="connsiteY7" fmla="*/ 54815 h 1484724"/>
                    <a:gd name="connsiteX8" fmla="*/ 1206493 w 1221416"/>
                    <a:gd name="connsiteY8" fmla="*/ 204535 h 1484724"/>
                    <a:gd name="connsiteX0" fmla="*/ 1206493 w 1214948"/>
                    <a:gd name="connsiteY0" fmla="*/ 204535 h 1484724"/>
                    <a:gd name="connsiteX1" fmla="*/ 754987 w 1214948"/>
                    <a:gd name="connsiteY1" fmla="*/ 1347532 h 1484724"/>
                    <a:gd name="connsiteX2" fmla="*/ 39652 w 1214948"/>
                    <a:gd name="connsiteY2" fmla="*/ 1257827 h 1484724"/>
                    <a:gd name="connsiteX3" fmla="*/ 129692 w 1214948"/>
                    <a:gd name="connsiteY3" fmla="*/ 660558 h 1484724"/>
                    <a:gd name="connsiteX4" fmla="*/ 698990 w 1214948"/>
                    <a:gd name="connsiteY4" fmla="*/ 431562 h 1484724"/>
                    <a:gd name="connsiteX5" fmla="*/ 972200 w 1214948"/>
                    <a:gd name="connsiteY5" fmla="*/ 53075 h 1484724"/>
                    <a:gd name="connsiteX6" fmla="*/ 1058280 w 1214948"/>
                    <a:gd name="connsiteY6" fmla="*/ 1055 h 1484724"/>
                    <a:gd name="connsiteX7" fmla="*/ 1174841 w 1214948"/>
                    <a:gd name="connsiteY7" fmla="*/ 54815 h 1484724"/>
                    <a:gd name="connsiteX8" fmla="*/ 1206493 w 1214948"/>
                    <a:gd name="connsiteY8" fmla="*/ 204535 h 1484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14948" h="1484724">
                      <a:moveTo>
                        <a:pt x="1206493" y="204535"/>
                      </a:moveTo>
                      <a:cubicBezTo>
                        <a:pt x="1119770" y="442401"/>
                        <a:pt x="900057" y="1146025"/>
                        <a:pt x="754987" y="1347532"/>
                      </a:cubicBezTo>
                      <a:cubicBezTo>
                        <a:pt x="460068" y="1634514"/>
                        <a:pt x="126284" y="1404980"/>
                        <a:pt x="39652" y="1257827"/>
                      </a:cubicBezTo>
                      <a:cubicBezTo>
                        <a:pt x="-46980" y="1110674"/>
                        <a:pt x="19802" y="798269"/>
                        <a:pt x="129692" y="660558"/>
                      </a:cubicBezTo>
                      <a:cubicBezTo>
                        <a:pt x="239582" y="522847"/>
                        <a:pt x="268196" y="463550"/>
                        <a:pt x="698990" y="431562"/>
                      </a:cubicBezTo>
                      <a:cubicBezTo>
                        <a:pt x="856099" y="431562"/>
                        <a:pt x="972200" y="53075"/>
                        <a:pt x="972200" y="53075"/>
                      </a:cubicBezTo>
                      <a:cubicBezTo>
                        <a:pt x="996076" y="-12815"/>
                        <a:pt x="1057094" y="1426"/>
                        <a:pt x="1058280" y="1055"/>
                      </a:cubicBezTo>
                      <a:cubicBezTo>
                        <a:pt x="1085188" y="58956"/>
                        <a:pt x="1140648" y="69302"/>
                        <a:pt x="1174841" y="54815"/>
                      </a:cubicBezTo>
                      <a:cubicBezTo>
                        <a:pt x="1198790" y="77089"/>
                        <a:pt x="1230276" y="106897"/>
                        <a:pt x="1206493" y="204535"/>
                      </a:cubicBezTo>
                      <a:close/>
                    </a:path>
                  </a:pathLst>
                </a:custGeom>
                <a:grpFill/>
                <a:ln w="19050" cap="flat" cmpd="sng" algn="ctr">
                  <a:gradFill flip="none" rotWithShape="1">
                    <a:gsLst>
                      <a:gs pos="0">
                        <a:srgbClr val="740000"/>
                      </a:gs>
                      <a:gs pos="33000">
                        <a:srgbClr val="FF0000"/>
                      </a:gs>
                      <a:gs pos="100000">
                        <a:srgbClr val="320000"/>
                      </a:gs>
                      <a:gs pos="63000">
                        <a:srgbClr val="C00000"/>
                      </a:gs>
                    </a:gsLst>
                    <a:lin ang="0" scaled="1"/>
                    <a:tileRect/>
                  </a:gra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  <p:sp>
              <p:nvSpPr>
                <p:cNvPr id="568" name="橢圓 4">
                  <a:extLst>
                    <a:ext uri="{FF2B5EF4-FFF2-40B4-BE49-F238E27FC236}">
                      <a16:creationId xmlns:a16="http://schemas.microsoft.com/office/drawing/2014/main" id="{319B091E-1575-4826-B959-7DBCFD1480E8}"/>
                    </a:ext>
                  </a:extLst>
                </p:cNvPr>
                <p:cNvSpPr/>
                <p:nvPr/>
              </p:nvSpPr>
              <p:spPr>
                <a:xfrm rot="1166754">
                  <a:off x="8467175" y="4343906"/>
                  <a:ext cx="549727" cy="750366"/>
                </a:xfrm>
                <a:custGeom>
                  <a:avLst/>
                  <a:gdLst>
                    <a:gd name="connsiteX0" fmla="*/ 0 w 523575"/>
                    <a:gd name="connsiteY0" fmla="*/ 374226 h 748452"/>
                    <a:gd name="connsiteX1" fmla="*/ 261788 w 523575"/>
                    <a:gd name="connsiteY1" fmla="*/ 0 h 748452"/>
                    <a:gd name="connsiteX2" fmla="*/ 523576 w 523575"/>
                    <a:gd name="connsiteY2" fmla="*/ 374226 h 748452"/>
                    <a:gd name="connsiteX3" fmla="*/ 261788 w 523575"/>
                    <a:gd name="connsiteY3" fmla="*/ 748452 h 748452"/>
                    <a:gd name="connsiteX4" fmla="*/ 0 w 523575"/>
                    <a:gd name="connsiteY4" fmla="*/ 374226 h 748452"/>
                    <a:gd name="connsiteX0" fmla="*/ 0 w 549641"/>
                    <a:gd name="connsiteY0" fmla="*/ 376694 h 748452"/>
                    <a:gd name="connsiteX1" fmla="*/ 287853 w 549641"/>
                    <a:gd name="connsiteY1" fmla="*/ 0 h 748452"/>
                    <a:gd name="connsiteX2" fmla="*/ 549641 w 549641"/>
                    <a:gd name="connsiteY2" fmla="*/ 374226 h 748452"/>
                    <a:gd name="connsiteX3" fmla="*/ 287853 w 549641"/>
                    <a:gd name="connsiteY3" fmla="*/ 748452 h 748452"/>
                    <a:gd name="connsiteX4" fmla="*/ 0 w 549641"/>
                    <a:gd name="connsiteY4" fmla="*/ 376694 h 748452"/>
                    <a:gd name="connsiteX0" fmla="*/ 41 w 549682"/>
                    <a:gd name="connsiteY0" fmla="*/ 377049 h 748807"/>
                    <a:gd name="connsiteX1" fmla="*/ 307973 w 549682"/>
                    <a:gd name="connsiteY1" fmla="*/ 0 h 748807"/>
                    <a:gd name="connsiteX2" fmla="*/ 549682 w 549682"/>
                    <a:gd name="connsiteY2" fmla="*/ 374581 h 748807"/>
                    <a:gd name="connsiteX3" fmla="*/ 287894 w 549682"/>
                    <a:gd name="connsiteY3" fmla="*/ 748807 h 748807"/>
                    <a:gd name="connsiteX4" fmla="*/ 41 w 549682"/>
                    <a:gd name="connsiteY4" fmla="*/ 377049 h 748807"/>
                    <a:gd name="connsiteX0" fmla="*/ 41 w 549819"/>
                    <a:gd name="connsiteY0" fmla="*/ 380332 h 752090"/>
                    <a:gd name="connsiteX1" fmla="*/ 307973 w 549819"/>
                    <a:gd name="connsiteY1" fmla="*/ 3283 h 752090"/>
                    <a:gd name="connsiteX2" fmla="*/ 549682 w 549819"/>
                    <a:gd name="connsiteY2" fmla="*/ 377864 h 752090"/>
                    <a:gd name="connsiteX3" fmla="*/ 287894 w 549819"/>
                    <a:gd name="connsiteY3" fmla="*/ 752090 h 752090"/>
                    <a:gd name="connsiteX4" fmla="*/ 41 w 549819"/>
                    <a:gd name="connsiteY4" fmla="*/ 380332 h 752090"/>
                    <a:gd name="connsiteX0" fmla="*/ 41 w 549682"/>
                    <a:gd name="connsiteY0" fmla="*/ 378850 h 750608"/>
                    <a:gd name="connsiteX1" fmla="*/ 307973 w 549682"/>
                    <a:gd name="connsiteY1" fmla="*/ 1801 h 750608"/>
                    <a:gd name="connsiteX2" fmla="*/ 549682 w 549682"/>
                    <a:gd name="connsiteY2" fmla="*/ 376382 h 750608"/>
                    <a:gd name="connsiteX3" fmla="*/ 287894 w 549682"/>
                    <a:gd name="connsiteY3" fmla="*/ 750608 h 750608"/>
                    <a:gd name="connsiteX4" fmla="*/ 41 w 549682"/>
                    <a:gd name="connsiteY4" fmla="*/ 378850 h 750608"/>
                    <a:gd name="connsiteX0" fmla="*/ 41 w 549682"/>
                    <a:gd name="connsiteY0" fmla="*/ 377067 h 748825"/>
                    <a:gd name="connsiteX1" fmla="*/ 307973 w 549682"/>
                    <a:gd name="connsiteY1" fmla="*/ 18 h 748825"/>
                    <a:gd name="connsiteX2" fmla="*/ 549682 w 549682"/>
                    <a:gd name="connsiteY2" fmla="*/ 374599 h 748825"/>
                    <a:gd name="connsiteX3" fmla="*/ 287894 w 549682"/>
                    <a:gd name="connsiteY3" fmla="*/ 748825 h 748825"/>
                    <a:gd name="connsiteX4" fmla="*/ 41 w 549682"/>
                    <a:gd name="connsiteY4" fmla="*/ 377067 h 748825"/>
                    <a:gd name="connsiteX0" fmla="*/ 41 w 559441"/>
                    <a:gd name="connsiteY0" fmla="*/ 377068 h 748826"/>
                    <a:gd name="connsiteX1" fmla="*/ 307973 w 559441"/>
                    <a:gd name="connsiteY1" fmla="*/ 19 h 748826"/>
                    <a:gd name="connsiteX2" fmla="*/ 549682 w 559441"/>
                    <a:gd name="connsiteY2" fmla="*/ 374600 h 748826"/>
                    <a:gd name="connsiteX3" fmla="*/ 287894 w 559441"/>
                    <a:gd name="connsiteY3" fmla="*/ 748826 h 748826"/>
                    <a:gd name="connsiteX4" fmla="*/ 41 w 559441"/>
                    <a:gd name="connsiteY4" fmla="*/ 377068 h 748826"/>
                    <a:gd name="connsiteX0" fmla="*/ 41 w 559441"/>
                    <a:gd name="connsiteY0" fmla="*/ 377068 h 748826"/>
                    <a:gd name="connsiteX1" fmla="*/ 307973 w 559441"/>
                    <a:gd name="connsiteY1" fmla="*/ 19 h 748826"/>
                    <a:gd name="connsiteX2" fmla="*/ 549682 w 559441"/>
                    <a:gd name="connsiteY2" fmla="*/ 374600 h 748826"/>
                    <a:gd name="connsiteX3" fmla="*/ 287894 w 559441"/>
                    <a:gd name="connsiteY3" fmla="*/ 748826 h 748826"/>
                    <a:gd name="connsiteX4" fmla="*/ 41 w 559441"/>
                    <a:gd name="connsiteY4" fmla="*/ 377068 h 748826"/>
                    <a:gd name="connsiteX0" fmla="*/ 41 w 549682"/>
                    <a:gd name="connsiteY0" fmla="*/ 377069 h 748827"/>
                    <a:gd name="connsiteX1" fmla="*/ 307973 w 549682"/>
                    <a:gd name="connsiteY1" fmla="*/ 20 h 748827"/>
                    <a:gd name="connsiteX2" fmla="*/ 549682 w 549682"/>
                    <a:gd name="connsiteY2" fmla="*/ 374601 h 748827"/>
                    <a:gd name="connsiteX3" fmla="*/ 287894 w 549682"/>
                    <a:gd name="connsiteY3" fmla="*/ 748827 h 748827"/>
                    <a:gd name="connsiteX4" fmla="*/ 41 w 549682"/>
                    <a:gd name="connsiteY4" fmla="*/ 377069 h 748827"/>
                    <a:gd name="connsiteX0" fmla="*/ 86 w 549727"/>
                    <a:gd name="connsiteY0" fmla="*/ 377069 h 750366"/>
                    <a:gd name="connsiteX1" fmla="*/ 308018 w 549727"/>
                    <a:gd name="connsiteY1" fmla="*/ 20 h 750366"/>
                    <a:gd name="connsiteX2" fmla="*/ 549727 w 549727"/>
                    <a:gd name="connsiteY2" fmla="*/ 374601 h 750366"/>
                    <a:gd name="connsiteX3" fmla="*/ 287939 w 549727"/>
                    <a:gd name="connsiteY3" fmla="*/ 748827 h 750366"/>
                    <a:gd name="connsiteX4" fmla="*/ 86 w 549727"/>
                    <a:gd name="connsiteY4" fmla="*/ 377069 h 750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9727" h="750366">
                      <a:moveTo>
                        <a:pt x="86" y="377069"/>
                      </a:moveTo>
                      <a:cubicBezTo>
                        <a:pt x="3432" y="252268"/>
                        <a:pt x="75869" y="2914"/>
                        <a:pt x="308018" y="20"/>
                      </a:cubicBezTo>
                      <a:cubicBezTo>
                        <a:pt x="540167" y="-2874"/>
                        <a:pt x="544105" y="304589"/>
                        <a:pt x="549727" y="374601"/>
                      </a:cubicBezTo>
                      <a:cubicBezTo>
                        <a:pt x="549727" y="581280"/>
                        <a:pt x="485566" y="724453"/>
                        <a:pt x="287939" y="748827"/>
                      </a:cubicBezTo>
                      <a:cubicBezTo>
                        <a:pt x="90312" y="773201"/>
                        <a:pt x="-3260" y="501870"/>
                        <a:pt x="86" y="377069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9050" cap="flat" cmpd="sng" algn="ctr">
                  <a:gradFill flip="none" rotWithShape="1">
                    <a:gsLst>
                      <a:gs pos="0">
                        <a:srgbClr val="700000"/>
                      </a:gs>
                      <a:gs pos="25000">
                        <a:srgbClr val="C00000"/>
                      </a:gs>
                      <a:gs pos="100000">
                        <a:srgbClr val="320000"/>
                      </a:gs>
                      <a:gs pos="59000">
                        <a:srgbClr val="FF0000"/>
                      </a:gs>
                    </a:gsLst>
                    <a:lin ang="0" scaled="1"/>
                    <a:tileRect/>
                  </a:gra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TW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新細明體" panose="02020500000000000000" pitchFamily="18" charset="-120"/>
                    <a:cs typeface="+mn-cs"/>
                  </a:endParaRPr>
                </a:p>
              </p:txBody>
            </p:sp>
          </p:grpSp>
        </p:grpSp>
      </p:grpSp>
      <p:grpSp>
        <p:nvGrpSpPr>
          <p:cNvPr id="571" name="群組 8">
            <a:extLst>
              <a:ext uri="{FF2B5EF4-FFF2-40B4-BE49-F238E27FC236}">
                <a16:creationId xmlns:a16="http://schemas.microsoft.com/office/drawing/2014/main" id="{0845870B-BD77-4483-B1F3-4F7E821B12BD}"/>
              </a:ext>
            </a:extLst>
          </p:cNvPr>
          <p:cNvGrpSpPr>
            <a:grpSpLocks/>
          </p:cNvGrpSpPr>
          <p:nvPr/>
        </p:nvGrpSpPr>
        <p:grpSpPr bwMode="auto">
          <a:xfrm>
            <a:off x="3105536" y="478032"/>
            <a:ext cx="2682875" cy="2984500"/>
            <a:chOff x="3389458" y="3023053"/>
            <a:chExt cx="2682165" cy="2984092"/>
          </a:xfrm>
        </p:grpSpPr>
        <p:pic>
          <p:nvPicPr>
            <p:cNvPr id="572" name="Picture 4" descr="Sharer 分享+ - 商品專區- 專業型多功能三用電表">
              <a:extLst>
                <a:ext uri="{FF2B5EF4-FFF2-40B4-BE49-F238E27FC236}">
                  <a16:creationId xmlns:a16="http://schemas.microsoft.com/office/drawing/2014/main" id="{7FD75246-14AE-45B8-A799-DF29BB755E07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15135"/>
            <a:stretch/>
          </p:blipFill>
          <p:spPr bwMode="auto">
            <a:xfrm>
              <a:off x="3389458" y="3023053"/>
              <a:ext cx="2682165" cy="22762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3" name="文字方塊 154">
              <a:extLst>
                <a:ext uri="{FF2B5EF4-FFF2-40B4-BE49-F238E27FC236}">
                  <a16:creationId xmlns:a16="http://schemas.microsoft.com/office/drawing/2014/main" id="{E913F9A9-DF2A-487C-8FF9-C21F82CE8E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2018" y="5299259"/>
              <a:ext cx="2236510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9pPr>
            </a:lstStyle>
            <a:p>
              <a:pPr eaLnBrk="1" hangingPunct="1"/>
              <a:r>
                <a:rPr kumimoji="0" lang="zh-TW" altLang="en-US" sz="4000" b="1" dirty="0">
                  <a:latin typeface="華康兒風體W4" pitchFamily="34" charset="-120"/>
                  <a:ea typeface="華康兒風體W4" pitchFamily="34" charset="-120"/>
                </a:rPr>
                <a:t>三用電表</a:t>
              </a:r>
            </a:p>
          </p:txBody>
        </p:sp>
      </p:grpSp>
      <p:grpSp>
        <p:nvGrpSpPr>
          <p:cNvPr id="574" name="群組 573">
            <a:extLst>
              <a:ext uri="{FF2B5EF4-FFF2-40B4-BE49-F238E27FC236}">
                <a16:creationId xmlns:a16="http://schemas.microsoft.com/office/drawing/2014/main" id="{C014A2CE-2E80-4269-864B-197D00CABC2A}"/>
              </a:ext>
            </a:extLst>
          </p:cNvPr>
          <p:cNvGrpSpPr/>
          <p:nvPr/>
        </p:nvGrpSpPr>
        <p:grpSpPr>
          <a:xfrm>
            <a:off x="6294781" y="488137"/>
            <a:ext cx="2074680" cy="2774918"/>
            <a:chOff x="5193030" y="3537504"/>
            <a:chExt cx="2766240" cy="3699890"/>
          </a:xfrm>
        </p:grpSpPr>
        <p:pic>
          <p:nvPicPr>
            <p:cNvPr id="575" name="Picture 2" descr="家庭/電腦用延長線- 樂捐物- 樂公益">
              <a:extLst>
                <a:ext uri="{FF2B5EF4-FFF2-40B4-BE49-F238E27FC236}">
                  <a16:creationId xmlns:a16="http://schemas.microsoft.com/office/drawing/2014/main" id="{C5E21080-247B-4F38-B68A-95745E2592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93030" y="3537504"/>
              <a:ext cx="2766240" cy="27662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76" name="矩形 575">
              <a:extLst>
                <a:ext uri="{FF2B5EF4-FFF2-40B4-BE49-F238E27FC236}">
                  <a16:creationId xmlns:a16="http://schemas.microsoft.com/office/drawing/2014/main" id="{9DCA487B-ED34-44FA-BD9C-872EDC27940A}"/>
                </a:ext>
              </a:extLst>
            </p:cNvPr>
            <p:cNvSpPr/>
            <p:nvPr/>
          </p:nvSpPr>
          <p:spPr>
            <a:xfrm>
              <a:off x="5437501" y="6293546"/>
              <a:ext cx="2390244" cy="94384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TW" altLang="en-US" sz="4000" b="1" dirty="0"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延長線</a:t>
              </a:r>
              <a:endParaRPr lang="en-US" altLang="zh-TW" sz="4000" b="1" dirty="0"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</p:grpSp>
      <p:grpSp>
        <p:nvGrpSpPr>
          <p:cNvPr id="4" name="群組 3">
            <a:extLst>
              <a:ext uri="{FF2B5EF4-FFF2-40B4-BE49-F238E27FC236}">
                <a16:creationId xmlns:a16="http://schemas.microsoft.com/office/drawing/2014/main" id="{0B8FEE5E-1E71-4E25-819A-F7058C19B127}"/>
              </a:ext>
            </a:extLst>
          </p:cNvPr>
          <p:cNvGrpSpPr/>
          <p:nvPr/>
        </p:nvGrpSpPr>
        <p:grpSpPr>
          <a:xfrm>
            <a:off x="91208" y="3441441"/>
            <a:ext cx="2531399" cy="3408901"/>
            <a:chOff x="516141" y="3372756"/>
            <a:chExt cx="2531399" cy="3408901"/>
          </a:xfrm>
        </p:grpSpPr>
        <p:pic>
          <p:nvPicPr>
            <p:cNvPr id="1028" name="Picture 4" descr="蜜意坊棉花糖比價格">
              <a:extLst>
                <a:ext uri="{FF2B5EF4-FFF2-40B4-BE49-F238E27FC236}">
                  <a16:creationId xmlns:a16="http://schemas.microsoft.com/office/drawing/2014/main" id="{62636FFE-C5CE-4200-B1B6-C6D2FF2E1045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-1" b="16471"/>
            <a:stretch/>
          </p:blipFill>
          <p:spPr bwMode="auto">
            <a:xfrm>
              <a:off x="516141" y="3372756"/>
              <a:ext cx="2531399" cy="272826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77" name="矩形 576">
              <a:extLst>
                <a:ext uri="{FF2B5EF4-FFF2-40B4-BE49-F238E27FC236}">
                  <a16:creationId xmlns:a16="http://schemas.microsoft.com/office/drawing/2014/main" id="{B490D9EE-7E2D-4501-8838-D1B4165E5F71}"/>
                </a:ext>
              </a:extLst>
            </p:cNvPr>
            <p:cNvSpPr/>
            <p:nvPr/>
          </p:nvSpPr>
          <p:spPr>
            <a:xfrm>
              <a:off x="957573" y="6073771"/>
              <a:ext cx="1721784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TW" altLang="en-US" sz="4000" b="1" dirty="0">
                  <a:latin typeface="標楷體" panose="03000509000000000000" pitchFamily="65" charset="-120"/>
                  <a:ea typeface="華康新特黑體"/>
                </a:rPr>
                <a:t>棉花糖</a:t>
              </a:r>
              <a:endParaRPr lang="en-US" altLang="zh-TW" sz="4000" b="1" dirty="0">
                <a:latin typeface="標楷體" panose="03000509000000000000" pitchFamily="65" charset="-120"/>
                <a:ea typeface="華康新特黑體"/>
              </a:endParaRPr>
            </a:p>
          </p:txBody>
        </p:sp>
      </p:grpSp>
      <p:grpSp>
        <p:nvGrpSpPr>
          <p:cNvPr id="449" name="群組 448">
            <a:extLst>
              <a:ext uri="{FF2B5EF4-FFF2-40B4-BE49-F238E27FC236}">
                <a16:creationId xmlns:a16="http://schemas.microsoft.com/office/drawing/2014/main" id="{4F0D33F9-50E7-4435-9553-87CBFB3419F6}"/>
              </a:ext>
            </a:extLst>
          </p:cNvPr>
          <p:cNvGrpSpPr/>
          <p:nvPr/>
        </p:nvGrpSpPr>
        <p:grpSpPr>
          <a:xfrm>
            <a:off x="4856595" y="3441441"/>
            <a:ext cx="1760581" cy="3478966"/>
            <a:chOff x="3566682" y="3463276"/>
            <a:chExt cx="1760581" cy="3478966"/>
          </a:xfrm>
        </p:grpSpPr>
        <p:pic>
          <p:nvPicPr>
            <p:cNvPr id="1030" name="Picture 6" descr="牙籤- 維基百科，自由嘅百科全書">
              <a:extLst>
                <a:ext uri="{FF2B5EF4-FFF2-40B4-BE49-F238E27FC236}">
                  <a16:creationId xmlns:a16="http://schemas.microsoft.com/office/drawing/2014/main" id="{9A03D396-785A-4626-8042-54020809476A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873" t="7206" r="11111" b="11776"/>
            <a:stretch/>
          </p:blipFill>
          <p:spPr bwMode="auto">
            <a:xfrm>
              <a:off x="3566682" y="3463276"/>
              <a:ext cx="1760581" cy="277810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78" name="矩形 577">
              <a:extLst>
                <a:ext uri="{FF2B5EF4-FFF2-40B4-BE49-F238E27FC236}">
                  <a16:creationId xmlns:a16="http://schemas.microsoft.com/office/drawing/2014/main" id="{8F8BC52C-AD61-4ADE-8BD9-FF5E23B0D414}"/>
                </a:ext>
              </a:extLst>
            </p:cNvPr>
            <p:cNvSpPr/>
            <p:nvPr/>
          </p:nvSpPr>
          <p:spPr>
            <a:xfrm>
              <a:off x="3801693" y="6234356"/>
              <a:ext cx="1290557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TW" altLang="en-US" sz="4000" b="1" dirty="0">
                  <a:latin typeface="標楷體" panose="03000509000000000000" pitchFamily="65" charset="-120"/>
                  <a:ea typeface="華康新特黑體"/>
                </a:rPr>
                <a:t>牙籤</a:t>
              </a:r>
              <a:endParaRPr lang="en-US" altLang="zh-TW" sz="4000" b="1" dirty="0">
                <a:latin typeface="標楷體" panose="03000509000000000000" pitchFamily="65" charset="-120"/>
                <a:ea typeface="華康新特黑體"/>
              </a:endParaRPr>
            </a:p>
          </p:txBody>
        </p:sp>
      </p:grpSp>
      <p:grpSp>
        <p:nvGrpSpPr>
          <p:cNvPr id="450" name="群組 449">
            <a:extLst>
              <a:ext uri="{FF2B5EF4-FFF2-40B4-BE49-F238E27FC236}">
                <a16:creationId xmlns:a16="http://schemas.microsoft.com/office/drawing/2014/main" id="{FF8128D8-F641-475B-B920-77B494FDB6BE}"/>
              </a:ext>
            </a:extLst>
          </p:cNvPr>
          <p:cNvGrpSpPr/>
          <p:nvPr/>
        </p:nvGrpSpPr>
        <p:grpSpPr>
          <a:xfrm>
            <a:off x="6799860" y="3934015"/>
            <a:ext cx="2344140" cy="2860083"/>
            <a:chOff x="6005914" y="3972744"/>
            <a:chExt cx="2344140" cy="2860083"/>
          </a:xfrm>
        </p:grpSpPr>
        <p:pic>
          <p:nvPicPr>
            <p:cNvPr id="1032" name="Picture 8" descr="空白纸模型矢量设计图片素材-插画素材-jpg图片格式-mac天空素材下载">
              <a:extLst>
                <a:ext uri="{FF2B5EF4-FFF2-40B4-BE49-F238E27FC236}">
                  <a16:creationId xmlns:a16="http://schemas.microsoft.com/office/drawing/2014/main" id="{52203D45-5AA2-4F65-9343-62AA6E0E75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14045" y="3972744"/>
              <a:ext cx="2143125" cy="214312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79" name="矩形 578">
              <a:extLst>
                <a:ext uri="{FF2B5EF4-FFF2-40B4-BE49-F238E27FC236}">
                  <a16:creationId xmlns:a16="http://schemas.microsoft.com/office/drawing/2014/main" id="{A1B67E47-9A2E-40BC-B529-82E214604B5B}"/>
                </a:ext>
              </a:extLst>
            </p:cNvPr>
            <p:cNvSpPr/>
            <p:nvPr/>
          </p:nvSpPr>
          <p:spPr>
            <a:xfrm>
              <a:off x="6005914" y="6124941"/>
              <a:ext cx="2344140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TW" altLang="en-US" sz="4000" b="1" dirty="0">
                  <a:latin typeface="標楷體" panose="03000509000000000000" pitchFamily="65" charset="-120"/>
                  <a:ea typeface="華康新特黑體"/>
                </a:rPr>
                <a:t>空白廢紙</a:t>
              </a:r>
              <a:endParaRPr lang="en-US" altLang="zh-TW" sz="4000" b="1" dirty="0">
                <a:latin typeface="標楷體" panose="03000509000000000000" pitchFamily="65" charset="-120"/>
                <a:ea typeface="華康新特黑體"/>
              </a:endParaRPr>
            </a:p>
          </p:txBody>
        </p:sp>
      </p:grpSp>
      <p:grpSp>
        <p:nvGrpSpPr>
          <p:cNvPr id="451" name="群組 450">
            <a:extLst>
              <a:ext uri="{FF2B5EF4-FFF2-40B4-BE49-F238E27FC236}">
                <a16:creationId xmlns:a16="http://schemas.microsoft.com/office/drawing/2014/main" id="{6B05C4C9-C6C7-4FEC-BA5C-A2C924029557}"/>
              </a:ext>
            </a:extLst>
          </p:cNvPr>
          <p:cNvGrpSpPr/>
          <p:nvPr/>
        </p:nvGrpSpPr>
        <p:grpSpPr>
          <a:xfrm>
            <a:off x="2935841" y="3590616"/>
            <a:ext cx="1723253" cy="3304712"/>
            <a:chOff x="2935841" y="3590616"/>
            <a:chExt cx="1723253" cy="3304712"/>
          </a:xfrm>
        </p:grpSpPr>
        <p:sp>
          <p:nvSpPr>
            <p:cNvPr id="581" name="文字方塊 154">
              <a:extLst>
                <a:ext uri="{FF2B5EF4-FFF2-40B4-BE49-F238E27FC236}">
                  <a16:creationId xmlns:a16="http://schemas.microsoft.com/office/drawing/2014/main" id="{74B8AA3A-3A49-49C0-8394-2CDEB0714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35841" y="6187444"/>
              <a:ext cx="1723253" cy="7078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latinLnBrk="1"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</a:defRPr>
              </a:lvl1pPr>
              <a:lvl2pPr marL="742950" indent="-285750" latinLnBrk="1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</a:defRPr>
              </a:lvl2pPr>
              <a:lvl3pPr marL="1143000" indent="-228600" latinLnBrk="1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</a:defRPr>
              </a:lvl3pPr>
              <a:lvl4pPr marL="1600200" indent="-228600" latinLnBrk="1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</a:defRPr>
              </a:lvl4pPr>
              <a:lvl5pPr marL="2057400" indent="-228600" latinLnBrk="1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</a:defRPr>
              </a:lvl5pPr>
              <a:lvl6pPr marL="2514600" indent="-228600" eaLnBrk="0" fontAlgn="base" latinLnBrk="1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</a:defRPr>
              </a:lvl6pPr>
              <a:lvl7pPr marL="2971800" indent="-228600" eaLnBrk="0" fontAlgn="base" latinLnBrk="1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</a:defRPr>
              </a:lvl7pPr>
              <a:lvl8pPr marL="3429000" indent="-228600" eaLnBrk="0" fontAlgn="base" latinLnBrk="1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</a:defRPr>
              </a:lvl8pPr>
              <a:lvl9pPr marL="3886200" indent="-228600" eaLnBrk="0" fontAlgn="base" latinLnBrk="1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</a:defRPr>
              </a:lvl9pPr>
            </a:lstStyle>
            <a:p>
              <a:pPr eaLnBrk="1" latinLnBrk="0" hangingPunct="1">
                <a:spcBef>
                  <a:spcPct val="0"/>
                </a:spcBef>
                <a:buFontTx/>
                <a:buNone/>
              </a:pPr>
              <a:r>
                <a:rPr kumimoji="0" lang="zh-TW" altLang="en-US" sz="4000" b="1" dirty="0">
                  <a:latin typeface="華康兒風體W4" pitchFamily="34" charset="-120"/>
                  <a:ea typeface="華康新特黑體"/>
                </a:rPr>
                <a:t>剝線鉗</a:t>
              </a:r>
            </a:p>
          </p:txBody>
        </p:sp>
        <p:grpSp>
          <p:nvGrpSpPr>
            <p:cNvPr id="582" name="群組 17">
              <a:extLst>
                <a:ext uri="{FF2B5EF4-FFF2-40B4-BE49-F238E27FC236}">
                  <a16:creationId xmlns:a16="http://schemas.microsoft.com/office/drawing/2014/main" id="{68C80481-1B84-4092-8592-BA2C95254B5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49353" y="3590616"/>
              <a:ext cx="1180496" cy="2449696"/>
              <a:chOff x="4716293" y="2599055"/>
              <a:chExt cx="1484808" cy="3080668"/>
            </a:xfrm>
          </p:grpSpPr>
          <p:grpSp>
            <p:nvGrpSpPr>
              <p:cNvPr id="583" name="群組 8">
                <a:extLst>
                  <a:ext uri="{FF2B5EF4-FFF2-40B4-BE49-F238E27FC236}">
                    <a16:creationId xmlns:a16="http://schemas.microsoft.com/office/drawing/2014/main" id="{0D6BDC8C-74FF-4FB0-A92B-71E0A470CD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2314448">
                <a:off x="4913660" y="2599055"/>
                <a:ext cx="1287441" cy="3080668"/>
                <a:chOff x="6688975" y="1027352"/>
                <a:chExt cx="2037177" cy="4353055"/>
              </a:xfrm>
            </p:grpSpPr>
            <p:sp>
              <p:nvSpPr>
                <p:cNvPr id="591" name="橢圓 4">
                  <a:extLst>
                    <a:ext uri="{FF2B5EF4-FFF2-40B4-BE49-F238E27FC236}">
                      <a16:creationId xmlns:a16="http://schemas.microsoft.com/office/drawing/2014/main" id="{B48EFC6A-344A-43F2-B5B4-205769A673C6}"/>
                    </a:ext>
                  </a:extLst>
                </p:cNvPr>
                <p:cNvSpPr/>
                <p:nvPr/>
              </p:nvSpPr>
              <p:spPr>
                <a:xfrm rot="655149">
                  <a:off x="6708658" y="1011857"/>
                  <a:ext cx="906978" cy="610145"/>
                </a:xfrm>
                <a:custGeom>
                  <a:avLst/>
                  <a:gdLst>
                    <a:gd name="connsiteX0" fmla="*/ 0 w 864096"/>
                    <a:gd name="connsiteY0" fmla="*/ 468052 h 936104"/>
                    <a:gd name="connsiteX1" fmla="*/ 432048 w 864096"/>
                    <a:gd name="connsiteY1" fmla="*/ 0 h 936104"/>
                    <a:gd name="connsiteX2" fmla="*/ 864096 w 864096"/>
                    <a:gd name="connsiteY2" fmla="*/ 468052 h 936104"/>
                    <a:gd name="connsiteX3" fmla="*/ 432048 w 864096"/>
                    <a:gd name="connsiteY3" fmla="*/ 936104 h 936104"/>
                    <a:gd name="connsiteX4" fmla="*/ 0 w 864096"/>
                    <a:gd name="connsiteY4" fmla="*/ 468052 h 936104"/>
                    <a:gd name="connsiteX0" fmla="*/ 3121 w 867217"/>
                    <a:gd name="connsiteY0" fmla="*/ 468052 h 787938"/>
                    <a:gd name="connsiteX1" fmla="*/ 435169 w 867217"/>
                    <a:gd name="connsiteY1" fmla="*/ 0 h 787938"/>
                    <a:gd name="connsiteX2" fmla="*/ 867217 w 867217"/>
                    <a:gd name="connsiteY2" fmla="*/ 468052 h 787938"/>
                    <a:gd name="connsiteX3" fmla="*/ 629903 w 867217"/>
                    <a:gd name="connsiteY3" fmla="*/ 787938 h 787938"/>
                    <a:gd name="connsiteX4" fmla="*/ 3121 w 867217"/>
                    <a:gd name="connsiteY4" fmla="*/ 468052 h 787938"/>
                    <a:gd name="connsiteX0" fmla="*/ 1604 w 1043500"/>
                    <a:gd name="connsiteY0" fmla="*/ 648345 h 799646"/>
                    <a:gd name="connsiteX1" fmla="*/ 611452 w 1043500"/>
                    <a:gd name="connsiteY1" fmla="*/ 2493 h 799646"/>
                    <a:gd name="connsiteX2" fmla="*/ 1043500 w 1043500"/>
                    <a:gd name="connsiteY2" fmla="*/ 470545 h 799646"/>
                    <a:gd name="connsiteX3" fmla="*/ 806186 w 1043500"/>
                    <a:gd name="connsiteY3" fmla="*/ 790431 h 799646"/>
                    <a:gd name="connsiteX4" fmla="*/ 1604 w 1043500"/>
                    <a:gd name="connsiteY4" fmla="*/ 648345 h 799646"/>
                    <a:gd name="connsiteX0" fmla="*/ 15625 w 1057521"/>
                    <a:gd name="connsiteY0" fmla="*/ 648345 h 811339"/>
                    <a:gd name="connsiteX1" fmla="*/ 625473 w 1057521"/>
                    <a:gd name="connsiteY1" fmla="*/ 2493 h 811339"/>
                    <a:gd name="connsiteX2" fmla="*/ 1057521 w 1057521"/>
                    <a:gd name="connsiteY2" fmla="*/ 470545 h 811339"/>
                    <a:gd name="connsiteX3" fmla="*/ 820207 w 1057521"/>
                    <a:gd name="connsiteY3" fmla="*/ 790431 h 811339"/>
                    <a:gd name="connsiteX4" fmla="*/ 235263 w 1057521"/>
                    <a:gd name="connsiteY4" fmla="*/ 765940 h 811339"/>
                    <a:gd name="connsiteX5" fmla="*/ 15625 w 1057521"/>
                    <a:gd name="connsiteY5" fmla="*/ 648345 h 811339"/>
                    <a:gd name="connsiteX0" fmla="*/ 11727 w 1053623"/>
                    <a:gd name="connsiteY0" fmla="*/ 648345 h 794032"/>
                    <a:gd name="connsiteX1" fmla="*/ 621575 w 1053623"/>
                    <a:gd name="connsiteY1" fmla="*/ 2493 h 794032"/>
                    <a:gd name="connsiteX2" fmla="*/ 1053623 w 1053623"/>
                    <a:gd name="connsiteY2" fmla="*/ 470545 h 794032"/>
                    <a:gd name="connsiteX3" fmla="*/ 816309 w 1053623"/>
                    <a:gd name="connsiteY3" fmla="*/ 790431 h 794032"/>
                    <a:gd name="connsiteX4" fmla="*/ 265231 w 1053623"/>
                    <a:gd name="connsiteY4" fmla="*/ 643174 h 794032"/>
                    <a:gd name="connsiteX5" fmla="*/ 11727 w 1053623"/>
                    <a:gd name="connsiteY5" fmla="*/ 648345 h 794032"/>
                    <a:gd name="connsiteX0" fmla="*/ 11727 w 1053623"/>
                    <a:gd name="connsiteY0" fmla="*/ 648345 h 785751"/>
                    <a:gd name="connsiteX1" fmla="*/ 621575 w 1053623"/>
                    <a:gd name="connsiteY1" fmla="*/ 2493 h 785751"/>
                    <a:gd name="connsiteX2" fmla="*/ 1053623 w 1053623"/>
                    <a:gd name="connsiteY2" fmla="*/ 470545 h 785751"/>
                    <a:gd name="connsiteX3" fmla="*/ 837475 w 1053623"/>
                    <a:gd name="connsiteY3" fmla="*/ 781965 h 785751"/>
                    <a:gd name="connsiteX4" fmla="*/ 265231 w 1053623"/>
                    <a:gd name="connsiteY4" fmla="*/ 643174 h 785751"/>
                    <a:gd name="connsiteX5" fmla="*/ 11727 w 1053623"/>
                    <a:gd name="connsiteY5" fmla="*/ 648345 h 785751"/>
                    <a:gd name="connsiteX0" fmla="*/ 17 w 1041913"/>
                    <a:gd name="connsiteY0" fmla="*/ 439935 h 577341"/>
                    <a:gd name="connsiteX1" fmla="*/ 245799 w 1041913"/>
                    <a:gd name="connsiteY1" fmla="*/ 9983 h 577341"/>
                    <a:gd name="connsiteX2" fmla="*/ 1041913 w 1041913"/>
                    <a:gd name="connsiteY2" fmla="*/ 262135 h 577341"/>
                    <a:gd name="connsiteX3" fmla="*/ 825765 w 1041913"/>
                    <a:gd name="connsiteY3" fmla="*/ 573555 h 577341"/>
                    <a:gd name="connsiteX4" fmla="*/ 253521 w 1041913"/>
                    <a:gd name="connsiteY4" fmla="*/ 434764 h 577341"/>
                    <a:gd name="connsiteX5" fmla="*/ 17 w 1041913"/>
                    <a:gd name="connsiteY5" fmla="*/ 439935 h 577341"/>
                    <a:gd name="connsiteX0" fmla="*/ 211 w 1042107"/>
                    <a:gd name="connsiteY0" fmla="*/ 439935 h 581194"/>
                    <a:gd name="connsiteX1" fmla="*/ 245993 w 1042107"/>
                    <a:gd name="connsiteY1" fmla="*/ 9983 h 581194"/>
                    <a:gd name="connsiteX2" fmla="*/ 1042107 w 1042107"/>
                    <a:gd name="connsiteY2" fmla="*/ 262135 h 581194"/>
                    <a:gd name="connsiteX3" fmla="*/ 825959 w 1042107"/>
                    <a:gd name="connsiteY3" fmla="*/ 573555 h 581194"/>
                    <a:gd name="connsiteX4" fmla="*/ 215615 w 1042107"/>
                    <a:gd name="connsiteY4" fmla="*/ 481330 h 581194"/>
                    <a:gd name="connsiteX5" fmla="*/ 211 w 1042107"/>
                    <a:gd name="connsiteY5" fmla="*/ 439935 h 581194"/>
                    <a:gd name="connsiteX0" fmla="*/ 211 w 1042107"/>
                    <a:gd name="connsiteY0" fmla="*/ 439935 h 583866"/>
                    <a:gd name="connsiteX1" fmla="*/ 245993 w 1042107"/>
                    <a:gd name="connsiteY1" fmla="*/ 9983 h 583866"/>
                    <a:gd name="connsiteX2" fmla="*/ 1042107 w 1042107"/>
                    <a:gd name="connsiteY2" fmla="*/ 262135 h 583866"/>
                    <a:gd name="connsiteX3" fmla="*/ 825959 w 1042107"/>
                    <a:gd name="connsiteY3" fmla="*/ 573555 h 583866"/>
                    <a:gd name="connsiteX4" fmla="*/ 325684 w 1042107"/>
                    <a:gd name="connsiteY4" fmla="*/ 506730 h 583866"/>
                    <a:gd name="connsiteX5" fmla="*/ 215615 w 1042107"/>
                    <a:gd name="connsiteY5" fmla="*/ 481330 h 583866"/>
                    <a:gd name="connsiteX6" fmla="*/ 211 w 1042107"/>
                    <a:gd name="connsiteY6" fmla="*/ 439935 h 583866"/>
                    <a:gd name="connsiteX0" fmla="*/ 211 w 1042107"/>
                    <a:gd name="connsiteY0" fmla="*/ 439935 h 576930"/>
                    <a:gd name="connsiteX1" fmla="*/ 245993 w 1042107"/>
                    <a:gd name="connsiteY1" fmla="*/ 9983 h 576930"/>
                    <a:gd name="connsiteX2" fmla="*/ 1042107 w 1042107"/>
                    <a:gd name="connsiteY2" fmla="*/ 262135 h 576930"/>
                    <a:gd name="connsiteX3" fmla="*/ 825959 w 1042107"/>
                    <a:gd name="connsiteY3" fmla="*/ 573555 h 576930"/>
                    <a:gd name="connsiteX4" fmla="*/ 266418 w 1042107"/>
                    <a:gd name="connsiteY4" fmla="*/ 430530 h 576930"/>
                    <a:gd name="connsiteX5" fmla="*/ 215615 w 1042107"/>
                    <a:gd name="connsiteY5" fmla="*/ 481330 h 576930"/>
                    <a:gd name="connsiteX6" fmla="*/ 211 w 1042107"/>
                    <a:gd name="connsiteY6" fmla="*/ 439935 h 576930"/>
                    <a:gd name="connsiteX0" fmla="*/ 20192 w 1062088"/>
                    <a:gd name="connsiteY0" fmla="*/ 439935 h 576930"/>
                    <a:gd name="connsiteX1" fmla="*/ 265974 w 1062088"/>
                    <a:gd name="connsiteY1" fmla="*/ 9983 h 576930"/>
                    <a:gd name="connsiteX2" fmla="*/ 1062088 w 1062088"/>
                    <a:gd name="connsiteY2" fmla="*/ 262135 h 576930"/>
                    <a:gd name="connsiteX3" fmla="*/ 845940 w 1062088"/>
                    <a:gd name="connsiteY3" fmla="*/ 573555 h 576930"/>
                    <a:gd name="connsiteX4" fmla="*/ 286399 w 1062088"/>
                    <a:gd name="connsiteY4" fmla="*/ 430530 h 576930"/>
                    <a:gd name="connsiteX5" fmla="*/ 235596 w 1062088"/>
                    <a:gd name="connsiteY5" fmla="*/ 481330 h 576930"/>
                    <a:gd name="connsiteX6" fmla="*/ 20192 w 1062088"/>
                    <a:gd name="connsiteY6" fmla="*/ 439935 h 576930"/>
                    <a:gd name="connsiteX0" fmla="*/ 7 w 1041903"/>
                    <a:gd name="connsiteY0" fmla="*/ 439935 h 576930"/>
                    <a:gd name="connsiteX1" fmla="*/ 245789 w 1041903"/>
                    <a:gd name="connsiteY1" fmla="*/ 9983 h 576930"/>
                    <a:gd name="connsiteX2" fmla="*/ 1041903 w 1041903"/>
                    <a:gd name="connsiteY2" fmla="*/ 262135 h 576930"/>
                    <a:gd name="connsiteX3" fmla="*/ 825755 w 1041903"/>
                    <a:gd name="connsiteY3" fmla="*/ 573555 h 576930"/>
                    <a:gd name="connsiteX4" fmla="*/ 266214 w 1041903"/>
                    <a:gd name="connsiteY4" fmla="*/ 430530 h 576930"/>
                    <a:gd name="connsiteX5" fmla="*/ 215411 w 1041903"/>
                    <a:gd name="connsiteY5" fmla="*/ 481330 h 576930"/>
                    <a:gd name="connsiteX6" fmla="*/ 7 w 1041903"/>
                    <a:gd name="connsiteY6" fmla="*/ 439935 h 576930"/>
                    <a:gd name="connsiteX0" fmla="*/ 126499 w 1168395"/>
                    <a:gd name="connsiteY0" fmla="*/ 471695 h 608690"/>
                    <a:gd name="connsiteX1" fmla="*/ 372281 w 1168395"/>
                    <a:gd name="connsiteY1" fmla="*/ 41743 h 608690"/>
                    <a:gd name="connsiteX2" fmla="*/ 1168395 w 1168395"/>
                    <a:gd name="connsiteY2" fmla="*/ 293895 h 608690"/>
                    <a:gd name="connsiteX3" fmla="*/ 952247 w 1168395"/>
                    <a:gd name="connsiteY3" fmla="*/ 605315 h 608690"/>
                    <a:gd name="connsiteX4" fmla="*/ 392706 w 1168395"/>
                    <a:gd name="connsiteY4" fmla="*/ 462290 h 608690"/>
                    <a:gd name="connsiteX5" fmla="*/ 341903 w 1168395"/>
                    <a:gd name="connsiteY5" fmla="*/ 513090 h 608690"/>
                    <a:gd name="connsiteX6" fmla="*/ 126499 w 1168395"/>
                    <a:gd name="connsiteY6" fmla="*/ 471695 h 608690"/>
                    <a:gd name="connsiteX0" fmla="*/ 87423 w 1129319"/>
                    <a:gd name="connsiteY0" fmla="*/ 471695 h 608690"/>
                    <a:gd name="connsiteX1" fmla="*/ 333205 w 1129319"/>
                    <a:gd name="connsiteY1" fmla="*/ 41743 h 608690"/>
                    <a:gd name="connsiteX2" fmla="*/ 1129319 w 1129319"/>
                    <a:gd name="connsiteY2" fmla="*/ 293895 h 608690"/>
                    <a:gd name="connsiteX3" fmla="*/ 913171 w 1129319"/>
                    <a:gd name="connsiteY3" fmla="*/ 605315 h 608690"/>
                    <a:gd name="connsiteX4" fmla="*/ 353630 w 1129319"/>
                    <a:gd name="connsiteY4" fmla="*/ 462290 h 608690"/>
                    <a:gd name="connsiteX5" fmla="*/ 302827 w 1129319"/>
                    <a:gd name="connsiteY5" fmla="*/ 513090 h 608690"/>
                    <a:gd name="connsiteX6" fmla="*/ 87423 w 1129319"/>
                    <a:gd name="connsiteY6" fmla="*/ 471695 h 608690"/>
                    <a:gd name="connsiteX0" fmla="*/ 39828 w 1081724"/>
                    <a:gd name="connsiteY0" fmla="*/ 475340 h 612335"/>
                    <a:gd name="connsiteX1" fmla="*/ 285610 w 1081724"/>
                    <a:gd name="connsiteY1" fmla="*/ 45388 h 612335"/>
                    <a:gd name="connsiteX2" fmla="*/ 1081724 w 1081724"/>
                    <a:gd name="connsiteY2" fmla="*/ 297540 h 612335"/>
                    <a:gd name="connsiteX3" fmla="*/ 865576 w 1081724"/>
                    <a:gd name="connsiteY3" fmla="*/ 608960 h 612335"/>
                    <a:gd name="connsiteX4" fmla="*/ 306035 w 1081724"/>
                    <a:gd name="connsiteY4" fmla="*/ 465935 h 612335"/>
                    <a:gd name="connsiteX5" fmla="*/ 255232 w 1081724"/>
                    <a:gd name="connsiteY5" fmla="*/ 516735 h 612335"/>
                    <a:gd name="connsiteX6" fmla="*/ 39828 w 1081724"/>
                    <a:gd name="connsiteY6" fmla="*/ 475340 h 612335"/>
                    <a:gd name="connsiteX0" fmla="*/ 23364 w 1065260"/>
                    <a:gd name="connsiteY0" fmla="*/ 475340 h 612335"/>
                    <a:gd name="connsiteX1" fmla="*/ 269146 w 1065260"/>
                    <a:gd name="connsiteY1" fmla="*/ 45388 h 612335"/>
                    <a:gd name="connsiteX2" fmla="*/ 1065260 w 1065260"/>
                    <a:gd name="connsiteY2" fmla="*/ 297540 h 612335"/>
                    <a:gd name="connsiteX3" fmla="*/ 849112 w 1065260"/>
                    <a:gd name="connsiteY3" fmla="*/ 608960 h 612335"/>
                    <a:gd name="connsiteX4" fmla="*/ 289571 w 1065260"/>
                    <a:gd name="connsiteY4" fmla="*/ 465935 h 612335"/>
                    <a:gd name="connsiteX5" fmla="*/ 238768 w 1065260"/>
                    <a:gd name="connsiteY5" fmla="*/ 516735 h 612335"/>
                    <a:gd name="connsiteX6" fmla="*/ 23364 w 1065260"/>
                    <a:gd name="connsiteY6" fmla="*/ 475340 h 612335"/>
                    <a:gd name="connsiteX0" fmla="*/ 22589 w 1072952"/>
                    <a:gd name="connsiteY0" fmla="*/ 412898 h 575293"/>
                    <a:gd name="connsiteX1" fmla="*/ 276838 w 1072952"/>
                    <a:gd name="connsiteY1" fmla="*/ 8346 h 575293"/>
                    <a:gd name="connsiteX2" fmla="*/ 1072952 w 1072952"/>
                    <a:gd name="connsiteY2" fmla="*/ 260498 h 575293"/>
                    <a:gd name="connsiteX3" fmla="*/ 856804 w 1072952"/>
                    <a:gd name="connsiteY3" fmla="*/ 571918 h 575293"/>
                    <a:gd name="connsiteX4" fmla="*/ 297263 w 1072952"/>
                    <a:gd name="connsiteY4" fmla="*/ 428893 h 575293"/>
                    <a:gd name="connsiteX5" fmla="*/ 246460 w 1072952"/>
                    <a:gd name="connsiteY5" fmla="*/ 479693 h 575293"/>
                    <a:gd name="connsiteX6" fmla="*/ 22589 w 1072952"/>
                    <a:gd name="connsiteY6" fmla="*/ 412898 h 575293"/>
                    <a:gd name="connsiteX0" fmla="*/ 194 w 1050557"/>
                    <a:gd name="connsiteY0" fmla="*/ 412898 h 575293"/>
                    <a:gd name="connsiteX1" fmla="*/ 254443 w 1050557"/>
                    <a:gd name="connsiteY1" fmla="*/ 8346 h 575293"/>
                    <a:gd name="connsiteX2" fmla="*/ 1050557 w 1050557"/>
                    <a:gd name="connsiteY2" fmla="*/ 260498 h 575293"/>
                    <a:gd name="connsiteX3" fmla="*/ 834409 w 1050557"/>
                    <a:gd name="connsiteY3" fmla="*/ 571918 h 575293"/>
                    <a:gd name="connsiteX4" fmla="*/ 274868 w 1050557"/>
                    <a:gd name="connsiteY4" fmla="*/ 428893 h 575293"/>
                    <a:gd name="connsiteX5" fmla="*/ 224065 w 1050557"/>
                    <a:gd name="connsiteY5" fmla="*/ 479693 h 575293"/>
                    <a:gd name="connsiteX6" fmla="*/ 194 w 1050557"/>
                    <a:gd name="connsiteY6" fmla="*/ 412898 h 575293"/>
                    <a:gd name="connsiteX0" fmla="*/ 194 w 1050745"/>
                    <a:gd name="connsiteY0" fmla="*/ 450728 h 613123"/>
                    <a:gd name="connsiteX1" fmla="*/ 254443 w 1050745"/>
                    <a:gd name="connsiteY1" fmla="*/ 46176 h 613123"/>
                    <a:gd name="connsiteX2" fmla="*/ 1050557 w 1050745"/>
                    <a:gd name="connsiteY2" fmla="*/ 298328 h 613123"/>
                    <a:gd name="connsiteX3" fmla="*/ 834409 w 1050745"/>
                    <a:gd name="connsiteY3" fmla="*/ 609748 h 613123"/>
                    <a:gd name="connsiteX4" fmla="*/ 274868 w 1050745"/>
                    <a:gd name="connsiteY4" fmla="*/ 466723 h 613123"/>
                    <a:gd name="connsiteX5" fmla="*/ 224065 w 1050745"/>
                    <a:gd name="connsiteY5" fmla="*/ 517523 h 613123"/>
                    <a:gd name="connsiteX6" fmla="*/ 194 w 1050745"/>
                    <a:gd name="connsiteY6" fmla="*/ 450728 h 613123"/>
                    <a:gd name="connsiteX0" fmla="*/ 194 w 995726"/>
                    <a:gd name="connsiteY0" fmla="*/ 454824 h 617517"/>
                    <a:gd name="connsiteX1" fmla="*/ 254443 w 995726"/>
                    <a:gd name="connsiteY1" fmla="*/ 50272 h 617517"/>
                    <a:gd name="connsiteX2" fmla="*/ 995524 w 995726"/>
                    <a:gd name="connsiteY2" fmla="*/ 293957 h 617517"/>
                    <a:gd name="connsiteX3" fmla="*/ 834409 w 995726"/>
                    <a:gd name="connsiteY3" fmla="*/ 613844 h 617517"/>
                    <a:gd name="connsiteX4" fmla="*/ 274868 w 995726"/>
                    <a:gd name="connsiteY4" fmla="*/ 470819 h 617517"/>
                    <a:gd name="connsiteX5" fmla="*/ 224065 w 995726"/>
                    <a:gd name="connsiteY5" fmla="*/ 521619 h 617517"/>
                    <a:gd name="connsiteX6" fmla="*/ 194 w 995726"/>
                    <a:gd name="connsiteY6" fmla="*/ 454824 h 617517"/>
                    <a:gd name="connsiteX0" fmla="*/ 194 w 995606"/>
                    <a:gd name="connsiteY0" fmla="*/ 456567 h 619260"/>
                    <a:gd name="connsiteX1" fmla="*/ 254443 w 995606"/>
                    <a:gd name="connsiteY1" fmla="*/ 52015 h 619260"/>
                    <a:gd name="connsiteX2" fmla="*/ 845462 w 995606"/>
                    <a:gd name="connsiteY2" fmla="*/ 31731 h 619260"/>
                    <a:gd name="connsiteX3" fmla="*/ 995524 w 995606"/>
                    <a:gd name="connsiteY3" fmla="*/ 295700 h 619260"/>
                    <a:gd name="connsiteX4" fmla="*/ 834409 w 995606"/>
                    <a:gd name="connsiteY4" fmla="*/ 615587 h 619260"/>
                    <a:gd name="connsiteX5" fmla="*/ 274868 w 995606"/>
                    <a:gd name="connsiteY5" fmla="*/ 472562 h 619260"/>
                    <a:gd name="connsiteX6" fmla="*/ 224065 w 995606"/>
                    <a:gd name="connsiteY6" fmla="*/ 523362 h 619260"/>
                    <a:gd name="connsiteX7" fmla="*/ 194 w 995606"/>
                    <a:gd name="connsiteY7" fmla="*/ 456567 h 619260"/>
                    <a:gd name="connsiteX0" fmla="*/ 194 w 995797"/>
                    <a:gd name="connsiteY0" fmla="*/ 459877 h 622570"/>
                    <a:gd name="connsiteX1" fmla="*/ 254443 w 995797"/>
                    <a:gd name="connsiteY1" fmla="*/ 55325 h 622570"/>
                    <a:gd name="connsiteX2" fmla="*/ 869883 w 995797"/>
                    <a:gd name="connsiteY2" fmla="*/ 29614 h 622570"/>
                    <a:gd name="connsiteX3" fmla="*/ 995524 w 995797"/>
                    <a:gd name="connsiteY3" fmla="*/ 299010 h 622570"/>
                    <a:gd name="connsiteX4" fmla="*/ 834409 w 995797"/>
                    <a:gd name="connsiteY4" fmla="*/ 618897 h 622570"/>
                    <a:gd name="connsiteX5" fmla="*/ 274868 w 995797"/>
                    <a:gd name="connsiteY5" fmla="*/ 475872 h 622570"/>
                    <a:gd name="connsiteX6" fmla="*/ 224065 w 995797"/>
                    <a:gd name="connsiteY6" fmla="*/ 526672 h 622570"/>
                    <a:gd name="connsiteX7" fmla="*/ 194 w 995797"/>
                    <a:gd name="connsiteY7" fmla="*/ 459877 h 622570"/>
                    <a:gd name="connsiteX0" fmla="*/ 194 w 938666"/>
                    <a:gd name="connsiteY0" fmla="*/ 459877 h 621390"/>
                    <a:gd name="connsiteX1" fmla="*/ 254443 w 938666"/>
                    <a:gd name="connsiteY1" fmla="*/ 55325 h 621390"/>
                    <a:gd name="connsiteX2" fmla="*/ 869883 w 938666"/>
                    <a:gd name="connsiteY2" fmla="*/ 29614 h 621390"/>
                    <a:gd name="connsiteX3" fmla="*/ 911410 w 938666"/>
                    <a:gd name="connsiteY3" fmla="*/ 334284 h 621390"/>
                    <a:gd name="connsiteX4" fmla="*/ 834409 w 938666"/>
                    <a:gd name="connsiteY4" fmla="*/ 618897 h 621390"/>
                    <a:gd name="connsiteX5" fmla="*/ 274868 w 938666"/>
                    <a:gd name="connsiteY5" fmla="*/ 475872 h 621390"/>
                    <a:gd name="connsiteX6" fmla="*/ 224065 w 938666"/>
                    <a:gd name="connsiteY6" fmla="*/ 526672 h 621390"/>
                    <a:gd name="connsiteX7" fmla="*/ 194 w 938666"/>
                    <a:gd name="connsiteY7" fmla="*/ 459877 h 621390"/>
                    <a:gd name="connsiteX0" fmla="*/ 194 w 915058"/>
                    <a:gd name="connsiteY0" fmla="*/ 459877 h 621390"/>
                    <a:gd name="connsiteX1" fmla="*/ 254443 w 915058"/>
                    <a:gd name="connsiteY1" fmla="*/ 55325 h 621390"/>
                    <a:gd name="connsiteX2" fmla="*/ 869883 w 915058"/>
                    <a:gd name="connsiteY2" fmla="*/ 29614 h 621390"/>
                    <a:gd name="connsiteX3" fmla="*/ 911410 w 915058"/>
                    <a:gd name="connsiteY3" fmla="*/ 334284 h 621390"/>
                    <a:gd name="connsiteX4" fmla="*/ 834409 w 915058"/>
                    <a:gd name="connsiteY4" fmla="*/ 618897 h 621390"/>
                    <a:gd name="connsiteX5" fmla="*/ 274868 w 915058"/>
                    <a:gd name="connsiteY5" fmla="*/ 475872 h 621390"/>
                    <a:gd name="connsiteX6" fmla="*/ 224065 w 915058"/>
                    <a:gd name="connsiteY6" fmla="*/ 526672 h 621390"/>
                    <a:gd name="connsiteX7" fmla="*/ 194 w 915058"/>
                    <a:gd name="connsiteY7" fmla="*/ 459877 h 621390"/>
                    <a:gd name="connsiteX0" fmla="*/ 209 w 915073"/>
                    <a:gd name="connsiteY0" fmla="*/ 459877 h 621390"/>
                    <a:gd name="connsiteX1" fmla="*/ 254458 w 915073"/>
                    <a:gd name="connsiteY1" fmla="*/ 55325 h 621390"/>
                    <a:gd name="connsiteX2" fmla="*/ 869898 w 915073"/>
                    <a:gd name="connsiteY2" fmla="*/ 29614 h 621390"/>
                    <a:gd name="connsiteX3" fmla="*/ 911425 w 915073"/>
                    <a:gd name="connsiteY3" fmla="*/ 334284 h 621390"/>
                    <a:gd name="connsiteX4" fmla="*/ 834424 w 915073"/>
                    <a:gd name="connsiteY4" fmla="*/ 618897 h 621390"/>
                    <a:gd name="connsiteX5" fmla="*/ 274883 w 915073"/>
                    <a:gd name="connsiteY5" fmla="*/ 475872 h 621390"/>
                    <a:gd name="connsiteX6" fmla="*/ 224080 w 915073"/>
                    <a:gd name="connsiteY6" fmla="*/ 526672 h 621390"/>
                    <a:gd name="connsiteX7" fmla="*/ 209 w 915073"/>
                    <a:gd name="connsiteY7" fmla="*/ 459877 h 621390"/>
                    <a:gd name="connsiteX0" fmla="*/ 209 w 914643"/>
                    <a:gd name="connsiteY0" fmla="*/ 459877 h 620274"/>
                    <a:gd name="connsiteX1" fmla="*/ 254458 w 914643"/>
                    <a:gd name="connsiteY1" fmla="*/ 55325 h 620274"/>
                    <a:gd name="connsiteX2" fmla="*/ 869898 w 914643"/>
                    <a:gd name="connsiteY2" fmla="*/ 29614 h 620274"/>
                    <a:gd name="connsiteX3" fmla="*/ 911425 w 914643"/>
                    <a:gd name="connsiteY3" fmla="*/ 334284 h 620274"/>
                    <a:gd name="connsiteX4" fmla="*/ 834424 w 914643"/>
                    <a:gd name="connsiteY4" fmla="*/ 618897 h 620274"/>
                    <a:gd name="connsiteX5" fmla="*/ 285736 w 914643"/>
                    <a:gd name="connsiteY5" fmla="*/ 446025 h 620274"/>
                    <a:gd name="connsiteX6" fmla="*/ 224080 w 914643"/>
                    <a:gd name="connsiteY6" fmla="*/ 526672 h 620274"/>
                    <a:gd name="connsiteX7" fmla="*/ 209 w 914643"/>
                    <a:gd name="connsiteY7" fmla="*/ 459877 h 620274"/>
                    <a:gd name="connsiteX0" fmla="*/ 1178 w 915612"/>
                    <a:gd name="connsiteY0" fmla="*/ 459877 h 620274"/>
                    <a:gd name="connsiteX1" fmla="*/ 255427 w 915612"/>
                    <a:gd name="connsiteY1" fmla="*/ 55325 h 620274"/>
                    <a:gd name="connsiteX2" fmla="*/ 870867 w 915612"/>
                    <a:gd name="connsiteY2" fmla="*/ 29614 h 620274"/>
                    <a:gd name="connsiteX3" fmla="*/ 912394 w 915612"/>
                    <a:gd name="connsiteY3" fmla="*/ 334284 h 620274"/>
                    <a:gd name="connsiteX4" fmla="*/ 835393 w 915612"/>
                    <a:gd name="connsiteY4" fmla="*/ 618897 h 620274"/>
                    <a:gd name="connsiteX5" fmla="*/ 286705 w 915612"/>
                    <a:gd name="connsiteY5" fmla="*/ 446025 h 620274"/>
                    <a:gd name="connsiteX6" fmla="*/ 189775 w 915612"/>
                    <a:gd name="connsiteY6" fmla="*/ 529385 h 620274"/>
                    <a:gd name="connsiteX7" fmla="*/ 1178 w 915612"/>
                    <a:gd name="connsiteY7" fmla="*/ 459877 h 620274"/>
                    <a:gd name="connsiteX0" fmla="*/ 586 w 915020"/>
                    <a:gd name="connsiteY0" fmla="*/ 459877 h 620274"/>
                    <a:gd name="connsiteX1" fmla="*/ 254835 w 915020"/>
                    <a:gd name="connsiteY1" fmla="*/ 55325 h 620274"/>
                    <a:gd name="connsiteX2" fmla="*/ 870275 w 915020"/>
                    <a:gd name="connsiteY2" fmla="*/ 29614 h 620274"/>
                    <a:gd name="connsiteX3" fmla="*/ 911802 w 915020"/>
                    <a:gd name="connsiteY3" fmla="*/ 334284 h 620274"/>
                    <a:gd name="connsiteX4" fmla="*/ 834801 w 915020"/>
                    <a:gd name="connsiteY4" fmla="*/ 618897 h 620274"/>
                    <a:gd name="connsiteX5" fmla="*/ 286113 w 915020"/>
                    <a:gd name="connsiteY5" fmla="*/ 446025 h 620274"/>
                    <a:gd name="connsiteX6" fmla="*/ 205463 w 915020"/>
                    <a:gd name="connsiteY6" fmla="*/ 529385 h 620274"/>
                    <a:gd name="connsiteX7" fmla="*/ 586 w 915020"/>
                    <a:gd name="connsiteY7" fmla="*/ 459877 h 620274"/>
                    <a:gd name="connsiteX0" fmla="*/ 586 w 915899"/>
                    <a:gd name="connsiteY0" fmla="*/ 459877 h 621928"/>
                    <a:gd name="connsiteX1" fmla="*/ 254835 w 915899"/>
                    <a:gd name="connsiteY1" fmla="*/ 55325 h 621928"/>
                    <a:gd name="connsiteX2" fmla="*/ 870275 w 915899"/>
                    <a:gd name="connsiteY2" fmla="*/ 29614 h 621928"/>
                    <a:gd name="connsiteX3" fmla="*/ 911802 w 915899"/>
                    <a:gd name="connsiteY3" fmla="*/ 334284 h 621928"/>
                    <a:gd name="connsiteX4" fmla="*/ 834801 w 915899"/>
                    <a:gd name="connsiteY4" fmla="*/ 618897 h 621928"/>
                    <a:gd name="connsiteX5" fmla="*/ 264407 w 915899"/>
                    <a:gd name="connsiteY5" fmla="*/ 486725 h 621928"/>
                    <a:gd name="connsiteX6" fmla="*/ 205463 w 915899"/>
                    <a:gd name="connsiteY6" fmla="*/ 529385 h 621928"/>
                    <a:gd name="connsiteX7" fmla="*/ 586 w 915899"/>
                    <a:gd name="connsiteY7" fmla="*/ 459877 h 621928"/>
                    <a:gd name="connsiteX0" fmla="*/ 586 w 915899"/>
                    <a:gd name="connsiteY0" fmla="*/ 459877 h 621649"/>
                    <a:gd name="connsiteX1" fmla="*/ 254835 w 915899"/>
                    <a:gd name="connsiteY1" fmla="*/ 55325 h 621649"/>
                    <a:gd name="connsiteX2" fmla="*/ 870275 w 915899"/>
                    <a:gd name="connsiteY2" fmla="*/ 29614 h 621649"/>
                    <a:gd name="connsiteX3" fmla="*/ 911802 w 915899"/>
                    <a:gd name="connsiteY3" fmla="*/ 334284 h 621649"/>
                    <a:gd name="connsiteX4" fmla="*/ 834801 w 915899"/>
                    <a:gd name="connsiteY4" fmla="*/ 618897 h 621649"/>
                    <a:gd name="connsiteX5" fmla="*/ 264407 w 915899"/>
                    <a:gd name="connsiteY5" fmla="*/ 481298 h 621649"/>
                    <a:gd name="connsiteX6" fmla="*/ 205463 w 915899"/>
                    <a:gd name="connsiteY6" fmla="*/ 529385 h 621649"/>
                    <a:gd name="connsiteX7" fmla="*/ 586 w 915899"/>
                    <a:gd name="connsiteY7" fmla="*/ 459877 h 621649"/>
                    <a:gd name="connsiteX0" fmla="*/ 586 w 915899"/>
                    <a:gd name="connsiteY0" fmla="*/ 459877 h 621649"/>
                    <a:gd name="connsiteX1" fmla="*/ 254835 w 915899"/>
                    <a:gd name="connsiteY1" fmla="*/ 55325 h 621649"/>
                    <a:gd name="connsiteX2" fmla="*/ 870275 w 915899"/>
                    <a:gd name="connsiteY2" fmla="*/ 29614 h 621649"/>
                    <a:gd name="connsiteX3" fmla="*/ 911802 w 915899"/>
                    <a:gd name="connsiteY3" fmla="*/ 334284 h 621649"/>
                    <a:gd name="connsiteX4" fmla="*/ 834801 w 915899"/>
                    <a:gd name="connsiteY4" fmla="*/ 618897 h 621649"/>
                    <a:gd name="connsiteX5" fmla="*/ 264407 w 915899"/>
                    <a:gd name="connsiteY5" fmla="*/ 481298 h 621649"/>
                    <a:gd name="connsiteX6" fmla="*/ 205463 w 915899"/>
                    <a:gd name="connsiteY6" fmla="*/ 529385 h 621649"/>
                    <a:gd name="connsiteX7" fmla="*/ 586 w 915899"/>
                    <a:gd name="connsiteY7" fmla="*/ 459877 h 621649"/>
                    <a:gd name="connsiteX0" fmla="*/ 1858 w 917171"/>
                    <a:gd name="connsiteY0" fmla="*/ 459877 h 621649"/>
                    <a:gd name="connsiteX1" fmla="*/ 256107 w 917171"/>
                    <a:gd name="connsiteY1" fmla="*/ 55325 h 621649"/>
                    <a:gd name="connsiteX2" fmla="*/ 871547 w 917171"/>
                    <a:gd name="connsiteY2" fmla="*/ 29614 h 621649"/>
                    <a:gd name="connsiteX3" fmla="*/ 913074 w 917171"/>
                    <a:gd name="connsiteY3" fmla="*/ 334284 h 621649"/>
                    <a:gd name="connsiteX4" fmla="*/ 836073 w 917171"/>
                    <a:gd name="connsiteY4" fmla="*/ 618897 h 621649"/>
                    <a:gd name="connsiteX5" fmla="*/ 265679 w 917171"/>
                    <a:gd name="connsiteY5" fmla="*/ 481298 h 621649"/>
                    <a:gd name="connsiteX6" fmla="*/ 206735 w 917171"/>
                    <a:gd name="connsiteY6" fmla="*/ 529385 h 621649"/>
                    <a:gd name="connsiteX7" fmla="*/ 1858 w 917171"/>
                    <a:gd name="connsiteY7" fmla="*/ 459877 h 621649"/>
                    <a:gd name="connsiteX0" fmla="*/ 2156 w 893049"/>
                    <a:gd name="connsiteY0" fmla="*/ 468478 h 622110"/>
                    <a:gd name="connsiteX1" fmla="*/ 231985 w 893049"/>
                    <a:gd name="connsiteY1" fmla="*/ 55786 h 622110"/>
                    <a:gd name="connsiteX2" fmla="*/ 847425 w 893049"/>
                    <a:gd name="connsiteY2" fmla="*/ 30075 h 622110"/>
                    <a:gd name="connsiteX3" fmla="*/ 888952 w 893049"/>
                    <a:gd name="connsiteY3" fmla="*/ 334745 h 622110"/>
                    <a:gd name="connsiteX4" fmla="*/ 811951 w 893049"/>
                    <a:gd name="connsiteY4" fmla="*/ 619358 h 622110"/>
                    <a:gd name="connsiteX5" fmla="*/ 241557 w 893049"/>
                    <a:gd name="connsiteY5" fmla="*/ 481759 h 622110"/>
                    <a:gd name="connsiteX6" fmla="*/ 182613 w 893049"/>
                    <a:gd name="connsiteY6" fmla="*/ 529846 h 622110"/>
                    <a:gd name="connsiteX7" fmla="*/ 2156 w 893049"/>
                    <a:gd name="connsiteY7" fmla="*/ 468478 h 622110"/>
                    <a:gd name="connsiteX0" fmla="*/ 1917 w 911804"/>
                    <a:gd name="connsiteY0" fmla="*/ 468478 h 622110"/>
                    <a:gd name="connsiteX1" fmla="*/ 250740 w 911804"/>
                    <a:gd name="connsiteY1" fmla="*/ 55786 h 622110"/>
                    <a:gd name="connsiteX2" fmla="*/ 866180 w 911804"/>
                    <a:gd name="connsiteY2" fmla="*/ 30075 h 622110"/>
                    <a:gd name="connsiteX3" fmla="*/ 907707 w 911804"/>
                    <a:gd name="connsiteY3" fmla="*/ 334745 h 622110"/>
                    <a:gd name="connsiteX4" fmla="*/ 830706 w 911804"/>
                    <a:gd name="connsiteY4" fmla="*/ 619358 h 622110"/>
                    <a:gd name="connsiteX5" fmla="*/ 260312 w 911804"/>
                    <a:gd name="connsiteY5" fmla="*/ 481759 h 622110"/>
                    <a:gd name="connsiteX6" fmla="*/ 201368 w 911804"/>
                    <a:gd name="connsiteY6" fmla="*/ 529846 h 622110"/>
                    <a:gd name="connsiteX7" fmla="*/ 1917 w 911804"/>
                    <a:gd name="connsiteY7" fmla="*/ 468478 h 622110"/>
                    <a:gd name="connsiteX0" fmla="*/ 2561 w 869035"/>
                    <a:gd name="connsiteY0" fmla="*/ 328619 h 615205"/>
                    <a:gd name="connsiteX1" fmla="*/ 207971 w 869035"/>
                    <a:gd name="connsiteY1" fmla="*/ 48881 h 615205"/>
                    <a:gd name="connsiteX2" fmla="*/ 823411 w 869035"/>
                    <a:gd name="connsiteY2" fmla="*/ 23170 h 615205"/>
                    <a:gd name="connsiteX3" fmla="*/ 864938 w 869035"/>
                    <a:gd name="connsiteY3" fmla="*/ 327840 h 615205"/>
                    <a:gd name="connsiteX4" fmla="*/ 787937 w 869035"/>
                    <a:gd name="connsiteY4" fmla="*/ 612453 h 615205"/>
                    <a:gd name="connsiteX5" fmla="*/ 217543 w 869035"/>
                    <a:gd name="connsiteY5" fmla="*/ 474854 h 615205"/>
                    <a:gd name="connsiteX6" fmla="*/ 158599 w 869035"/>
                    <a:gd name="connsiteY6" fmla="*/ 522941 h 615205"/>
                    <a:gd name="connsiteX7" fmla="*/ 2561 w 869035"/>
                    <a:gd name="connsiteY7" fmla="*/ 328619 h 615205"/>
                    <a:gd name="connsiteX0" fmla="*/ 24339 w 890813"/>
                    <a:gd name="connsiteY0" fmla="*/ 328619 h 615205"/>
                    <a:gd name="connsiteX1" fmla="*/ 229749 w 890813"/>
                    <a:gd name="connsiteY1" fmla="*/ 48881 h 615205"/>
                    <a:gd name="connsiteX2" fmla="*/ 845189 w 890813"/>
                    <a:gd name="connsiteY2" fmla="*/ 23170 h 615205"/>
                    <a:gd name="connsiteX3" fmla="*/ 886716 w 890813"/>
                    <a:gd name="connsiteY3" fmla="*/ 327840 h 615205"/>
                    <a:gd name="connsiteX4" fmla="*/ 809715 w 890813"/>
                    <a:gd name="connsiteY4" fmla="*/ 612453 h 615205"/>
                    <a:gd name="connsiteX5" fmla="*/ 239321 w 890813"/>
                    <a:gd name="connsiteY5" fmla="*/ 474854 h 615205"/>
                    <a:gd name="connsiteX6" fmla="*/ 180377 w 890813"/>
                    <a:gd name="connsiteY6" fmla="*/ 522941 h 615205"/>
                    <a:gd name="connsiteX7" fmla="*/ 24339 w 890813"/>
                    <a:gd name="connsiteY7" fmla="*/ 328619 h 615205"/>
                    <a:gd name="connsiteX0" fmla="*/ 26872 w 893346"/>
                    <a:gd name="connsiteY0" fmla="*/ 328619 h 615205"/>
                    <a:gd name="connsiteX1" fmla="*/ 232282 w 893346"/>
                    <a:gd name="connsiteY1" fmla="*/ 48881 h 615205"/>
                    <a:gd name="connsiteX2" fmla="*/ 847722 w 893346"/>
                    <a:gd name="connsiteY2" fmla="*/ 23170 h 615205"/>
                    <a:gd name="connsiteX3" fmla="*/ 889249 w 893346"/>
                    <a:gd name="connsiteY3" fmla="*/ 327840 h 615205"/>
                    <a:gd name="connsiteX4" fmla="*/ 812248 w 893346"/>
                    <a:gd name="connsiteY4" fmla="*/ 612453 h 615205"/>
                    <a:gd name="connsiteX5" fmla="*/ 241854 w 893346"/>
                    <a:gd name="connsiteY5" fmla="*/ 474854 h 615205"/>
                    <a:gd name="connsiteX6" fmla="*/ 182910 w 893346"/>
                    <a:gd name="connsiteY6" fmla="*/ 522941 h 615205"/>
                    <a:gd name="connsiteX7" fmla="*/ 19344 w 893346"/>
                    <a:gd name="connsiteY7" fmla="*/ 469694 h 615205"/>
                    <a:gd name="connsiteX8" fmla="*/ 26872 w 893346"/>
                    <a:gd name="connsiteY8" fmla="*/ 328619 h 615205"/>
                    <a:gd name="connsiteX0" fmla="*/ 55365 w 921839"/>
                    <a:gd name="connsiteY0" fmla="*/ 328619 h 615205"/>
                    <a:gd name="connsiteX1" fmla="*/ 260775 w 921839"/>
                    <a:gd name="connsiteY1" fmla="*/ 48881 h 615205"/>
                    <a:gd name="connsiteX2" fmla="*/ 876215 w 921839"/>
                    <a:gd name="connsiteY2" fmla="*/ 23170 h 615205"/>
                    <a:gd name="connsiteX3" fmla="*/ 917742 w 921839"/>
                    <a:gd name="connsiteY3" fmla="*/ 327840 h 615205"/>
                    <a:gd name="connsiteX4" fmla="*/ 840741 w 921839"/>
                    <a:gd name="connsiteY4" fmla="*/ 612453 h 615205"/>
                    <a:gd name="connsiteX5" fmla="*/ 270347 w 921839"/>
                    <a:gd name="connsiteY5" fmla="*/ 474854 h 615205"/>
                    <a:gd name="connsiteX6" fmla="*/ 211403 w 921839"/>
                    <a:gd name="connsiteY6" fmla="*/ 522941 h 615205"/>
                    <a:gd name="connsiteX7" fmla="*/ 9737 w 921839"/>
                    <a:gd name="connsiteY7" fmla="*/ 474456 h 615205"/>
                    <a:gd name="connsiteX8" fmla="*/ 55365 w 921839"/>
                    <a:gd name="connsiteY8" fmla="*/ 328619 h 615205"/>
                    <a:gd name="connsiteX0" fmla="*/ 45628 w 912102"/>
                    <a:gd name="connsiteY0" fmla="*/ 328619 h 615205"/>
                    <a:gd name="connsiteX1" fmla="*/ 251038 w 912102"/>
                    <a:gd name="connsiteY1" fmla="*/ 48881 h 615205"/>
                    <a:gd name="connsiteX2" fmla="*/ 866478 w 912102"/>
                    <a:gd name="connsiteY2" fmla="*/ 23170 h 615205"/>
                    <a:gd name="connsiteX3" fmla="*/ 908005 w 912102"/>
                    <a:gd name="connsiteY3" fmla="*/ 327840 h 615205"/>
                    <a:gd name="connsiteX4" fmla="*/ 831004 w 912102"/>
                    <a:gd name="connsiteY4" fmla="*/ 612453 h 615205"/>
                    <a:gd name="connsiteX5" fmla="*/ 260610 w 912102"/>
                    <a:gd name="connsiteY5" fmla="*/ 474854 h 615205"/>
                    <a:gd name="connsiteX6" fmla="*/ 201666 w 912102"/>
                    <a:gd name="connsiteY6" fmla="*/ 522941 h 615205"/>
                    <a:gd name="connsiteX7" fmla="*/ 0 w 912102"/>
                    <a:gd name="connsiteY7" fmla="*/ 474456 h 615205"/>
                    <a:gd name="connsiteX8" fmla="*/ 45628 w 912102"/>
                    <a:gd name="connsiteY8" fmla="*/ 328619 h 615205"/>
                    <a:gd name="connsiteX0" fmla="*/ 45628 w 912102"/>
                    <a:gd name="connsiteY0" fmla="*/ 328619 h 615205"/>
                    <a:gd name="connsiteX1" fmla="*/ 251038 w 912102"/>
                    <a:gd name="connsiteY1" fmla="*/ 48881 h 615205"/>
                    <a:gd name="connsiteX2" fmla="*/ 866478 w 912102"/>
                    <a:gd name="connsiteY2" fmla="*/ 23170 h 615205"/>
                    <a:gd name="connsiteX3" fmla="*/ 908005 w 912102"/>
                    <a:gd name="connsiteY3" fmla="*/ 327840 h 615205"/>
                    <a:gd name="connsiteX4" fmla="*/ 831004 w 912102"/>
                    <a:gd name="connsiteY4" fmla="*/ 612453 h 615205"/>
                    <a:gd name="connsiteX5" fmla="*/ 260610 w 912102"/>
                    <a:gd name="connsiteY5" fmla="*/ 474854 h 615205"/>
                    <a:gd name="connsiteX6" fmla="*/ 201666 w 912102"/>
                    <a:gd name="connsiteY6" fmla="*/ 522941 h 615205"/>
                    <a:gd name="connsiteX7" fmla="*/ 0 w 912102"/>
                    <a:gd name="connsiteY7" fmla="*/ 474456 h 615205"/>
                    <a:gd name="connsiteX8" fmla="*/ 45628 w 912102"/>
                    <a:gd name="connsiteY8" fmla="*/ 328619 h 615205"/>
                    <a:gd name="connsiteX0" fmla="*/ 45628 w 912102"/>
                    <a:gd name="connsiteY0" fmla="*/ 328619 h 615205"/>
                    <a:gd name="connsiteX1" fmla="*/ 251038 w 912102"/>
                    <a:gd name="connsiteY1" fmla="*/ 48881 h 615205"/>
                    <a:gd name="connsiteX2" fmla="*/ 866478 w 912102"/>
                    <a:gd name="connsiteY2" fmla="*/ 23170 h 615205"/>
                    <a:gd name="connsiteX3" fmla="*/ 908005 w 912102"/>
                    <a:gd name="connsiteY3" fmla="*/ 327840 h 615205"/>
                    <a:gd name="connsiteX4" fmla="*/ 831004 w 912102"/>
                    <a:gd name="connsiteY4" fmla="*/ 612453 h 615205"/>
                    <a:gd name="connsiteX5" fmla="*/ 260610 w 912102"/>
                    <a:gd name="connsiteY5" fmla="*/ 474854 h 615205"/>
                    <a:gd name="connsiteX6" fmla="*/ 201666 w 912102"/>
                    <a:gd name="connsiteY6" fmla="*/ 522941 h 615205"/>
                    <a:gd name="connsiteX7" fmla="*/ 0 w 912102"/>
                    <a:gd name="connsiteY7" fmla="*/ 474456 h 615205"/>
                    <a:gd name="connsiteX8" fmla="*/ 45628 w 912102"/>
                    <a:gd name="connsiteY8" fmla="*/ 328619 h 615205"/>
                    <a:gd name="connsiteX0" fmla="*/ 62297 w 912102"/>
                    <a:gd name="connsiteY0" fmla="*/ 261532 h 612412"/>
                    <a:gd name="connsiteX1" fmla="*/ 251038 w 912102"/>
                    <a:gd name="connsiteY1" fmla="*/ 46088 h 612412"/>
                    <a:gd name="connsiteX2" fmla="*/ 866478 w 912102"/>
                    <a:gd name="connsiteY2" fmla="*/ 20377 h 612412"/>
                    <a:gd name="connsiteX3" fmla="*/ 908005 w 912102"/>
                    <a:gd name="connsiteY3" fmla="*/ 325047 h 612412"/>
                    <a:gd name="connsiteX4" fmla="*/ 831004 w 912102"/>
                    <a:gd name="connsiteY4" fmla="*/ 609660 h 612412"/>
                    <a:gd name="connsiteX5" fmla="*/ 260610 w 912102"/>
                    <a:gd name="connsiteY5" fmla="*/ 472061 h 612412"/>
                    <a:gd name="connsiteX6" fmla="*/ 201666 w 912102"/>
                    <a:gd name="connsiteY6" fmla="*/ 520148 h 612412"/>
                    <a:gd name="connsiteX7" fmla="*/ 0 w 912102"/>
                    <a:gd name="connsiteY7" fmla="*/ 471663 h 612412"/>
                    <a:gd name="connsiteX8" fmla="*/ 62297 w 912102"/>
                    <a:gd name="connsiteY8" fmla="*/ 261532 h 612412"/>
                    <a:gd name="connsiteX0" fmla="*/ 71822 w 912102"/>
                    <a:gd name="connsiteY0" fmla="*/ 239257 h 611568"/>
                    <a:gd name="connsiteX1" fmla="*/ 251038 w 912102"/>
                    <a:gd name="connsiteY1" fmla="*/ 45244 h 611568"/>
                    <a:gd name="connsiteX2" fmla="*/ 866478 w 912102"/>
                    <a:gd name="connsiteY2" fmla="*/ 19533 h 611568"/>
                    <a:gd name="connsiteX3" fmla="*/ 908005 w 912102"/>
                    <a:gd name="connsiteY3" fmla="*/ 324203 h 611568"/>
                    <a:gd name="connsiteX4" fmla="*/ 831004 w 912102"/>
                    <a:gd name="connsiteY4" fmla="*/ 608816 h 611568"/>
                    <a:gd name="connsiteX5" fmla="*/ 260610 w 912102"/>
                    <a:gd name="connsiteY5" fmla="*/ 471217 h 611568"/>
                    <a:gd name="connsiteX6" fmla="*/ 201666 w 912102"/>
                    <a:gd name="connsiteY6" fmla="*/ 519304 h 611568"/>
                    <a:gd name="connsiteX7" fmla="*/ 0 w 912102"/>
                    <a:gd name="connsiteY7" fmla="*/ 470819 h 611568"/>
                    <a:gd name="connsiteX8" fmla="*/ 71822 w 912102"/>
                    <a:gd name="connsiteY8" fmla="*/ 239257 h 611568"/>
                    <a:gd name="connsiteX0" fmla="*/ 71822 w 912102"/>
                    <a:gd name="connsiteY0" fmla="*/ 239257 h 611568"/>
                    <a:gd name="connsiteX1" fmla="*/ 251038 w 912102"/>
                    <a:gd name="connsiteY1" fmla="*/ 45244 h 611568"/>
                    <a:gd name="connsiteX2" fmla="*/ 866478 w 912102"/>
                    <a:gd name="connsiteY2" fmla="*/ 19533 h 611568"/>
                    <a:gd name="connsiteX3" fmla="*/ 908005 w 912102"/>
                    <a:gd name="connsiteY3" fmla="*/ 324203 h 611568"/>
                    <a:gd name="connsiteX4" fmla="*/ 831004 w 912102"/>
                    <a:gd name="connsiteY4" fmla="*/ 608816 h 611568"/>
                    <a:gd name="connsiteX5" fmla="*/ 260610 w 912102"/>
                    <a:gd name="connsiteY5" fmla="*/ 471217 h 611568"/>
                    <a:gd name="connsiteX6" fmla="*/ 201666 w 912102"/>
                    <a:gd name="connsiteY6" fmla="*/ 519304 h 611568"/>
                    <a:gd name="connsiteX7" fmla="*/ 0 w 912102"/>
                    <a:gd name="connsiteY7" fmla="*/ 470819 h 611568"/>
                    <a:gd name="connsiteX8" fmla="*/ 71822 w 912102"/>
                    <a:gd name="connsiteY8" fmla="*/ 239257 h 611568"/>
                    <a:gd name="connsiteX0" fmla="*/ 71822 w 912474"/>
                    <a:gd name="connsiteY0" fmla="*/ 239257 h 609961"/>
                    <a:gd name="connsiteX1" fmla="*/ 251038 w 912474"/>
                    <a:gd name="connsiteY1" fmla="*/ 45244 h 609961"/>
                    <a:gd name="connsiteX2" fmla="*/ 866478 w 912474"/>
                    <a:gd name="connsiteY2" fmla="*/ 19533 h 609961"/>
                    <a:gd name="connsiteX3" fmla="*/ 908005 w 912474"/>
                    <a:gd name="connsiteY3" fmla="*/ 324203 h 609961"/>
                    <a:gd name="connsiteX4" fmla="*/ 831004 w 912474"/>
                    <a:gd name="connsiteY4" fmla="*/ 608816 h 609961"/>
                    <a:gd name="connsiteX5" fmla="*/ 251902 w 912474"/>
                    <a:gd name="connsiteY5" fmla="*/ 427674 h 609961"/>
                    <a:gd name="connsiteX6" fmla="*/ 201666 w 912474"/>
                    <a:gd name="connsiteY6" fmla="*/ 519304 h 609961"/>
                    <a:gd name="connsiteX7" fmla="*/ 0 w 912474"/>
                    <a:gd name="connsiteY7" fmla="*/ 470819 h 609961"/>
                    <a:gd name="connsiteX8" fmla="*/ 71822 w 912474"/>
                    <a:gd name="connsiteY8" fmla="*/ 239257 h 609961"/>
                    <a:gd name="connsiteX0" fmla="*/ 71822 w 912474"/>
                    <a:gd name="connsiteY0" fmla="*/ 239257 h 609961"/>
                    <a:gd name="connsiteX1" fmla="*/ 251038 w 912474"/>
                    <a:gd name="connsiteY1" fmla="*/ 45244 h 609961"/>
                    <a:gd name="connsiteX2" fmla="*/ 866478 w 912474"/>
                    <a:gd name="connsiteY2" fmla="*/ 19533 h 609961"/>
                    <a:gd name="connsiteX3" fmla="*/ 908005 w 912474"/>
                    <a:gd name="connsiteY3" fmla="*/ 324203 h 609961"/>
                    <a:gd name="connsiteX4" fmla="*/ 831004 w 912474"/>
                    <a:gd name="connsiteY4" fmla="*/ 608816 h 609961"/>
                    <a:gd name="connsiteX5" fmla="*/ 251902 w 912474"/>
                    <a:gd name="connsiteY5" fmla="*/ 427674 h 609961"/>
                    <a:gd name="connsiteX6" fmla="*/ 227791 w 912474"/>
                    <a:gd name="connsiteY6" fmla="*/ 501887 h 609961"/>
                    <a:gd name="connsiteX7" fmla="*/ 0 w 912474"/>
                    <a:gd name="connsiteY7" fmla="*/ 470819 h 609961"/>
                    <a:gd name="connsiteX8" fmla="*/ 71822 w 912474"/>
                    <a:gd name="connsiteY8" fmla="*/ 239257 h 609961"/>
                    <a:gd name="connsiteX0" fmla="*/ 63113 w 903765"/>
                    <a:gd name="connsiteY0" fmla="*/ 239257 h 609961"/>
                    <a:gd name="connsiteX1" fmla="*/ 242329 w 903765"/>
                    <a:gd name="connsiteY1" fmla="*/ 45244 h 609961"/>
                    <a:gd name="connsiteX2" fmla="*/ 857769 w 903765"/>
                    <a:gd name="connsiteY2" fmla="*/ 19533 h 609961"/>
                    <a:gd name="connsiteX3" fmla="*/ 899296 w 903765"/>
                    <a:gd name="connsiteY3" fmla="*/ 324203 h 609961"/>
                    <a:gd name="connsiteX4" fmla="*/ 822295 w 903765"/>
                    <a:gd name="connsiteY4" fmla="*/ 608816 h 609961"/>
                    <a:gd name="connsiteX5" fmla="*/ 243193 w 903765"/>
                    <a:gd name="connsiteY5" fmla="*/ 427674 h 609961"/>
                    <a:gd name="connsiteX6" fmla="*/ 219082 w 903765"/>
                    <a:gd name="connsiteY6" fmla="*/ 501887 h 609961"/>
                    <a:gd name="connsiteX7" fmla="*/ 0 w 903765"/>
                    <a:gd name="connsiteY7" fmla="*/ 453402 h 609961"/>
                    <a:gd name="connsiteX8" fmla="*/ 63113 w 903765"/>
                    <a:gd name="connsiteY8" fmla="*/ 239257 h 609961"/>
                    <a:gd name="connsiteX0" fmla="*/ 63113 w 903765"/>
                    <a:gd name="connsiteY0" fmla="*/ 239257 h 609961"/>
                    <a:gd name="connsiteX1" fmla="*/ 242329 w 903765"/>
                    <a:gd name="connsiteY1" fmla="*/ 45244 h 609961"/>
                    <a:gd name="connsiteX2" fmla="*/ 857769 w 903765"/>
                    <a:gd name="connsiteY2" fmla="*/ 19533 h 609961"/>
                    <a:gd name="connsiteX3" fmla="*/ 899296 w 903765"/>
                    <a:gd name="connsiteY3" fmla="*/ 324203 h 609961"/>
                    <a:gd name="connsiteX4" fmla="*/ 822295 w 903765"/>
                    <a:gd name="connsiteY4" fmla="*/ 608816 h 609961"/>
                    <a:gd name="connsiteX5" fmla="*/ 243193 w 903765"/>
                    <a:gd name="connsiteY5" fmla="*/ 427674 h 609961"/>
                    <a:gd name="connsiteX6" fmla="*/ 219082 w 903765"/>
                    <a:gd name="connsiteY6" fmla="*/ 501887 h 609961"/>
                    <a:gd name="connsiteX7" fmla="*/ 0 w 903765"/>
                    <a:gd name="connsiteY7" fmla="*/ 453402 h 609961"/>
                    <a:gd name="connsiteX8" fmla="*/ 63113 w 903765"/>
                    <a:gd name="connsiteY8" fmla="*/ 239257 h 609961"/>
                    <a:gd name="connsiteX0" fmla="*/ 63113 w 903765"/>
                    <a:gd name="connsiteY0" fmla="*/ 239257 h 609961"/>
                    <a:gd name="connsiteX1" fmla="*/ 242329 w 903765"/>
                    <a:gd name="connsiteY1" fmla="*/ 45244 h 609961"/>
                    <a:gd name="connsiteX2" fmla="*/ 857769 w 903765"/>
                    <a:gd name="connsiteY2" fmla="*/ 19533 h 609961"/>
                    <a:gd name="connsiteX3" fmla="*/ 899296 w 903765"/>
                    <a:gd name="connsiteY3" fmla="*/ 324203 h 609961"/>
                    <a:gd name="connsiteX4" fmla="*/ 822295 w 903765"/>
                    <a:gd name="connsiteY4" fmla="*/ 608816 h 609961"/>
                    <a:gd name="connsiteX5" fmla="*/ 243193 w 903765"/>
                    <a:gd name="connsiteY5" fmla="*/ 427674 h 609961"/>
                    <a:gd name="connsiteX6" fmla="*/ 192956 w 903765"/>
                    <a:gd name="connsiteY6" fmla="*/ 501887 h 609961"/>
                    <a:gd name="connsiteX7" fmla="*/ 0 w 903765"/>
                    <a:gd name="connsiteY7" fmla="*/ 453402 h 609961"/>
                    <a:gd name="connsiteX8" fmla="*/ 63113 w 903765"/>
                    <a:gd name="connsiteY8" fmla="*/ 239257 h 609961"/>
                    <a:gd name="connsiteX0" fmla="*/ 63113 w 902642"/>
                    <a:gd name="connsiteY0" fmla="*/ 239257 h 610637"/>
                    <a:gd name="connsiteX1" fmla="*/ 242329 w 902642"/>
                    <a:gd name="connsiteY1" fmla="*/ 45244 h 610637"/>
                    <a:gd name="connsiteX2" fmla="*/ 857769 w 902642"/>
                    <a:gd name="connsiteY2" fmla="*/ 19533 h 610637"/>
                    <a:gd name="connsiteX3" fmla="*/ 899296 w 902642"/>
                    <a:gd name="connsiteY3" fmla="*/ 324203 h 610637"/>
                    <a:gd name="connsiteX4" fmla="*/ 822295 w 902642"/>
                    <a:gd name="connsiteY4" fmla="*/ 608816 h 610637"/>
                    <a:gd name="connsiteX5" fmla="*/ 270326 w 902642"/>
                    <a:gd name="connsiteY5" fmla="*/ 449381 h 610637"/>
                    <a:gd name="connsiteX6" fmla="*/ 192956 w 902642"/>
                    <a:gd name="connsiteY6" fmla="*/ 501887 h 610637"/>
                    <a:gd name="connsiteX7" fmla="*/ 0 w 902642"/>
                    <a:gd name="connsiteY7" fmla="*/ 453402 h 610637"/>
                    <a:gd name="connsiteX8" fmla="*/ 63113 w 902642"/>
                    <a:gd name="connsiteY8" fmla="*/ 239257 h 610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2642" h="610637">
                      <a:moveTo>
                        <a:pt x="63113" y="239257"/>
                      </a:moveTo>
                      <a:cubicBezTo>
                        <a:pt x="103501" y="171231"/>
                        <a:pt x="109887" y="81865"/>
                        <a:pt x="242329" y="45244"/>
                      </a:cubicBezTo>
                      <a:cubicBezTo>
                        <a:pt x="374771" y="8623"/>
                        <a:pt x="734255" y="-21081"/>
                        <a:pt x="857769" y="19533"/>
                      </a:cubicBezTo>
                      <a:cubicBezTo>
                        <a:pt x="894456" y="103561"/>
                        <a:pt x="901138" y="226894"/>
                        <a:pt x="899296" y="324203"/>
                      </a:cubicBezTo>
                      <a:cubicBezTo>
                        <a:pt x="899296" y="582701"/>
                        <a:pt x="927123" y="587953"/>
                        <a:pt x="822295" y="608816"/>
                      </a:cubicBezTo>
                      <a:cubicBezTo>
                        <a:pt x="717467" y="629679"/>
                        <a:pt x="372050" y="464752"/>
                        <a:pt x="270326" y="449381"/>
                      </a:cubicBezTo>
                      <a:cubicBezTo>
                        <a:pt x="231009" y="458430"/>
                        <a:pt x="247201" y="513019"/>
                        <a:pt x="192956" y="501887"/>
                      </a:cubicBezTo>
                      <a:cubicBezTo>
                        <a:pt x="155871" y="501027"/>
                        <a:pt x="41858" y="472318"/>
                        <a:pt x="0" y="453402"/>
                      </a:cubicBezTo>
                      <a:cubicBezTo>
                        <a:pt x="2569" y="416253"/>
                        <a:pt x="22725" y="307283"/>
                        <a:pt x="63113" y="239257"/>
                      </a:cubicBezTo>
                      <a:close/>
                    </a:path>
                  </a:pathLst>
                </a:custGeom>
                <a:solidFill>
                  <a:srgbClr val="34495C"/>
                </a:solidFill>
                <a:ln w="25400" cap="flat" cmpd="sng" algn="ctr">
                  <a:solidFill>
                    <a:srgbClr val="34495C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algn="ctr">
                    <a:defRPr/>
                  </a:pPr>
                  <a:endParaRPr lang="zh-TW" altLang="en-US" kern="0">
                    <a:solidFill>
                      <a:prstClr val="white"/>
                    </a:solidFill>
                    <a:latin typeface="맑은 고딕"/>
                  </a:endParaRPr>
                </a:p>
              </p:txBody>
            </p:sp>
            <p:sp>
              <p:nvSpPr>
                <p:cNvPr id="592" name="橢圓 4">
                  <a:extLst>
                    <a:ext uri="{FF2B5EF4-FFF2-40B4-BE49-F238E27FC236}">
                      <a16:creationId xmlns:a16="http://schemas.microsoft.com/office/drawing/2014/main" id="{CF31D09A-ABA7-4327-A2CC-7E3B358CC712}"/>
                    </a:ext>
                  </a:extLst>
                </p:cNvPr>
                <p:cNvSpPr/>
                <p:nvPr/>
              </p:nvSpPr>
              <p:spPr>
                <a:xfrm rot="21093952" flipV="1">
                  <a:off x="6682805" y="1759702"/>
                  <a:ext cx="806481" cy="1011676"/>
                </a:xfrm>
                <a:custGeom>
                  <a:avLst/>
                  <a:gdLst>
                    <a:gd name="connsiteX0" fmla="*/ 0 w 864096"/>
                    <a:gd name="connsiteY0" fmla="*/ 468052 h 936104"/>
                    <a:gd name="connsiteX1" fmla="*/ 432048 w 864096"/>
                    <a:gd name="connsiteY1" fmla="*/ 0 h 936104"/>
                    <a:gd name="connsiteX2" fmla="*/ 864096 w 864096"/>
                    <a:gd name="connsiteY2" fmla="*/ 468052 h 936104"/>
                    <a:gd name="connsiteX3" fmla="*/ 432048 w 864096"/>
                    <a:gd name="connsiteY3" fmla="*/ 936104 h 936104"/>
                    <a:gd name="connsiteX4" fmla="*/ 0 w 864096"/>
                    <a:gd name="connsiteY4" fmla="*/ 468052 h 936104"/>
                    <a:gd name="connsiteX0" fmla="*/ 3121 w 867217"/>
                    <a:gd name="connsiteY0" fmla="*/ 468052 h 787938"/>
                    <a:gd name="connsiteX1" fmla="*/ 435169 w 867217"/>
                    <a:gd name="connsiteY1" fmla="*/ 0 h 787938"/>
                    <a:gd name="connsiteX2" fmla="*/ 867217 w 867217"/>
                    <a:gd name="connsiteY2" fmla="*/ 468052 h 787938"/>
                    <a:gd name="connsiteX3" fmla="*/ 629903 w 867217"/>
                    <a:gd name="connsiteY3" fmla="*/ 787938 h 787938"/>
                    <a:gd name="connsiteX4" fmla="*/ 3121 w 867217"/>
                    <a:gd name="connsiteY4" fmla="*/ 468052 h 787938"/>
                    <a:gd name="connsiteX0" fmla="*/ 1604 w 1043500"/>
                    <a:gd name="connsiteY0" fmla="*/ 648345 h 799646"/>
                    <a:gd name="connsiteX1" fmla="*/ 611452 w 1043500"/>
                    <a:gd name="connsiteY1" fmla="*/ 2493 h 799646"/>
                    <a:gd name="connsiteX2" fmla="*/ 1043500 w 1043500"/>
                    <a:gd name="connsiteY2" fmla="*/ 470545 h 799646"/>
                    <a:gd name="connsiteX3" fmla="*/ 806186 w 1043500"/>
                    <a:gd name="connsiteY3" fmla="*/ 790431 h 799646"/>
                    <a:gd name="connsiteX4" fmla="*/ 1604 w 1043500"/>
                    <a:gd name="connsiteY4" fmla="*/ 648345 h 799646"/>
                    <a:gd name="connsiteX0" fmla="*/ 15625 w 1057521"/>
                    <a:gd name="connsiteY0" fmla="*/ 648345 h 811339"/>
                    <a:gd name="connsiteX1" fmla="*/ 625473 w 1057521"/>
                    <a:gd name="connsiteY1" fmla="*/ 2493 h 811339"/>
                    <a:gd name="connsiteX2" fmla="*/ 1057521 w 1057521"/>
                    <a:gd name="connsiteY2" fmla="*/ 470545 h 811339"/>
                    <a:gd name="connsiteX3" fmla="*/ 820207 w 1057521"/>
                    <a:gd name="connsiteY3" fmla="*/ 790431 h 811339"/>
                    <a:gd name="connsiteX4" fmla="*/ 235263 w 1057521"/>
                    <a:gd name="connsiteY4" fmla="*/ 765940 h 811339"/>
                    <a:gd name="connsiteX5" fmla="*/ 15625 w 1057521"/>
                    <a:gd name="connsiteY5" fmla="*/ 648345 h 811339"/>
                    <a:gd name="connsiteX0" fmla="*/ 11727 w 1053623"/>
                    <a:gd name="connsiteY0" fmla="*/ 648345 h 794032"/>
                    <a:gd name="connsiteX1" fmla="*/ 621575 w 1053623"/>
                    <a:gd name="connsiteY1" fmla="*/ 2493 h 794032"/>
                    <a:gd name="connsiteX2" fmla="*/ 1053623 w 1053623"/>
                    <a:gd name="connsiteY2" fmla="*/ 470545 h 794032"/>
                    <a:gd name="connsiteX3" fmla="*/ 816309 w 1053623"/>
                    <a:gd name="connsiteY3" fmla="*/ 790431 h 794032"/>
                    <a:gd name="connsiteX4" fmla="*/ 265231 w 1053623"/>
                    <a:gd name="connsiteY4" fmla="*/ 643174 h 794032"/>
                    <a:gd name="connsiteX5" fmla="*/ 11727 w 1053623"/>
                    <a:gd name="connsiteY5" fmla="*/ 648345 h 794032"/>
                    <a:gd name="connsiteX0" fmla="*/ 11727 w 1053623"/>
                    <a:gd name="connsiteY0" fmla="*/ 648345 h 785751"/>
                    <a:gd name="connsiteX1" fmla="*/ 621575 w 1053623"/>
                    <a:gd name="connsiteY1" fmla="*/ 2493 h 785751"/>
                    <a:gd name="connsiteX2" fmla="*/ 1053623 w 1053623"/>
                    <a:gd name="connsiteY2" fmla="*/ 470545 h 785751"/>
                    <a:gd name="connsiteX3" fmla="*/ 837475 w 1053623"/>
                    <a:gd name="connsiteY3" fmla="*/ 781965 h 785751"/>
                    <a:gd name="connsiteX4" fmla="*/ 265231 w 1053623"/>
                    <a:gd name="connsiteY4" fmla="*/ 643174 h 785751"/>
                    <a:gd name="connsiteX5" fmla="*/ 11727 w 1053623"/>
                    <a:gd name="connsiteY5" fmla="*/ 648345 h 785751"/>
                    <a:gd name="connsiteX0" fmla="*/ 17 w 1041913"/>
                    <a:gd name="connsiteY0" fmla="*/ 439935 h 577341"/>
                    <a:gd name="connsiteX1" fmla="*/ 245799 w 1041913"/>
                    <a:gd name="connsiteY1" fmla="*/ 9983 h 577341"/>
                    <a:gd name="connsiteX2" fmla="*/ 1041913 w 1041913"/>
                    <a:gd name="connsiteY2" fmla="*/ 262135 h 577341"/>
                    <a:gd name="connsiteX3" fmla="*/ 825765 w 1041913"/>
                    <a:gd name="connsiteY3" fmla="*/ 573555 h 577341"/>
                    <a:gd name="connsiteX4" fmla="*/ 253521 w 1041913"/>
                    <a:gd name="connsiteY4" fmla="*/ 434764 h 577341"/>
                    <a:gd name="connsiteX5" fmla="*/ 17 w 1041913"/>
                    <a:gd name="connsiteY5" fmla="*/ 439935 h 577341"/>
                    <a:gd name="connsiteX0" fmla="*/ 211 w 1042107"/>
                    <a:gd name="connsiteY0" fmla="*/ 439935 h 581194"/>
                    <a:gd name="connsiteX1" fmla="*/ 245993 w 1042107"/>
                    <a:gd name="connsiteY1" fmla="*/ 9983 h 581194"/>
                    <a:gd name="connsiteX2" fmla="*/ 1042107 w 1042107"/>
                    <a:gd name="connsiteY2" fmla="*/ 262135 h 581194"/>
                    <a:gd name="connsiteX3" fmla="*/ 825959 w 1042107"/>
                    <a:gd name="connsiteY3" fmla="*/ 573555 h 581194"/>
                    <a:gd name="connsiteX4" fmla="*/ 215615 w 1042107"/>
                    <a:gd name="connsiteY4" fmla="*/ 481330 h 581194"/>
                    <a:gd name="connsiteX5" fmla="*/ 211 w 1042107"/>
                    <a:gd name="connsiteY5" fmla="*/ 439935 h 581194"/>
                    <a:gd name="connsiteX0" fmla="*/ 211 w 1042107"/>
                    <a:gd name="connsiteY0" fmla="*/ 439935 h 583866"/>
                    <a:gd name="connsiteX1" fmla="*/ 245993 w 1042107"/>
                    <a:gd name="connsiteY1" fmla="*/ 9983 h 583866"/>
                    <a:gd name="connsiteX2" fmla="*/ 1042107 w 1042107"/>
                    <a:gd name="connsiteY2" fmla="*/ 262135 h 583866"/>
                    <a:gd name="connsiteX3" fmla="*/ 825959 w 1042107"/>
                    <a:gd name="connsiteY3" fmla="*/ 573555 h 583866"/>
                    <a:gd name="connsiteX4" fmla="*/ 325684 w 1042107"/>
                    <a:gd name="connsiteY4" fmla="*/ 506730 h 583866"/>
                    <a:gd name="connsiteX5" fmla="*/ 215615 w 1042107"/>
                    <a:gd name="connsiteY5" fmla="*/ 481330 h 583866"/>
                    <a:gd name="connsiteX6" fmla="*/ 211 w 1042107"/>
                    <a:gd name="connsiteY6" fmla="*/ 439935 h 583866"/>
                    <a:gd name="connsiteX0" fmla="*/ 211 w 1042107"/>
                    <a:gd name="connsiteY0" fmla="*/ 439935 h 576930"/>
                    <a:gd name="connsiteX1" fmla="*/ 245993 w 1042107"/>
                    <a:gd name="connsiteY1" fmla="*/ 9983 h 576930"/>
                    <a:gd name="connsiteX2" fmla="*/ 1042107 w 1042107"/>
                    <a:gd name="connsiteY2" fmla="*/ 262135 h 576930"/>
                    <a:gd name="connsiteX3" fmla="*/ 825959 w 1042107"/>
                    <a:gd name="connsiteY3" fmla="*/ 573555 h 576930"/>
                    <a:gd name="connsiteX4" fmla="*/ 266418 w 1042107"/>
                    <a:gd name="connsiteY4" fmla="*/ 430530 h 576930"/>
                    <a:gd name="connsiteX5" fmla="*/ 215615 w 1042107"/>
                    <a:gd name="connsiteY5" fmla="*/ 481330 h 576930"/>
                    <a:gd name="connsiteX6" fmla="*/ 211 w 1042107"/>
                    <a:gd name="connsiteY6" fmla="*/ 439935 h 576930"/>
                    <a:gd name="connsiteX0" fmla="*/ 20192 w 1062088"/>
                    <a:gd name="connsiteY0" fmla="*/ 439935 h 576930"/>
                    <a:gd name="connsiteX1" fmla="*/ 265974 w 1062088"/>
                    <a:gd name="connsiteY1" fmla="*/ 9983 h 576930"/>
                    <a:gd name="connsiteX2" fmla="*/ 1062088 w 1062088"/>
                    <a:gd name="connsiteY2" fmla="*/ 262135 h 576930"/>
                    <a:gd name="connsiteX3" fmla="*/ 845940 w 1062088"/>
                    <a:gd name="connsiteY3" fmla="*/ 573555 h 576930"/>
                    <a:gd name="connsiteX4" fmla="*/ 286399 w 1062088"/>
                    <a:gd name="connsiteY4" fmla="*/ 430530 h 576930"/>
                    <a:gd name="connsiteX5" fmla="*/ 235596 w 1062088"/>
                    <a:gd name="connsiteY5" fmla="*/ 481330 h 576930"/>
                    <a:gd name="connsiteX6" fmla="*/ 20192 w 1062088"/>
                    <a:gd name="connsiteY6" fmla="*/ 439935 h 576930"/>
                    <a:gd name="connsiteX0" fmla="*/ 7 w 1041903"/>
                    <a:gd name="connsiteY0" fmla="*/ 439935 h 576930"/>
                    <a:gd name="connsiteX1" fmla="*/ 245789 w 1041903"/>
                    <a:gd name="connsiteY1" fmla="*/ 9983 h 576930"/>
                    <a:gd name="connsiteX2" fmla="*/ 1041903 w 1041903"/>
                    <a:gd name="connsiteY2" fmla="*/ 262135 h 576930"/>
                    <a:gd name="connsiteX3" fmla="*/ 825755 w 1041903"/>
                    <a:gd name="connsiteY3" fmla="*/ 573555 h 576930"/>
                    <a:gd name="connsiteX4" fmla="*/ 266214 w 1041903"/>
                    <a:gd name="connsiteY4" fmla="*/ 430530 h 576930"/>
                    <a:gd name="connsiteX5" fmla="*/ 215411 w 1041903"/>
                    <a:gd name="connsiteY5" fmla="*/ 481330 h 576930"/>
                    <a:gd name="connsiteX6" fmla="*/ 7 w 1041903"/>
                    <a:gd name="connsiteY6" fmla="*/ 439935 h 576930"/>
                    <a:gd name="connsiteX0" fmla="*/ 126499 w 1168395"/>
                    <a:gd name="connsiteY0" fmla="*/ 471695 h 608690"/>
                    <a:gd name="connsiteX1" fmla="*/ 372281 w 1168395"/>
                    <a:gd name="connsiteY1" fmla="*/ 41743 h 608690"/>
                    <a:gd name="connsiteX2" fmla="*/ 1168395 w 1168395"/>
                    <a:gd name="connsiteY2" fmla="*/ 293895 h 608690"/>
                    <a:gd name="connsiteX3" fmla="*/ 952247 w 1168395"/>
                    <a:gd name="connsiteY3" fmla="*/ 605315 h 608690"/>
                    <a:gd name="connsiteX4" fmla="*/ 392706 w 1168395"/>
                    <a:gd name="connsiteY4" fmla="*/ 462290 h 608690"/>
                    <a:gd name="connsiteX5" fmla="*/ 341903 w 1168395"/>
                    <a:gd name="connsiteY5" fmla="*/ 513090 h 608690"/>
                    <a:gd name="connsiteX6" fmla="*/ 126499 w 1168395"/>
                    <a:gd name="connsiteY6" fmla="*/ 471695 h 608690"/>
                    <a:gd name="connsiteX0" fmla="*/ 87423 w 1129319"/>
                    <a:gd name="connsiteY0" fmla="*/ 471695 h 608690"/>
                    <a:gd name="connsiteX1" fmla="*/ 333205 w 1129319"/>
                    <a:gd name="connsiteY1" fmla="*/ 41743 h 608690"/>
                    <a:gd name="connsiteX2" fmla="*/ 1129319 w 1129319"/>
                    <a:gd name="connsiteY2" fmla="*/ 293895 h 608690"/>
                    <a:gd name="connsiteX3" fmla="*/ 913171 w 1129319"/>
                    <a:gd name="connsiteY3" fmla="*/ 605315 h 608690"/>
                    <a:gd name="connsiteX4" fmla="*/ 353630 w 1129319"/>
                    <a:gd name="connsiteY4" fmla="*/ 462290 h 608690"/>
                    <a:gd name="connsiteX5" fmla="*/ 302827 w 1129319"/>
                    <a:gd name="connsiteY5" fmla="*/ 513090 h 608690"/>
                    <a:gd name="connsiteX6" fmla="*/ 87423 w 1129319"/>
                    <a:gd name="connsiteY6" fmla="*/ 471695 h 608690"/>
                    <a:gd name="connsiteX0" fmla="*/ 39828 w 1081724"/>
                    <a:gd name="connsiteY0" fmla="*/ 475340 h 612335"/>
                    <a:gd name="connsiteX1" fmla="*/ 285610 w 1081724"/>
                    <a:gd name="connsiteY1" fmla="*/ 45388 h 612335"/>
                    <a:gd name="connsiteX2" fmla="*/ 1081724 w 1081724"/>
                    <a:gd name="connsiteY2" fmla="*/ 297540 h 612335"/>
                    <a:gd name="connsiteX3" fmla="*/ 865576 w 1081724"/>
                    <a:gd name="connsiteY3" fmla="*/ 608960 h 612335"/>
                    <a:gd name="connsiteX4" fmla="*/ 306035 w 1081724"/>
                    <a:gd name="connsiteY4" fmla="*/ 465935 h 612335"/>
                    <a:gd name="connsiteX5" fmla="*/ 255232 w 1081724"/>
                    <a:gd name="connsiteY5" fmla="*/ 516735 h 612335"/>
                    <a:gd name="connsiteX6" fmla="*/ 39828 w 1081724"/>
                    <a:gd name="connsiteY6" fmla="*/ 475340 h 612335"/>
                    <a:gd name="connsiteX0" fmla="*/ 23364 w 1065260"/>
                    <a:gd name="connsiteY0" fmla="*/ 475340 h 612335"/>
                    <a:gd name="connsiteX1" fmla="*/ 269146 w 1065260"/>
                    <a:gd name="connsiteY1" fmla="*/ 45388 h 612335"/>
                    <a:gd name="connsiteX2" fmla="*/ 1065260 w 1065260"/>
                    <a:gd name="connsiteY2" fmla="*/ 297540 h 612335"/>
                    <a:gd name="connsiteX3" fmla="*/ 849112 w 1065260"/>
                    <a:gd name="connsiteY3" fmla="*/ 608960 h 612335"/>
                    <a:gd name="connsiteX4" fmla="*/ 289571 w 1065260"/>
                    <a:gd name="connsiteY4" fmla="*/ 465935 h 612335"/>
                    <a:gd name="connsiteX5" fmla="*/ 238768 w 1065260"/>
                    <a:gd name="connsiteY5" fmla="*/ 516735 h 612335"/>
                    <a:gd name="connsiteX6" fmla="*/ 23364 w 1065260"/>
                    <a:gd name="connsiteY6" fmla="*/ 475340 h 612335"/>
                    <a:gd name="connsiteX0" fmla="*/ 22589 w 1072952"/>
                    <a:gd name="connsiteY0" fmla="*/ 412898 h 575293"/>
                    <a:gd name="connsiteX1" fmla="*/ 276838 w 1072952"/>
                    <a:gd name="connsiteY1" fmla="*/ 8346 h 575293"/>
                    <a:gd name="connsiteX2" fmla="*/ 1072952 w 1072952"/>
                    <a:gd name="connsiteY2" fmla="*/ 260498 h 575293"/>
                    <a:gd name="connsiteX3" fmla="*/ 856804 w 1072952"/>
                    <a:gd name="connsiteY3" fmla="*/ 571918 h 575293"/>
                    <a:gd name="connsiteX4" fmla="*/ 297263 w 1072952"/>
                    <a:gd name="connsiteY4" fmla="*/ 428893 h 575293"/>
                    <a:gd name="connsiteX5" fmla="*/ 246460 w 1072952"/>
                    <a:gd name="connsiteY5" fmla="*/ 479693 h 575293"/>
                    <a:gd name="connsiteX6" fmla="*/ 22589 w 1072952"/>
                    <a:gd name="connsiteY6" fmla="*/ 412898 h 575293"/>
                    <a:gd name="connsiteX0" fmla="*/ 194 w 1050557"/>
                    <a:gd name="connsiteY0" fmla="*/ 412898 h 575293"/>
                    <a:gd name="connsiteX1" fmla="*/ 254443 w 1050557"/>
                    <a:gd name="connsiteY1" fmla="*/ 8346 h 575293"/>
                    <a:gd name="connsiteX2" fmla="*/ 1050557 w 1050557"/>
                    <a:gd name="connsiteY2" fmla="*/ 260498 h 575293"/>
                    <a:gd name="connsiteX3" fmla="*/ 834409 w 1050557"/>
                    <a:gd name="connsiteY3" fmla="*/ 571918 h 575293"/>
                    <a:gd name="connsiteX4" fmla="*/ 274868 w 1050557"/>
                    <a:gd name="connsiteY4" fmla="*/ 428893 h 575293"/>
                    <a:gd name="connsiteX5" fmla="*/ 224065 w 1050557"/>
                    <a:gd name="connsiteY5" fmla="*/ 479693 h 575293"/>
                    <a:gd name="connsiteX6" fmla="*/ 194 w 1050557"/>
                    <a:gd name="connsiteY6" fmla="*/ 412898 h 575293"/>
                    <a:gd name="connsiteX0" fmla="*/ 194 w 1050745"/>
                    <a:gd name="connsiteY0" fmla="*/ 450728 h 613123"/>
                    <a:gd name="connsiteX1" fmla="*/ 254443 w 1050745"/>
                    <a:gd name="connsiteY1" fmla="*/ 46176 h 613123"/>
                    <a:gd name="connsiteX2" fmla="*/ 1050557 w 1050745"/>
                    <a:gd name="connsiteY2" fmla="*/ 298328 h 613123"/>
                    <a:gd name="connsiteX3" fmla="*/ 834409 w 1050745"/>
                    <a:gd name="connsiteY3" fmla="*/ 609748 h 613123"/>
                    <a:gd name="connsiteX4" fmla="*/ 274868 w 1050745"/>
                    <a:gd name="connsiteY4" fmla="*/ 466723 h 613123"/>
                    <a:gd name="connsiteX5" fmla="*/ 224065 w 1050745"/>
                    <a:gd name="connsiteY5" fmla="*/ 517523 h 613123"/>
                    <a:gd name="connsiteX6" fmla="*/ 194 w 1050745"/>
                    <a:gd name="connsiteY6" fmla="*/ 450728 h 613123"/>
                    <a:gd name="connsiteX0" fmla="*/ 194 w 995726"/>
                    <a:gd name="connsiteY0" fmla="*/ 454824 h 617517"/>
                    <a:gd name="connsiteX1" fmla="*/ 254443 w 995726"/>
                    <a:gd name="connsiteY1" fmla="*/ 50272 h 617517"/>
                    <a:gd name="connsiteX2" fmla="*/ 995524 w 995726"/>
                    <a:gd name="connsiteY2" fmla="*/ 293957 h 617517"/>
                    <a:gd name="connsiteX3" fmla="*/ 834409 w 995726"/>
                    <a:gd name="connsiteY3" fmla="*/ 613844 h 617517"/>
                    <a:gd name="connsiteX4" fmla="*/ 274868 w 995726"/>
                    <a:gd name="connsiteY4" fmla="*/ 470819 h 617517"/>
                    <a:gd name="connsiteX5" fmla="*/ 224065 w 995726"/>
                    <a:gd name="connsiteY5" fmla="*/ 521619 h 617517"/>
                    <a:gd name="connsiteX6" fmla="*/ 194 w 995726"/>
                    <a:gd name="connsiteY6" fmla="*/ 454824 h 617517"/>
                    <a:gd name="connsiteX0" fmla="*/ 194 w 995606"/>
                    <a:gd name="connsiteY0" fmla="*/ 456567 h 619260"/>
                    <a:gd name="connsiteX1" fmla="*/ 254443 w 995606"/>
                    <a:gd name="connsiteY1" fmla="*/ 52015 h 619260"/>
                    <a:gd name="connsiteX2" fmla="*/ 845462 w 995606"/>
                    <a:gd name="connsiteY2" fmla="*/ 31731 h 619260"/>
                    <a:gd name="connsiteX3" fmla="*/ 995524 w 995606"/>
                    <a:gd name="connsiteY3" fmla="*/ 295700 h 619260"/>
                    <a:gd name="connsiteX4" fmla="*/ 834409 w 995606"/>
                    <a:gd name="connsiteY4" fmla="*/ 615587 h 619260"/>
                    <a:gd name="connsiteX5" fmla="*/ 274868 w 995606"/>
                    <a:gd name="connsiteY5" fmla="*/ 472562 h 619260"/>
                    <a:gd name="connsiteX6" fmla="*/ 224065 w 995606"/>
                    <a:gd name="connsiteY6" fmla="*/ 523362 h 619260"/>
                    <a:gd name="connsiteX7" fmla="*/ 194 w 995606"/>
                    <a:gd name="connsiteY7" fmla="*/ 456567 h 619260"/>
                    <a:gd name="connsiteX0" fmla="*/ 194 w 995797"/>
                    <a:gd name="connsiteY0" fmla="*/ 459877 h 622570"/>
                    <a:gd name="connsiteX1" fmla="*/ 254443 w 995797"/>
                    <a:gd name="connsiteY1" fmla="*/ 55325 h 622570"/>
                    <a:gd name="connsiteX2" fmla="*/ 869883 w 995797"/>
                    <a:gd name="connsiteY2" fmla="*/ 29614 h 622570"/>
                    <a:gd name="connsiteX3" fmla="*/ 995524 w 995797"/>
                    <a:gd name="connsiteY3" fmla="*/ 299010 h 622570"/>
                    <a:gd name="connsiteX4" fmla="*/ 834409 w 995797"/>
                    <a:gd name="connsiteY4" fmla="*/ 618897 h 622570"/>
                    <a:gd name="connsiteX5" fmla="*/ 274868 w 995797"/>
                    <a:gd name="connsiteY5" fmla="*/ 475872 h 622570"/>
                    <a:gd name="connsiteX6" fmla="*/ 224065 w 995797"/>
                    <a:gd name="connsiteY6" fmla="*/ 526672 h 622570"/>
                    <a:gd name="connsiteX7" fmla="*/ 194 w 995797"/>
                    <a:gd name="connsiteY7" fmla="*/ 459877 h 622570"/>
                    <a:gd name="connsiteX0" fmla="*/ 194 w 938666"/>
                    <a:gd name="connsiteY0" fmla="*/ 459877 h 621390"/>
                    <a:gd name="connsiteX1" fmla="*/ 254443 w 938666"/>
                    <a:gd name="connsiteY1" fmla="*/ 55325 h 621390"/>
                    <a:gd name="connsiteX2" fmla="*/ 869883 w 938666"/>
                    <a:gd name="connsiteY2" fmla="*/ 29614 h 621390"/>
                    <a:gd name="connsiteX3" fmla="*/ 911410 w 938666"/>
                    <a:gd name="connsiteY3" fmla="*/ 334284 h 621390"/>
                    <a:gd name="connsiteX4" fmla="*/ 834409 w 938666"/>
                    <a:gd name="connsiteY4" fmla="*/ 618897 h 621390"/>
                    <a:gd name="connsiteX5" fmla="*/ 274868 w 938666"/>
                    <a:gd name="connsiteY5" fmla="*/ 475872 h 621390"/>
                    <a:gd name="connsiteX6" fmla="*/ 224065 w 938666"/>
                    <a:gd name="connsiteY6" fmla="*/ 526672 h 621390"/>
                    <a:gd name="connsiteX7" fmla="*/ 194 w 938666"/>
                    <a:gd name="connsiteY7" fmla="*/ 459877 h 621390"/>
                    <a:gd name="connsiteX0" fmla="*/ 194 w 915058"/>
                    <a:gd name="connsiteY0" fmla="*/ 459877 h 621390"/>
                    <a:gd name="connsiteX1" fmla="*/ 254443 w 915058"/>
                    <a:gd name="connsiteY1" fmla="*/ 55325 h 621390"/>
                    <a:gd name="connsiteX2" fmla="*/ 869883 w 915058"/>
                    <a:gd name="connsiteY2" fmla="*/ 29614 h 621390"/>
                    <a:gd name="connsiteX3" fmla="*/ 911410 w 915058"/>
                    <a:gd name="connsiteY3" fmla="*/ 334284 h 621390"/>
                    <a:gd name="connsiteX4" fmla="*/ 834409 w 915058"/>
                    <a:gd name="connsiteY4" fmla="*/ 618897 h 621390"/>
                    <a:gd name="connsiteX5" fmla="*/ 274868 w 915058"/>
                    <a:gd name="connsiteY5" fmla="*/ 475872 h 621390"/>
                    <a:gd name="connsiteX6" fmla="*/ 224065 w 915058"/>
                    <a:gd name="connsiteY6" fmla="*/ 526672 h 621390"/>
                    <a:gd name="connsiteX7" fmla="*/ 194 w 915058"/>
                    <a:gd name="connsiteY7" fmla="*/ 459877 h 621390"/>
                    <a:gd name="connsiteX0" fmla="*/ 209 w 915073"/>
                    <a:gd name="connsiteY0" fmla="*/ 459877 h 621390"/>
                    <a:gd name="connsiteX1" fmla="*/ 254458 w 915073"/>
                    <a:gd name="connsiteY1" fmla="*/ 55325 h 621390"/>
                    <a:gd name="connsiteX2" fmla="*/ 869898 w 915073"/>
                    <a:gd name="connsiteY2" fmla="*/ 29614 h 621390"/>
                    <a:gd name="connsiteX3" fmla="*/ 911425 w 915073"/>
                    <a:gd name="connsiteY3" fmla="*/ 334284 h 621390"/>
                    <a:gd name="connsiteX4" fmla="*/ 834424 w 915073"/>
                    <a:gd name="connsiteY4" fmla="*/ 618897 h 621390"/>
                    <a:gd name="connsiteX5" fmla="*/ 274883 w 915073"/>
                    <a:gd name="connsiteY5" fmla="*/ 475872 h 621390"/>
                    <a:gd name="connsiteX6" fmla="*/ 224080 w 915073"/>
                    <a:gd name="connsiteY6" fmla="*/ 526672 h 621390"/>
                    <a:gd name="connsiteX7" fmla="*/ 209 w 915073"/>
                    <a:gd name="connsiteY7" fmla="*/ 459877 h 621390"/>
                    <a:gd name="connsiteX0" fmla="*/ 209 w 914643"/>
                    <a:gd name="connsiteY0" fmla="*/ 459877 h 620274"/>
                    <a:gd name="connsiteX1" fmla="*/ 254458 w 914643"/>
                    <a:gd name="connsiteY1" fmla="*/ 55325 h 620274"/>
                    <a:gd name="connsiteX2" fmla="*/ 869898 w 914643"/>
                    <a:gd name="connsiteY2" fmla="*/ 29614 h 620274"/>
                    <a:gd name="connsiteX3" fmla="*/ 911425 w 914643"/>
                    <a:gd name="connsiteY3" fmla="*/ 334284 h 620274"/>
                    <a:gd name="connsiteX4" fmla="*/ 834424 w 914643"/>
                    <a:gd name="connsiteY4" fmla="*/ 618897 h 620274"/>
                    <a:gd name="connsiteX5" fmla="*/ 285736 w 914643"/>
                    <a:gd name="connsiteY5" fmla="*/ 446025 h 620274"/>
                    <a:gd name="connsiteX6" fmla="*/ 224080 w 914643"/>
                    <a:gd name="connsiteY6" fmla="*/ 526672 h 620274"/>
                    <a:gd name="connsiteX7" fmla="*/ 209 w 914643"/>
                    <a:gd name="connsiteY7" fmla="*/ 459877 h 620274"/>
                    <a:gd name="connsiteX0" fmla="*/ 1178 w 915612"/>
                    <a:gd name="connsiteY0" fmla="*/ 459877 h 620274"/>
                    <a:gd name="connsiteX1" fmla="*/ 255427 w 915612"/>
                    <a:gd name="connsiteY1" fmla="*/ 55325 h 620274"/>
                    <a:gd name="connsiteX2" fmla="*/ 870867 w 915612"/>
                    <a:gd name="connsiteY2" fmla="*/ 29614 h 620274"/>
                    <a:gd name="connsiteX3" fmla="*/ 912394 w 915612"/>
                    <a:gd name="connsiteY3" fmla="*/ 334284 h 620274"/>
                    <a:gd name="connsiteX4" fmla="*/ 835393 w 915612"/>
                    <a:gd name="connsiteY4" fmla="*/ 618897 h 620274"/>
                    <a:gd name="connsiteX5" fmla="*/ 286705 w 915612"/>
                    <a:gd name="connsiteY5" fmla="*/ 446025 h 620274"/>
                    <a:gd name="connsiteX6" fmla="*/ 189775 w 915612"/>
                    <a:gd name="connsiteY6" fmla="*/ 529385 h 620274"/>
                    <a:gd name="connsiteX7" fmla="*/ 1178 w 915612"/>
                    <a:gd name="connsiteY7" fmla="*/ 459877 h 620274"/>
                    <a:gd name="connsiteX0" fmla="*/ 586 w 915020"/>
                    <a:gd name="connsiteY0" fmla="*/ 459877 h 620274"/>
                    <a:gd name="connsiteX1" fmla="*/ 254835 w 915020"/>
                    <a:gd name="connsiteY1" fmla="*/ 55325 h 620274"/>
                    <a:gd name="connsiteX2" fmla="*/ 870275 w 915020"/>
                    <a:gd name="connsiteY2" fmla="*/ 29614 h 620274"/>
                    <a:gd name="connsiteX3" fmla="*/ 911802 w 915020"/>
                    <a:gd name="connsiteY3" fmla="*/ 334284 h 620274"/>
                    <a:gd name="connsiteX4" fmla="*/ 834801 w 915020"/>
                    <a:gd name="connsiteY4" fmla="*/ 618897 h 620274"/>
                    <a:gd name="connsiteX5" fmla="*/ 286113 w 915020"/>
                    <a:gd name="connsiteY5" fmla="*/ 446025 h 620274"/>
                    <a:gd name="connsiteX6" fmla="*/ 205463 w 915020"/>
                    <a:gd name="connsiteY6" fmla="*/ 529385 h 620274"/>
                    <a:gd name="connsiteX7" fmla="*/ 586 w 915020"/>
                    <a:gd name="connsiteY7" fmla="*/ 459877 h 620274"/>
                    <a:gd name="connsiteX0" fmla="*/ 586 w 915899"/>
                    <a:gd name="connsiteY0" fmla="*/ 459877 h 621928"/>
                    <a:gd name="connsiteX1" fmla="*/ 254835 w 915899"/>
                    <a:gd name="connsiteY1" fmla="*/ 55325 h 621928"/>
                    <a:gd name="connsiteX2" fmla="*/ 870275 w 915899"/>
                    <a:gd name="connsiteY2" fmla="*/ 29614 h 621928"/>
                    <a:gd name="connsiteX3" fmla="*/ 911802 w 915899"/>
                    <a:gd name="connsiteY3" fmla="*/ 334284 h 621928"/>
                    <a:gd name="connsiteX4" fmla="*/ 834801 w 915899"/>
                    <a:gd name="connsiteY4" fmla="*/ 618897 h 621928"/>
                    <a:gd name="connsiteX5" fmla="*/ 264407 w 915899"/>
                    <a:gd name="connsiteY5" fmla="*/ 486725 h 621928"/>
                    <a:gd name="connsiteX6" fmla="*/ 205463 w 915899"/>
                    <a:gd name="connsiteY6" fmla="*/ 529385 h 621928"/>
                    <a:gd name="connsiteX7" fmla="*/ 586 w 915899"/>
                    <a:gd name="connsiteY7" fmla="*/ 459877 h 621928"/>
                    <a:gd name="connsiteX0" fmla="*/ 586 w 915899"/>
                    <a:gd name="connsiteY0" fmla="*/ 459877 h 621649"/>
                    <a:gd name="connsiteX1" fmla="*/ 254835 w 915899"/>
                    <a:gd name="connsiteY1" fmla="*/ 55325 h 621649"/>
                    <a:gd name="connsiteX2" fmla="*/ 870275 w 915899"/>
                    <a:gd name="connsiteY2" fmla="*/ 29614 h 621649"/>
                    <a:gd name="connsiteX3" fmla="*/ 911802 w 915899"/>
                    <a:gd name="connsiteY3" fmla="*/ 334284 h 621649"/>
                    <a:gd name="connsiteX4" fmla="*/ 834801 w 915899"/>
                    <a:gd name="connsiteY4" fmla="*/ 618897 h 621649"/>
                    <a:gd name="connsiteX5" fmla="*/ 264407 w 915899"/>
                    <a:gd name="connsiteY5" fmla="*/ 481298 h 621649"/>
                    <a:gd name="connsiteX6" fmla="*/ 205463 w 915899"/>
                    <a:gd name="connsiteY6" fmla="*/ 529385 h 621649"/>
                    <a:gd name="connsiteX7" fmla="*/ 586 w 915899"/>
                    <a:gd name="connsiteY7" fmla="*/ 459877 h 621649"/>
                    <a:gd name="connsiteX0" fmla="*/ 586 w 915899"/>
                    <a:gd name="connsiteY0" fmla="*/ 459877 h 621649"/>
                    <a:gd name="connsiteX1" fmla="*/ 254835 w 915899"/>
                    <a:gd name="connsiteY1" fmla="*/ 55325 h 621649"/>
                    <a:gd name="connsiteX2" fmla="*/ 870275 w 915899"/>
                    <a:gd name="connsiteY2" fmla="*/ 29614 h 621649"/>
                    <a:gd name="connsiteX3" fmla="*/ 911802 w 915899"/>
                    <a:gd name="connsiteY3" fmla="*/ 334284 h 621649"/>
                    <a:gd name="connsiteX4" fmla="*/ 834801 w 915899"/>
                    <a:gd name="connsiteY4" fmla="*/ 618897 h 621649"/>
                    <a:gd name="connsiteX5" fmla="*/ 264407 w 915899"/>
                    <a:gd name="connsiteY5" fmla="*/ 481298 h 621649"/>
                    <a:gd name="connsiteX6" fmla="*/ 205463 w 915899"/>
                    <a:gd name="connsiteY6" fmla="*/ 529385 h 621649"/>
                    <a:gd name="connsiteX7" fmla="*/ 586 w 915899"/>
                    <a:gd name="connsiteY7" fmla="*/ 459877 h 621649"/>
                    <a:gd name="connsiteX0" fmla="*/ 1858 w 917171"/>
                    <a:gd name="connsiteY0" fmla="*/ 459877 h 621649"/>
                    <a:gd name="connsiteX1" fmla="*/ 256107 w 917171"/>
                    <a:gd name="connsiteY1" fmla="*/ 55325 h 621649"/>
                    <a:gd name="connsiteX2" fmla="*/ 871547 w 917171"/>
                    <a:gd name="connsiteY2" fmla="*/ 29614 h 621649"/>
                    <a:gd name="connsiteX3" fmla="*/ 913074 w 917171"/>
                    <a:gd name="connsiteY3" fmla="*/ 334284 h 621649"/>
                    <a:gd name="connsiteX4" fmla="*/ 836073 w 917171"/>
                    <a:gd name="connsiteY4" fmla="*/ 618897 h 621649"/>
                    <a:gd name="connsiteX5" fmla="*/ 265679 w 917171"/>
                    <a:gd name="connsiteY5" fmla="*/ 481298 h 621649"/>
                    <a:gd name="connsiteX6" fmla="*/ 206735 w 917171"/>
                    <a:gd name="connsiteY6" fmla="*/ 529385 h 621649"/>
                    <a:gd name="connsiteX7" fmla="*/ 1858 w 917171"/>
                    <a:gd name="connsiteY7" fmla="*/ 459877 h 621649"/>
                    <a:gd name="connsiteX0" fmla="*/ 2156 w 893049"/>
                    <a:gd name="connsiteY0" fmla="*/ 468478 h 622110"/>
                    <a:gd name="connsiteX1" fmla="*/ 231985 w 893049"/>
                    <a:gd name="connsiteY1" fmla="*/ 55786 h 622110"/>
                    <a:gd name="connsiteX2" fmla="*/ 847425 w 893049"/>
                    <a:gd name="connsiteY2" fmla="*/ 30075 h 622110"/>
                    <a:gd name="connsiteX3" fmla="*/ 888952 w 893049"/>
                    <a:gd name="connsiteY3" fmla="*/ 334745 h 622110"/>
                    <a:gd name="connsiteX4" fmla="*/ 811951 w 893049"/>
                    <a:gd name="connsiteY4" fmla="*/ 619358 h 622110"/>
                    <a:gd name="connsiteX5" fmla="*/ 241557 w 893049"/>
                    <a:gd name="connsiteY5" fmla="*/ 481759 h 622110"/>
                    <a:gd name="connsiteX6" fmla="*/ 182613 w 893049"/>
                    <a:gd name="connsiteY6" fmla="*/ 529846 h 622110"/>
                    <a:gd name="connsiteX7" fmla="*/ 2156 w 893049"/>
                    <a:gd name="connsiteY7" fmla="*/ 468478 h 622110"/>
                    <a:gd name="connsiteX0" fmla="*/ 1917 w 911804"/>
                    <a:gd name="connsiteY0" fmla="*/ 468478 h 622110"/>
                    <a:gd name="connsiteX1" fmla="*/ 250740 w 911804"/>
                    <a:gd name="connsiteY1" fmla="*/ 55786 h 622110"/>
                    <a:gd name="connsiteX2" fmla="*/ 866180 w 911804"/>
                    <a:gd name="connsiteY2" fmla="*/ 30075 h 622110"/>
                    <a:gd name="connsiteX3" fmla="*/ 907707 w 911804"/>
                    <a:gd name="connsiteY3" fmla="*/ 334745 h 622110"/>
                    <a:gd name="connsiteX4" fmla="*/ 830706 w 911804"/>
                    <a:gd name="connsiteY4" fmla="*/ 619358 h 622110"/>
                    <a:gd name="connsiteX5" fmla="*/ 260312 w 911804"/>
                    <a:gd name="connsiteY5" fmla="*/ 481759 h 622110"/>
                    <a:gd name="connsiteX6" fmla="*/ 201368 w 911804"/>
                    <a:gd name="connsiteY6" fmla="*/ 529846 h 622110"/>
                    <a:gd name="connsiteX7" fmla="*/ 1917 w 911804"/>
                    <a:gd name="connsiteY7" fmla="*/ 468478 h 622110"/>
                    <a:gd name="connsiteX0" fmla="*/ 2561 w 869035"/>
                    <a:gd name="connsiteY0" fmla="*/ 328619 h 615205"/>
                    <a:gd name="connsiteX1" fmla="*/ 207971 w 869035"/>
                    <a:gd name="connsiteY1" fmla="*/ 48881 h 615205"/>
                    <a:gd name="connsiteX2" fmla="*/ 823411 w 869035"/>
                    <a:gd name="connsiteY2" fmla="*/ 23170 h 615205"/>
                    <a:gd name="connsiteX3" fmla="*/ 864938 w 869035"/>
                    <a:gd name="connsiteY3" fmla="*/ 327840 h 615205"/>
                    <a:gd name="connsiteX4" fmla="*/ 787937 w 869035"/>
                    <a:gd name="connsiteY4" fmla="*/ 612453 h 615205"/>
                    <a:gd name="connsiteX5" fmla="*/ 217543 w 869035"/>
                    <a:gd name="connsiteY5" fmla="*/ 474854 h 615205"/>
                    <a:gd name="connsiteX6" fmla="*/ 158599 w 869035"/>
                    <a:gd name="connsiteY6" fmla="*/ 522941 h 615205"/>
                    <a:gd name="connsiteX7" fmla="*/ 2561 w 869035"/>
                    <a:gd name="connsiteY7" fmla="*/ 328619 h 615205"/>
                    <a:gd name="connsiteX0" fmla="*/ 24339 w 890813"/>
                    <a:gd name="connsiteY0" fmla="*/ 328619 h 615205"/>
                    <a:gd name="connsiteX1" fmla="*/ 229749 w 890813"/>
                    <a:gd name="connsiteY1" fmla="*/ 48881 h 615205"/>
                    <a:gd name="connsiteX2" fmla="*/ 845189 w 890813"/>
                    <a:gd name="connsiteY2" fmla="*/ 23170 h 615205"/>
                    <a:gd name="connsiteX3" fmla="*/ 886716 w 890813"/>
                    <a:gd name="connsiteY3" fmla="*/ 327840 h 615205"/>
                    <a:gd name="connsiteX4" fmla="*/ 809715 w 890813"/>
                    <a:gd name="connsiteY4" fmla="*/ 612453 h 615205"/>
                    <a:gd name="connsiteX5" fmla="*/ 239321 w 890813"/>
                    <a:gd name="connsiteY5" fmla="*/ 474854 h 615205"/>
                    <a:gd name="connsiteX6" fmla="*/ 180377 w 890813"/>
                    <a:gd name="connsiteY6" fmla="*/ 522941 h 615205"/>
                    <a:gd name="connsiteX7" fmla="*/ 24339 w 890813"/>
                    <a:gd name="connsiteY7" fmla="*/ 328619 h 615205"/>
                    <a:gd name="connsiteX0" fmla="*/ 26872 w 893346"/>
                    <a:gd name="connsiteY0" fmla="*/ 328619 h 615205"/>
                    <a:gd name="connsiteX1" fmla="*/ 232282 w 893346"/>
                    <a:gd name="connsiteY1" fmla="*/ 48881 h 615205"/>
                    <a:gd name="connsiteX2" fmla="*/ 847722 w 893346"/>
                    <a:gd name="connsiteY2" fmla="*/ 23170 h 615205"/>
                    <a:gd name="connsiteX3" fmla="*/ 889249 w 893346"/>
                    <a:gd name="connsiteY3" fmla="*/ 327840 h 615205"/>
                    <a:gd name="connsiteX4" fmla="*/ 812248 w 893346"/>
                    <a:gd name="connsiteY4" fmla="*/ 612453 h 615205"/>
                    <a:gd name="connsiteX5" fmla="*/ 241854 w 893346"/>
                    <a:gd name="connsiteY5" fmla="*/ 474854 h 615205"/>
                    <a:gd name="connsiteX6" fmla="*/ 182910 w 893346"/>
                    <a:gd name="connsiteY6" fmla="*/ 522941 h 615205"/>
                    <a:gd name="connsiteX7" fmla="*/ 19344 w 893346"/>
                    <a:gd name="connsiteY7" fmla="*/ 469694 h 615205"/>
                    <a:gd name="connsiteX8" fmla="*/ 26872 w 893346"/>
                    <a:gd name="connsiteY8" fmla="*/ 328619 h 615205"/>
                    <a:gd name="connsiteX0" fmla="*/ 55365 w 921839"/>
                    <a:gd name="connsiteY0" fmla="*/ 328619 h 615205"/>
                    <a:gd name="connsiteX1" fmla="*/ 260775 w 921839"/>
                    <a:gd name="connsiteY1" fmla="*/ 48881 h 615205"/>
                    <a:gd name="connsiteX2" fmla="*/ 876215 w 921839"/>
                    <a:gd name="connsiteY2" fmla="*/ 23170 h 615205"/>
                    <a:gd name="connsiteX3" fmla="*/ 917742 w 921839"/>
                    <a:gd name="connsiteY3" fmla="*/ 327840 h 615205"/>
                    <a:gd name="connsiteX4" fmla="*/ 840741 w 921839"/>
                    <a:gd name="connsiteY4" fmla="*/ 612453 h 615205"/>
                    <a:gd name="connsiteX5" fmla="*/ 270347 w 921839"/>
                    <a:gd name="connsiteY5" fmla="*/ 474854 h 615205"/>
                    <a:gd name="connsiteX6" fmla="*/ 211403 w 921839"/>
                    <a:gd name="connsiteY6" fmla="*/ 522941 h 615205"/>
                    <a:gd name="connsiteX7" fmla="*/ 9737 w 921839"/>
                    <a:gd name="connsiteY7" fmla="*/ 474456 h 615205"/>
                    <a:gd name="connsiteX8" fmla="*/ 55365 w 921839"/>
                    <a:gd name="connsiteY8" fmla="*/ 328619 h 615205"/>
                    <a:gd name="connsiteX0" fmla="*/ 45628 w 912102"/>
                    <a:gd name="connsiteY0" fmla="*/ 328619 h 615205"/>
                    <a:gd name="connsiteX1" fmla="*/ 251038 w 912102"/>
                    <a:gd name="connsiteY1" fmla="*/ 48881 h 615205"/>
                    <a:gd name="connsiteX2" fmla="*/ 866478 w 912102"/>
                    <a:gd name="connsiteY2" fmla="*/ 23170 h 615205"/>
                    <a:gd name="connsiteX3" fmla="*/ 908005 w 912102"/>
                    <a:gd name="connsiteY3" fmla="*/ 327840 h 615205"/>
                    <a:gd name="connsiteX4" fmla="*/ 831004 w 912102"/>
                    <a:gd name="connsiteY4" fmla="*/ 612453 h 615205"/>
                    <a:gd name="connsiteX5" fmla="*/ 260610 w 912102"/>
                    <a:gd name="connsiteY5" fmla="*/ 474854 h 615205"/>
                    <a:gd name="connsiteX6" fmla="*/ 201666 w 912102"/>
                    <a:gd name="connsiteY6" fmla="*/ 522941 h 615205"/>
                    <a:gd name="connsiteX7" fmla="*/ 0 w 912102"/>
                    <a:gd name="connsiteY7" fmla="*/ 474456 h 615205"/>
                    <a:gd name="connsiteX8" fmla="*/ 45628 w 912102"/>
                    <a:gd name="connsiteY8" fmla="*/ 328619 h 615205"/>
                    <a:gd name="connsiteX0" fmla="*/ 45628 w 912102"/>
                    <a:gd name="connsiteY0" fmla="*/ 328619 h 615205"/>
                    <a:gd name="connsiteX1" fmla="*/ 251038 w 912102"/>
                    <a:gd name="connsiteY1" fmla="*/ 48881 h 615205"/>
                    <a:gd name="connsiteX2" fmla="*/ 866478 w 912102"/>
                    <a:gd name="connsiteY2" fmla="*/ 23170 h 615205"/>
                    <a:gd name="connsiteX3" fmla="*/ 908005 w 912102"/>
                    <a:gd name="connsiteY3" fmla="*/ 327840 h 615205"/>
                    <a:gd name="connsiteX4" fmla="*/ 831004 w 912102"/>
                    <a:gd name="connsiteY4" fmla="*/ 612453 h 615205"/>
                    <a:gd name="connsiteX5" fmla="*/ 260610 w 912102"/>
                    <a:gd name="connsiteY5" fmla="*/ 474854 h 615205"/>
                    <a:gd name="connsiteX6" fmla="*/ 201666 w 912102"/>
                    <a:gd name="connsiteY6" fmla="*/ 522941 h 615205"/>
                    <a:gd name="connsiteX7" fmla="*/ 0 w 912102"/>
                    <a:gd name="connsiteY7" fmla="*/ 474456 h 615205"/>
                    <a:gd name="connsiteX8" fmla="*/ 45628 w 912102"/>
                    <a:gd name="connsiteY8" fmla="*/ 328619 h 615205"/>
                    <a:gd name="connsiteX0" fmla="*/ 45628 w 912102"/>
                    <a:gd name="connsiteY0" fmla="*/ 328619 h 615205"/>
                    <a:gd name="connsiteX1" fmla="*/ 251038 w 912102"/>
                    <a:gd name="connsiteY1" fmla="*/ 48881 h 615205"/>
                    <a:gd name="connsiteX2" fmla="*/ 866478 w 912102"/>
                    <a:gd name="connsiteY2" fmla="*/ 23170 h 615205"/>
                    <a:gd name="connsiteX3" fmla="*/ 908005 w 912102"/>
                    <a:gd name="connsiteY3" fmla="*/ 327840 h 615205"/>
                    <a:gd name="connsiteX4" fmla="*/ 831004 w 912102"/>
                    <a:gd name="connsiteY4" fmla="*/ 612453 h 615205"/>
                    <a:gd name="connsiteX5" fmla="*/ 260610 w 912102"/>
                    <a:gd name="connsiteY5" fmla="*/ 474854 h 615205"/>
                    <a:gd name="connsiteX6" fmla="*/ 201666 w 912102"/>
                    <a:gd name="connsiteY6" fmla="*/ 522941 h 615205"/>
                    <a:gd name="connsiteX7" fmla="*/ 0 w 912102"/>
                    <a:gd name="connsiteY7" fmla="*/ 474456 h 615205"/>
                    <a:gd name="connsiteX8" fmla="*/ 45628 w 912102"/>
                    <a:gd name="connsiteY8" fmla="*/ 328619 h 615205"/>
                    <a:gd name="connsiteX0" fmla="*/ 62297 w 912102"/>
                    <a:gd name="connsiteY0" fmla="*/ 261532 h 612412"/>
                    <a:gd name="connsiteX1" fmla="*/ 251038 w 912102"/>
                    <a:gd name="connsiteY1" fmla="*/ 46088 h 612412"/>
                    <a:gd name="connsiteX2" fmla="*/ 866478 w 912102"/>
                    <a:gd name="connsiteY2" fmla="*/ 20377 h 612412"/>
                    <a:gd name="connsiteX3" fmla="*/ 908005 w 912102"/>
                    <a:gd name="connsiteY3" fmla="*/ 325047 h 612412"/>
                    <a:gd name="connsiteX4" fmla="*/ 831004 w 912102"/>
                    <a:gd name="connsiteY4" fmla="*/ 609660 h 612412"/>
                    <a:gd name="connsiteX5" fmla="*/ 260610 w 912102"/>
                    <a:gd name="connsiteY5" fmla="*/ 472061 h 612412"/>
                    <a:gd name="connsiteX6" fmla="*/ 201666 w 912102"/>
                    <a:gd name="connsiteY6" fmla="*/ 520148 h 612412"/>
                    <a:gd name="connsiteX7" fmla="*/ 0 w 912102"/>
                    <a:gd name="connsiteY7" fmla="*/ 471663 h 612412"/>
                    <a:gd name="connsiteX8" fmla="*/ 62297 w 912102"/>
                    <a:gd name="connsiteY8" fmla="*/ 261532 h 612412"/>
                    <a:gd name="connsiteX0" fmla="*/ 71822 w 912102"/>
                    <a:gd name="connsiteY0" fmla="*/ 239257 h 611568"/>
                    <a:gd name="connsiteX1" fmla="*/ 251038 w 912102"/>
                    <a:gd name="connsiteY1" fmla="*/ 45244 h 611568"/>
                    <a:gd name="connsiteX2" fmla="*/ 866478 w 912102"/>
                    <a:gd name="connsiteY2" fmla="*/ 19533 h 611568"/>
                    <a:gd name="connsiteX3" fmla="*/ 908005 w 912102"/>
                    <a:gd name="connsiteY3" fmla="*/ 324203 h 611568"/>
                    <a:gd name="connsiteX4" fmla="*/ 831004 w 912102"/>
                    <a:gd name="connsiteY4" fmla="*/ 608816 h 611568"/>
                    <a:gd name="connsiteX5" fmla="*/ 260610 w 912102"/>
                    <a:gd name="connsiteY5" fmla="*/ 471217 h 611568"/>
                    <a:gd name="connsiteX6" fmla="*/ 201666 w 912102"/>
                    <a:gd name="connsiteY6" fmla="*/ 519304 h 611568"/>
                    <a:gd name="connsiteX7" fmla="*/ 0 w 912102"/>
                    <a:gd name="connsiteY7" fmla="*/ 470819 h 611568"/>
                    <a:gd name="connsiteX8" fmla="*/ 71822 w 912102"/>
                    <a:gd name="connsiteY8" fmla="*/ 239257 h 611568"/>
                    <a:gd name="connsiteX0" fmla="*/ 71822 w 912102"/>
                    <a:gd name="connsiteY0" fmla="*/ 239257 h 611568"/>
                    <a:gd name="connsiteX1" fmla="*/ 251038 w 912102"/>
                    <a:gd name="connsiteY1" fmla="*/ 45244 h 611568"/>
                    <a:gd name="connsiteX2" fmla="*/ 866478 w 912102"/>
                    <a:gd name="connsiteY2" fmla="*/ 19533 h 611568"/>
                    <a:gd name="connsiteX3" fmla="*/ 908005 w 912102"/>
                    <a:gd name="connsiteY3" fmla="*/ 324203 h 611568"/>
                    <a:gd name="connsiteX4" fmla="*/ 831004 w 912102"/>
                    <a:gd name="connsiteY4" fmla="*/ 608816 h 611568"/>
                    <a:gd name="connsiteX5" fmla="*/ 260610 w 912102"/>
                    <a:gd name="connsiteY5" fmla="*/ 471217 h 611568"/>
                    <a:gd name="connsiteX6" fmla="*/ 201666 w 912102"/>
                    <a:gd name="connsiteY6" fmla="*/ 519304 h 611568"/>
                    <a:gd name="connsiteX7" fmla="*/ 0 w 912102"/>
                    <a:gd name="connsiteY7" fmla="*/ 470819 h 611568"/>
                    <a:gd name="connsiteX8" fmla="*/ 71822 w 912102"/>
                    <a:gd name="connsiteY8" fmla="*/ 239257 h 611568"/>
                    <a:gd name="connsiteX0" fmla="*/ 71822 w 912102"/>
                    <a:gd name="connsiteY0" fmla="*/ 239257 h 710452"/>
                    <a:gd name="connsiteX1" fmla="*/ 251038 w 912102"/>
                    <a:gd name="connsiteY1" fmla="*/ 45244 h 710452"/>
                    <a:gd name="connsiteX2" fmla="*/ 866478 w 912102"/>
                    <a:gd name="connsiteY2" fmla="*/ 19533 h 710452"/>
                    <a:gd name="connsiteX3" fmla="*/ 908005 w 912102"/>
                    <a:gd name="connsiteY3" fmla="*/ 324203 h 710452"/>
                    <a:gd name="connsiteX4" fmla="*/ 831004 w 912102"/>
                    <a:gd name="connsiteY4" fmla="*/ 608816 h 710452"/>
                    <a:gd name="connsiteX5" fmla="*/ 260610 w 912102"/>
                    <a:gd name="connsiteY5" fmla="*/ 471217 h 710452"/>
                    <a:gd name="connsiteX6" fmla="*/ 208244 w 912102"/>
                    <a:gd name="connsiteY6" fmla="*/ 710078 h 710452"/>
                    <a:gd name="connsiteX7" fmla="*/ 0 w 912102"/>
                    <a:gd name="connsiteY7" fmla="*/ 470819 h 710452"/>
                    <a:gd name="connsiteX8" fmla="*/ 71822 w 912102"/>
                    <a:gd name="connsiteY8" fmla="*/ 239257 h 710452"/>
                    <a:gd name="connsiteX0" fmla="*/ 25773 w 866053"/>
                    <a:gd name="connsiteY0" fmla="*/ 239257 h 750899"/>
                    <a:gd name="connsiteX1" fmla="*/ 204989 w 866053"/>
                    <a:gd name="connsiteY1" fmla="*/ 45244 h 750899"/>
                    <a:gd name="connsiteX2" fmla="*/ 820429 w 866053"/>
                    <a:gd name="connsiteY2" fmla="*/ 19533 h 750899"/>
                    <a:gd name="connsiteX3" fmla="*/ 861956 w 866053"/>
                    <a:gd name="connsiteY3" fmla="*/ 324203 h 750899"/>
                    <a:gd name="connsiteX4" fmla="*/ 784955 w 866053"/>
                    <a:gd name="connsiteY4" fmla="*/ 608816 h 750899"/>
                    <a:gd name="connsiteX5" fmla="*/ 214561 w 866053"/>
                    <a:gd name="connsiteY5" fmla="*/ 471217 h 750899"/>
                    <a:gd name="connsiteX6" fmla="*/ 162195 w 866053"/>
                    <a:gd name="connsiteY6" fmla="*/ 710078 h 750899"/>
                    <a:gd name="connsiteX7" fmla="*/ 0 w 866053"/>
                    <a:gd name="connsiteY7" fmla="*/ 743823 h 750899"/>
                    <a:gd name="connsiteX8" fmla="*/ 25773 w 866053"/>
                    <a:gd name="connsiteY8" fmla="*/ 239257 h 750899"/>
                    <a:gd name="connsiteX0" fmla="*/ 8499 w 917852"/>
                    <a:gd name="connsiteY0" fmla="*/ 567844 h 767011"/>
                    <a:gd name="connsiteX1" fmla="*/ 256788 w 917852"/>
                    <a:gd name="connsiteY1" fmla="*/ 61356 h 767011"/>
                    <a:gd name="connsiteX2" fmla="*/ 872228 w 917852"/>
                    <a:gd name="connsiteY2" fmla="*/ 35645 h 767011"/>
                    <a:gd name="connsiteX3" fmla="*/ 913755 w 917852"/>
                    <a:gd name="connsiteY3" fmla="*/ 340315 h 767011"/>
                    <a:gd name="connsiteX4" fmla="*/ 836754 w 917852"/>
                    <a:gd name="connsiteY4" fmla="*/ 624928 h 767011"/>
                    <a:gd name="connsiteX5" fmla="*/ 266360 w 917852"/>
                    <a:gd name="connsiteY5" fmla="*/ 487329 h 767011"/>
                    <a:gd name="connsiteX6" fmla="*/ 213994 w 917852"/>
                    <a:gd name="connsiteY6" fmla="*/ 726190 h 767011"/>
                    <a:gd name="connsiteX7" fmla="*/ 51799 w 917852"/>
                    <a:gd name="connsiteY7" fmla="*/ 759935 h 767011"/>
                    <a:gd name="connsiteX8" fmla="*/ 8499 w 917852"/>
                    <a:gd name="connsiteY8" fmla="*/ 567844 h 767011"/>
                    <a:gd name="connsiteX0" fmla="*/ 8499 w 920094"/>
                    <a:gd name="connsiteY0" fmla="*/ 567844 h 767011"/>
                    <a:gd name="connsiteX1" fmla="*/ 256788 w 920094"/>
                    <a:gd name="connsiteY1" fmla="*/ 61356 h 767011"/>
                    <a:gd name="connsiteX2" fmla="*/ 872228 w 920094"/>
                    <a:gd name="connsiteY2" fmla="*/ 35645 h 767011"/>
                    <a:gd name="connsiteX3" fmla="*/ 913755 w 920094"/>
                    <a:gd name="connsiteY3" fmla="*/ 340315 h 767011"/>
                    <a:gd name="connsiteX4" fmla="*/ 836754 w 920094"/>
                    <a:gd name="connsiteY4" fmla="*/ 624928 h 767011"/>
                    <a:gd name="connsiteX5" fmla="*/ 217022 w 920094"/>
                    <a:gd name="connsiteY5" fmla="*/ 658368 h 767011"/>
                    <a:gd name="connsiteX6" fmla="*/ 213994 w 920094"/>
                    <a:gd name="connsiteY6" fmla="*/ 726190 h 767011"/>
                    <a:gd name="connsiteX7" fmla="*/ 51799 w 920094"/>
                    <a:gd name="connsiteY7" fmla="*/ 759935 h 767011"/>
                    <a:gd name="connsiteX8" fmla="*/ 8499 w 920094"/>
                    <a:gd name="connsiteY8" fmla="*/ 567844 h 767011"/>
                    <a:gd name="connsiteX0" fmla="*/ 8499 w 914969"/>
                    <a:gd name="connsiteY0" fmla="*/ 567844 h 767011"/>
                    <a:gd name="connsiteX1" fmla="*/ 256788 w 914969"/>
                    <a:gd name="connsiteY1" fmla="*/ 61356 h 767011"/>
                    <a:gd name="connsiteX2" fmla="*/ 872228 w 914969"/>
                    <a:gd name="connsiteY2" fmla="*/ 35645 h 767011"/>
                    <a:gd name="connsiteX3" fmla="*/ 913755 w 914969"/>
                    <a:gd name="connsiteY3" fmla="*/ 340315 h 767011"/>
                    <a:gd name="connsiteX4" fmla="*/ 817019 w 914969"/>
                    <a:gd name="connsiteY4" fmla="*/ 569012 h 767011"/>
                    <a:gd name="connsiteX5" fmla="*/ 217022 w 914969"/>
                    <a:gd name="connsiteY5" fmla="*/ 658368 h 767011"/>
                    <a:gd name="connsiteX6" fmla="*/ 213994 w 914969"/>
                    <a:gd name="connsiteY6" fmla="*/ 726190 h 767011"/>
                    <a:gd name="connsiteX7" fmla="*/ 51799 w 914969"/>
                    <a:gd name="connsiteY7" fmla="*/ 759935 h 767011"/>
                    <a:gd name="connsiteX8" fmla="*/ 8499 w 914969"/>
                    <a:gd name="connsiteY8" fmla="*/ 567844 h 767011"/>
                    <a:gd name="connsiteX0" fmla="*/ 9362 w 915832"/>
                    <a:gd name="connsiteY0" fmla="*/ 538572 h 737739"/>
                    <a:gd name="connsiteX1" fmla="*/ 271938 w 915832"/>
                    <a:gd name="connsiteY1" fmla="*/ 217822 h 737739"/>
                    <a:gd name="connsiteX2" fmla="*/ 873091 w 915832"/>
                    <a:gd name="connsiteY2" fmla="*/ 6373 h 737739"/>
                    <a:gd name="connsiteX3" fmla="*/ 914618 w 915832"/>
                    <a:gd name="connsiteY3" fmla="*/ 311043 h 737739"/>
                    <a:gd name="connsiteX4" fmla="*/ 817882 w 915832"/>
                    <a:gd name="connsiteY4" fmla="*/ 539740 h 737739"/>
                    <a:gd name="connsiteX5" fmla="*/ 217885 w 915832"/>
                    <a:gd name="connsiteY5" fmla="*/ 629096 h 737739"/>
                    <a:gd name="connsiteX6" fmla="*/ 214857 w 915832"/>
                    <a:gd name="connsiteY6" fmla="*/ 696918 h 737739"/>
                    <a:gd name="connsiteX7" fmla="*/ 52662 w 915832"/>
                    <a:gd name="connsiteY7" fmla="*/ 730663 h 737739"/>
                    <a:gd name="connsiteX8" fmla="*/ 9362 w 915832"/>
                    <a:gd name="connsiteY8" fmla="*/ 538572 h 737739"/>
                    <a:gd name="connsiteX0" fmla="*/ 9362 w 915832"/>
                    <a:gd name="connsiteY0" fmla="*/ 655490 h 854657"/>
                    <a:gd name="connsiteX1" fmla="*/ 271938 w 915832"/>
                    <a:gd name="connsiteY1" fmla="*/ 334740 h 854657"/>
                    <a:gd name="connsiteX2" fmla="*/ 542097 w 915832"/>
                    <a:gd name="connsiteY2" fmla="*/ 4229 h 854657"/>
                    <a:gd name="connsiteX3" fmla="*/ 914618 w 915832"/>
                    <a:gd name="connsiteY3" fmla="*/ 427961 h 854657"/>
                    <a:gd name="connsiteX4" fmla="*/ 817882 w 915832"/>
                    <a:gd name="connsiteY4" fmla="*/ 656658 h 854657"/>
                    <a:gd name="connsiteX5" fmla="*/ 217885 w 915832"/>
                    <a:gd name="connsiteY5" fmla="*/ 746014 h 854657"/>
                    <a:gd name="connsiteX6" fmla="*/ 214857 w 915832"/>
                    <a:gd name="connsiteY6" fmla="*/ 813836 h 854657"/>
                    <a:gd name="connsiteX7" fmla="*/ 52662 w 915832"/>
                    <a:gd name="connsiteY7" fmla="*/ 847581 h 854657"/>
                    <a:gd name="connsiteX8" fmla="*/ 9362 w 915832"/>
                    <a:gd name="connsiteY8" fmla="*/ 655490 h 854657"/>
                    <a:gd name="connsiteX0" fmla="*/ 9362 w 914625"/>
                    <a:gd name="connsiteY0" fmla="*/ 655490 h 854657"/>
                    <a:gd name="connsiteX1" fmla="*/ 271938 w 914625"/>
                    <a:gd name="connsiteY1" fmla="*/ 334740 h 854657"/>
                    <a:gd name="connsiteX2" fmla="*/ 542097 w 914625"/>
                    <a:gd name="connsiteY2" fmla="*/ 4229 h 854657"/>
                    <a:gd name="connsiteX3" fmla="*/ 914618 w 914625"/>
                    <a:gd name="connsiteY3" fmla="*/ 427961 h 854657"/>
                    <a:gd name="connsiteX4" fmla="*/ 817882 w 914625"/>
                    <a:gd name="connsiteY4" fmla="*/ 656658 h 854657"/>
                    <a:gd name="connsiteX5" fmla="*/ 217885 w 914625"/>
                    <a:gd name="connsiteY5" fmla="*/ 746014 h 854657"/>
                    <a:gd name="connsiteX6" fmla="*/ 214857 w 914625"/>
                    <a:gd name="connsiteY6" fmla="*/ 813836 h 854657"/>
                    <a:gd name="connsiteX7" fmla="*/ 52662 w 914625"/>
                    <a:gd name="connsiteY7" fmla="*/ 847581 h 854657"/>
                    <a:gd name="connsiteX8" fmla="*/ 9362 w 914625"/>
                    <a:gd name="connsiteY8" fmla="*/ 655490 h 854657"/>
                    <a:gd name="connsiteX0" fmla="*/ 9362 w 880616"/>
                    <a:gd name="connsiteY0" fmla="*/ 655490 h 854657"/>
                    <a:gd name="connsiteX1" fmla="*/ 271938 w 880616"/>
                    <a:gd name="connsiteY1" fmla="*/ 334740 h 854657"/>
                    <a:gd name="connsiteX2" fmla="*/ 542097 w 880616"/>
                    <a:gd name="connsiteY2" fmla="*/ 4229 h 854657"/>
                    <a:gd name="connsiteX3" fmla="*/ 862231 w 880616"/>
                    <a:gd name="connsiteY3" fmla="*/ 287467 h 854657"/>
                    <a:gd name="connsiteX4" fmla="*/ 817882 w 880616"/>
                    <a:gd name="connsiteY4" fmla="*/ 656658 h 854657"/>
                    <a:gd name="connsiteX5" fmla="*/ 217885 w 880616"/>
                    <a:gd name="connsiteY5" fmla="*/ 746014 h 854657"/>
                    <a:gd name="connsiteX6" fmla="*/ 214857 w 880616"/>
                    <a:gd name="connsiteY6" fmla="*/ 813836 h 854657"/>
                    <a:gd name="connsiteX7" fmla="*/ 52662 w 880616"/>
                    <a:gd name="connsiteY7" fmla="*/ 847581 h 854657"/>
                    <a:gd name="connsiteX8" fmla="*/ 9362 w 880616"/>
                    <a:gd name="connsiteY8" fmla="*/ 655490 h 854657"/>
                    <a:gd name="connsiteX0" fmla="*/ 9362 w 882059"/>
                    <a:gd name="connsiteY0" fmla="*/ 655490 h 854657"/>
                    <a:gd name="connsiteX1" fmla="*/ 271938 w 882059"/>
                    <a:gd name="connsiteY1" fmla="*/ 334740 h 854657"/>
                    <a:gd name="connsiteX2" fmla="*/ 542097 w 882059"/>
                    <a:gd name="connsiteY2" fmla="*/ 4229 h 854657"/>
                    <a:gd name="connsiteX3" fmla="*/ 862231 w 882059"/>
                    <a:gd name="connsiteY3" fmla="*/ 287467 h 854657"/>
                    <a:gd name="connsiteX4" fmla="*/ 817882 w 882059"/>
                    <a:gd name="connsiteY4" fmla="*/ 656658 h 854657"/>
                    <a:gd name="connsiteX5" fmla="*/ 196453 w 882059"/>
                    <a:gd name="connsiteY5" fmla="*/ 746014 h 854657"/>
                    <a:gd name="connsiteX6" fmla="*/ 214857 w 882059"/>
                    <a:gd name="connsiteY6" fmla="*/ 813836 h 854657"/>
                    <a:gd name="connsiteX7" fmla="*/ 52662 w 882059"/>
                    <a:gd name="connsiteY7" fmla="*/ 847581 h 854657"/>
                    <a:gd name="connsiteX8" fmla="*/ 9362 w 882059"/>
                    <a:gd name="connsiteY8" fmla="*/ 655490 h 854657"/>
                    <a:gd name="connsiteX0" fmla="*/ 9362 w 882059"/>
                    <a:gd name="connsiteY0" fmla="*/ 655490 h 854657"/>
                    <a:gd name="connsiteX1" fmla="*/ 271938 w 882059"/>
                    <a:gd name="connsiteY1" fmla="*/ 334740 h 854657"/>
                    <a:gd name="connsiteX2" fmla="*/ 542097 w 882059"/>
                    <a:gd name="connsiteY2" fmla="*/ 4229 h 854657"/>
                    <a:gd name="connsiteX3" fmla="*/ 862231 w 882059"/>
                    <a:gd name="connsiteY3" fmla="*/ 287467 h 854657"/>
                    <a:gd name="connsiteX4" fmla="*/ 817882 w 882059"/>
                    <a:gd name="connsiteY4" fmla="*/ 656658 h 854657"/>
                    <a:gd name="connsiteX5" fmla="*/ 196453 w 882059"/>
                    <a:gd name="connsiteY5" fmla="*/ 746014 h 854657"/>
                    <a:gd name="connsiteX6" fmla="*/ 195807 w 882059"/>
                    <a:gd name="connsiteY6" fmla="*/ 813836 h 854657"/>
                    <a:gd name="connsiteX7" fmla="*/ 52662 w 882059"/>
                    <a:gd name="connsiteY7" fmla="*/ 847581 h 854657"/>
                    <a:gd name="connsiteX8" fmla="*/ 9362 w 882059"/>
                    <a:gd name="connsiteY8" fmla="*/ 655490 h 854657"/>
                    <a:gd name="connsiteX0" fmla="*/ 9362 w 882059"/>
                    <a:gd name="connsiteY0" fmla="*/ 655490 h 854657"/>
                    <a:gd name="connsiteX1" fmla="*/ 271938 w 882059"/>
                    <a:gd name="connsiteY1" fmla="*/ 334740 h 854657"/>
                    <a:gd name="connsiteX2" fmla="*/ 542097 w 882059"/>
                    <a:gd name="connsiteY2" fmla="*/ 4229 h 854657"/>
                    <a:gd name="connsiteX3" fmla="*/ 862231 w 882059"/>
                    <a:gd name="connsiteY3" fmla="*/ 287467 h 854657"/>
                    <a:gd name="connsiteX4" fmla="*/ 817882 w 882059"/>
                    <a:gd name="connsiteY4" fmla="*/ 656658 h 854657"/>
                    <a:gd name="connsiteX5" fmla="*/ 196453 w 882059"/>
                    <a:gd name="connsiteY5" fmla="*/ 746014 h 854657"/>
                    <a:gd name="connsiteX6" fmla="*/ 195807 w 882059"/>
                    <a:gd name="connsiteY6" fmla="*/ 813836 h 854657"/>
                    <a:gd name="connsiteX7" fmla="*/ 52662 w 882059"/>
                    <a:gd name="connsiteY7" fmla="*/ 847581 h 854657"/>
                    <a:gd name="connsiteX8" fmla="*/ 9362 w 882059"/>
                    <a:gd name="connsiteY8" fmla="*/ 655490 h 854657"/>
                    <a:gd name="connsiteX0" fmla="*/ 9362 w 882059"/>
                    <a:gd name="connsiteY0" fmla="*/ 655490 h 847622"/>
                    <a:gd name="connsiteX1" fmla="*/ 271938 w 882059"/>
                    <a:gd name="connsiteY1" fmla="*/ 334740 h 847622"/>
                    <a:gd name="connsiteX2" fmla="*/ 542097 w 882059"/>
                    <a:gd name="connsiteY2" fmla="*/ 4229 h 847622"/>
                    <a:gd name="connsiteX3" fmla="*/ 862231 w 882059"/>
                    <a:gd name="connsiteY3" fmla="*/ 287467 h 847622"/>
                    <a:gd name="connsiteX4" fmla="*/ 817882 w 882059"/>
                    <a:gd name="connsiteY4" fmla="*/ 656658 h 847622"/>
                    <a:gd name="connsiteX5" fmla="*/ 196453 w 882059"/>
                    <a:gd name="connsiteY5" fmla="*/ 746014 h 847622"/>
                    <a:gd name="connsiteX6" fmla="*/ 195807 w 882059"/>
                    <a:gd name="connsiteY6" fmla="*/ 813836 h 847622"/>
                    <a:gd name="connsiteX7" fmla="*/ 52662 w 882059"/>
                    <a:gd name="connsiteY7" fmla="*/ 847581 h 847622"/>
                    <a:gd name="connsiteX8" fmla="*/ 9362 w 882059"/>
                    <a:gd name="connsiteY8" fmla="*/ 655490 h 847622"/>
                    <a:gd name="connsiteX0" fmla="*/ 9362 w 882059"/>
                    <a:gd name="connsiteY0" fmla="*/ 655490 h 847655"/>
                    <a:gd name="connsiteX1" fmla="*/ 271938 w 882059"/>
                    <a:gd name="connsiteY1" fmla="*/ 334740 h 847655"/>
                    <a:gd name="connsiteX2" fmla="*/ 542097 w 882059"/>
                    <a:gd name="connsiteY2" fmla="*/ 4229 h 847655"/>
                    <a:gd name="connsiteX3" fmla="*/ 862231 w 882059"/>
                    <a:gd name="connsiteY3" fmla="*/ 287467 h 847655"/>
                    <a:gd name="connsiteX4" fmla="*/ 817882 w 882059"/>
                    <a:gd name="connsiteY4" fmla="*/ 656658 h 847655"/>
                    <a:gd name="connsiteX5" fmla="*/ 196453 w 882059"/>
                    <a:gd name="connsiteY5" fmla="*/ 746014 h 847655"/>
                    <a:gd name="connsiteX6" fmla="*/ 195807 w 882059"/>
                    <a:gd name="connsiteY6" fmla="*/ 813836 h 847655"/>
                    <a:gd name="connsiteX7" fmla="*/ 52662 w 882059"/>
                    <a:gd name="connsiteY7" fmla="*/ 847581 h 847655"/>
                    <a:gd name="connsiteX8" fmla="*/ 9362 w 882059"/>
                    <a:gd name="connsiteY8" fmla="*/ 655490 h 847655"/>
                    <a:gd name="connsiteX0" fmla="*/ 9362 w 879185"/>
                    <a:gd name="connsiteY0" fmla="*/ 655490 h 847655"/>
                    <a:gd name="connsiteX1" fmla="*/ 271938 w 879185"/>
                    <a:gd name="connsiteY1" fmla="*/ 334740 h 847655"/>
                    <a:gd name="connsiteX2" fmla="*/ 542097 w 879185"/>
                    <a:gd name="connsiteY2" fmla="*/ 4229 h 847655"/>
                    <a:gd name="connsiteX3" fmla="*/ 862231 w 879185"/>
                    <a:gd name="connsiteY3" fmla="*/ 287467 h 847655"/>
                    <a:gd name="connsiteX4" fmla="*/ 817882 w 879185"/>
                    <a:gd name="connsiteY4" fmla="*/ 656658 h 847655"/>
                    <a:gd name="connsiteX5" fmla="*/ 196453 w 879185"/>
                    <a:gd name="connsiteY5" fmla="*/ 746014 h 847655"/>
                    <a:gd name="connsiteX6" fmla="*/ 195807 w 879185"/>
                    <a:gd name="connsiteY6" fmla="*/ 813836 h 847655"/>
                    <a:gd name="connsiteX7" fmla="*/ 52662 w 879185"/>
                    <a:gd name="connsiteY7" fmla="*/ 847581 h 847655"/>
                    <a:gd name="connsiteX8" fmla="*/ 9362 w 879185"/>
                    <a:gd name="connsiteY8" fmla="*/ 655490 h 847655"/>
                    <a:gd name="connsiteX0" fmla="*/ 9362 w 879185"/>
                    <a:gd name="connsiteY0" fmla="*/ 655490 h 847655"/>
                    <a:gd name="connsiteX1" fmla="*/ 271938 w 879185"/>
                    <a:gd name="connsiteY1" fmla="*/ 334740 h 847655"/>
                    <a:gd name="connsiteX2" fmla="*/ 542097 w 879185"/>
                    <a:gd name="connsiteY2" fmla="*/ 4229 h 847655"/>
                    <a:gd name="connsiteX3" fmla="*/ 862231 w 879185"/>
                    <a:gd name="connsiteY3" fmla="*/ 287467 h 847655"/>
                    <a:gd name="connsiteX4" fmla="*/ 817882 w 879185"/>
                    <a:gd name="connsiteY4" fmla="*/ 656658 h 847655"/>
                    <a:gd name="connsiteX5" fmla="*/ 196453 w 879185"/>
                    <a:gd name="connsiteY5" fmla="*/ 746014 h 847655"/>
                    <a:gd name="connsiteX6" fmla="*/ 195807 w 879185"/>
                    <a:gd name="connsiteY6" fmla="*/ 813836 h 847655"/>
                    <a:gd name="connsiteX7" fmla="*/ 52662 w 879185"/>
                    <a:gd name="connsiteY7" fmla="*/ 847581 h 847655"/>
                    <a:gd name="connsiteX8" fmla="*/ 9362 w 879185"/>
                    <a:gd name="connsiteY8" fmla="*/ 655490 h 847655"/>
                    <a:gd name="connsiteX0" fmla="*/ 9362 w 883028"/>
                    <a:gd name="connsiteY0" fmla="*/ 655490 h 847655"/>
                    <a:gd name="connsiteX1" fmla="*/ 271938 w 883028"/>
                    <a:gd name="connsiteY1" fmla="*/ 334740 h 847655"/>
                    <a:gd name="connsiteX2" fmla="*/ 542097 w 883028"/>
                    <a:gd name="connsiteY2" fmla="*/ 4229 h 847655"/>
                    <a:gd name="connsiteX3" fmla="*/ 862231 w 883028"/>
                    <a:gd name="connsiteY3" fmla="*/ 287467 h 847655"/>
                    <a:gd name="connsiteX4" fmla="*/ 817882 w 883028"/>
                    <a:gd name="connsiteY4" fmla="*/ 656658 h 847655"/>
                    <a:gd name="connsiteX5" fmla="*/ 182165 w 883028"/>
                    <a:gd name="connsiteY5" fmla="*/ 748395 h 847655"/>
                    <a:gd name="connsiteX6" fmla="*/ 195807 w 883028"/>
                    <a:gd name="connsiteY6" fmla="*/ 813836 h 847655"/>
                    <a:gd name="connsiteX7" fmla="*/ 52662 w 883028"/>
                    <a:gd name="connsiteY7" fmla="*/ 847581 h 847655"/>
                    <a:gd name="connsiteX8" fmla="*/ 9362 w 883028"/>
                    <a:gd name="connsiteY8" fmla="*/ 655490 h 847655"/>
                    <a:gd name="connsiteX0" fmla="*/ 9362 w 883028"/>
                    <a:gd name="connsiteY0" fmla="*/ 655490 h 847655"/>
                    <a:gd name="connsiteX1" fmla="*/ 271938 w 883028"/>
                    <a:gd name="connsiteY1" fmla="*/ 334740 h 847655"/>
                    <a:gd name="connsiteX2" fmla="*/ 542097 w 883028"/>
                    <a:gd name="connsiteY2" fmla="*/ 4229 h 847655"/>
                    <a:gd name="connsiteX3" fmla="*/ 862231 w 883028"/>
                    <a:gd name="connsiteY3" fmla="*/ 287467 h 847655"/>
                    <a:gd name="connsiteX4" fmla="*/ 817882 w 883028"/>
                    <a:gd name="connsiteY4" fmla="*/ 656658 h 847655"/>
                    <a:gd name="connsiteX5" fmla="*/ 182165 w 883028"/>
                    <a:gd name="connsiteY5" fmla="*/ 748395 h 847655"/>
                    <a:gd name="connsiteX6" fmla="*/ 195807 w 883028"/>
                    <a:gd name="connsiteY6" fmla="*/ 813836 h 847655"/>
                    <a:gd name="connsiteX7" fmla="*/ 52662 w 883028"/>
                    <a:gd name="connsiteY7" fmla="*/ 847581 h 847655"/>
                    <a:gd name="connsiteX8" fmla="*/ 9362 w 883028"/>
                    <a:gd name="connsiteY8" fmla="*/ 655490 h 847655"/>
                    <a:gd name="connsiteX0" fmla="*/ 9362 w 883028"/>
                    <a:gd name="connsiteY0" fmla="*/ 655490 h 847655"/>
                    <a:gd name="connsiteX1" fmla="*/ 271938 w 883028"/>
                    <a:gd name="connsiteY1" fmla="*/ 334740 h 847655"/>
                    <a:gd name="connsiteX2" fmla="*/ 542097 w 883028"/>
                    <a:gd name="connsiteY2" fmla="*/ 4229 h 847655"/>
                    <a:gd name="connsiteX3" fmla="*/ 862231 w 883028"/>
                    <a:gd name="connsiteY3" fmla="*/ 287467 h 847655"/>
                    <a:gd name="connsiteX4" fmla="*/ 817882 w 883028"/>
                    <a:gd name="connsiteY4" fmla="*/ 656658 h 847655"/>
                    <a:gd name="connsiteX5" fmla="*/ 182165 w 883028"/>
                    <a:gd name="connsiteY5" fmla="*/ 748395 h 847655"/>
                    <a:gd name="connsiteX6" fmla="*/ 195807 w 883028"/>
                    <a:gd name="connsiteY6" fmla="*/ 813836 h 847655"/>
                    <a:gd name="connsiteX7" fmla="*/ 52662 w 883028"/>
                    <a:gd name="connsiteY7" fmla="*/ 847581 h 847655"/>
                    <a:gd name="connsiteX8" fmla="*/ 9362 w 883028"/>
                    <a:gd name="connsiteY8" fmla="*/ 655490 h 847655"/>
                    <a:gd name="connsiteX0" fmla="*/ 10275 w 874416"/>
                    <a:gd name="connsiteY0" fmla="*/ 562416 h 847450"/>
                    <a:gd name="connsiteX1" fmla="*/ 263326 w 874416"/>
                    <a:gd name="connsiteY1" fmla="*/ 334535 h 847450"/>
                    <a:gd name="connsiteX2" fmla="*/ 533485 w 874416"/>
                    <a:gd name="connsiteY2" fmla="*/ 4024 h 847450"/>
                    <a:gd name="connsiteX3" fmla="*/ 853619 w 874416"/>
                    <a:gd name="connsiteY3" fmla="*/ 287262 h 847450"/>
                    <a:gd name="connsiteX4" fmla="*/ 809270 w 874416"/>
                    <a:gd name="connsiteY4" fmla="*/ 656453 h 847450"/>
                    <a:gd name="connsiteX5" fmla="*/ 173553 w 874416"/>
                    <a:gd name="connsiteY5" fmla="*/ 748190 h 847450"/>
                    <a:gd name="connsiteX6" fmla="*/ 187195 w 874416"/>
                    <a:gd name="connsiteY6" fmla="*/ 813631 h 847450"/>
                    <a:gd name="connsiteX7" fmla="*/ 44050 w 874416"/>
                    <a:gd name="connsiteY7" fmla="*/ 847376 h 847450"/>
                    <a:gd name="connsiteX8" fmla="*/ 10275 w 874416"/>
                    <a:gd name="connsiteY8" fmla="*/ 562416 h 847450"/>
                    <a:gd name="connsiteX0" fmla="*/ 16479 w 880620"/>
                    <a:gd name="connsiteY0" fmla="*/ 562416 h 847450"/>
                    <a:gd name="connsiteX1" fmla="*/ 269530 w 880620"/>
                    <a:gd name="connsiteY1" fmla="*/ 334535 h 847450"/>
                    <a:gd name="connsiteX2" fmla="*/ 539689 w 880620"/>
                    <a:gd name="connsiteY2" fmla="*/ 4024 h 847450"/>
                    <a:gd name="connsiteX3" fmla="*/ 859823 w 880620"/>
                    <a:gd name="connsiteY3" fmla="*/ 287262 h 847450"/>
                    <a:gd name="connsiteX4" fmla="*/ 815474 w 880620"/>
                    <a:gd name="connsiteY4" fmla="*/ 656453 h 847450"/>
                    <a:gd name="connsiteX5" fmla="*/ 179757 w 880620"/>
                    <a:gd name="connsiteY5" fmla="*/ 748190 h 847450"/>
                    <a:gd name="connsiteX6" fmla="*/ 193399 w 880620"/>
                    <a:gd name="connsiteY6" fmla="*/ 813631 h 847450"/>
                    <a:gd name="connsiteX7" fmla="*/ 50254 w 880620"/>
                    <a:gd name="connsiteY7" fmla="*/ 847376 h 847450"/>
                    <a:gd name="connsiteX8" fmla="*/ 16479 w 880620"/>
                    <a:gd name="connsiteY8" fmla="*/ 562416 h 847450"/>
                    <a:gd name="connsiteX0" fmla="*/ 16479 w 880620"/>
                    <a:gd name="connsiteY0" fmla="*/ 718378 h 1003412"/>
                    <a:gd name="connsiteX1" fmla="*/ 269530 w 880620"/>
                    <a:gd name="connsiteY1" fmla="*/ 490497 h 1003412"/>
                    <a:gd name="connsiteX2" fmla="*/ 780195 w 880620"/>
                    <a:gd name="connsiteY2" fmla="*/ 2823 h 1003412"/>
                    <a:gd name="connsiteX3" fmla="*/ 859823 w 880620"/>
                    <a:gd name="connsiteY3" fmla="*/ 443224 h 1003412"/>
                    <a:gd name="connsiteX4" fmla="*/ 815474 w 880620"/>
                    <a:gd name="connsiteY4" fmla="*/ 812415 h 1003412"/>
                    <a:gd name="connsiteX5" fmla="*/ 179757 w 880620"/>
                    <a:gd name="connsiteY5" fmla="*/ 904152 h 1003412"/>
                    <a:gd name="connsiteX6" fmla="*/ 193399 w 880620"/>
                    <a:gd name="connsiteY6" fmla="*/ 969593 h 1003412"/>
                    <a:gd name="connsiteX7" fmla="*/ 50254 w 880620"/>
                    <a:gd name="connsiteY7" fmla="*/ 1003338 h 1003412"/>
                    <a:gd name="connsiteX8" fmla="*/ 16479 w 880620"/>
                    <a:gd name="connsiteY8" fmla="*/ 718378 h 1003412"/>
                    <a:gd name="connsiteX0" fmla="*/ 16479 w 880620"/>
                    <a:gd name="connsiteY0" fmla="*/ 724646 h 1009680"/>
                    <a:gd name="connsiteX1" fmla="*/ 269530 w 880620"/>
                    <a:gd name="connsiteY1" fmla="*/ 496765 h 1009680"/>
                    <a:gd name="connsiteX2" fmla="*/ 531073 w 880620"/>
                    <a:gd name="connsiteY2" fmla="*/ 178667 h 1009680"/>
                    <a:gd name="connsiteX3" fmla="*/ 780195 w 880620"/>
                    <a:gd name="connsiteY3" fmla="*/ 9091 h 1009680"/>
                    <a:gd name="connsiteX4" fmla="*/ 859823 w 880620"/>
                    <a:gd name="connsiteY4" fmla="*/ 449492 h 1009680"/>
                    <a:gd name="connsiteX5" fmla="*/ 815474 w 880620"/>
                    <a:gd name="connsiteY5" fmla="*/ 818683 h 1009680"/>
                    <a:gd name="connsiteX6" fmla="*/ 179757 w 880620"/>
                    <a:gd name="connsiteY6" fmla="*/ 910420 h 1009680"/>
                    <a:gd name="connsiteX7" fmla="*/ 193399 w 880620"/>
                    <a:gd name="connsiteY7" fmla="*/ 975861 h 1009680"/>
                    <a:gd name="connsiteX8" fmla="*/ 50254 w 880620"/>
                    <a:gd name="connsiteY8" fmla="*/ 1009606 h 1009680"/>
                    <a:gd name="connsiteX9" fmla="*/ 16479 w 880620"/>
                    <a:gd name="connsiteY9" fmla="*/ 724646 h 1009680"/>
                    <a:gd name="connsiteX0" fmla="*/ 16479 w 880620"/>
                    <a:gd name="connsiteY0" fmla="*/ 724646 h 1009680"/>
                    <a:gd name="connsiteX1" fmla="*/ 269530 w 880620"/>
                    <a:gd name="connsiteY1" fmla="*/ 496765 h 1009680"/>
                    <a:gd name="connsiteX2" fmla="*/ 531073 w 880620"/>
                    <a:gd name="connsiteY2" fmla="*/ 178667 h 1009680"/>
                    <a:gd name="connsiteX3" fmla="*/ 780195 w 880620"/>
                    <a:gd name="connsiteY3" fmla="*/ 9091 h 1009680"/>
                    <a:gd name="connsiteX4" fmla="*/ 859823 w 880620"/>
                    <a:gd name="connsiteY4" fmla="*/ 449492 h 1009680"/>
                    <a:gd name="connsiteX5" fmla="*/ 815474 w 880620"/>
                    <a:gd name="connsiteY5" fmla="*/ 818683 h 1009680"/>
                    <a:gd name="connsiteX6" fmla="*/ 179757 w 880620"/>
                    <a:gd name="connsiteY6" fmla="*/ 910420 h 1009680"/>
                    <a:gd name="connsiteX7" fmla="*/ 193399 w 880620"/>
                    <a:gd name="connsiteY7" fmla="*/ 975861 h 1009680"/>
                    <a:gd name="connsiteX8" fmla="*/ 50254 w 880620"/>
                    <a:gd name="connsiteY8" fmla="*/ 1009606 h 1009680"/>
                    <a:gd name="connsiteX9" fmla="*/ 16479 w 880620"/>
                    <a:gd name="connsiteY9" fmla="*/ 724646 h 1009680"/>
                    <a:gd name="connsiteX0" fmla="*/ 16479 w 880620"/>
                    <a:gd name="connsiteY0" fmla="*/ 724646 h 1009680"/>
                    <a:gd name="connsiteX1" fmla="*/ 269530 w 880620"/>
                    <a:gd name="connsiteY1" fmla="*/ 496765 h 1009680"/>
                    <a:gd name="connsiteX2" fmla="*/ 531073 w 880620"/>
                    <a:gd name="connsiteY2" fmla="*/ 178667 h 1009680"/>
                    <a:gd name="connsiteX3" fmla="*/ 780195 w 880620"/>
                    <a:gd name="connsiteY3" fmla="*/ 9091 h 1009680"/>
                    <a:gd name="connsiteX4" fmla="*/ 859823 w 880620"/>
                    <a:gd name="connsiteY4" fmla="*/ 449492 h 1009680"/>
                    <a:gd name="connsiteX5" fmla="*/ 815474 w 880620"/>
                    <a:gd name="connsiteY5" fmla="*/ 818683 h 1009680"/>
                    <a:gd name="connsiteX6" fmla="*/ 179757 w 880620"/>
                    <a:gd name="connsiteY6" fmla="*/ 910420 h 1009680"/>
                    <a:gd name="connsiteX7" fmla="*/ 193399 w 880620"/>
                    <a:gd name="connsiteY7" fmla="*/ 975861 h 1009680"/>
                    <a:gd name="connsiteX8" fmla="*/ 50254 w 880620"/>
                    <a:gd name="connsiteY8" fmla="*/ 1009606 h 1009680"/>
                    <a:gd name="connsiteX9" fmla="*/ 16479 w 880620"/>
                    <a:gd name="connsiteY9" fmla="*/ 724646 h 1009680"/>
                    <a:gd name="connsiteX0" fmla="*/ 16479 w 893535"/>
                    <a:gd name="connsiteY0" fmla="*/ 724646 h 1009680"/>
                    <a:gd name="connsiteX1" fmla="*/ 269530 w 893535"/>
                    <a:gd name="connsiteY1" fmla="*/ 496765 h 1009680"/>
                    <a:gd name="connsiteX2" fmla="*/ 531073 w 893535"/>
                    <a:gd name="connsiteY2" fmla="*/ 178667 h 1009680"/>
                    <a:gd name="connsiteX3" fmla="*/ 780195 w 893535"/>
                    <a:gd name="connsiteY3" fmla="*/ 9091 h 1009680"/>
                    <a:gd name="connsiteX4" fmla="*/ 859823 w 893535"/>
                    <a:gd name="connsiteY4" fmla="*/ 449492 h 1009680"/>
                    <a:gd name="connsiteX5" fmla="*/ 815474 w 893535"/>
                    <a:gd name="connsiteY5" fmla="*/ 818683 h 1009680"/>
                    <a:gd name="connsiteX6" fmla="*/ 179757 w 893535"/>
                    <a:gd name="connsiteY6" fmla="*/ 910420 h 1009680"/>
                    <a:gd name="connsiteX7" fmla="*/ 193399 w 893535"/>
                    <a:gd name="connsiteY7" fmla="*/ 975861 h 1009680"/>
                    <a:gd name="connsiteX8" fmla="*/ 50254 w 893535"/>
                    <a:gd name="connsiteY8" fmla="*/ 1009606 h 1009680"/>
                    <a:gd name="connsiteX9" fmla="*/ 16479 w 893535"/>
                    <a:gd name="connsiteY9" fmla="*/ 724646 h 1009680"/>
                    <a:gd name="connsiteX0" fmla="*/ 16479 w 857808"/>
                    <a:gd name="connsiteY0" fmla="*/ 724646 h 1009680"/>
                    <a:gd name="connsiteX1" fmla="*/ 269530 w 857808"/>
                    <a:gd name="connsiteY1" fmla="*/ 496765 h 1009680"/>
                    <a:gd name="connsiteX2" fmla="*/ 531073 w 857808"/>
                    <a:gd name="connsiteY2" fmla="*/ 178667 h 1009680"/>
                    <a:gd name="connsiteX3" fmla="*/ 780195 w 857808"/>
                    <a:gd name="connsiteY3" fmla="*/ 9091 h 1009680"/>
                    <a:gd name="connsiteX4" fmla="*/ 800292 w 857808"/>
                    <a:gd name="connsiteY4" fmla="*/ 451874 h 1009680"/>
                    <a:gd name="connsiteX5" fmla="*/ 815474 w 857808"/>
                    <a:gd name="connsiteY5" fmla="*/ 818683 h 1009680"/>
                    <a:gd name="connsiteX6" fmla="*/ 179757 w 857808"/>
                    <a:gd name="connsiteY6" fmla="*/ 910420 h 1009680"/>
                    <a:gd name="connsiteX7" fmla="*/ 193399 w 857808"/>
                    <a:gd name="connsiteY7" fmla="*/ 975861 h 1009680"/>
                    <a:gd name="connsiteX8" fmla="*/ 50254 w 857808"/>
                    <a:gd name="connsiteY8" fmla="*/ 1009606 h 1009680"/>
                    <a:gd name="connsiteX9" fmla="*/ 16479 w 857808"/>
                    <a:gd name="connsiteY9" fmla="*/ 724646 h 1009680"/>
                    <a:gd name="connsiteX0" fmla="*/ 16479 w 816008"/>
                    <a:gd name="connsiteY0" fmla="*/ 724646 h 1009680"/>
                    <a:gd name="connsiteX1" fmla="*/ 269530 w 816008"/>
                    <a:gd name="connsiteY1" fmla="*/ 496765 h 1009680"/>
                    <a:gd name="connsiteX2" fmla="*/ 531073 w 816008"/>
                    <a:gd name="connsiteY2" fmla="*/ 178667 h 1009680"/>
                    <a:gd name="connsiteX3" fmla="*/ 780195 w 816008"/>
                    <a:gd name="connsiteY3" fmla="*/ 9091 h 1009680"/>
                    <a:gd name="connsiteX4" fmla="*/ 800292 w 816008"/>
                    <a:gd name="connsiteY4" fmla="*/ 451874 h 1009680"/>
                    <a:gd name="connsiteX5" fmla="*/ 815474 w 816008"/>
                    <a:gd name="connsiteY5" fmla="*/ 818683 h 1009680"/>
                    <a:gd name="connsiteX6" fmla="*/ 179757 w 816008"/>
                    <a:gd name="connsiteY6" fmla="*/ 910420 h 1009680"/>
                    <a:gd name="connsiteX7" fmla="*/ 193399 w 816008"/>
                    <a:gd name="connsiteY7" fmla="*/ 975861 h 1009680"/>
                    <a:gd name="connsiteX8" fmla="*/ 50254 w 816008"/>
                    <a:gd name="connsiteY8" fmla="*/ 1009606 h 1009680"/>
                    <a:gd name="connsiteX9" fmla="*/ 16479 w 816008"/>
                    <a:gd name="connsiteY9" fmla="*/ 724646 h 1009680"/>
                    <a:gd name="connsiteX0" fmla="*/ 16479 w 815520"/>
                    <a:gd name="connsiteY0" fmla="*/ 724646 h 1009680"/>
                    <a:gd name="connsiteX1" fmla="*/ 269530 w 815520"/>
                    <a:gd name="connsiteY1" fmla="*/ 496765 h 1009680"/>
                    <a:gd name="connsiteX2" fmla="*/ 531073 w 815520"/>
                    <a:gd name="connsiteY2" fmla="*/ 178667 h 1009680"/>
                    <a:gd name="connsiteX3" fmla="*/ 780195 w 815520"/>
                    <a:gd name="connsiteY3" fmla="*/ 9091 h 1009680"/>
                    <a:gd name="connsiteX4" fmla="*/ 800292 w 815520"/>
                    <a:gd name="connsiteY4" fmla="*/ 451874 h 1009680"/>
                    <a:gd name="connsiteX5" fmla="*/ 815474 w 815520"/>
                    <a:gd name="connsiteY5" fmla="*/ 818683 h 1009680"/>
                    <a:gd name="connsiteX6" fmla="*/ 179757 w 815520"/>
                    <a:gd name="connsiteY6" fmla="*/ 910420 h 1009680"/>
                    <a:gd name="connsiteX7" fmla="*/ 193399 w 815520"/>
                    <a:gd name="connsiteY7" fmla="*/ 975861 h 1009680"/>
                    <a:gd name="connsiteX8" fmla="*/ 50254 w 815520"/>
                    <a:gd name="connsiteY8" fmla="*/ 1009606 h 1009680"/>
                    <a:gd name="connsiteX9" fmla="*/ 16479 w 815520"/>
                    <a:gd name="connsiteY9" fmla="*/ 724646 h 1009680"/>
                    <a:gd name="connsiteX0" fmla="*/ 16479 w 815520"/>
                    <a:gd name="connsiteY0" fmla="*/ 724646 h 1009680"/>
                    <a:gd name="connsiteX1" fmla="*/ 269530 w 815520"/>
                    <a:gd name="connsiteY1" fmla="*/ 496765 h 1009680"/>
                    <a:gd name="connsiteX2" fmla="*/ 531073 w 815520"/>
                    <a:gd name="connsiteY2" fmla="*/ 178667 h 1009680"/>
                    <a:gd name="connsiteX3" fmla="*/ 780195 w 815520"/>
                    <a:gd name="connsiteY3" fmla="*/ 9091 h 1009680"/>
                    <a:gd name="connsiteX4" fmla="*/ 800292 w 815520"/>
                    <a:gd name="connsiteY4" fmla="*/ 451874 h 1009680"/>
                    <a:gd name="connsiteX5" fmla="*/ 815474 w 815520"/>
                    <a:gd name="connsiteY5" fmla="*/ 818683 h 1009680"/>
                    <a:gd name="connsiteX6" fmla="*/ 633467 w 815520"/>
                    <a:gd name="connsiteY6" fmla="*/ 871610 h 1009680"/>
                    <a:gd name="connsiteX7" fmla="*/ 179757 w 815520"/>
                    <a:gd name="connsiteY7" fmla="*/ 910420 h 1009680"/>
                    <a:gd name="connsiteX8" fmla="*/ 193399 w 815520"/>
                    <a:gd name="connsiteY8" fmla="*/ 975861 h 1009680"/>
                    <a:gd name="connsiteX9" fmla="*/ 50254 w 815520"/>
                    <a:gd name="connsiteY9" fmla="*/ 1009606 h 1009680"/>
                    <a:gd name="connsiteX10" fmla="*/ 16479 w 815520"/>
                    <a:gd name="connsiteY10" fmla="*/ 724646 h 1009680"/>
                    <a:gd name="connsiteX0" fmla="*/ 16479 w 832979"/>
                    <a:gd name="connsiteY0" fmla="*/ 724646 h 1009680"/>
                    <a:gd name="connsiteX1" fmla="*/ 269530 w 832979"/>
                    <a:gd name="connsiteY1" fmla="*/ 496765 h 1009680"/>
                    <a:gd name="connsiteX2" fmla="*/ 531073 w 832979"/>
                    <a:gd name="connsiteY2" fmla="*/ 178667 h 1009680"/>
                    <a:gd name="connsiteX3" fmla="*/ 780195 w 832979"/>
                    <a:gd name="connsiteY3" fmla="*/ 9091 h 1009680"/>
                    <a:gd name="connsiteX4" fmla="*/ 800292 w 832979"/>
                    <a:gd name="connsiteY4" fmla="*/ 451874 h 1009680"/>
                    <a:gd name="connsiteX5" fmla="*/ 815474 w 832979"/>
                    <a:gd name="connsiteY5" fmla="*/ 818683 h 1009680"/>
                    <a:gd name="connsiteX6" fmla="*/ 519167 w 832979"/>
                    <a:gd name="connsiteY6" fmla="*/ 864466 h 1009680"/>
                    <a:gd name="connsiteX7" fmla="*/ 179757 w 832979"/>
                    <a:gd name="connsiteY7" fmla="*/ 910420 h 1009680"/>
                    <a:gd name="connsiteX8" fmla="*/ 193399 w 832979"/>
                    <a:gd name="connsiteY8" fmla="*/ 975861 h 1009680"/>
                    <a:gd name="connsiteX9" fmla="*/ 50254 w 832979"/>
                    <a:gd name="connsiteY9" fmla="*/ 1009606 h 1009680"/>
                    <a:gd name="connsiteX10" fmla="*/ 16479 w 832979"/>
                    <a:gd name="connsiteY10" fmla="*/ 724646 h 1009680"/>
                    <a:gd name="connsiteX0" fmla="*/ 16479 w 840244"/>
                    <a:gd name="connsiteY0" fmla="*/ 724646 h 1009680"/>
                    <a:gd name="connsiteX1" fmla="*/ 269530 w 840244"/>
                    <a:gd name="connsiteY1" fmla="*/ 496765 h 1009680"/>
                    <a:gd name="connsiteX2" fmla="*/ 531073 w 840244"/>
                    <a:gd name="connsiteY2" fmla="*/ 178667 h 1009680"/>
                    <a:gd name="connsiteX3" fmla="*/ 780195 w 840244"/>
                    <a:gd name="connsiteY3" fmla="*/ 9091 h 1009680"/>
                    <a:gd name="connsiteX4" fmla="*/ 800292 w 840244"/>
                    <a:gd name="connsiteY4" fmla="*/ 451874 h 1009680"/>
                    <a:gd name="connsiteX5" fmla="*/ 815474 w 840244"/>
                    <a:gd name="connsiteY5" fmla="*/ 818683 h 1009680"/>
                    <a:gd name="connsiteX6" fmla="*/ 519167 w 840244"/>
                    <a:gd name="connsiteY6" fmla="*/ 864466 h 1009680"/>
                    <a:gd name="connsiteX7" fmla="*/ 179757 w 840244"/>
                    <a:gd name="connsiteY7" fmla="*/ 910420 h 1009680"/>
                    <a:gd name="connsiteX8" fmla="*/ 193399 w 840244"/>
                    <a:gd name="connsiteY8" fmla="*/ 975861 h 1009680"/>
                    <a:gd name="connsiteX9" fmla="*/ 50254 w 840244"/>
                    <a:gd name="connsiteY9" fmla="*/ 1009606 h 1009680"/>
                    <a:gd name="connsiteX10" fmla="*/ 16479 w 840244"/>
                    <a:gd name="connsiteY10" fmla="*/ 724646 h 1009680"/>
                    <a:gd name="connsiteX0" fmla="*/ 16479 w 844251"/>
                    <a:gd name="connsiteY0" fmla="*/ 724646 h 1009680"/>
                    <a:gd name="connsiteX1" fmla="*/ 269530 w 844251"/>
                    <a:gd name="connsiteY1" fmla="*/ 496765 h 1009680"/>
                    <a:gd name="connsiteX2" fmla="*/ 531073 w 844251"/>
                    <a:gd name="connsiteY2" fmla="*/ 178667 h 1009680"/>
                    <a:gd name="connsiteX3" fmla="*/ 780195 w 844251"/>
                    <a:gd name="connsiteY3" fmla="*/ 9091 h 1009680"/>
                    <a:gd name="connsiteX4" fmla="*/ 800292 w 844251"/>
                    <a:gd name="connsiteY4" fmla="*/ 451874 h 1009680"/>
                    <a:gd name="connsiteX5" fmla="*/ 831110 w 844251"/>
                    <a:gd name="connsiteY5" fmla="*/ 719210 h 1009680"/>
                    <a:gd name="connsiteX6" fmla="*/ 815474 w 844251"/>
                    <a:gd name="connsiteY6" fmla="*/ 818683 h 1009680"/>
                    <a:gd name="connsiteX7" fmla="*/ 519167 w 844251"/>
                    <a:gd name="connsiteY7" fmla="*/ 864466 h 1009680"/>
                    <a:gd name="connsiteX8" fmla="*/ 179757 w 844251"/>
                    <a:gd name="connsiteY8" fmla="*/ 910420 h 1009680"/>
                    <a:gd name="connsiteX9" fmla="*/ 193399 w 844251"/>
                    <a:gd name="connsiteY9" fmla="*/ 975861 h 1009680"/>
                    <a:gd name="connsiteX10" fmla="*/ 50254 w 844251"/>
                    <a:gd name="connsiteY10" fmla="*/ 1009606 h 1009680"/>
                    <a:gd name="connsiteX11" fmla="*/ 16479 w 844251"/>
                    <a:gd name="connsiteY11" fmla="*/ 724646 h 1009680"/>
                    <a:gd name="connsiteX0" fmla="*/ 16479 w 832747"/>
                    <a:gd name="connsiteY0" fmla="*/ 724646 h 1009680"/>
                    <a:gd name="connsiteX1" fmla="*/ 269530 w 832747"/>
                    <a:gd name="connsiteY1" fmla="*/ 496765 h 1009680"/>
                    <a:gd name="connsiteX2" fmla="*/ 531073 w 832747"/>
                    <a:gd name="connsiteY2" fmla="*/ 178667 h 1009680"/>
                    <a:gd name="connsiteX3" fmla="*/ 780195 w 832747"/>
                    <a:gd name="connsiteY3" fmla="*/ 9091 h 1009680"/>
                    <a:gd name="connsiteX4" fmla="*/ 800292 w 832747"/>
                    <a:gd name="connsiteY4" fmla="*/ 451874 h 1009680"/>
                    <a:gd name="connsiteX5" fmla="*/ 797772 w 832747"/>
                    <a:gd name="connsiteY5" fmla="*/ 697779 h 1009680"/>
                    <a:gd name="connsiteX6" fmla="*/ 815474 w 832747"/>
                    <a:gd name="connsiteY6" fmla="*/ 818683 h 1009680"/>
                    <a:gd name="connsiteX7" fmla="*/ 519167 w 832747"/>
                    <a:gd name="connsiteY7" fmla="*/ 864466 h 1009680"/>
                    <a:gd name="connsiteX8" fmla="*/ 179757 w 832747"/>
                    <a:gd name="connsiteY8" fmla="*/ 910420 h 1009680"/>
                    <a:gd name="connsiteX9" fmla="*/ 193399 w 832747"/>
                    <a:gd name="connsiteY9" fmla="*/ 975861 h 1009680"/>
                    <a:gd name="connsiteX10" fmla="*/ 50254 w 832747"/>
                    <a:gd name="connsiteY10" fmla="*/ 1009606 h 1009680"/>
                    <a:gd name="connsiteX11" fmla="*/ 16479 w 832747"/>
                    <a:gd name="connsiteY11" fmla="*/ 724646 h 1009680"/>
                    <a:gd name="connsiteX0" fmla="*/ 16479 w 815885"/>
                    <a:gd name="connsiteY0" fmla="*/ 724646 h 1009680"/>
                    <a:gd name="connsiteX1" fmla="*/ 269530 w 815885"/>
                    <a:gd name="connsiteY1" fmla="*/ 496765 h 1009680"/>
                    <a:gd name="connsiteX2" fmla="*/ 531073 w 815885"/>
                    <a:gd name="connsiteY2" fmla="*/ 178667 h 1009680"/>
                    <a:gd name="connsiteX3" fmla="*/ 780195 w 815885"/>
                    <a:gd name="connsiteY3" fmla="*/ 9091 h 1009680"/>
                    <a:gd name="connsiteX4" fmla="*/ 800292 w 815885"/>
                    <a:gd name="connsiteY4" fmla="*/ 451874 h 1009680"/>
                    <a:gd name="connsiteX5" fmla="*/ 797772 w 815885"/>
                    <a:gd name="connsiteY5" fmla="*/ 697779 h 1009680"/>
                    <a:gd name="connsiteX6" fmla="*/ 815474 w 815885"/>
                    <a:gd name="connsiteY6" fmla="*/ 818683 h 1009680"/>
                    <a:gd name="connsiteX7" fmla="*/ 519167 w 815885"/>
                    <a:gd name="connsiteY7" fmla="*/ 864466 h 1009680"/>
                    <a:gd name="connsiteX8" fmla="*/ 179757 w 815885"/>
                    <a:gd name="connsiteY8" fmla="*/ 910420 h 1009680"/>
                    <a:gd name="connsiteX9" fmla="*/ 193399 w 815885"/>
                    <a:gd name="connsiteY9" fmla="*/ 975861 h 1009680"/>
                    <a:gd name="connsiteX10" fmla="*/ 50254 w 815885"/>
                    <a:gd name="connsiteY10" fmla="*/ 1009606 h 1009680"/>
                    <a:gd name="connsiteX11" fmla="*/ 16479 w 815885"/>
                    <a:gd name="connsiteY11" fmla="*/ 724646 h 1009680"/>
                    <a:gd name="connsiteX0" fmla="*/ 16479 w 834811"/>
                    <a:gd name="connsiteY0" fmla="*/ 724646 h 1009680"/>
                    <a:gd name="connsiteX1" fmla="*/ 269530 w 834811"/>
                    <a:gd name="connsiteY1" fmla="*/ 496765 h 1009680"/>
                    <a:gd name="connsiteX2" fmla="*/ 531073 w 834811"/>
                    <a:gd name="connsiteY2" fmla="*/ 178667 h 1009680"/>
                    <a:gd name="connsiteX3" fmla="*/ 780195 w 834811"/>
                    <a:gd name="connsiteY3" fmla="*/ 9091 h 1009680"/>
                    <a:gd name="connsiteX4" fmla="*/ 800292 w 834811"/>
                    <a:gd name="connsiteY4" fmla="*/ 451874 h 1009680"/>
                    <a:gd name="connsiteX5" fmla="*/ 797772 w 834811"/>
                    <a:gd name="connsiteY5" fmla="*/ 697779 h 1009680"/>
                    <a:gd name="connsiteX6" fmla="*/ 815474 w 834811"/>
                    <a:gd name="connsiteY6" fmla="*/ 818683 h 1009680"/>
                    <a:gd name="connsiteX7" fmla="*/ 519167 w 834811"/>
                    <a:gd name="connsiteY7" fmla="*/ 864466 h 1009680"/>
                    <a:gd name="connsiteX8" fmla="*/ 179757 w 834811"/>
                    <a:gd name="connsiteY8" fmla="*/ 910420 h 1009680"/>
                    <a:gd name="connsiteX9" fmla="*/ 193399 w 834811"/>
                    <a:gd name="connsiteY9" fmla="*/ 975861 h 1009680"/>
                    <a:gd name="connsiteX10" fmla="*/ 50254 w 834811"/>
                    <a:gd name="connsiteY10" fmla="*/ 1009606 h 1009680"/>
                    <a:gd name="connsiteX11" fmla="*/ 16479 w 834811"/>
                    <a:gd name="connsiteY11" fmla="*/ 724646 h 1009680"/>
                    <a:gd name="connsiteX0" fmla="*/ 16479 w 804764"/>
                    <a:gd name="connsiteY0" fmla="*/ 724646 h 1009680"/>
                    <a:gd name="connsiteX1" fmla="*/ 269530 w 804764"/>
                    <a:gd name="connsiteY1" fmla="*/ 496765 h 1009680"/>
                    <a:gd name="connsiteX2" fmla="*/ 531073 w 804764"/>
                    <a:gd name="connsiteY2" fmla="*/ 178667 h 1009680"/>
                    <a:gd name="connsiteX3" fmla="*/ 780195 w 804764"/>
                    <a:gd name="connsiteY3" fmla="*/ 9091 h 1009680"/>
                    <a:gd name="connsiteX4" fmla="*/ 800292 w 804764"/>
                    <a:gd name="connsiteY4" fmla="*/ 451874 h 1009680"/>
                    <a:gd name="connsiteX5" fmla="*/ 797772 w 804764"/>
                    <a:gd name="connsiteY5" fmla="*/ 697779 h 1009680"/>
                    <a:gd name="connsiteX6" fmla="*/ 736893 w 804764"/>
                    <a:gd name="connsiteY6" fmla="*/ 828208 h 1009680"/>
                    <a:gd name="connsiteX7" fmla="*/ 519167 w 804764"/>
                    <a:gd name="connsiteY7" fmla="*/ 864466 h 1009680"/>
                    <a:gd name="connsiteX8" fmla="*/ 179757 w 804764"/>
                    <a:gd name="connsiteY8" fmla="*/ 910420 h 1009680"/>
                    <a:gd name="connsiteX9" fmla="*/ 193399 w 804764"/>
                    <a:gd name="connsiteY9" fmla="*/ 975861 h 1009680"/>
                    <a:gd name="connsiteX10" fmla="*/ 50254 w 804764"/>
                    <a:gd name="connsiteY10" fmla="*/ 1009606 h 1009680"/>
                    <a:gd name="connsiteX11" fmla="*/ 16479 w 804764"/>
                    <a:gd name="connsiteY11" fmla="*/ 724646 h 1009680"/>
                    <a:gd name="connsiteX0" fmla="*/ 16479 w 804764"/>
                    <a:gd name="connsiteY0" fmla="*/ 724646 h 1009680"/>
                    <a:gd name="connsiteX1" fmla="*/ 269530 w 804764"/>
                    <a:gd name="connsiteY1" fmla="*/ 496765 h 1009680"/>
                    <a:gd name="connsiteX2" fmla="*/ 531073 w 804764"/>
                    <a:gd name="connsiteY2" fmla="*/ 178667 h 1009680"/>
                    <a:gd name="connsiteX3" fmla="*/ 780195 w 804764"/>
                    <a:gd name="connsiteY3" fmla="*/ 9091 h 1009680"/>
                    <a:gd name="connsiteX4" fmla="*/ 800292 w 804764"/>
                    <a:gd name="connsiteY4" fmla="*/ 451874 h 1009680"/>
                    <a:gd name="connsiteX5" fmla="*/ 797772 w 804764"/>
                    <a:gd name="connsiteY5" fmla="*/ 697779 h 1009680"/>
                    <a:gd name="connsiteX6" fmla="*/ 736893 w 804764"/>
                    <a:gd name="connsiteY6" fmla="*/ 828208 h 1009680"/>
                    <a:gd name="connsiteX7" fmla="*/ 519167 w 804764"/>
                    <a:gd name="connsiteY7" fmla="*/ 864466 h 1009680"/>
                    <a:gd name="connsiteX8" fmla="*/ 179757 w 804764"/>
                    <a:gd name="connsiteY8" fmla="*/ 910420 h 1009680"/>
                    <a:gd name="connsiteX9" fmla="*/ 193399 w 804764"/>
                    <a:gd name="connsiteY9" fmla="*/ 975861 h 1009680"/>
                    <a:gd name="connsiteX10" fmla="*/ 50254 w 804764"/>
                    <a:gd name="connsiteY10" fmla="*/ 1009606 h 1009680"/>
                    <a:gd name="connsiteX11" fmla="*/ 16479 w 804764"/>
                    <a:gd name="connsiteY11" fmla="*/ 724646 h 1009680"/>
                    <a:gd name="connsiteX0" fmla="*/ 16479 w 804764"/>
                    <a:gd name="connsiteY0" fmla="*/ 724646 h 1009680"/>
                    <a:gd name="connsiteX1" fmla="*/ 269530 w 804764"/>
                    <a:gd name="connsiteY1" fmla="*/ 496765 h 1009680"/>
                    <a:gd name="connsiteX2" fmla="*/ 531073 w 804764"/>
                    <a:gd name="connsiteY2" fmla="*/ 178667 h 1009680"/>
                    <a:gd name="connsiteX3" fmla="*/ 780195 w 804764"/>
                    <a:gd name="connsiteY3" fmla="*/ 9091 h 1009680"/>
                    <a:gd name="connsiteX4" fmla="*/ 800292 w 804764"/>
                    <a:gd name="connsiteY4" fmla="*/ 451874 h 1009680"/>
                    <a:gd name="connsiteX5" fmla="*/ 797772 w 804764"/>
                    <a:gd name="connsiteY5" fmla="*/ 697779 h 1009680"/>
                    <a:gd name="connsiteX6" fmla="*/ 793010 w 804764"/>
                    <a:gd name="connsiteY6" fmla="*/ 795410 h 1009680"/>
                    <a:gd name="connsiteX7" fmla="*/ 736893 w 804764"/>
                    <a:gd name="connsiteY7" fmla="*/ 828208 h 1009680"/>
                    <a:gd name="connsiteX8" fmla="*/ 519167 w 804764"/>
                    <a:gd name="connsiteY8" fmla="*/ 864466 h 1009680"/>
                    <a:gd name="connsiteX9" fmla="*/ 179757 w 804764"/>
                    <a:gd name="connsiteY9" fmla="*/ 910420 h 1009680"/>
                    <a:gd name="connsiteX10" fmla="*/ 193399 w 804764"/>
                    <a:gd name="connsiteY10" fmla="*/ 975861 h 1009680"/>
                    <a:gd name="connsiteX11" fmla="*/ 50254 w 804764"/>
                    <a:gd name="connsiteY11" fmla="*/ 1009606 h 1009680"/>
                    <a:gd name="connsiteX12" fmla="*/ 16479 w 804764"/>
                    <a:gd name="connsiteY12" fmla="*/ 724646 h 1009680"/>
                    <a:gd name="connsiteX0" fmla="*/ 16479 w 805903"/>
                    <a:gd name="connsiteY0" fmla="*/ 724646 h 1009680"/>
                    <a:gd name="connsiteX1" fmla="*/ 269530 w 805903"/>
                    <a:gd name="connsiteY1" fmla="*/ 496765 h 1009680"/>
                    <a:gd name="connsiteX2" fmla="*/ 531073 w 805903"/>
                    <a:gd name="connsiteY2" fmla="*/ 178667 h 1009680"/>
                    <a:gd name="connsiteX3" fmla="*/ 780195 w 805903"/>
                    <a:gd name="connsiteY3" fmla="*/ 9091 h 1009680"/>
                    <a:gd name="connsiteX4" fmla="*/ 800292 w 805903"/>
                    <a:gd name="connsiteY4" fmla="*/ 451874 h 1009680"/>
                    <a:gd name="connsiteX5" fmla="*/ 797772 w 805903"/>
                    <a:gd name="connsiteY5" fmla="*/ 697779 h 1009680"/>
                    <a:gd name="connsiteX6" fmla="*/ 802535 w 805903"/>
                    <a:gd name="connsiteY6" fmla="*/ 814460 h 1009680"/>
                    <a:gd name="connsiteX7" fmla="*/ 736893 w 805903"/>
                    <a:gd name="connsiteY7" fmla="*/ 828208 h 1009680"/>
                    <a:gd name="connsiteX8" fmla="*/ 519167 w 805903"/>
                    <a:gd name="connsiteY8" fmla="*/ 864466 h 1009680"/>
                    <a:gd name="connsiteX9" fmla="*/ 179757 w 805903"/>
                    <a:gd name="connsiteY9" fmla="*/ 910420 h 1009680"/>
                    <a:gd name="connsiteX10" fmla="*/ 193399 w 805903"/>
                    <a:gd name="connsiteY10" fmla="*/ 975861 h 1009680"/>
                    <a:gd name="connsiteX11" fmla="*/ 50254 w 805903"/>
                    <a:gd name="connsiteY11" fmla="*/ 1009606 h 1009680"/>
                    <a:gd name="connsiteX12" fmla="*/ 16479 w 805903"/>
                    <a:gd name="connsiteY12" fmla="*/ 724646 h 1009680"/>
                    <a:gd name="connsiteX0" fmla="*/ 16479 w 805903"/>
                    <a:gd name="connsiteY0" fmla="*/ 724646 h 1009680"/>
                    <a:gd name="connsiteX1" fmla="*/ 269530 w 805903"/>
                    <a:gd name="connsiteY1" fmla="*/ 496765 h 1009680"/>
                    <a:gd name="connsiteX2" fmla="*/ 531073 w 805903"/>
                    <a:gd name="connsiteY2" fmla="*/ 178667 h 1009680"/>
                    <a:gd name="connsiteX3" fmla="*/ 780195 w 805903"/>
                    <a:gd name="connsiteY3" fmla="*/ 9091 h 1009680"/>
                    <a:gd name="connsiteX4" fmla="*/ 800292 w 805903"/>
                    <a:gd name="connsiteY4" fmla="*/ 451874 h 1009680"/>
                    <a:gd name="connsiteX5" fmla="*/ 797772 w 805903"/>
                    <a:gd name="connsiteY5" fmla="*/ 697779 h 1009680"/>
                    <a:gd name="connsiteX6" fmla="*/ 802535 w 805903"/>
                    <a:gd name="connsiteY6" fmla="*/ 814460 h 1009680"/>
                    <a:gd name="connsiteX7" fmla="*/ 644024 w 805903"/>
                    <a:gd name="connsiteY7" fmla="*/ 842495 h 1009680"/>
                    <a:gd name="connsiteX8" fmla="*/ 519167 w 805903"/>
                    <a:gd name="connsiteY8" fmla="*/ 864466 h 1009680"/>
                    <a:gd name="connsiteX9" fmla="*/ 179757 w 805903"/>
                    <a:gd name="connsiteY9" fmla="*/ 910420 h 1009680"/>
                    <a:gd name="connsiteX10" fmla="*/ 193399 w 805903"/>
                    <a:gd name="connsiteY10" fmla="*/ 975861 h 1009680"/>
                    <a:gd name="connsiteX11" fmla="*/ 50254 w 805903"/>
                    <a:gd name="connsiteY11" fmla="*/ 1009606 h 1009680"/>
                    <a:gd name="connsiteX12" fmla="*/ 16479 w 805903"/>
                    <a:gd name="connsiteY12" fmla="*/ 724646 h 1009680"/>
                    <a:gd name="connsiteX0" fmla="*/ 16479 w 805903"/>
                    <a:gd name="connsiteY0" fmla="*/ 724646 h 1009680"/>
                    <a:gd name="connsiteX1" fmla="*/ 269530 w 805903"/>
                    <a:gd name="connsiteY1" fmla="*/ 496765 h 1009680"/>
                    <a:gd name="connsiteX2" fmla="*/ 531073 w 805903"/>
                    <a:gd name="connsiteY2" fmla="*/ 178667 h 1009680"/>
                    <a:gd name="connsiteX3" fmla="*/ 780195 w 805903"/>
                    <a:gd name="connsiteY3" fmla="*/ 9091 h 1009680"/>
                    <a:gd name="connsiteX4" fmla="*/ 800292 w 805903"/>
                    <a:gd name="connsiteY4" fmla="*/ 451874 h 1009680"/>
                    <a:gd name="connsiteX5" fmla="*/ 797772 w 805903"/>
                    <a:gd name="connsiteY5" fmla="*/ 697779 h 1009680"/>
                    <a:gd name="connsiteX6" fmla="*/ 802535 w 805903"/>
                    <a:gd name="connsiteY6" fmla="*/ 814460 h 1009680"/>
                    <a:gd name="connsiteX7" fmla="*/ 658312 w 805903"/>
                    <a:gd name="connsiteY7" fmla="*/ 847258 h 1009680"/>
                    <a:gd name="connsiteX8" fmla="*/ 519167 w 805903"/>
                    <a:gd name="connsiteY8" fmla="*/ 864466 h 1009680"/>
                    <a:gd name="connsiteX9" fmla="*/ 179757 w 805903"/>
                    <a:gd name="connsiteY9" fmla="*/ 910420 h 1009680"/>
                    <a:gd name="connsiteX10" fmla="*/ 193399 w 805903"/>
                    <a:gd name="connsiteY10" fmla="*/ 975861 h 1009680"/>
                    <a:gd name="connsiteX11" fmla="*/ 50254 w 805903"/>
                    <a:gd name="connsiteY11" fmla="*/ 1009606 h 1009680"/>
                    <a:gd name="connsiteX12" fmla="*/ 16479 w 805903"/>
                    <a:gd name="connsiteY12" fmla="*/ 724646 h 1009680"/>
                    <a:gd name="connsiteX0" fmla="*/ 16479 w 805903"/>
                    <a:gd name="connsiteY0" fmla="*/ 724646 h 1009680"/>
                    <a:gd name="connsiteX1" fmla="*/ 269530 w 805903"/>
                    <a:gd name="connsiteY1" fmla="*/ 496765 h 1009680"/>
                    <a:gd name="connsiteX2" fmla="*/ 531073 w 805903"/>
                    <a:gd name="connsiteY2" fmla="*/ 178667 h 1009680"/>
                    <a:gd name="connsiteX3" fmla="*/ 780195 w 805903"/>
                    <a:gd name="connsiteY3" fmla="*/ 9091 h 1009680"/>
                    <a:gd name="connsiteX4" fmla="*/ 800292 w 805903"/>
                    <a:gd name="connsiteY4" fmla="*/ 451874 h 1009680"/>
                    <a:gd name="connsiteX5" fmla="*/ 797772 w 805903"/>
                    <a:gd name="connsiteY5" fmla="*/ 697779 h 1009680"/>
                    <a:gd name="connsiteX6" fmla="*/ 802535 w 805903"/>
                    <a:gd name="connsiteY6" fmla="*/ 814460 h 1009680"/>
                    <a:gd name="connsiteX7" fmla="*/ 658312 w 805903"/>
                    <a:gd name="connsiteY7" fmla="*/ 847258 h 1009680"/>
                    <a:gd name="connsiteX8" fmla="*/ 519167 w 805903"/>
                    <a:gd name="connsiteY8" fmla="*/ 864466 h 1009680"/>
                    <a:gd name="connsiteX9" fmla="*/ 179757 w 805903"/>
                    <a:gd name="connsiteY9" fmla="*/ 910420 h 1009680"/>
                    <a:gd name="connsiteX10" fmla="*/ 193399 w 805903"/>
                    <a:gd name="connsiteY10" fmla="*/ 975861 h 1009680"/>
                    <a:gd name="connsiteX11" fmla="*/ 50254 w 805903"/>
                    <a:gd name="connsiteY11" fmla="*/ 1009606 h 1009680"/>
                    <a:gd name="connsiteX12" fmla="*/ 16479 w 805903"/>
                    <a:gd name="connsiteY12" fmla="*/ 724646 h 1009680"/>
                    <a:gd name="connsiteX0" fmla="*/ 16479 w 804764"/>
                    <a:gd name="connsiteY0" fmla="*/ 724646 h 1009680"/>
                    <a:gd name="connsiteX1" fmla="*/ 269530 w 804764"/>
                    <a:gd name="connsiteY1" fmla="*/ 496765 h 1009680"/>
                    <a:gd name="connsiteX2" fmla="*/ 531073 w 804764"/>
                    <a:gd name="connsiteY2" fmla="*/ 178667 h 1009680"/>
                    <a:gd name="connsiteX3" fmla="*/ 780195 w 804764"/>
                    <a:gd name="connsiteY3" fmla="*/ 9091 h 1009680"/>
                    <a:gd name="connsiteX4" fmla="*/ 800292 w 804764"/>
                    <a:gd name="connsiteY4" fmla="*/ 451874 h 1009680"/>
                    <a:gd name="connsiteX5" fmla="*/ 797772 w 804764"/>
                    <a:gd name="connsiteY5" fmla="*/ 697779 h 1009680"/>
                    <a:gd name="connsiteX6" fmla="*/ 802535 w 804764"/>
                    <a:gd name="connsiteY6" fmla="*/ 814460 h 1009680"/>
                    <a:gd name="connsiteX7" fmla="*/ 658312 w 804764"/>
                    <a:gd name="connsiteY7" fmla="*/ 847258 h 1009680"/>
                    <a:gd name="connsiteX8" fmla="*/ 519167 w 804764"/>
                    <a:gd name="connsiteY8" fmla="*/ 864466 h 1009680"/>
                    <a:gd name="connsiteX9" fmla="*/ 179757 w 804764"/>
                    <a:gd name="connsiteY9" fmla="*/ 910420 h 1009680"/>
                    <a:gd name="connsiteX10" fmla="*/ 193399 w 804764"/>
                    <a:gd name="connsiteY10" fmla="*/ 975861 h 1009680"/>
                    <a:gd name="connsiteX11" fmla="*/ 50254 w 804764"/>
                    <a:gd name="connsiteY11" fmla="*/ 1009606 h 1009680"/>
                    <a:gd name="connsiteX12" fmla="*/ 16479 w 804764"/>
                    <a:gd name="connsiteY12" fmla="*/ 724646 h 1009680"/>
                    <a:gd name="connsiteX0" fmla="*/ 16479 w 805423"/>
                    <a:gd name="connsiteY0" fmla="*/ 724646 h 1009680"/>
                    <a:gd name="connsiteX1" fmla="*/ 269530 w 805423"/>
                    <a:gd name="connsiteY1" fmla="*/ 496765 h 1009680"/>
                    <a:gd name="connsiteX2" fmla="*/ 531073 w 805423"/>
                    <a:gd name="connsiteY2" fmla="*/ 178667 h 1009680"/>
                    <a:gd name="connsiteX3" fmla="*/ 780195 w 805423"/>
                    <a:gd name="connsiteY3" fmla="*/ 9091 h 1009680"/>
                    <a:gd name="connsiteX4" fmla="*/ 800292 w 805423"/>
                    <a:gd name="connsiteY4" fmla="*/ 451874 h 1009680"/>
                    <a:gd name="connsiteX5" fmla="*/ 797772 w 805423"/>
                    <a:gd name="connsiteY5" fmla="*/ 697779 h 1009680"/>
                    <a:gd name="connsiteX6" fmla="*/ 804916 w 805423"/>
                    <a:gd name="connsiteY6" fmla="*/ 819223 h 1009680"/>
                    <a:gd name="connsiteX7" fmla="*/ 658312 w 805423"/>
                    <a:gd name="connsiteY7" fmla="*/ 847258 h 1009680"/>
                    <a:gd name="connsiteX8" fmla="*/ 519167 w 805423"/>
                    <a:gd name="connsiteY8" fmla="*/ 864466 h 1009680"/>
                    <a:gd name="connsiteX9" fmla="*/ 179757 w 805423"/>
                    <a:gd name="connsiteY9" fmla="*/ 910420 h 1009680"/>
                    <a:gd name="connsiteX10" fmla="*/ 193399 w 805423"/>
                    <a:gd name="connsiteY10" fmla="*/ 975861 h 1009680"/>
                    <a:gd name="connsiteX11" fmla="*/ 50254 w 805423"/>
                    <a:gd name="connsiteY11" fmla="*/ 1009606 h 1009680"/>
                    <a:gd name="connsiteX12" fmla="*/ 16479 w 805423"/>
                    <a:gd name="connsiteY12" fmla="*/ 724646 h 1009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05423" h="1009680">
                      <a:moveTo>
                        <a:pt x="16479" y="724646"/>
                      </a:moveTo>
                      <a:cubicBezTo>
                        <a:pt x="53025" y="639173"/>
                        <a:pt x="57558" y="602048"/>
                        <a:pt x="269530" y="496765"/>
                      </a:cubicBezTo>
                      <a:cubicBezTo>
                        <a:pt x="481502" y="391482"/>
                        <a:pt x="615031" y="221846"/>
                        <a:pt x="531073" y="178667"/>
                      </a:cubicBezTo>
                      <a:cubicBezTo>
                        <a:pt x="616184" y="97388"/>
                        <a:pt x="725403" y="-36046"/>
                        <a:pt x="780195" y="9091"/>
                      </a:cubicBezTo>
                      <a:cubicBezTo>
                        <a:pt x="816882" y="93119"/>
                        <a:pt x="802134" y="354565"/>
                        <a:pt x="800292" y="451874"/>
                      </a:cubicBezTo>
                      <a:cubicBezTo>
                        <a:pt x="808778" y="570227"/>
                        <a:pt x="795242" y="636644"/>
                        <a:pt x="797772" y="697779"/>
                      </a:cubicBezTo>
                      <a:cubicBezTo>
                        <a:pt x="796558" y="755035"/>
                        <a:pt x="807918" y="792723"/>
                        <a:pt x="804916" y="819223"/>
                      </a:cubicBezTo>
                      <a:cubicBezTo>
                        <a:pt x="809057" y="843342"/>
                        <a:pt x="705937" y="839718"/>
                        <a:pt x="658312" y="847258"/>
                      </a:cubicBezTo>
                      <a:cubicBezTo>
                        <a:pt x="610687" y="854798"/>
                        <a:pt x="625120" y="849177"/>
                        <a:pt x="519167" y="864466"/>
                      </a:cubicBezTo>
                      <a:cubicBezTo>
                        <a:pt x="413214" y="879755"/>
                        <a:pt x="253102" y="893045"/>
                        <a:pt x="179757" y="910420"/>
                      </a:cubicBezTo>
                      <a:cubicBezTo>
                        <a:pt x="185684" y="943282"/>
                        <a:pt x="185731" y="936987"/>
                        <a:pt x="193399" y="975861"/>
                      </a:cubicBezTo>
                      <a:cubicBezTo>
                        <a:pt x="156314" y="991670"/>
                        <a:pt x="71498" y="1011037"/>
                        <a:pt x="50254" y="1009606"/>
                      </a:cubicBezTo>
                      <a:cubicBezTo>
                        <a:pt x="9961" y="977219"/>
                        <a:pt x="-20067" y="810120"/>
                        <a:pt x="16479" y="724646"/>
                      </a:cubicBezTo>
                      <a:close/>
                    </a:path>
                  </a:pathLst>
                </a:custGeom>
                <a:solidFill>
                  <a:srgbClr val="34495E"/>
                </a:solidFill>
                <a:ln w="25400" cap="flat" cmpd="sng" algn="ctr">
                  <a:solidFill>
                    <a:srgbClr val="34495E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algn="ctr">
                    <a:defRPr/>
                  </a:pPr>
                  <a:endParaRPr lang="zh-TW" altLang="en-US" kern="0">
                    <a:solidFill>
                      <a:prstClr val="white"/>
                    </a:solidFill>
                    <a:latin typeface="맑은 고딕"/>
                  </a:endParaRPr>
                </a:p>
              </p:txBody>
            </p:sp>
            <p:sp>
              <p:nvSpPr>
                <p:cNvPr id="593" name="橢圓 8">
                  <a:extLst>
                    <a:ext uri="{FF2B5EF4-FFF2-40B4-BE49-F238E27FC236}">
                      <a16:creationId xmlns:a16="http://schemas.microsoft.com/office/drawing/2014/main" id="{F4119F4F-E4F5-4585-A583-9E009B0F582C}"/>
                    </a:ext>
                  </a:extLst>
                </p:cNvPr>
                <p:cNvSpPr/>
                <p:nvPr/>
              </p:nvSpPr>
              <p:spPr>
                <a:xfrm>
                  <a:off x="7429014" y="3332170"/>
                  <a:ext cx="783870" cy="901759"/>
                </a:xfrm>
                <a:custGeom>
                  <a:avLst/>
                  <a:gdLst>
                    <a:gd name="connsiteX0" fmla="*/ 0 w 864096"/>
                    <a:gd name="connsiteY0" fmla="*/ 432048 h 864096"/>
                    <a:gd name="connsiteX1" fmla="*/ 432048 w 864096"/>
                    <a:gd name="connsiteY1" fmla="*/ 0 h 864096"/>
                    <a:gd name="connsiteX2" fmla="*/ 864096 w 864096"/>
                    <a:gd name="connsiteY2" fmla="*/ 432048 h 864096"/>
                    <a:gd name="connsiteX3" fmla="*/ 432048 w 864096"/>
                    <a:gd name="connsiteY3" fmla="*/ 864096 h 864096"/>
                    <a:gd name="connsiteX4" fmla="*/ 0 w 864096"/>
                    <a:gd name="connsiteY4" fmla="*/ 432048 h 864096"/>
                    <a:gd name="connsiteX0" fmla="*/ 114936 w 979032"/>
                    <a:gd name="connsiteY0" fmla="*/ 356220 h 788268"/>
                    <a:gd name="connsiteX1" fmla="*/ 127699 w 979032"/>
                    <a:gd name="connsiteY1" fmla="*/ 0 h 788268"/>
                    <a:gd name="connsiteX2" fmla="*/ 979032 w 979032"/>
                    <a:gd name="connsiteY2" fmla="*/ 356220 h 788268"/>
                    <a:gd name="connsiteX3" fmla="*/ 546984 w 979032"/>
                    <a:gd name="connsiteY3" fmla="*/ 788268 h 788268"/>
                    <a:gd name="connsiteX4" fmla="*/ 114936 w 979032"/>
                    <a:gd name="connsiteY4" fmla="*/ 356220 h 788268"/>
                    <a:gd name="connsiteX0" fmla="*/ 66988 w 815111"/>
                    <a:gd name="connsiteY0" fmla="*/ 363130 h 852058"/>
                    <a:gd name="connsiteX1" fmla="*/ 79751 w 815111"/>
                    <a:gd name="connsiteY1" fmla="*/ 6910 h 852058"/>
                    <a:gd name="connsiteX2" fmla="*/ 815111 w 815111"/>
                    <a:gd name="connsiteY2" fmla="*/ 688745 h 852058"/>
                    <a:gd name="connsiteX3" fmla="*/ 499036 w 815111"/>
                    <a:gd name="connsiteY3" fmla="*/ 795178 h 852058"/>
                    <a:gd name="connsiteX4" fmla="*/ 66988 w 815111"/>
                    <a:gd name="connsiteY4" fmla="*/ 363130 h 852058"/>
                    <a:gd name="connsiteX0" fmla="*/ 51723 w 799846"/>
                    <a:gd name="connsiteY0" fmla="*/ 389446 h 878374"/>
                    <a:gd name="connsiteX1" fmla="*/ 91248 w 799846"/>
                    <a:gd name="connsiteY1" fmla="*/ 6463 h 878374"/>
                    <a:gd name="connsiteX2" fmla="*/ 799846 w 799846"/>
                    <a:gd name="connsiteY2" fmla="*/ 715061 h 878374"/>
                    <a:gd name="connsiteX3" fmla="*/ 483771 w 799846"/>
                    <a:gd name="connsiteY3" fmla="*/ 821494 h 878374"/>
                    <a:gd name="connsiteX4" fmla="*/ 51723 w 799846"/>
                    <a:gd name="connsiteY4" fmla="*/ 389446 h 878374"/>
                    <a:gd name="connsiteX0" fmla="*/ 68967 w 832934"/>
                    <a:gd name="connsiteY0" fmla="*/ 389006 h 819896"/>
                    <a:gd name="connsiteX1" fmla="*/ 108492 w 832934"/>
                    <a:gd name="connsiteY1" fmla="*/ 6023 h 819896"/>
                    <a:gd name="connsiteX2" fmla="*/ 817090 w 832934"/>
                    <a:gd name="connsiteY2" fmla="*/ 714621 h 819896"/>
                    <a:gd name="connsiteX3" fmla="*/ 755263 w 832934"/>
                    <a:gd name="connsiteY3" fmla="*/ 664937 h 819896"/>
                    <a:gd name="connsiteX4" fmla="*/ 68967 w 832934"/>
                    <a:gd name="connsiteY4" fmla="*/ 389006 h 819896"/>
                    <a:gd name="connsiteX0" fmla="*/ 68967 w 832934"/>
                    <a:gd name="connsiteY0" fmla="*/ 384180 h 688671"/>
                    <a:gd name="connsiteX1" fmla="*/ 108492 w 832934"/>
                    <a:gd name="connsiteY1" fmla="*/ 1197 h 688671"/>
                    <a:gd name="connsiteX2" fmla="*/ 817090 w 832934"/>
                    <a:gd name="connsiteY2" fmla="*/ 517994 h 688671"/>
                    <a:gd name="connsiteX3" fmla="*/ 755263 w 832934"/>
                    <a:gd name="connsiteY3" fmla="*/ 660111 h 688671"/>
                    <a:gd name="connsiteX4" fmla="*/ 68967 w 832934"/>
                    <a:gd name="connsiteY4" fmla="*/ 384180 h 688671"/>
                    <a:gd name="connsiteX0" fmla="*/ 66857 w 811873"/>
                    <a:gd name="connsiteY0" fmla="*/ 388439 h 805432"/>
                    <a:gd name="connsiteX1" fmla="*/ 106382 w 811873"/>
                    <a:gd name="connsiteY1" fmla="*/ 5456 h 805432"/>
                    <a:gd name="connsiteX2" fmla="*/ 774835 w 811873"/>
                    <a:gd name="connsiteY2" fmla="*/ 696212 h 805432"/>
                    <a:gd name="connsiteX3" fmla="*/ 753153 w 811873"/>
                    <a:gd name="connsiteY3" fmla="*/ 664370 h 805432"/>
                    <a:gd name="connsiteX4" fmla="*/ 66857 w 811873"/>
                    <a:gd name="connsiteY4" fmla="*/ 388439 h 805432"/>
                    <a:gd name="connsiteX0" fmla="*/ 86568 w 778939"/>
                    <a:gd name="connsiteY0" fmla="*/ 120069 h 866765"/>
                    <a:gd name="connsiteX1" fmla="*/ 77027 w 778939"/>
                    <a:gd name="connsiteY1" fmla="*/ 53781 h 866765"/>
                    <a:gd name="connsiteX2" fmla="*/ 745480 w 778939"/>
                    <a:gd name="connsiteY2" fmla="*/ 744537 h 866765"/>
                    <a:gd name="connsiteX3" fmla="*/ 723798 w 778939"/>
                    <a:gd name="connsiteY3" fmla="*/ 712695 h 866765"/>
                    <a:gd name="connsiteX4" fmla="*/ 86568 w 778939"/>
                    <a:gd name="connsiteY4" fmla="*/ 120069 h 866765"/>
                    <a:gd name="connsiteX0" fmla="*/ 85776 w 769535"/>
                    <a:gd name="connsiteY0" fmla="*/ 121392 h 878766"/>
                    <a:gd name="connsiteX1" fmla="*/ 76235 w 769535"/>
                    <a:gd name="connsiteY1" fmla="*/ 55104 h 878766"/>
                    <a:gd name="connsiteX2" fmla="*/ 744688 w 769535"/>
                    <a:gd name="connsiteY2" fmla="*/ 745860 h 878766"/>
                    <a:gd name="connsiteX3" fmla="*/ 709625 w 769535"/>
                    <a:gd name="connsiteY3" fmla="*/ 745242 h 878766"/>
                    <a:gd name="connsiteX4" fmla="*/ 85776 w 769535"/>
                    <a:gd name="connsiteY4" fmla="*/ 121392 h 878766"/>
                    <a:gd name="connsiteX0" fmla="*/ 88131 w 791343"/>
                    <a:gd name="connsiteY0" fmla="*/ 118118 h 846490"/>
                    <a:gd name="connsiteX1" fmla="*/ 78590 w 791343"/>
                    <a:gd name="connsiteY1" fmla="*/ 51830 h 846490"/>
                    <a:gd name="connsiteX2" fmla="*/ 782727 w 791343"/>
                    <a:gd name="connsiteY2" fmla="*/ 697981 h 846490"/>
                    <a:gd name="connsiteX3" fmla="*/ 711980 w 791343"/>
                    <a:gd name="connsiteY3" fmla="*/ 741968 h 846490"/>
                    <a:gd name="connsiteX4" fmla="*/ 88131 w 791343"/>
                    <a:gd name="connsiteY4" fmla="*/ 118118 h 846490"/>
                    <a:gd name="connsiteX0" fmla="*/ 88131 w 787342"/>
                    <a:gd name="connsiteY0" fmla="*/ 118118 h 870825"/>
                    <a:gd name="connsiteX1" fmla="*/ 78590 w 787342"/>
                    <a:gd name="connsiteY1" fmla="*/ 51830 h 870825"/>
                    <a:gd name="connsiteX2" fmla="*/ 782727 w 787342"/>
                    <a:gd name="connsiteY2" fmla="*/ 697981 h 870825"/>
                    <a:gd name="connsiteX3" fmla="*/ 711980 w 787342"/>
                    <a:gd name="connsiteY3" fmla="*/ 741968 h 870825"/>
                    <a:gd name="connsiteX4" fmla="*/ 88131 w 787342"/>
                    <a:gd name="connsiteY4" fmla="*/ 118118 h 870825"/>
                    <a:gd name="connsiteX0" fmla="*/ 88131 w 787342"/>
                    <a:gd name="connsiteY0" fmla="*/ 118118 h 870825"/>
                    <a:gd name="connsiteX1" fmla="*/ 78590 w 787342"/>
                    <a:gd name="connsiteY1" fmla="*/ 51830 h 870825"/>
                    <a:gd name="connsiteX2" fmla="*/ 782727 w 787342"/>
                    <a:gd name="connsiteY2" fmla="*/ 697981 h 870825"/>
                    <a:gd name="connsiteX3" fmla="*/ 711980 w 787342"/>
                    <a:gd name="connsiteY3" fmla="*/ 741968 h 870825"/>
                    <a:gd name="connsiteX4" fmla="*/ 88131 w 787342"/>
                    <a:gd name="connsiteY4" fmla="*/ 118118 h 870825"/>
                    <a:gd name="connsiteX0" fmla="*/ 80253 w 779464"/>
                    <a:gd name="connsiteY0" fmla="*/ 134962 h 887669"/>
                    <a:gd name="connsiteX1" fmla="*/ 84093 w 779464"/>
                    <a:gd name="connsiteY1" fmla="*/ 46372 h 887669"/>
                    <a:gd name="connsiteX2" fmla="*/ 774849 w 779464"/>
                    <a:gd name="connsiteY2" fmla="*/ 714825 h 887669"/>
                    <a:gd name="connsiteX3" fmla="*/ 704102 w 779464"/>
                    <a:gd name="connsiteY3" fmla="*/ 758812 h 887669"/>
                    <a:gd name="connsiteX4" fmla="*/ 80253 w 779464"/>
                    <a:gd name="connsiteY4" fmla="*/ 134962 h 887669"/>
                    <a:gd name="connsiteX0" fmla="*/ 80817 w 790069"/>
                    <a:gd name="connsiteY0" fmla="*/ 136944 h 882360"/>
                    <a:gd name="connsiteX1" fmla="*/ 84657 w 790069"/>
                    <a:gd name="connsiteY1" fmla="*/ 48354 h 882360"/>
                    <a:gd name="connsiteX2" fmla="*/ 784334 w 790069"/>
                    <a:gd name="connsiteY2" fmla="*/ 743570 h 882360"/>
                    <a:gd name="connsiteX3" fmla="*/ 704666 w 790069"/>
                    <a:gd name="connsiteY3" fmla="*/ 760794 h 882360"/>
                    <a:gd name="connsiteX4" fmla="*/ 80817 w 790069"/>
                    <a:gd name="connsiteY4" fmla="*/ 136944 h 882360"/>
                    <a:gd name="connsiteX0" fmla="*/ 80817 w 784737"/>
                    <a:gd name="connsiteY0" fmla="*/ 136944 h 897123"/>
                    <a:gd name="connsiteX1" fmla="*/ 84657 w 784737"/>
                    <a:gd name="connsiteY1" fmla="*/ 48354 h 897123"/>
                    <a:gd name="connsiteX2" fmla="*/ 784334 w 784737"/>
                    <a:gd name="connsiteY2" fmla="*/ 743570 h 897123"/>
                    <a:gd name="connsiteX3" fmla="*/ 704666 w 784737"/>
                    <a:gd name="connsiteY3" fmla="*/ 760794 h 897123"/>
                    <a:gd name="connsiteX4" fmla="*/ 80817 w 784737"/>
                    <a:gd name="connsiteY4" fmla="*/ 136944 h 897123"/>
                    <a:gd name="connsiteX0" fmla="*/ 80817 w 784334"/>
                    <a:gd name="connsiteY0" fmla="*/ 136944 h 900226"/>
                    <a:gd name="connsiteX1" fmla="*/ 84657 w 784334"/>
                    <a:gd name="connsiteY1" fmla="*/ 48354 h 900226"/>
                    <a:gd name="connsiteX2" fmla="*/ 784334 w 784334"/>
                    <a:gd name="connsiteY2" fmla="*/ 743570 h 900226"/>
                    <a:gd name="connsiteX3" fmla="*/ 704666 w 784334"/>
                    <a:gd name="connsiteY3" fmla="*/ 760794 h 900226"/>
                    <a:gd name="connsiteX4" fmla="*/ 80817 w 784334"/>
                    <a:gd name="connsiteY4" fmla="*/ 136944 h 900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4334" h="900226">
                      <a:moveTo>
                        <a:pt x="80817" y="136944"/>
                      </a:moveTo>
                      <a:cubicBezTo>
                        <a:pt x="-22518" y="18204"/>
                        <a:pt x="-32596" y="-52750"/>
                        <a:pt x="84657" y="48354"/>
                      </a:cubicBezTo>
                      <a:cubicBezTo>
                        <a:pt x="201910" y="149458"/>
                        <a:pt x="757571" y="580784"/>
                        <a:pt x="784334" y="743570"/>
                      </a:cubicBezTo>
                      <a:cubicBezTo>
                        <a:pt x="784334" y="982184"/>
                        <a:pt x="777315" y="915424"/>
                        <a:pt x="704666" y="760794"/>
                      </a:cubicBezTo>
                      <a:cubicBezTo>
                        <a:pt x="632017" y="606164"/>
                        <a:pt x="184152" y="255684"/>
                        <a:pt x="80817" y="136944"/>
                      </a:cubicBezTo>
                      <a:close/>
                    </a:path>
                  </a:pathLst>
                </a:custGeom>
                <a:solidFill>
                  <a:srgbClr val="34495E"/>
                </a:solidFill>
                <a:ln w="25400" cap="flat" cmpd="sng" algn="ctr">
                  <a:solidFill>
                    <a:srgbClr val="34495E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algn="ctr">
                    <a:defRPr/>
                  </a:pPr>
                  <a:endParaRPr lang="zh-TW" altLang="en-US" kern="0">
                    <a:solidFill>
                      <a:prstClr val="white"/>
                    </a:solidFill>
                    <a:latin typeface="맑은 고딕"/>
                  </a:endParaRPr>
                </a:p>
              </p:txBody>
            </p:sp>
            <p:sp>
              <p:nvSpPr>
                <p:cNvPr id="594" name="橢圓 5">
                  <a:extLst>
                    <a:ext uri="{FF2B5EF4-FFF2-40B4-BE49-F238E27FC236}">
                      <a16:creationId xmlns:a16="http://schemas.microsoft.com/office/drawing/2014/main" id="{E33CF79C-4C8E-4BD6-8A30-EE5837AFC39A}"/>
                    </a:ext>
                  </a:extLst>
                </p:cNvPr>
                <p:cNvSpPr/>
                <p:nvPr/>
              </p:nvSpPr>
              <p:spPr>
                <a:xfrm>
                  <a:off x="7592119" y="2407209"/>
                  <a:ext cx="1123046" cy="2938568"/>
                </a:xfrm>
                <a:custGeom>
                  <a:avLst/>
                  <a:gdLst>
                    <a:gd name="connsiteX0" fmla="*/ 0 w 1634247"/>
                    <a:gd name="connsiteY0" fmla="*/ 1476164 h 2952328"/>
                    <a:gd name="connsiteX1" fmla="*/ 817124 w 1634247"/>
                    <a:gd name="connsiteY1" fmla="*/ 0 h 2952328"/>
                    <a:gd name="connsiteX2" fmla="*/ 1634248 w 1634247"/>
                    <a:gd name="connsiteY2" fmla="*/ 1476164 h 2952328"/>
                    <a:gd name="connsiteX3" fmla="*/ 817124 w 1634247"/>
                    <a:gd name="connsiteY3" fmla="*/ 2952328 h 2952328"/>
                    <a:gd name="connsiteX4" fmla="*/ 0 w 1634247"/>
                    <a:gd name="connsiteY4" fmla="*/ 1476164 h 2952328"/>
                    <a:gd name="connsiteX0" fmla="*/ 19040 w 1653288"/>
                    <a:gd name="connsiteY0" fmla="*/ 1458322 h 2934486"/>
                    <a:gd name="connsiteX1" fmla="*/ 474865 w 1653288"/>
                    <a:gd name="connsiteY1" fmla="*/ 0 h 2934486"/>
                    <a:gd name="connsiteX2" fmla="*/ 1653288 w 1653288"/>
                    <a:gd name="connsiteY2" fmla="*/ 1458322 h 2934486"/>
                    <a:gd name="connsiteX3" fmla="*/ 836164 w 1653288"/>
                    <a:gd name="connsiteY3" fmla="*/ 2934486 h 2934486"/>
                    <a:gd name="connsiteX4" fmla="*/ 19040 w 1653288"/>
                    <a:gd name="connsiteY4" fmla="*/ 1458322 h 2934486"/>
                    <a:gd name="connsiteX0" fmla="*/ 5899 w 841154"/>
                    <a:gd name="connsiteY0" fmla="*/ 1608350 h 3101064"/>
                    <a:gd name="connsiteX1" fmla="*/ 461724 w 841154"/>
                    <a:gd name="connsiteY1" fmla="*/ 150028 h 3101064"/>
                    <a:gd name="connsiteX2" fmla="*/ 591932 w 841154"/>
                    <a:gd name="connsiteY2" fmla="*/ 600280 h 3101064"/>
                    <a:gd name="connsiteX3" fmla="*/ 823023 w 841154"/>
                    <a:gd name="connsiteY3" fmla="*/ 3084514 h 3101064"/>
                    <a:gd name="connsiteX4" fmla="*/ 5899 w 841154"/>
                    <a:gd name="connsiteY4" fmla="*/ 1608350 h 3101064"/>
                    <a:gd name="connsiteX0" fmla="*/ 5899 w 841154"/>
                    <a:gd name="connsiteY0" fmla="*/ 1529783 h 3022497"/>
                    <a:gd name="connsiteX1" fmla="*/ 461724 w 841154"/>
                    <a:gd name="connsiteY1" fmla="*/ 71461 h 3022497"/>
                    <a:gd name="connsiteX2" fmla="*/ 591932 w 841154"/>
                    <a:gd name="connsiteY2" fmla="*/ 521713 h 3022497"/>
                    <a:gd name="connsiteX3" fmla="*/ 823023 w 841154"/>
                    <a:gd name="connsiteY3" fmla="*/ 3005947 h 3022497"/>
                    <a:gd name="connsiteX4" fmla="*/ 5899 w 841154"/>
                    <a:gd name="connsiteY4" fmla="*/ 1529783 h 3022497"/>
                    <a:gd name="connsiteX0" fmla="*/ 5459 w 887540"/>
                    <a:gd name="connsiteY0" fmla="*/ 855818 h 2962646"/>
                    <a:gd name="connsiteX1" fmla="*/ 505889 w 887540"/>
                    <a:gd name="connsiteY1" fmla="*/ 26424 h 2962646"/>
                    <a:gd name="connsiteX2" fmla="*/ 636097 w 887540"/>
                    <a:gd name="connsiteY2" fmla="*/ 476676 h 2962646"/>
                    <a:gd name="connsiteX3" fmla="*/ 867188 w 887540"/>
                    <a:gd name="connsiteY3" fmla="*/ 2960910 h 2962646"/>
                    <a:gd name="connsiteX4" fmla="*/ 5459 w 887540"/>
                    <a:gd name="connsiteY4" fmla="*/ 855818 h 2962646"/>
                    <a:gd name="connsiteX0" fmla="*/ 12354 w 894435"/>
                    <a:gd name="connsiteY0" fmla="*/ 855818 h 2979746"/>
                    <a:gd name="connsiteX1" fmla="*/ 512784 w 894435"/>
                    <a:gd name="connsiteY1" fmla="*/ 26424 h 2979746"/>
                    <a:gd name="connsiteX2" fmla="*/ 642992 w 894435"/>
                    <a:gd name="connsiteY2" fmla="*/ 476676 h 2979746"/>
                    <a:gd name="connsiteX3" fmla="*/ 874083 w 894435"/>
                    <a:gd name="connsiteY3" fmla="*/ 2960910 h 2979746"/>
                    <a:gd name="connsiteX4" fmla="*/ 213816 w 894435"/>
                    <a:gd name="connsiteY4" fmla="*/ 1579830 h 2979746"/>
                    <a:gd name="connsiteX5" fmla="*/ 12354 w 894435"/>
                    <a:gd name="connsiteY5" fmla="*/ 855818 h 2979746"/>
                    <a:gd name="connsiteX0" fmla="*/ 450 w 865368"/>
                    <a:gd name="connsiteY0" fmla="*/ 855818 h 2977856"/>
                    <a:gd name="connsiteX1" fmla="*/ 500880 w 865368"/>
                    <a:gd name="connsiteY1" fmla="*/ 26424 h 2977856"/>
                    <a:gd name="connsiteX2" fmla="*/ 631088 w 865368"/>
                    <a:gd name="connsiteY2" fmla="*/ 476676 h 2977856"/>
                    <a:gd name="connsiteX3" fmla="*/ 862179 w 865368"/>
                    <a:gd name="connsiteY3" fmla="*/ 2960910 h 2977856"/>
                    <a:gd name="connsiteX4" fmla="*/ 420476 w 865368"/>
                    <a:gd name="connsiteY4" fmla="*/ 1535225 h 2977856"/>
                    <a:gd name="connsiteX5" fmla="*/ 450 w 865368"/>
                    <a:gd name="connsiteY5" fmla="*/ 855818 h 2977856"/>
                    <a:gd name="connsiteX0" fmla="*/ 15924 w 880842"/>
                    <a:gd name="connsiteY0" fmla="*/ 855818 h 2977856"/>
                    <a:gd name="connsiteX1" fmla="*/ 516354 w 880842"/>
                    <a:gd name="connsiteY1" fmla="*/ 26424 h 2977856"/>
                    <a:gd name="connsiteX2" fmla="*/ 646562 w 880842"/>
                    <a:gd name="connsiteY2" fmla="*/ 476676 h 2977856"/>
                    <a:gd name="connsiteX3" fmla="*/ 877653 w 880842"/>
                    <a:gd name="connsiteY3" fmla="*/ 2960910 h 2977856"/>
                    <a:gd name="connsiteX4" fmla="*/ 435950 w 880842"/>
                    <a:gd name="connsiteY4" fmla="*/ 1535225 h 2977856"/>
                    <a:gd name="connsiteX5" fmla="*/ 15924 w 880842"/>
                    <a:gd name="connsiteY5" fmla="*/ 855818 h 2977856"/>
                    <a:gd name="connsiteX0" fmla="*/ 15924 w 775657"/>
                    <a:gd name="connsiteY0" fmla="*/ 855818 h 2705518"/>
                    <a:gd name="connsiteX1" fmla="*/ 516354 w 775657"/>
                    <a:gd name="connsiteY1" fmla="*/ 26424 h 2705518"/>
                    <a:gd name="connsiteX2" fmla="*/ 646562 w 775657"/>
                    <a:gd name="connsiteY2" fmla="*/ 476676 h 2705518"/>
                    <a:gd name="connsiteX3" fmla="*/ 770601 w 775657"/>
                    <a:gd name="connsiteY3" fmla="*/ 2684360 h 2705518"/>
                    <a:gd name="connsiteX4" fmla="*/ 435950 w 775657"/>
                    <a:gd name="connsiteY4" fmla="*/ 1535225 h 2705518"/>
                    <a:gd name="connsiteX5" fmla="*/ 15924 w 775657"/>
                    <a:gd name="connsiteY5" fmla="*/ 855818 h 2705518"/>
                    <a:gd name="connsiteX0" fmla="*/ 15924 w 1093590"/>
                    <a:gd name="connsiteY0" fmla="*/ 855818 h 2894210"/>
                    <a:gd name="connsiteX1" fmla="*/ 516354 w 1093590"/>
                    <a:gd name="connsiteY1" fmla="*/ 26424 h 2894210"/>
                    <a:gd name="connsiteX2" fmla="*/ 646562 w 1093590"/>
                    <a:gd name="connsiteY2" fmla="*/ 476676 h 2894210"/>
                    <a:gd name="connsiteX3" fmla="*/ 1091756 w 1093590"/>
                    <a:gd name="connsiteY3" fmla="*/ 2876161 h 2894210"/>
                    <a:gd name="connsiteX4" fmla="*/ 435950 w 1093590"/>
                    <a:gd name="connsiteY4" fmla="*/ 1535225 h 2894210"/>
                    <a:gd name="connsiteX5" fmla="*/ 15924 w 1093590"/>
                    <a:gd name="connsiteY5" fmla="*/ 855818 h 2894210"/>
                    <a:gd name="connsiteX0" fmla="*/ 15924 w 1093590"/>
                    <a:gd name="connsiteY0" fmla="*/ 855818 h 2958802"/>
                    <a:gd name="connsiteX1" fmla="*/ 516354 w 1093590"/>
                    <a:gd name="connsiteY1" fmla="*/ 26424 h 2958802"/>
                    <a:gd name="connsiteX2" fmla="*/ 646562 w 1093590"/>
                    <a:gd name="connsiteY2" fmla="*/ 476676 h 2958802"/>
                    <a:gd name="connsiteX3" fmla="*/ 1091756 w 1093590"/>
                    <a:gd name="connsiteY3" fmla="*/ 2876161 h 2958802"/>
                    <a:gd name="connsiteX4" fmla="*/ 761567 w 1093590"/>
                    <a:gd name="connsiteY4" fmla="*/ 2324731 h 2958802"/>
                    <a:gd name="connsiteX5" fmla="*/ 435950 w 1093590"/>
                    <a:gd name="connsiteY5" fmla="*/ 1535225 h 2958802"/>
                    <a:gd name="connsiteX6" fmla="*/ 15924 w 1093590"/>
                    <a:gd name="connsiteY6" fmla="*/ 855818 h 2958802"/>
                    <a:gd name="connsiteX0" fmla="*/ 15924 w 1091859"/>
                    <a:gd name="connsiteY0" fmla="*/ 855818 h 2998916"/>
                    <a:gd name="connsiteX1" fmla="*/ 516354 w 1091859"/>
                    <a:gd name="connsiteY1" fmla="*/ 26424 h 2998916"/>
                    <a:gd name="connsiteX2" fmla="*/ 646562 w 1091859"/>
                    <a:gd name="connsiteY2" fmla="*/ 476676 h 2998916"/>
                    <a:gd name="connsiteX3" fmla="*/ 1091756 w 1091859"/>
                    <a:gd name="connsiteY3" fmla="*/ 2876161 h 2998916"/>
                    <a:gd name="connsiteX4" fmla="*/ 685739 w 1091859"/>
                    <a:gd name="connsiteY4" fmla="*/ 2534374 h 2998916"/>
                    <a:gd name="connsiteX5" fmla="*/ 435950 w 1091859"/>
                    <a:gd name="connsiteY5" fmla="*/ 1535225 h 2998916"/>
                    <a:gd name="connsiteX6" fmla="*/ 15924 w 1091859"/>
                    <a:gd name="connsiteY6" fmla="*/ 855818 h 2998916"/>
                    <a:gd name="connsiteX0" fmla="*/ 15924 w 1091849"/>
                    <a:gd name="connsiteY0" fmla="*/ 855818 h 3013087"/>
                    <a:gd name="connsiteX1" fmla="*/ 516354 w 1091849"/>
                    <a:gd name="connsiteY1" fmla="*/ 26424 h 3013087"/>
                    <a:gd name="connsiteX2" fmla="*/ 646562 w 1091849"/>
                    <a:gd name="connsiteY2" fmla="*/ 476676 h 3013087"/>
                    <a:gd name="connsiteX3" fmla="*/ 1091756 w 1091849"/>
                    <a:gd name="connsiteY3" fmla="*/ 2876161 h 3013087"/>
                    <a:gd name="connsiteX4" fmla="*/ 685739 w 1091849"/>
                    <a:gd name="connsiteY4" fmla="*/ 2534374 h 3013087"/>
                    <a:gd name="connsiteX5" fmla="*/ 435950 w 1091849"/>
                    <a:gd name="connsiteY5" fmla="*/ 1535225 h 3013087"/>
                    <a:gd name="connsiteX6" fmla="*/ 15924 w 1091849"/>
                    <a:gd name="connsiteY6" fmla="*/ 855818 h 3013087"/>
                    <a:gd name="connsiteX0" fmla="*/ 15924 w 1119501"/>
                    <a:gd name="connsiteY0" fmla="*/ 855818 h 2938026"/>
                    <a:gd name="connsiteX1" fmla="*/ 516354 w 1119501"/>
                    <a:gd name="connsiteY1" fmla="*/ 26424 h 2938026"/>
                    <a:gd name="connsiteX2" fmla="*/ 646562 w 1119501"/>
                    <a:gd name="connsiteY2" fmla="*/ 476676 h 2938026"/>
                    <a:gd name="connsiteX3" fmla="*/ 1091756 w 1119501"/>
                    <a:gd name="connsiteY3" fmla="*/ 2876161 h 2938026"/>
                    <a:gd name="connsiteX4" fmla="*/ 685739 w 1119501"/>
                    <a:gd name="connsiteY4" fmla="*/ 2534374 h 2938026"/>
                    <a:gd name="connsiteX5" fmla="*/ 435950 w 1119501"/>
                    <a:gd name="connsiteY5" fmla="*/ 1535225 h 2938026"/>
                    <a:gd name="connsiteX6" fmla="*/ 15924 w 1119501"/>
                    <a:gd name="connsiteY6" fmla="*/ 855818 h 2938026"/>
                    <a:gd name="connsiteX0" fmla="*/ 15924 w 1092984"/>
                    <a:gd name="connsiteY0" fmla="*/ 838533 h 2926000"/>
                    <a:gd name="connsiteX1" fmla="*/ 516354 w 1092984"/>
                    <a:gd name="connsiteY1" fmla="*/ 9139 h 2926000"/>
                    <a:gd name="connsiteX2" fmla="*/ 646562 w 1092984"/>
                    <a:gd name="connsiteY2" fmla="*/ 459391 h 2926000"/>
                    <a:gd name="connsiteX3" fmla="*/ 806172 w 1092984"/>
                    <a:gd name="connsiteY3" fmla="*/ 1428730 h 2926000"/>
                    <a:gd name="connsiteX4" fmla="*/ 1091756 w 1092984"/>
                    <a:gd name="connsiteY4" fmla="*/ 2858876 h 2926000"/>
                    <a:gd name="connsiteX5" fmla="*/ 685739 w 1092984"/>
                    <a:gd name="connsiteY5" fmla="*/ 2517089 h 2926000"/>
                    <a:gd name="connsiteX6" fmla="*/ 435950 w 1092984"/>
                    <a:gd name="connsiteY6" fmla="*/ 1517940 h 2926000"/>
                    <a:gd name="connsiteX7" fmla="*/ 15924 w 1092984"/>
                    <a:gd name="connsiteY7" fmla="*/ 838533 h 2926000"/>
                    <a:gd name="connsiteX0" fmla="*/ 15924 w 1105824"/>
                    <a:gd name="connsiteY0" fmla="*/ 838533 h 2869730"/>
                    <a:gd name="connsiteX1" fmla="*/ 516354 w 1105824"/>
                    <a:gd name="connsiteY1" fmla="*/ 9139 h 2869730"/>
                    <a:gd name="connsiteX2" fmla="*/ 646562 w 1105824"/>
                    <a:gd name="connsiteY2" fmla="*/ 459391 h 2869730"/>
                    <a:gd name="connsiteX3" fmla="*/ 806172 w 1105824"/>
                    <a:gd name="connsiteY3" fmla="*/ 1428730 h 2869730"/>
                    <a:gd name="connsiteX4" fmla="*/ 993513 w 1105824"/>
                    <a:gd name="connsiteY4" fmla="*/ 2267301 h 2869730"/>
                    <a:gd name="connsiteX5" fmla="*/ 1091756 w 1105824"/>
                    <a:gd name="connsiteY5" fmla="*/ 2858876 h 2869730"/>
                    <a:gd name="connsiteX6" fmla="*/ 685739 w 1105824"/>
                    <a:gd name="connsiteY6" fmla="*/ 2517089 h 2869730"/>
                    <a:gd name="connsiteX7" fmla="*/ 435950 w 1105824"/>
                    <a:gd name="connsiteY7" fmla="*/ 1517940 h 2869730"/>
                    <a:gd name="connsiteX8" fmla="*/ 15924 w 1105824"/>
                    <a:gd name="connsiteY8" fmla="*/ 838533 h 2869730"/>
                    <a:gd name="connsiteX0" fmla="*/ 15924 w 1097566"/>
                    <a:gd name="connsiteY0" fmla="*/ 838533 h 2867685"/>
                    <a:gd name="connsiteX1" fmla="*/ 516354 w 1097566"/>
                    <a:gd name="connsiteY1" fmla="*/ 9139 h 2867685"/>
                    <a:gd name="connsiteX2" fmla="*/ 646562 w 1097566"/>
                    <a:gd name="connsiteY2" fmla="*/ 459391 h 2867685"/>
                    <a:gd name="connsiteX3" fmla="*/ 806172 w 1097566"/>
                    <a:gd name="connsiteY3" fmla="*/ 1428730 h 2867685"/>
                    <a:gd name="connsiteX4" fmla="*/ 917685 w 1097566"/>
                    <a:gd name="connsiteY4" fmla="*/ 2302985 h 2867685"/>
                    <a:gd name="connsiteX5" fmla="*/ 1091756 w 1097566"/>
                    <a:gd name="connsiteY5" fmla="*/ 2858876 h 2867685"/>
                    <a:gd name="connsiteX6" fmla="*/ 685739 w 1097566"/>
                    <a:gd name="connsiteY6" fmla="*/ 2517089 h 2867685"/>
                    <a:gd name="connsiteX7" fmla="*/ 435950 w 1097566"/>
                    <a:gd name="connsiteY7" fmla="*/ 1517940 h 2867685"/>
                    <a:gd name="connsiteX8" fmla="*/ 15924 w 1097566"/>
                    <a:gd name="connsiteY8" fmla="*/ 838533 h 2867685"/>
                    <a:gd name="connsiteX0" fmla="*/ 15924 w 1123952"/>
                    <a:gd name="connsiteY0" fmla="*/ 838533 h 2909699"/>
                    <a:gd name="connsiteX1" fmla="*/ 516354 w 1123952"/>
                    <a:gd name="connsiteY1" fmla="*/ 9139 h 2909699"/>
                    <a:gd name="connsiteX2" fmla="*/ 646562 w 1123952"/>
                    <a:gd name="connsiteY2" fmla="*/ 459391 h 2909699"/>
                    <a:gd name="connsiteX3" fmla="*/ 806172 w 1123952"/>
                    <a:gd name="connsiteY3" fmla="*/ 1428730 h 2909699"/>
                    <a:gd name="connsiteX4" fmla="*/ 917685 w 1123952"/>
                    <a:gd name="connsiteY4" fmla="*/ 2302985 h 2909699"/>
                    <a:gd name="connsiteX5" fmla="*/ 1091756 w 1123952"/>
                    <a:gd name="connsiteY5" fmla="*/ 2858876 h 2909699"/>
                    <a:gd name="connsiteX6" fmla="*/ 685739 w 1123952"/>
                    <a:gd name="connsiteY6" fmla="*/ 2517089 h 2909699"/>
                    <a:gd name="connsiteX7" fmla="*/ 435950 w 1123952"/>
                    <a:gd name="connsiteY7" fmla="*/ 1517940 h 2909699"/>
                    <a:gd name="connsiteX8" fmla="*/ 15924 w 1123952"/>
                    <a:gd name="connsiteY8" fmla="*/ 838533 h 2909699"/>
                    <a:gd name="connsiteX0" fmla="*/ 15924 w 1123952"/>
                    <a:gd name="connsiteY0" fmla="*/ 838533 h 2909699"/>
                    <a:gd name="connsiteX1" fmla="*/ 516354 w 1123952"/>
                    <a:gd name="connsiteY1" fmla="*/ 9139 h 2909699"/>
                    <a:gd name="connsiteX2" fmla="*/ 646562 w 1123952"/>
                    <a:gd name="connsiteY2" fmla="*/ 459391 h 2909699"/>
                    <a:gd name="connsiteX3" fmla="*/ 806172 w 1123952"/>
                    <a:gd name="connsiteY3" fmla="*/ 1428730 h 2909699"/>
                    <a:gd name="connsiteX4" fmla="*/ 917685 w 1123952"/>
                    <a:gd name="connsiteY4" fmla="*/ 2302985 h 2909699"/>
                    <a:gd name="connsiteX5" fmla="*/ 1091756 w 1123952"/>
                    <a:gd name="connsiteY5" fmla="*/ 2858876 h 2909699"/>
                    <a:gd name="connsiteX6" fmla="*/ 685739 w 1123952"/>
                    <a:gd name="connsiteY6" fmla="*/ 2517089 h 2909699"/>
                    <a:gd name="connsiteX7" fmla="*/ 435950 w 1123952"/>
                    <a:gd name="connsiteY7" fmla="*/ 1517940 h 2909699"/>
                    <a:gd name="connsiteX8" fmla="*/ 15924 w 1123952"/>
                    <a:gd name="connsiteY8" fmla="*/ 838533 h 2909699"/>
                    <a:gd name="connsiteX0" fmla="*/ 15924 w 1115513"/>
                    <a:gd name="connsiteY0" fmla="*/ 838533 h 2859767"/>
                    <a:gd name="connsiteX1" fmla="*/ 516354 w 1115513"/>
                    <a:gd name="connsiteY1" fmla="*/ 9139 h 2859767"/>
                    <a:gd name="connsiteX2" fmla="*/ 646562 w 1115513"/>
                    <a:gd name="connsiteY2" fmla="*/ 459391 h 2859767"/>
                    <a:gd name="connsiteX3" fmla="*/ 806172 w 1115513"/>
                    <a:gd name="connsiteY3" fmla="*/ 1428730 h 2859767"/>
                    <a:gd name="connsiteX4" fmla="*/ 917685 w 1115513"/>
                    <a:gd name="connsiteY4" fmla="*/ 2302985 h 2859767"/>
                    <a:gd name="connsiteX5" fmla="*/ 1051499 w 1115513"/>
                    <a:gd name="connsiteY5" fmla="*/ 2606299 h 2859767"/>
                    <a:gd name="connsiteX6" fmla="*/ 1091756 w 1115513"/>
                    <a:gd name="connsiteY6" fmla="*/ 2858876 h 2859767"/>
                    <a:gd name="connsiteX7" fmla="*/ 685739 w 1115513"/>
                    <a:gd name="connsiteY7" fmla="*/ 2517089 h 2859767"/>
                    <a:gd name="connsiteX8" fmla="*/ 435950 w 1115513"/>
                    <a:gd name="connsiteY8" fmla="*/ 1517940 h 2859767"/>
                    <a:gd name="connsiteX9" fmla="*/ 15924 w 1115513"/>
                    <a:gd name="connsiteY9" fmla="*/ 838533 h 2859767"/>
                    <a:gd name="connsiteX0" fmla="*/ 15924 w 1110313"/>
                    <a:gd name="connsiteY0" fmla="*/ 838533 h 2861498"/>
                    <a:gd name="connsiteX1" fmla="*/ 516354 w 1110313"/>
                    <a:gd name="connsiteY1" fmla="*/ 9139 h 2861498"/>
                    <a:gd name="connsiteX2" fmla="*/ 646562 w 1110313"/>
                    <a:gd name="connsiteY2" fmla="*/ 459391 h 2861498"/>
                    <a:gd name="connsiteX3" fmla="*/ 806172 w 1110313"/>
                    <a:gd name="connsiteY3" fmla="*/ 1428730 h 2861498"/>
                    <a:gd name="connsiteX4" fmla="*/ 917685 w 1110313"/>
                    <a:gd name="connsiteY4" fmla="*/ 2302985 h 2861498"/>
                    <a:gd name="connsiteX5" fmla="*/ 1029196 w 1110313"/>
                    <a:gd name="connsiteY5" fmla="*/ 2655365 h 2861498"/>
                    <a:gd name="connsiteX6" fmla="*/ 1091756 w 1110313"/>
                    <a:gd name="connsiteY6" fmla="*/ 2858876 h 2861498"/>
                    <a:gd name="connsiteX7" fmla="*/ 685739 w 1110313"/>
                    <a:gd name="connsiteY7" fmla="*/ 2517089 h 2861498"/>
                    <a:gd name="connsiteX8" fmla="*/ 435950 w 1110313"/>
                    <a:gd name="connsiteY8" fmla="*/ 1517940 h 2861498"/>
                    <a:gd name="connsiteX9" fmla="*/ 15924 w 1110313"/>
                    <a:gd name="connsiteY9" fmla="*/ 838533 h 2861498"/>
                    <a:gd name="connsiteX0" fmla="*/ 15924 w 1136839"/>
                    <a:gd name="connsiteY0" fmla="*/ 838533 h 2918757"/>
                    <a:gd name="connsiteX1" fmla="*/ 516354 w 1136839"/>
                    <a:gd name="connsiteY1" fmla="*/ 9139 h 2918757"/>
                    <a:gd name="connsiteX2" fmla="*/ 646562 w 1136839"/>
                    <a:gd name="connsiteY2" fmla="*/ 459391 h 2918757"/>
                    <a:gd name="connsiteX3" fmla="*/ 806172 w 1136839"/>
                    <a:gd name="connsiteY3" fmla="*/ 1428730 h 2918757"/>
                    <a:gd name="connsiteX4" fmla="*/ 917685 w 1136839"/>
                    <a:gd name="connsiteY4" fmla="*/ 2302985 h 2918757"/>
                    <a:gd name="connsiteX5" fmla="*/ 1029196 w 1136839"/>
                    <a:gd name="connsiteY5" fmla="*/ 2655365 h 2918757"/>
                    <a:gd name="connsiteX6" fmla="*/ 1091756 w 1136839"/>
                    <a:gd name="connsiteY6" fmla="*/ 2858876 h 2918757"/>
                    <a:gd name="connsiteX7" fmla="*/ 685739 w 1136839"/>
                    <a:gd name="connsiteY7" fmla="*/ 2517089 h 2918757"/>
                    <a:gd name="connsiteX8" fmla="*/ 435950 w 1136839"/>
                    <a:gd name="connsiteY8" fmla="*/ 1517940 h 2918757"/>
                    <a:gd name="connsiteX9" fmla="*/ 15924 w 1136839"/>
                    <a:gd name="connsiteY9" fmla="*/ 838533 h 2918757"/>
                    <a:gd name="connsiteX0" fmla="*/ 15924 w 1113267"/>
                    <a:gd name="connsiteY0" fmla="*/ 838533 h 2865986"/>
                    <a:gd name="connsiteX1" fmla="*/ 516354 w 1113267"/>
                    <a:gd name="connsiteY1" fmla="*/ 9139 h 2865986"/>
                    <a:gd name="connsiteX2" fmla="*/ 646562 w 1113267"/>
                    <a:gd name="connsiteY2" fmla="*/ 459391 h 2865986"/>
                    <a:gd name="connsiteX3" fmla="*/ 806172 w 1113267"/>
                    <a:gd name="connsiteY3" fmla="*/ 1428730 h 2865986"/>
                    <a:gd name="connsiteX4" fmla="*/ 917685 w 1113267"/>
                    <a:gd name="connsiteY4" fmla="*/ 2302985 h 2865986"/>
                    <a:gd name="connsiteX5" fmla="*/ 1042577 w 1113267"/>
                    <a:gd name="connsiteY5" fmla="*/ 2713351 h 2865986"/>
                    <a:gd name="connsiteX6" fmla="*/ 1091756 w 1113267"/>
                    <a:gd name="connsiteY6" fmla="*/ 2858876 h 2865986"/>
                    <a:gd name="connsiteX7" fmla="*/ 685739 w 1113267"/>
                    <a:gd name="connsiteY7" fmla="*/ 2517089 h 2865986"/>
                    <a:gd name="connsiteX8" fmla="*/ 435950 w 1113267"/>
                    <a:gd name="connsiteY8" fmla="*/ 1517940 h 2865986"/>
                    <a:gd name="connsiteX9" fmla="*/ 15924 w 1113267"/>
                    <a:gd name="connsiteY9" fmla="*/ 838533 h 2865986"/>
                    <a:gd name="connsiteX0" fmla="*/ 15924 w 1100891"/>
                    <a:gd name="connsiteY0" fmla="*/ 838533 h 2860311"/>
                    <a:gd name="connsiteX1" fmla="*/ 516354 w 1100891"/>
                    <a:gd name="connsiteY1" fmla="*/ 9139 h 2860311"/>
                    <a:gd name="connsiteX2" fmla="*/ 646562 w 1100891"/>
                    <a:gd name="connsiteY2" fmla="*/ 459391 h 2860311"/>
                    <a:gd name="connsiteX3" fmla="*/ 806172 w 1100891"/>
                    <a:gd name="connsiteY3" fmla="*/ 1428730 h 2860311"/>
                    <a:gd name="connsiteX4" fmla="*/ 917685 w 1100891"/>
                    <a:gd name="connsiteY4" fmla="*/ 2302985 h 2860311"/>
                    <a:gd name="connsiteX5" fmla="*/ 1042577 w 1100891"/>
                    <a:gd name="connsiteY5" fmla="*/ 2713351 h 2860311"/>
                    <a:gd name="connsiteX6" fmla="*/ 1091756 w 1100891"/>
                    <a:gd name="connsiteY6" fmla="*/ 2858876 h 2860311"/>
                    <a:gd name="connsiteX7" fmla="*/ 864160 w 1100891"/>
                    <a:gd name="connsiteY7" fmla="*/ 2771336 h 2860311"/>
                    <a:gd name="connsiteX8" fmla="*/ 685739 w 1100891"/>
                    <a:gd name="connsiteY8" fmla="*/ 2517089 h 2860311"/>
                    <a:gd name="connsiteX9" fmla="*/ 435950 w 1100891"/>
                    <a:gd name="connsiteY9" fmla="*/ 1517940 h 2860311"/>
                    <a:gd name="connsiteX10" fmla="*/ 15924 w 1100891"/>
                    <a:gd name="connsiteY10" fmla="*/ 838533 h 2860311"/>
                    <a:gd name="connsiteX0" fmla="*/ 15924 w 1099424"/>
                    <a:gd name="connsiteY0" fmla="*/ 838533 h 2922784"/>
                    <a:gd name="connsiteX1" fmla="*/ 516354 w 1099424"/>
                    <a:gd name="connsiteY1" fmla="*/ 9139 h 2922784"/>
                    <a:gd name="connsiteX2" fmla="*/ 646562 w 1099424"/>
                    <a:gd name="connsiteY2" fmla="*/ 459391 h 2922784"/>
                    <a:gd name="connsiteX3" fmla="*/ 806172 w 1099424"/>
                    <a:gd name="connsiteY3" fmla="*/ 1428730 h 2922784"/>
                    <a:gd name="connsiteX4" fmla="*/ 917685 w 1099424"/>
                    <a:gd name="connsiteY4" fmla="*/ 2302985 h 2922784"/>
                    <a:gd name="connsiteX5" fmla="*/ 1042577 w 1099424"/>
                    <a:gd name="connsiteY5" fmla="*/ 2713351 h 2922784"/>
                    <a:gd name="connsiteX6" fmla="*/ 1091756 w 1099424"/>
                    <a:gd name="connsiteY6" fmla="*/ 2858876 h 2922784"/>
                    <a:gd name="connsiteX7" fmla="*/ 886463 w 1099424"/>
                    <a:gd name="connsiteY7" fmla="*/ 2900690 h 2922784"/>
                    <a:gd name="connsiteX8" fmla="*/ 685739 w 1099424"/>
                    <a:gd name="connsiteY8" fmla="*/ 2517089 h 2922784"/>
                    <a:gd name="connsiteX9" fmla="*/ 435950 w 1099424"/>
                    <a:gd name="connsiteY9" fmla="*/ 1517940 h 2922784"/>
                    <a:gd name="connsiteX10" fmla="*/ 15924 w 1099424"/>
                    <a:gd name="connsiteY10" fmla="*/ 838533 h 2922784"/>
                    <a:gd name="connsiteX0" fmla="*/ 15924 w 1099424"/>
                    <a:gd name="connsiteY0" fmla="*/ 835623 h 2919874"/>
                    <a:gd name="connsiteX1" fmla="*/ 516354 w 1099424"/>
                    <a:gd name="connsiteY1" fmla="*/ 6229 h 2919874"/>
                    <a:gd name="connsiteX2" fmla="*/ 646562 w 1099424"/>
                    <a:gd name="connsiteY2" fmla="*/ 456481 h 2919874"/>
                    <a:gd name="connsiteX3" fmla="*/ 650056 w 1099424"/>
                    <a:gd name="connsiteY3" fmla="*/ 466814 h 2919874"/>
                    <a:gd name="connsiteX4" fmla="*/ 806172 w 1099424"/>
                    <a:gd name="connsiteY4" fmla="*/ 1425820 h 2919874"/>
                    <a:gd name="connsiteX5" fmla="*/ 917685 w 1099424"/>
                    <a:gd name="connsiteY5" fmla="*/ 2300075 h 2919874"/>
                    <a:gd name="connsiteX6" fmla="*/ 1042577 w 1099424"/>
                    <a:gd name="connsiteY6" fmla="*/ 2710441 h 2919874"/>
                    <a:gd name="connsiteX7" fmla="*/ 1091756 w 1099424"/>
                    <a:gd name="connsiteY7" fmla="*/ 2855966 h 2919874"/>
                    <a:gd name="connsiteX8" fmla="*/ 886463 w 1099424"/>
                    <a:gd name="connsiteY8" fmla="*/ 2897780 h 2919874"/>
                    <a:gd name="connsiteX9" fmla="*/ 685739 w 1099424"/>
                    <a:gd name="connsiteY9" fmla="*/ 2514179 h 2919874"/>
                    <a:gd name="connsiteX10" fmla="*/ 435950 w 1099424"/>
                    <a:gd name="connsiteY10" fmla="*/ 1515030 h 2919874"/>
                    <a:gd name="connsiteX11" fmla="*/ 15924 w 1099424"/>
                    <a:gd name="connsiteY11" fmla="*/ 835623 h 2919874"/>
                    <a:gd name="connsiteX0" fmla="*/ 15924 w 1099424"/>
                    <a:gd name="connsiteY0" fmla="*/ 835623 h 2919874"/>
                    <a:gd name="connsiteX1" fmla="*/ 516354 w 1099424"/>
                    <a:gd name="connsiteY1" fmla="*/ 6229 h 2919874"/>
                    <a:gd name="connsiteX2" fmla="*/ 646562 w 1099424"/>
                    <a:gd name="connsiteY2" fmla="*/ 456481 h 2919874"/>
                    <a:gd name="connsiteX3" fmla="*/ 574228 w 1099424"/>
                    <a:gd name="connsiteY3" fmla="*/ 917323 h 2919874"/>
                    <a:gd name="connsiteX4" fmla="*/ 806172 w 1099424"/>
                    <a:gd name="connsiteY4" fmla="*/ 1425820 h 2919874"/>
                    <a:gd name="connsiteX5" fmla="*/ 917685 w 1099424"/>
                    <a:gd name="connsiteY5" fmla="*/ 2300075 h 2919874"/>
                    <a:gd name="connsiteX6" fmla="*/ 1042577 w 1099424"/>
                    <a:gd name="connsiteY6" fmla="*/ 2710441 h 2919874"/>
                    <a:gd name="connsiteX7" fmla="*/ 1091756 w 1099424"/>
                    <a:gd name="connsiteY7" fmla="*/ 2855966 h 2919874"/>
                    <a:gd name="connsiteX8" fmla="*/ 886463 w 1099424"/>
                    <a:gd name="connsiteY8" fmla="*/ 2897780 h 2919874"/>
                    <a:gd name="connsiteX9" fmla="*/ 685739 w 1099424"/>
                    <a:gd name="connsiteY9" fmla="*/ 2514179 h 2919874"/>
                    <a:gd name="connsiteX10" fmla="*/ 435950 w 1099424"/>
                    <a:gd name="connsiteY10" fmla="*/ 1515030 h 2919874"/>
                    <a:gd name="connsiteX11" fmla="*/ 15924 w 1099424"/>
                    <a:gd name="connsiteY11" fmla="*/ 835623 h 2919874"/>
                    <a:gd name="connsiteX0" fmla="*/ 15924 w 1099424"/>
                    <a:gd name="connsiteY0" fmla="*/ 835623 h 2919874"/>
                    <a:gd name="connsiteX1" fmla="*/ 516354 w 1099424"/>
                    <a:gd name="connsiteY1" fmla="*/ 6229 h 2919874"/>
                    <a:gd name="connsiteX2" fmla="*/ 646562 w 1099424"/>
                    <a:gd name="connsiteY2" fmla="*/ 456481 h 2919874"/>
                    <a:gd name="connsiteX3" fmla="*/ 574228 w 1099424"/>
                    <a:gd name="connsiteY3" fmla="*/ 917323 h 2919874"/>
                    <a:gd name="connsiteX4" fmla="*/ 806172 w 1099424"/>
                    <a:gd name="connsiteY4" fmla="*/ 1425820 h 2919874"/>
                    <a:gd name="connsiteX5" fmla="*/ 917685 w 1099424"/>
                    <a:gd name="connsiteY5" fmla="*/ 2300075 h 2919874"/>
                    <a:gd name="connsiteX6" fmla="*/ 1042577 w 1099424"/>
                    <a:gd name="connsiteY6" fmla="*/ 2710441 h 2919874"/>
                    <a:gd name="connsiteX7" fmla="*/ 1091756 w 1099424"/>
                    <a:gd name="connsiteY7" fmla="*/ 2855966 h 2919874"/>
                    <a:gd name="connsiteX8" fmla="*/ 886463 w 1099424"/>
                    <a:gd name="connsiteY8" fmla="*/ 2897780 h 2919874"/>
                    <a:gd name="connsiteX9" fmla="*/ 685739 w 1099424"/>
                    <a:gd name="connsiteY9" fmla="*/ 2514179 h 2919874"/>
                    <a:gd name="connsiteX10" fmla="*/ 435950 w 1099424"/>
                    <a:gd name="connsiteY10" fmla="*/ 1515030 h 2919874"/>
                    <a:gd name="connsiteX11" fmla="*/ 15924 w 1099424"/>
                    <a:gd name="connsiteY11" fmla="*/ 835623 h 2919874"/>
                    <a:gd name="connsiteX0" fmla="*/ 15924 w 1099424"/>
                    <a:gd name="connsiteY0" fmla="*/ 835623 h 2919874"/>
                    <a:gd name="connsiteX1" fmla="*/ 516354 w 1099424"/>
                    <a:gd name="connsiteY1" fmla="*/ 6229 h 2919874"/>
                    <a:gd name="connsiteX2" fmla="*/ 646562 w 1099424"/>
                    <a:gd name="connsiteY2" fmla="*/ 456481 h 2919874"/>
                    <a:gd name="connsiteX3" fmla="*/ 574228 w 1099424"/>
                    <a:gd name="connsiteY3" fmla="*/ 917323 h 2919874"/>
                    <a:gd name="connsiteX4" fmla="*/ 788331 w 1099424"/>
                    <a:gd name="connsiteY4" fmla="*/ 1443662 h 2919874"/>
                    <a:gd name="connsiteX5" fmla="*/ 917685 w 1099424"/>
                    <a:gd name="connsiteY5" fmla="*/ 2300075 h 2919874"/>
                    <a:gd name="connsiteX6" fmla="*/ 1042577 w 1099424"/>
                    <a:gd name="connsiteY6" fmla="*/ 2710441 h 2919874"/>
                    <a:gd name="connsiteX7" fmla="*/ 1091756 w 1099424"/>
                    <a:gd name="connsiteY7" fmla="*/ 2855966 h 2919874"/>
                    <a:gd name="connsiteX8" fmla="*/ 886463 w 1099424"/>
                    <a:gd name="connsiteY8" fmla="*/ 2897780 h 2919874"/>
                    <a:gd name="connsiteX9" fmla="*/ 685739 w 1099424"/>
                    <a:gd name="connsiteY9" fmla="*/ 2514179 h 2919874"/>
                    <a:gd name="connsiteX10" fmla="*/ 435950 w 1099424"/>
                    <a:gd name="connsiteY10" fmla="*/ 1515030 h 2919874"/>
                    <a:gd name="connsiteX11" fmla="*/ 15924 w 1099424"/>
                    <a:gd name="connsiteY11" fmla="*/ 835623 h 2919874"/>
                    <a:gd name="connsiteX0" fmla="*/ 15924 w 1099424"/>
                    <a:gd name="connsiteY0" fmla="*/ 878470 h 2962721"/>
                    <a:gd name="connsiteX1" fmla="*/ 516354 w 1099424"/>
                    <a:gd name="connsiteY1" fmla="*/ 49076 h 2962721"/>
                    <a:gd name="connsiteX2" fmla="*/ 600991 w 1099424"/>
                    <a:gd name="connsiteY2" fmla="*/ 139441 h 2962721"/>
                    <a:gd name="connsiteX3" fmla="*/ 646562 w 1099424"/>
                    <a:gd name="connsiteY3" fmla="*/ 499328 h 2962721"/>
                    <a:gd name="connsiteX4" fmla="*/ 574228 w 1099424"/>
                    <a:gd name="connsiteY4" fmla="*/ 960170 h 2962721"/>
                    <a:gd name="connsiteX5" fmla="*/ 788331 w 1099424"/>
                    <a:gd name="connsiteY5" fmla="*/ 1486509 h 2962721"/>
                    <a:gd name="connsiteX6" fmla="*/ 917685 w 1099424"/>
                    <a:gd name="connsiteY6" fmla="*/ 2342922 h 2962721"/>
                    <a:gd name="connsiteX7" fmla="*/ 1042577 w 1099424"/>
                    <a:gd name="connsiteY7" fmla="*/ 2753288 h 2962721"/>
                    <a:gd name="connsiteX8" fmla="*/ 1091756 w 1099424"/>
                    <a:gd name="connsiteY8" fmla="*/ 2898813 h 2962721"/>
                    <a:gd name="connsiteX9" fmla="*/ 886463 w 1099424"/>
                    <a:gd name="connsiteY9" fmla="*/ 2940627 h 2962721"/>
                    <a:gd name="connsiteX10" fmla="*/ 685739 w 1099424"/>
                    <a:gd name="connsiteY10" fmla="*/ 2557026 h 2962721"/>
                    <a:gd name="connsiteX11" fmla="*/ 435950 w 1099424"/>
                    <a:gd name="connsiteY11" fmla="*/ 1557877 h 2962721"/>
                    <a:gd name="connsiteX12" fmla="*/ 15924 w 1099424"/>
                    <a:gd name="connsiteY12" fmla="*/ 878470 h 2962721"/>
                    <a:gd name="connsiteX0" fmla="*/ 72 w 1083572"/>
                    <a:gd name="connsiteY0" fmla="*/ 857615 h 2941866"/>
                    <a:gd name="connsiteX1" fmla="*/ 451436 w 1083572"/>
                    <a:gd name="connsiteY1" fmla="*/ 54984 h 2941866"/>
                    <a:gd name="connsiteX2" fmla="*/ 585139 w 1083572"/>
                    <a:gd name="connsiteY2" fmla="*/ 118586 h 2941866"/>
                    <a:gd name="connsiteX3" fmla="*/ 630710 w 1083572"/>
                    <a:gd name="connsiteY3" fmla="*/ 478473 h 2941866"/>
                    <a:gd name="connsiteX4" fmla="*/ 558376 w 1083572"/>
                    <a:gd name="connsiteY4" fmla="*/ 939315 h 2941866"/>
                    <a:gd name="connsiteX5" fmla="*/ 772479 w 1083572"/>
                    <a:gd name="connsiteY5" fmla="*/ 1465654 h 2941866"/>
                    <a:gd name="connsiteX6" fmla="*/ 901833 w 1083572"/>
                    <a:gd name="connsiteY6" fmla="*/ 2322067 h 2941866"/>
                    <a:gd name="connsiteX7" fmla="*/ 1026725 w 1083572"/>
                    <a:gd name="connsiteY7" fmla="*/ 2732433 h 2941866"/>
                    <a:gd name="connsiteX8" fmla="*/ 1075904 w 1083572"/>
                    <a:gd name="connsiteY8" fmla="*/ 2877958 h 2941866"/>
                    <a:gd name="connsiteX9" fmla="*/ 870611 w 1083572"/>
                    <a:gd name="connsiteY9" fmla="*/ 2919772 h 2941866"/>
                    <a:gd name="connsiteX10" fmla="*/ 669887 w 1083572"/>
                    <a:gd name="connsiteY10" fmla="*/ 2536171 h 2941866"/>
                    <a:gd name="connsiteX11" fmla="*/ 420098 w 1083572"/>
                    <a:gd name="connsiteY11" fmla="*/ 1537022 h 2941866"/>
                    <a:gd name="connsiteX12" fmla="*/ 72 w 1083572"/>
                    <a:gd name="connsiteY12" fmla="*/ 857615 h 2941866"/>
                    <a:gd name="connsiteX0" fmla="*/ 67 w 1101409"/>
                    <a:gd name="connsiteY0" fmla="*/ 737851 h 2933614"/>
                    <a:gd name="connsiteX1" fmla="*/ 469273 w 1101409"/>
                    <a:gd name="connsiteY1" fmla="*/ 46732 h 2933614"/>
                    <a:gd name="connsiteX2" fmla="*/ 602976 w 1101409"/>
                    <a:gd name="connsiteY2" fmla="*/ 110334 h 2933614"/>
                    <a:gd name="connsiteX3" fmla="*/ 648547 w 1101409"/>
                    <a:gd name="connsiteY3" fmla="*/ 470221 h 2933614"/>
                    <a:gd name="connsiteX4" fmla="*/ 576213 w 1101409"/>
                    <a:gd name="connsiteY4" fmla="*/ 931063 h 2933614"/>
                    <a:gd name="connsiteX5" fmla="*/ 790316 w 1101409"/>
                    <a:gd name="connsiteY5" fmla="*/ 1457402 h 2933614"/>
                    <a:gd name="connsiteX6" fmla="*/ 919670 w 1101409"/>
                    <a:gd name="connsiteY6" fmla="*/ 2313815 h 2933614"/>
                    <a:gd name="connsiteX7" fmla="*/ 1044562 w 1101409"/>
                    <a:gd name="connsiteY7" fmla="*/ 2724181 h 2933614"/>
                    <a:gd name="connsiteX8" fmla="*/ 1093741 w 1101409"/>
                    <a:gd name="connsiteY8" fmla="*/ 2869706 h 2933614"/>
                    <a:gd name="connsiteX9" fmla="*/ 888448 w 1101409"/>
                    <a:gd name="connsiteY9" fmla="*/ 2911520 h 2933614"/>
                    <a:gd name="connsiteX10" fmla="*/ 687724 w 1101409"/>
                    <a:gd name="connsiteY10" fmla="*/ 2527919 h 2933614"/>
                    <a:gd name="connsiteX11" fmla="*/ 437935 w 1101409"/>
                    <a:gd name="connsiteY11" fmla="*/ 1528770 h 2933614"/>
                    <a:gd name="connsiteX12" fmla="*/ 67 w 1101409"/>
                    <a:gd name="connsiteY12" fmla="*/ 737851 h 2933614"/>
                    <a:gd name="connsiteX0" fmla="*/ 28695 w 1130037"/>
                    <a:gd name="connsiteY0" fmla="*/ 737851 h 2933614"/>
                    <a:gd name="connsiteX1" fmla="*/ 497901 w 1130037"/>
                    <a:gd name="connsiteY1" fmla="*/ 46732 h 2933614"/>
                    <a:gd name="connsiteX2" fmla="*/ 631604 w 1130037"/>
                    <a:gd name="connsiteY2" fmla="*/ 110334 h 2933614"/>
                    <a:gd name="connsiteX3" fmla="*/ 677175 w 1130037"/>
                    <a:gd name="connsiteY3" fmla="*/ 470221 h 2933614"/>
                    <a:gd name="connsiteX4" fmla="*/ 604841 w 1130037"/>
                    <a:gd name="connsiteY4" fmla="*/ 931063 h 2933614"/>
                    <a:gd name="connsiteX5" fmla="*/ 818944 w 1130037"/>
                    <a:gd name="connsiteY5" fmla="*/ 1457402 h 2933614"/>
                    <a:gd name="connsiteX6" fmla="*/ 948298 w 1130037"/>
                    <a:gd name="connsiteY6" fmla="*/ 2313815 h 2933614"/>
                    <a:gd name="connsiteX7" fmla="*/ 1073190 w 1130037"/>
                    <a:gd name="connsiteY7" fmla="*/ 2724181 h 2933614"/>
                    <a:gd name="connsiteX8" fmla="*/ 1122369 w 1130037"/>
                    <a:gd name="connsiteY8" fmla="*/ 2869706 h 2933614"/>
                    <a:gd name="connsiteX9" fmla="*/ 917076 w 1130037"/>
                    <a:gd name="connsiteY9" fmla="*/ 2911520 h 2933614"/>
                    <a:gd name="connsiteX10" fmla="*/ 716352 w 1130037"/>
                    <a:gd name="connsiteY10" fmla="*/ 2527919 h 2933614"/>
                    <a:gd name="connsiteX11" fmla="*/ 466563 w 1130037"/>
                    <a:gd name="connsiteY11" fmla="*/ 1528770 h 2933614"/>
                    <a:gd name="connsiteX12" fmla="*/ 96346 w 1130037"/>
                    <a:gd name="connsiteY12" fmla="*/ 975668 h 2933614"/>
                    <a:gd name="connsiteX13" fmla="*/ 28695 w 1130037"/>
                    <a:gd name="connsiteY13" fmla="*/ 737851 h 2933614"/>
                    <a:gd name="connsiteX0" fmla="*/ 22880 w 1124222"/>
                    <a:gd name="connsiteY0" fmla="*/ 737851 h 2933614"/>
                    <a:gd name="connsiteX1" fmla="*/ 492086 w 1124222"/>
                    <a:gd name="connsiteY1" fmla="*/ 46732 h 2933614"/>
                    <a:gd name="connsiteX2" fmla="*/ 625789 w 1124222"/>
                    <a:gd name="connsiteY2" fmla="*/ 110334 h 2933614"/>
                    <a:gd name="connsiteX3" fmla="*/ 671360 w 1124222"/>
                    <a:gd name="connsiteY3" fmla="*/ 470221 h 2933614"/>
                    <a:gd name="connsiteX4" fmla="*/ 599026 w 1124222"/>
                    <a:gd name="connsiteY4" fmla="*/ 931063 h 2933614"/>
                    <a:gd name="connsiteX5" fmla="*/ 813129 w 1124222"/>
                    <a:gd name="connsiteY5" fmla="*/ 1457402 h 2933614"/>
                    <a:gd name="connsiteX6" fmla="*/ 942483 w 1124222"/>
                    <a:gd name="connsiteY6" fmla="*/ 2313815 h 2933614"/>
                    <a:gd name="connsiteX7" fmla="*/ 1067375 w 1124222"/>
                    <a:gd name="connsiteY7" fmla="*/ 2724181 h 2933614"/>
                    <a:gd name="connsiteX8" fmla="*/ 1116554 w 1124222"/>
                    <a:gd name="connsiteY8" fmla="*/ 2869706 h 2933614"/>
                    <a:gd name="connsiteX9" fmla="*/ 911261 w 1124222"/>
                    <a:gd name="connsiteY9" fmla="*/ 2911520 h 2933614"/>
                    <a:gd name="connsiteX10" fmla="*/ 710537 w 1124222"/>
                    <a:gd name="connsiteY10" fmla="*/ 2527919 h 2933614"/>
                    <a:gd name="connsiteX11" fmla="*/ 460748 w 1124222"/>
                    <a:gd name="connsiteY11" fmla="*/ 1528770 h 2933614"/>
                    <a:gd name="connsiteX12" fmla="*/ 112833 w 1124222"/>
                    <a:gd name="connsiteY12" fmla="*/ 962286 h 2933614"/>
                    <a:gd name="connsiteX13" fmla="*/ 22880 w 1124222"/>
                    <a:gd name="connsiteY13" fmla="*/ 737851 h 2933614"/>
                    <a:gd name="connsiteX0" fmla="*/ 22880 w 1124222"/>
                    <a:gd name="connsiteY0" fmla="*/ 737851 h 2933614"/>
                    <a:gd name="connsiteX1" fmla="*/ 492086 w 1124222"/>
                    <a:gd name="connsiteY1" fmla="*/ 46732 h 2933614"/>
                    <a:gd name="connsiteX2" fmla="*/ 625789 w 1124222"/>
                    <a:gd name="connsiteY2" fmla="*/ 110334 h 2933614"/>
                    <a:gd name="connsiteX3" fmla="*/ 671360 w 1124222"/>
                    <a:gd name="connsiteY3" fmla="*/ 470221 h 2933614"/>
                    <a:gd name="connsiteX4" fmla="*/ 599026 w 1124222"/>
                    <a:gd name="connsiteY4" fmla="*/ 931063 h 2933614"/>
                    <a:gd name="connsiteX5" fmla="*/ 813129 w 1124222"/>
                    <a:gd name="connsiteY5" fmla="*/ 1457402 h 2933614"/>
                    <a:gd name="connsiteX6" fmla="*/ 942483 w 1124222"/>
                    <a:gd name="connsiteY6" fmla="*/ 2313815 h 2933614"/>
                    <a:gd name="connsiteX7" fmla="*/ 1067375 w 1124222"/>
                    <a:gd name="connsiteY7" fmla="*/ 2724181 h 2933614"/>
                    <a:gd name="connsiteX8" fmla="*/ 1116554 w 1124222"/>
                    <a:gd name="connsiteY8" fmla="*/ 2869706 h 2933614"/>
                    <a:gd name="connsiteX9" fmla="*/ 911261 w 1124222"/>
                    <a:gd name="connsiteY9" fmla="*/ 2911520 h 2933614"/>
                    <a:gd name="connsiteX10" fmla="*/ 710537 w 1124222"/>
                    <a:gd name="connsiteY10" fmla="*/ 2527919 h 2933614"/>
                    <a:gd name="connsiteX11" fmla="*/ 460748 w 1124222"/>
                    <a:gd name="connsiteY11" fmla="*/ 1528770 h 2933614"/>
                    <a:gd name="connsiteX12" fmla="*/ 112833 w 1124222"/>
                    <a:gd name="connsiteY12" fmla="*/ 962286 h 2933614"/>
                    <a:gd name="connsiteX13" fmla="*/ 22880 w 1124222"/>
                    <a:gd name="connsiteY13" fmla="*/ 737851 h 2933614"/>
                    <a:gd name="connsiteX0" fmla="*/ 22880 w 1124222"/>
                    <a:gd name="connsiteY0" fmla="*/ 737851 h 2933614"/>
                    <a:gd name="connsiteX1" fmla="*/ 492086 w 1124222"/>
                    <a:gd name="connsiteY1" fmla="*/ 46732 h 2933614"/>
                    <a:gd name="connsiteX2" fmla="*/ 625789 w 1124222"/>
                    <a:gd name="connsiteY2" fmla="*/ 110334 h 2933614"/>
                    <a:gd name="connsiteX3" fmla="*/ 671360 w 1124222"/>
                    <a:gd name="connsiteY3" fmla="*/ 470221 h 2933614"/>
                    <a:gd name="connsiteX4" fmla="*/ 599026 w 1124222"/>
                    <a:gd name="connsiteY4" fmla="*/ 931063 h 2933614"/>
                    <a:gd name="connsiteX5" fmla="*/ 813129 w 1124222"/>
                    <a:gd name="connsiteY5" fmla="*/ 1457402 h 2933614"/>
                    <a:gd name="connsiteX6" fmla="*/ 942483 w 1124222"/>
                    <a:gd name="connsiteY6" fmla="*/ 2313815 h 2933614"/>
                    <a:gd name="connsiteX7" fmla="*/ 1067375 w 1124222"/>
                    <a:gd name="connsiteY7" fmla="*/ 2724181 h 2933614"/>
                    <a:gd name="connsiteX8" fmla="*/ 1116554 w 1124222"/>
                    <a:gd name="connsiteY8" fmla="*/ 2869706 h 2933614"/>
                    <a:gd name="connsiteX9" fmla="*/ 911261 w 1124222"/>
                    <a:gd name="connsiteY9" fmla="*/ 2911520 h 2933614"/>
                    <a:gd name="connsiteX10" fmla="*/ 710537 w 1124222"/>
                    <a:gd name="connsiteY10" fmla="*/ 2527919 h 2933614"/>
                    <a:gd name="connsiteX11" fmla="*/ 460748 w 1124222"/>
                    <a:gd name="connsiteY11" fmla="*/ 1528770 h 2933614"/>
                    <a:gd name="connsiteX12" fmla="*/ 112833 w 1124222"/>
                    <a:gd name="connsiteY12" fmla="*/ 962286 h 2933614"/>
                    <a:gd name="connsiteX13" fmla="*/ 22880 w 1124222"/>
                    <a:gd name="connsiteY13" fmla="*/ 737851 h 2933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24222" h="2933614">
                      <a:moveTo>
                        <a:pt x="22880" y="737851"/>
                      </a:moveTo>
                      <a:cubicBezTo>
                        <a:pt x="86089" y="585259"/>
                        <a:pt x="391601" y="151318"/>
                        <a:pt x="492086" y="46732"/>
                      </a:cubicBezTo>
                      <a:cubicBezTo>
                        <a:pt x="592571" y="-57854"/>
                        <a:pt x="604088" y="35292"/>
                        <a:pt x="625789" y="110334"/>
                      </a:cubicBezTo>
                      <a:cubicBezTo>
                        <a:pt x="611806" y="198758"/>
                        <a:pt x="631215" y="315591"/>
                        <a:pt x="671360" y="470221"/>
                      </a:cubicBezTo>
                      <a:cubicBezTo>
                        <a:pt x="564290" y="707563"/>
                        <a:pt x="572424" y="769506"/>
                        <a:pt x="599026" y="931063"/>
                      </a:cubicBezTo>
                      <a:cubicBezTo>
                        <a:pt x="625628" y="1092620"/>
                        <a:pt x="768524" y="1151859"/>
                        <a:pt x="813129" y="1457402"/>
                      </a:cubicBezTo>
                      <a:cubicBezTo>
                        <a:pt x="857734" y="1762945"/>
                        <a:pt x="901595" y="2117554"/>
                        <a:pt x="942483" y="2313815"/>
                      </a:cubicBezTo>
                      <a:cubicBezTo>
                        <a:pt x="983371" y="2510076"/>
                        <a:pt x="1038363" y="2631533"/>
                        <a:pt x="1067375" y="2724181"/>
                      </a:cubicBezTo>
                      <a:cubicBezTo>
                        <a:pt x="1096387" y="2816830"/>
                        <a:pt x="1142573" y="2838483"/>
                        <a:pt x="1116554" y="2869706"/>
                      </a:cubicBezTo>
                      <a:cubicBezTo>
                        <a:pt x="1090535" y="2900929"/>
                        <a:pt x="978930" y="2968484"/>
                        <a:pt x="911261" y="2911520"/>
                      </a:cubicBezTo>
                      <a:cubicBezTo>
                        <a:pt x="843592" y="2854556"/>
                        <a:pt x="781905" y="2736818"/>
                        <a:pt x="710537" y="2527919"/>
                      </a:cubicBezTo>
                      <a:cubicBezTo>
                        <a:pt x="601236" y="2304430"/>
                        <a:pt x="585022" y="1773589"/>
                        <a:pt x="460748" y="1528770"/>
                      </a:cubicBezTo>
                      <a:cubicBezTo>
                        <a:pt x="357414" y="1270062"/>
                        <a:pt x="185811" y="1094106"/>
                        <a:pt x="112833" y="962286"/>
                      </a:cubicBezTo>
                      <a:cubicBezTo>
                        <a:pt x="39855" y="830466"/>
                        <a:pt x="-40329" y="890443"/>
                        <a:pt x="22880" y="737851"/>
                      </a:cubicBezTo>
                      <a:close/>
                    </a:path>
                  </a:pathLst>
                </a:custGeom>
                <a:solidFill>
                  <a:srgbClr val="D24347"/>
                </a:solidFill>
                <a:ln w="25400" cap="flat" cmpd="sng" algn="ctr">
                  <a:solidFill>
                    <a:srgbClr val="C0504D">
                      <a:lumMod val="50000"/>
                    </a:srgbClr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algn="ctr">
                    <a:defRPr/>
                  </a:pPr>
                  <a:endParaRPr lang="zh-TW" altLang="en-US" kern="0">
                    <a:solidFill>
                      <a:prstClr val="white"/>
                    </a:solidFill>
                    <a:latin typeface="맑은 고딕"/>
                  </a:endParaRPr>
                </a:p>
              </p:txBody>
            </p:sp>
            <p:sp>
              <p:nvSpPr>
                <p:cNvPr id="595" name="橢圓 3">
                  <a:extLst>
                    <a:ext uri="{FF2B5EF4-FFF2-40B4-BE49-F238E27FC236}">
                      <a16:creationId xmlns:a16="http://schemas.microsoft.com/office/drawing/2014/main" id="{90B3CD4C-EEBB-403B-BC1A-BEBCFF29D994}"/>
                    </a:ext>
                  </a:extLst>
                </p:cNvPr>
                <p:cNvSpPr/>
                <p:nvPr/>
              </p:nvSpPr>
              <p:spPr>
                <a:xfrm>
                  <a:off x="6682319" y="1102332"/>
                  <a:ext cx="1746123" cy="4268775"/>
                </a:xfrm>
                <a:custGeom>
                  <a:avLst/>
                  <a:gdLst>
                    <a:gd name="connsiteX0" fmla="*/ 0 w 1440160"/>
                    <a:gd name="connsiteY0" fmla="*/ 900100 h 1800200"/>
                    <a:gd name="connsiteX1" fmla="*/ 720080 w 1440160"/>
                    <a:gd name="connsiteY1" fmla="*/ 0 h 1800200"/>
                    <a:gd name="connsiteX2" fmla="*/ 1440160 w 1440160"/>
                    <a:gd name="connsiteY2" fmla="*/ 900100 h 1800200"/>
                    <a:gd name="connsiteX3" fmla="*/ 720080 w 1440160"/>
                    <a:gd name="connsiteY3" fmla="*/ 1800200 h 1800200"/>
                    <a:gd name="connsiteX4" fmla="*/ 0 w 1440160"/>
                    <a:gd name="connsiteY4" fmla="*/ 900100 h 1800200"/>
                    <a:gd name="connsiteX0" fmla="*/ 1256 w 1441416"/>
                    <a:gd name="connsiteY0" fmla="*/ 819713 h 1719813"/>
                    <a:gd name="connsiteX1" fmla="*/ 600756 w 1441416"/>
                    <a:gd name="connsiteY1" fmla="*/ 0 h 1719813"/>
                    <a:gd name="connsiteX2" fmla="*/ 1441416 w 1441416"/>
                    <a:gd name="connsiteY2" fmla="*/ 819713 h 1719813"/>
                    <a:gd name="connsiteX3" fmla="*/ 721336 w 1441416"/>
                    <a:gd name="connsiteY3" fmla="*/ 1719813 h 1719813"/>
                    <a:gd name="connsiteX4" fmla="*/ 1256 w 1441416"/>
                    <a:gd name="connsiteY4" fmla="*/ 819713 h 1719813"/>
                    <a:gd name="connsiteX0" fmla="*/ 748 w 1380618"/>
                    <a:gd name="connsiteY0" fmla="*/ 828636 h 1730799"/>
                    <a:gd name="connsiteX1" fmla="*/ 600248 w 1380618"/>
                    <a:gd name="connsiteY1" fmla="*/ 8923 h 1730799"/>
                    <a:gd name="connsiteX2" fmla="*/ 1380618 w 1380618"/>
                    <a:gd name="connsiteY2" fmla="*/ 567379 h 1730799"/>
                    <a:gd name="connsiteX3" fmla="*/ 720828 w 1380618"/>
                    <a:gd name="connsiteY3" fmla="*/ 1728736 h 1730799"/>
                    <a:gd name="connsiteX4" fmla="*/ 748 w 1380618"/>
                    <a:gd name="connsiteY4" fmla="*/ 828636 h 1730799"/>
                    <a:gd name="connsiteX0" fmla="*/ 748 w 1380618"/>
                    <a:gd name="connsiteY0" fmla="*/ 826381 h 1728544"/>
                    <a:gd name="connsiteX1" fmla="*/ 600248 w 1380618"/>
                    <a:gd name="connsiteY1" fmla="*/ 6668 h 1728544"/>
                    <a:gd name="connsiteX2" fmla="*/ 1380618 w 1380618"/>
                    <a:gd name="connsiteY2" fmla="*/ 565124 h 1728544"/>
                    <a:gd name="connsiteX3" fmla="*/ 720828 w 1380618"/>
                    <a:gd name="connsiteY3" fmla="*/ 1726481 h 1728544"/>
                    <a:gd name="connsiteX4" fmla="*/ 748 w 1380618"/>
                    <a:gd name="connsiteY4" fmla="*/ 826381 h 1728544"/>
                    <a:gd name="connsiteX0" fmla="*/ 528 w 1380398"/>
                    <a:gd name="connsiteY0" fmla="*/ 827177 h 2170750"/>
                    <a:gd name="connsiteX1" fmla="*/ 600028 w 1380398"/>
                    <a:gd name="connsiteY1" fmla="*/ 7464 h 2170750"/>
                    <a:gd name="connsiteX2" fmla="*/ 1380398 w 1380398"/>
                    <a:gd name="connsiteY2" fmla="*/ 565920 h 2170750"/>
                    <a:gd name="connsiteX3" fmla="*/ 700511 w 1380398"/>
                    <a:gd name="connsiteY3" fmla="*/ 2169405 h 2170750"/>
                    <a:gd name="connsiteX4" fmla="*/ 528 w 1380398"/>
                    <a:gd name="connsiteY4" fmla="*/ 827177 h 2170750"/>
                    <a:gd name="connsiteX0" fmla="*/ 528 w 1446659"/>
                    <a:gd name="connsiteY0" fmla="*/ 827177 h 2170750"/>
                    <a:gd name="connsiteX1" fmla="*/ 600028 w 1446659"/>
                    <a:gd name="connsiteY1" fmla="*/ 7464 h 2170750"/>
                    <a:gd name="connsiteX2" fmla="*/ 1380398 w 1446659"/>
                    <a:gd name="connsiteY2" fmla="*/ 565920 h 2170750"/>
                    <a:gd name="connsiteX3" fmla="*/ 1326983 w 1446659"/>
                    <a:gd name="connsiteY3" fmla="*/ 954349 h 2170750"/>
                    <a:gd name="connsiteX4" fmla="*/ 700511 w 1446659"/>
                    <a:gd name="connsiteY4" fmla="*/ 2169405 h 2170750"/>
                    <a:gd name="connsiteX5" fmla="*/ 528 w 1446659"/>
                    <a:gd name="connsiteY5" fmla="*/ 827177 h 2170750"/>
                    <a:gd name="connsiteX0" fmla="*/ 528 w 1405393"/>
                    <a:gd name="connsiteY0" fmla="*/ 827177 h 2203455"/>
                    <a:gd name="connsiteX1" fmla="*/ 600028 w 1405393"/>
                    <a:gd name="connsiteY1" fmla="*/ 7464 h 2203455"/>
                    <a:gd name="connsiteX2" fmla="*/ 1380398 w 1405393"/>
                    <a:gd name="connsiteY2" fmla="*/ 565920 h 2203455"/>
                    <a:gd name="connsiteX3" fmla="*/ 1035581 w 1405393"/>
                    <a:gd name="connsiteY3" fmla="*/ 1697927 h 2203455"/>
                    <a:gd name="connsiteX4" fmla="*/ 700511 w 1405393"/>
                    <a:gd name="connsiteY4" fmla="*/ 2169405 h 2203455"/>
                    <a:gd name="connsiteX5" fmla="*/ 528 w 1405393"/>
                    <a:gd name="connsiteY5" fmla="*/ 827177 h 2203455"/>
                    <a:gd name="connsiteX0" fmla="*/ 513 w 1339667"/>
                    <a:gd name="connsiteY0" fmla="*/ 849248 h 2225526"/>
                    <a:gd name="connsiteX1" fmla="*/ 600013 w 1339667"/>
                    <a:gd name="connsiteY1" fmla="*/ 29535 h 2225526"/>
                    <a:gd name="connsiteX2" fmla="*/ 1310045 w 1339667"/>
                    <a:gd name="connsiteY2" fmla="*/ 256396 h 2225526"/>
                    <a:gd name="connsiteX3" fmla="*/ 1035566 w 1339667"/>
                    <a:gd name="connsiteY3" fmla="*/ 1719998 h 2225526"/>
                    <a:gd name="connsiteX4" fmla="*/ 700496 w 1339667"/>
                    <a:gd name="connsiteY4" fmla="*/ 2191476 h 2225526"/>
                    <a:gd name="connsiteX5" fmla="*/ 513 w 1339667"/>
                    <a:gd name="connsiteY5" fmla="*/ 849248 h 2225526"/>
                    <a:gd name="connsiteX0" fmla="*/ 513 w 1339667"/>
                    <a:gd name="connsiteY0" fmla="*/ 841354 h 2217632"/>
                    <a:gd name="connsiteX1" fmla="*/ 600013 w 1339667"/>
                    <a:gd name="connsiteY1" fmla="*/ 21641 h 2217632"/>
                    <a:gd name="connsiteX2" fmla="*/ 1310045 w 1339667"/>
                    <a:gd name="connsiteY2" fmla="*/ 248502 h 2217632"/>
                    <a:gd name="connsiteX3" fmla="*/ 1035566 w 1339667"/>
                    <a:gd name="connsiteY3" fmla="*/ 1712104 h 2217632"/>
                    <a:gd name="connsiteX4" fmla="*/ 700496 w 1339667"/>
                    <a:gd name="connsiteY4" fmla="*/ 2183582 h 2217632"/>
                    <a:gd name="connsiteX5" fmla="*/ 513 w 1339667"/>
                    <a:gd name="connsiteY5" fmla="*/ 841354 h 2217632"/>
                    <a:gd name="connsiteX0" fmla="*/ 448 w 1339602"/>
                    <a:gd name="connsiteY0" fmla="*/ 822497 h 2198775"/>
                    <a:gd name="connsiteX1" fmla="*/ 599948 w 1339602"/>
                    <a:gd name="connsiteY1" fmla="*/ 2784 h 2198775"/>
                    <a:gd name="connsiteX2" fmla="*/ 1309980 w 1339602"/>
                    <a:gd name="connsiteY2" fmla="*/ 229645 h 2198775"/>
                    <a:gd name="connsiteX3" fmla="*/ 1035501 w 1339602"/>
                    <a:gd name="connsiteY3" fmla="*/ 1693247 h 2198775"/>
                    <a:gd name="connsiteX4" fmla="*/ 700431 w 1339602"/>
                    <a:gd name="connsiteY4" fmla="*/ 2164725 h 2198775"/>
                    <a:gd name="connsiteX5" fmla="*/ 448 w 1339602"/>
                    <a:gd name="connsiteY5" fmla="*/ 822497 h 2198775"/>
                    <a:gd name="connsiteX0" fmla="*/ 3674 w 910749"/>
                    <a:gd name="connsiteY0" fmla="*/ 390132 h 2224510"/>
                    <a:gd name="connsiteX1" fmla="*/ 171095 w 910749"/>
                    <a:gd name="connsiteY1" fmla="*/ 2499 h 2224510"/>
                    <a:gd name="connsiteX2" fmla="*/ 881127 w 910749"/>
                    <a:gd name="connsiteY2" fmla="*/ 229360 h 2224510"/>
                    <a:gd name="connsiteX3" fmla="*/ 606648 w 910749"/>
                    <a:gd name="connsiteY3" fmla="*/ 1692962 h 2224510"/>
                    <a:gd name="connsiteX4" fmla="*/ 271578 w 910749"/>
                    <a:gd name="connsiteY4" fmla="*/ 2164440 h 2224510"/>
                    <a:gd name="connsiteX5" fmla="*/ 3674 w 910749"/>
                    <a:gd name="connsiteY5" fmla="*/ 390132 h 2224510"/>
                    <a:gd name="connsiteX0" fmla="*/ 6682 w 913757"/>
                    <a:gd name="connsiteY0" fmla="*/ 390132 h 2190880"/>
                    <a:gd name="connsiteX1" fmla="*/ 174103 w 913757"/>
                    <a:gd name="connsiteY1" fmla="*/ 2499 h 2190880"/>
                    <a:gd name="connsiteX2" fmla="*/ 884135 w 913757"/>
                    <a:gd name="connsiteY2" fmla="*/ 229360 h 2190880"/>
                    <a:gd name="connsiteX3" fmla="*/ 609656 w 913757"/>
                    <a:gd name="connsiteY3" fmla="*/ 1692962 h 2190880"/>
                    <a:gd name="connsiteX4" fmla="*/ 274586 w 913757"/>
                    <a:gd name="connsiteY4" fmla="*/ 2164440 h 2190880"/>
                    <a:gd name="connsiteX5" fmla="*/ 56995 w 913757"/>
                    <a:gd name="connsiteY5" fmla="*/ 959431 h 2190880"/>
                    <a:gd name="connsiteX6" fmla="*/ 6682 w 913757"/>
                    <a:gd name="connsiteY6" fmla="*/ 390132 h 2190880"/>
                    <a:gd name="connsiteX0" fmla="*/ 57748 w 964823"/>
                    <a:gd name="connsiteY0" fmla="*/ 390132 h 2188735"/>
                    <a:gd name="connsiteX1" fmla="*/ 225169 w 964823"/>
                    <a:gd name="connsiteY1" fmla="*/ 2499 h 2188735"/>
                    <a:gd name="connsiteX2" fmla="*/ 935201 w 964823"/>
                    <a:gd name="connsiteY2" fmla="*/ 229360 h 2188735"/>
                    <a:gd name="connsiteX3" fmla="*/ 660722 w 964823"/>
                    <a:gd name="connsiteY3" fmla="*/ 1692962 h 2188735"/>
                    <a:gd name="connsiteX4" fmla="*/ 325652 w 964823"/>
                    <a:gd name="connsiteY4" fmla="*/ 2164440 h 2188735"/>
                    <a:gd name="connsiteX5" fmla="*/ 17626 w 964823"/>
                    <a:gd name="connsiteY5" fmla="*/ 999625 h 2188735"/>
                    <a:gd name="connsiteX6" fmla="*/ 57748 w 964823"/>
                    <a:gd name="connsiteY6" fmla="*/ 390132 h 2188735"/>
                    <a:gd name="connsiteX0" fmla="*/ 796057 w 1703132"/>
                    <a:gd name="connsiteY0" fmla="*/ 390132 h 4238456"/>
                    <a:gd name="connsiteX1" fmla="*/ 963478 w 1703132"/>
                    <a:gd name="connsiteY1" fmla="*/ 2499 h 4238456"/>
                    <a:gd name="connsiteX2" fmla="*/ 1673510 w 1703132"/>
                    <a:gd name="connsiteY2" fmla="*/ 229360 h 4238456"/>
                    <a:gd name="connsiteX3" fmla="*/ 1399031 w 1703132"/>
                    <a:gd name="connsiteY3" fmla="*/ 1692962 h 4238456"/>
                    <a:gd name="connsiteX4" fmla="*/ 8884 w 1703132"/>
                    <a:gd name="connsiteY4" fmla="*/ 4234400 h 4238456"/>
                    <a:gd name="connsiteX5" fmla="*/ 755935 w 1703132"/>
                    <a:gd name="connsiteY5" fmla="*/ 999625 h 4238456"/>
                    <a:gd name="connsiteX6" fmla="*/ 796057 w 1703132"/>
                    <a:gd name="connsiteY6" fmla="*/ 390132 h 4238456"/>
                    <a:gd name="connsiteX0" fmla="*/ 787382 w 1694457"/>
                    <a:gd name="connsiteY0" fmla="*/ 390132 h 4282816"/>
                    <a:gd name="connsiteX1" fmla="*/ 954803 w 1694457"/>
                    <a:gd name="connsiteY1" fmla="*/ 2499 h 4282816"/>
                    <a:gd name="connsiteX2" fmla="*/ 1664835 w 1694457"/>
                    <a:gd name="connsiteY2" fmla="*/ 229360 h 4282816"/>
                    <a:gd name="connsiteX3" fmla="*/ 1390356 w 1694457"/>
                    <a:gd name="connsiteY3" fmla="*/ 1692962 h 4282816"/>
                    <a:gd name="connsiteX4" fmla="*/ 837695 w 1694457"/>
                    <a:gd name="connsiteY4" fmla="*/ 2858570 h 4282816"/>
                    <a:gd name="connsiteX5" fmla="*/ 209 w 1694457"/>
                    <a:gd name="connsiteY5" fmla="*/ 4234400 h 4282816"/>
                    <a:gd name="connsiteX6" fmla="*/ 747260 w 1694457"/>
                    <a:gd name="connsiteY6" fmla="*/ 999625 h 4282816"/>
                    <a:gd name="connsiteX7" fmla="*/ 787382 w 1694457"/>
                    <a:gd name="connsiteY7" fmla="*/ 390132 h 4282816"/>
                    <a:gd name="connsiteX0" fmla="*/ 787394 w 1694469"/>
                    <a:gd name="connsiteY0" fmla="*/ 390132 h 4288335"/>
                    <a:gd name="connsiteX1" fmla="*/ 954815 w 1694469"/>
                    <a:gd name="connsiteY1" fmla="*/ 2499 h 4288335"/>
                    <a:gd name="connsiteX2" fmla="*/ 1664847 w 1694469"/>
                    <a:gd name="connsiteY2" fmla="*/ 229360 h 4288335"/>
                    <a:gd name="connsiteX3" fmla="*/ 1390368 w 1694469"/>
                    <a:gd name="connsiteY3" fmla="*/ 1692962 h 4288335"/>
                    <a:gd name="connsiteX4" fmla="*/ 676933 w 1694469"/>
                    <a:gd name="connsiteY4" fmla="*/ 2928909 h 4288335"/>
                    <a:gd name="connsiteX5" fmla="*/ 221 w 1694469"/>
                    <a:gd name="connsiteY5" fmla="*/ 4234400 h 4288335"/>
                    <a:gd name="connsiteX6" fmla="*/ 747272 w 1694469"/>
                    <a:gd name="connsiteY6" fmla="*/ 999625 h 4288335"/>
                    <a:gd name="connsiteX7" fmla="*/ 787394 w 1694469"/>
                    <a:gd name="connsiteY7" fmla="*/ 390132 h 4288335"/>
                    <a:gd name="connsiteX0" fmla="*/ 788929 w 1696004"/>
                    <a:gd name="connsiteY0" fmla="*/ 390132 h 4281331"/>
                    <a:gd name="connsiteX1" fmla="*/ 956350 w 1696004"/>
                    <a:gd name="connsiteY1" fmla="*/ 2499 h 4281331"/>
                    <a:gd name="connsiteX2" fmla="*/ 1666382 w 1696004"/>
                    <a:gd name="connsiteY2" fmla="*/ 229360 h 4281331"/>
                    <a:gd name="connsiteX3" fmla="*/ 1391903 w 1696004"/>
                    <a:gd name="connsiteY3" fmla="*/ 1692962 h 4281331"/>
                    <a:gd name="connsiteX4" fmla="*/ 567936 w 1696004"/>
                    <a:gd name="connsiteY4" fmla="*/ 2838473 h 4281331"/>
                    <a:gd name="connsiteX5" fmla="*/ 1756 w 1696004"/>
                    <a:gd name="connsiteY5" fmla="*/ 4234400 h 4281331"/>
                    <a:gd name="connsiteX6" fmla="*/ 748807 w 1696004"/>
                    <a:gd name="connsiteY6" fmla="*/ 999625 h 4281331"/>
                    <a:gd name="connsiteX7" fmla="*/ 788929 w 1696004"/>
                    <a:gd name="connsiteY7" fmla="*/ 390132 h 4281331"/>
                    <a:gd name="connsiteX0" fmla="*/ 788929 w 1684165"/>
                    <a:gd name="connsiteY0" fmla="*/ 390132 h 4281331"/>
                    <a:gd name="connsiteX1" fmla="*/ 956350 w 1684165"/>
                    <a:gd name="connsiteY1" fmla="*/ 2499 h 4281331"/>
                    <a:gd name="connsiteX2" fmla="*/ 1666382 w 1684165"/>
                    <a:gd name="connsiteY2" fmla="*/ 229360 h 4281331"/>
                    <a:gd name="connsiteX3" fmla="*/ 1140694 w 1684165"/>
                    <a:gd name="connsiteY3" fmla="*/ 2125041 h 4281331"/>
                    <a:gd name="connsiteX4" fmla="*/ 567936 w 1684165"/>
                    <a:gd name="connsiteY4" fmla="*/ 2838473 h 4281331"/>
                    <a:gd name="connsiteX5" fmla="*/ 1756 w 1684165"/>
                    <a:gd name="connsiteY5" fmla="*/ 4234400 h 4281331"/>
                    <a:gd name="connsiteX6" fmla="*/ 748807 w 1684165"/>
                    <a:gd name="connsiteY6" fmla="*/ 999625 h 4281331"/>
                    <a:gd name="connsiteX7" fmla="*/ 788929 w 1684165"/>
                    <a:gd name="connsiteY7" fmla="*/ 390132 h 4281331"/>
                    <a:gd name="connsiteX0" fmla="*/ 788929 w 1684165"/>
                    <a:gd name="connsiteY0" fmla="*/ 390132 h 4281331"/>
                    <a:gd name="connsiteX1" fmla="*/ 956350 w 1684165"/>
                    <a:gd name="connsiteY1" fmla="*/ 2499 h 4281331"/>
                    <a:gd name="connsiteX2" fmla="*/ 1666382 w 1684165"/>
                    <a:gd name="connsiteY2" fmla="*/ 229360 h 4281331"/>
                    <a:gd name="connsiteX3" fmla="*/ 1140694 w 1684165"/>
                    <a:gd name="connsiteY3" fmla="*/ 2125041 h 4281331"/>
                    <a:gd name="connsiteX4" fmla="*/ 567936 w 1684165"/>
                    <a:gd name="connsiteY4" fmla="*/ 2838473 h 4281331"/>
                    <a:gd name="connsiteX5" fmla="*/ 1756 w 1684165"/>
                    <a:gd name="connsiteY5" fmla="*/ 4234400 h 4281331"/>
                    <a:gd name="connsiteX6" fmla="*/ 748807 w 1684165"/>
                    <a:gd name="connsiteY6" fmla="*/ 999625 h 4281331"/>
                    <a:gd name="connsiteX7" fmla="*/ 788929 w 1684165"/>
                    <a:gd name="connsiteY7" fmla="*/ 390132 h 4281331"/>
                    <a:gd name="connsiteX0" fmla="*/ 788929 w 1694228"/>
                    <a:gd name="connsiteY0" fmla="*/ 390132 h 4281331"/>
                    <a:gd name="connsiteX1" fmla="*/ 956350 w 1694228"/>
                    <a:gd name="connsiteY1" fmla="*/ 2499 h 4281331"/>
                    <a:gd name="connsiteX2" fmla="*/ 1666382 w 1694228"/>
                    <a:gd name="connsiteY2" fmla="*/ 229360 h 4281331"/>
                    <a:gd name="connsiteX3" fmla="*/ 1140694 w 1694228"/>
                    <a:gd name="connsiteY3" fmla="*/ 2125041 h 4281331"/>
                    <a:gd name="connsiteX4" fmla="*/ 567936 w 1694228"/>
                    <a:gd name="connsiteY4" fmla="*/ 2838473 h 4281331"/>
                    <a:gd name="connsiteX5" fmla="*/ 1756 w 1694228"/>
                    <a:gd name="connsiteY5" fmla="*/ 4234400 h 4281331"/>
                    <a:gd name="connsiteX6" fmla="*/ 748807 w 1694228"/>
                    <a:gd name="connsiteY6" fmla="*/ 999625 h 4281331"/>
                    <a:gd name="connsiteX7" fmla="*/ 788929 w 1694228"/>
                    <a:gd name="connsiteY7" fmla="*/ 390132 h 4281331"/>
                    <a:gd name="connsiteX0" fmla="*/ 788929 w 1685328"/>
                    <a:gd name="connsiteY0" fmla="*/ 398889 h 4290088"/>
                    <a:gd name="connsiteX1" fmla="*/ 956350 w 1685328"/>
                    <a:gd name="connsiteY1" fmla="*/ 11256 h 4290088"/>
                    <a:gd name="connsiteX2" fmla="*/ 1666382 w 1685328"/>
                    <a:gd name="connsiteY2" fmla="*/ 238117 h 4290088"/>
                    <a:gd name="connsiteX3" fmla="*/ 1452192 w 1685328"/>
                    <a:gd name="connsiteY3" fmla="*/ 1520847 h 4290088"/>
                    <a:gd name="connsiteX4" fmla="*/ 1140694 w 1685328"/>
                    <a:gd name="connsiteY4" fmla="*/ 2133798 h 4290088"/>
                    <a:gd name="connsiteX5" fmla="*/ 567936 w 1685328"/>
                    <a:gd name="connsiteY5" fmla="*/ 2847230 h 4290088"/>
                    <a:gd name="connsiteX6" fmla="*/ 1756 w 1685328"/>
                    <a:gd name="connsiteY6" fmla="*/ 4243157 h 4290088"/>
                    <a:gd name="connsiteX7" fmla="*/ 748807 w 1685328"/>
                    <a:gd name="connsiteY7" fmla="*/ 1008382 h 4290088"/>
                    <a:gd name="connsiteX8" fmla="*/ 788929 w 1685328"/>
                    <a:gd name="connsiteY8" fmla="*/ 398889 h 4290088"/>
                    <a:gd name="connsiteX0" fmla="*/ 788929 w 1683466"/>
                    <a:gd name="connsiteY0" fmla="*/ 398889 h 4290088"/>
                    <a:gd name="connsiteX1" fmla="*/ 956350 w 1683466"/>
                    <a:gd name="connsiteY1" fmla="*/ 11256 h 4290088"/>
                    <a:gd name="connsiteX2" fmla="*/ 1666382 w 1683466"/>
                    <a:gd name="connsiteY2" fmla="*/ 238117 h 4290088"/>
                    <a:gd name="connsiteX3" fmla="*/ 1422047 w 1683466"/>
                    <a:gd name="connsiteY3" fmla="*/ 1520847 h 4290088"/>
                    <a:gd name="connsiteX4" fmla="*/ 1140694 w 1683466"/>
                    <a:gd name="connsiteY4" fmla="*/ 2133798 h 4290088"/>
                    <a:gd name="connsiteX5" fmla="*/ 567936 w 1683466"/>
                    <a:gd name="connsiteY5" fmla="*/ 2847230 h 4290088"/>
                    <a:gd name="connsiteX6" fmla="*/ 1756 w 1683466"/>
                    <a:gd name="connsiteY6" fmla="*/ 4243157 h 4290088"/>
                    <a:gd name="connsiteX7" fmla="*/ 748807 w 1683466"/>
                    <a:gd name="connsiteY7" fmla="*/ 1008382 h 4290088"/>
                    <a:gd name="connsiteX8" fmla="*/ 788929 w 1683466"/>
                    <a:gd name="connsiteY8" fmla="*/ 398889 h 4290088"/>
                    <a:gd name="connsiteX0" fmla="*/ 788929 w 1683466"/>
                    <a:gd name="connsiteY0" fmla="*/ 398889 h 4290088"/>
                    <a:gd name="connsiteX1" fmla="*/ 956350 w 1683466"/>
                    <a:gd name="connsiteY1" fmla="*/ 11256 h 4290088"/>
                    <a:gd name="connsiteX2" fmla="*/ 1666382 w 1683466"/>
                    <a:gd name="connsiteY2" fmla="*/ 238117 h 4290088"/>
                    <a:gd name="connsiteX3" fmla="*/ 1422047 w 1683466"/>
                    <a:gd name="connsiteY3" fmla="*/ 1520847 h 4290088"/>
                    <a:gd name="connsiteX4" fmla="*/ 1140694 w 1683466"/>
                    <a:gd name="connsiteY4" fmla="*/ 2133798 h 4290088"/>
                    <a:gd name="connsiteX5" fmla="*/ 567936 w 1683466"/>
                    <a:gd name="connsiteY5" fmla="*/ 2847230 h 4290088"/>
                    <a:gd name="connsiteX6" fmla="*/ 1756 w 1683466"/>
                    <a:gd name="connsiteY6" fmla="*/ 4243157 h 4290088"/>
                    <a:gd name="connsiteX7" fmla="*/ 748807 w 1683466"/>
                    <a:gd name="connsiteY7" fmla="*/ 1008382 h 4290088"/>
                    <a:gd name="connsiteX8" fmla="*/ 788929 w 1683466"/>
                    <a:gd name="connsiteY8" fmla="*/ 398889 h 4290088"/>
                    <a:gd name="connsiteX0" fmla="*/ 788929 w 1698775"/>
                    <a:gd name="connsiteY0" fmla="*/ 392886 h 4284085"/>
                    <a:gd name="connsiteX1" fmla="*/ 956350 w 1698775"/>
                    <a:gd name="connsiteY1" fmla="*/ 5253 h 4284085"/>
                    <a:gd name="connsiteX2" fmla="*/ 1666382 w 1698775"/>
                    <a:gd name="connsiteY2" fmla="*/ 232114 h 4284085"/>
                    <a:gd name="connsiteX3" fmla="*/ 1562724 w 1698775"/>
                    <a:gd name="connsiteY3" fmla="*/ 1072717 h 4284085"/>
                    <a:gd name="connsiteX4" fmla="*/ 1422047 w 1698775"/>
                    <a:gd name="connsiteY4" fmla="*/ 1514844 h 4284085"/>
                    <a:gd name="connsiteX5" fmla="*/ 1140694 w 1698775"/>
                    <a:gd name="connsiteY5" fmla="*/ 2127795 h 4284085"/>
                    <a:gd name="connsiteX6" fmla="*/ 567936 w 1698775"/>
                    <a:gd name="connsiteY6" fmla="*/ 2841227 h 4284085"/>
                    <a:gd name="connsiteX7" fmla="*/ 1756 w 1698775"/>
                    <a:gd name="connsiteY7" fmla="*/ 4237154 h 4284085"/>
                    <a:gd name="connsiteX8" fmla="*/ 748807 w 1698775"/>
                    <a:gd name="connsiteY8" fmla="*/ 1002379 h 4284085"/>
                    <a:gd name="connsiteX9" fmla="*/ 788929 w 1698775"/>
                    <a:gd name="connsiteY9" fmla="*/ 392886 h 4284085"/>
                    <a:gd name="connsiteX0" fmla="*/ 788929 w 1692300"/>
                    <a:gd name="connsiteY0" fmla="*/ 392886 h 4284085"/>
                    <a:gd name="connsiteX1" fmla="*/ 956350 w 1692300"/>
                    <a:gd name="connsiteY1" fmla="*/ 5253 h 4284085"/>
                    <a:gd name="connsiteX2" fmla="*/ 1666382 w 1692300"/>
                    <a:gd name="connsiteY2" fmla="*/ 232114 h 4284085"/>
                    <a:gd name="connsiteX3" fmla="*/ 1502434 w 1692300"/>
                    <a:gd name="connsiteY3" fmla="*/ 1082766 h 4284085"/>
                    <a:gd name="connsiteX4" fmla="*/ 1422047 w 1692300"/>
                    <a:gd name="connsiteY4" fmla="*/ 1514844 h 4284085"/>
                    <a:gd name="connsiteX5" fmla="*/ 1140694 w 1692300"/>
                    <a:gd name="connsiteY5" fmla="*/ 2127795 h 4284085"/>
                    <a:gd name="connsiteX6" fmla="*/ 567936 w 1692300"/>
                    <a:gd name="connsiteY6" fmla="*/ 2841227 h 4284085"/>
                    <a:gd name="connsiteX7" fmla="*/ 1756 w 1692300"/>
                    <a:gd name="connsiteY7" fmla="*/ 4237154 h 4284085"/>
                    <a:gd name="connsiteX8" fmla="*/ 748807 w 1692300"/>
                    <a:gd name="connsiteY8" fmla="*/ 1002379 h 4284085"/>
                    <a:gd name="connsiteX9" fmla="*/ 788929 w 1692300"/>
                    <a:gd name="connsiteY9" fmla="*/ 392886 h 4284085"/>
                    <a:gd name="connsiteX0" fmla="*/ 788929 w 1692300"/>
                    <a:gd name="connsiteY0" fmla="*/ 391267 h 4282466"/>
                    <a:gd name="connsiteX1" fmla="*/ 956350 w 1692300"/>
                    <a:gd name="connsiteY1" fmla="*/ 3634 h 4282466"/>
                    <a:gd name="connsiteX2" fmla="*/ 1666382 w 1692300"/>
                    <a:gd name="connsiteY2" fmla="*/ 230495 h 4282466"/>
                    <a:gd name="connsiteX3" fmla="*/ 1502434 w 1692300"/>
                    <a:gd name="connsiteY3" fmla="*/ 1081147 h 4282466"/>
                    <a:gd name="connsiteX4" fmla="*/ 1422047 w 1692300"/>
                    <a:gd name="connsiteY4" fmla="*/ 1513225 h 4282466"/>
                    <a:gd name="connsiteX5" fmla="*/ 1140694 w 1692300"/>
                    <a:gd name="connsiteY5" fmla="*/ 2126176 h 4282466"/>
                    <a:gd name="connsiteX6" fmla="*/ 567936 w 1692300"/>
                    <a:gd name="connsiteY6" fmla="*/ 2839608 h 4282466"/>
                    <a:gd name="connsiteX7" fmla="*/ 1756 w 1692300"/>
                    <a:gd name="connsiteY7" fmla="*/ 4235535 h 4282466"/>
                    <a:gd name="connsiteX8" fmla="*/ 748807 w 1692300"/>
                    <a:gd name="connsiteY8" fmla="*/ 1000760 h 4282466"/>
                    <a:gd name="connsiteX9" fmla="*/ 788929 w 1692300"/>
                    <a:gd name="connsiteY9" fmla="*/ 391267 h 4282466"/>
                    <a:gd name="connsiteX0" fmla="*/ 788929 w 1692300"/>
                    <a:gd name="connsiteY0" fmla="*/ 391267 h 4282466"/>
                    <a:gd name="connsiteX1" fmla="*/ 956350 w 1692300"/>
                    <a:gd name="connsiteY1" fmla="*/ 3634 h 4282466"/>
                    <a:gd name="connsiteX2" fmla="*/ 1666382 w 1692300"/>
                    <a:gd name="connsiteY2" fmla="*/ 230495 h 4282466"/>
                    <a:gd name="connsiteX3" fmla="*/ 1502434 w 1692300"/>
                    <a:gd name="connsiteY3" fmla="*/ 1081147 h 4282466"/>
                    <a:gd name="connsiteX4" fmla="*/ 1422047 w 1692300"/>
                    <a:gd name="connsiteY4" fmla="*/ 1513225 h 4282466"/>
                    <a:gd name="connsiteX5" fmla="*/ 1140694 w 1692300"/>
                    <a:gd name="connsiteY5" fmla="*/ 2126176 h 4282466"/>
                    <a:gd name="connsiteX6" fmla="*/ 567936 w 1692300"/>
                    <a:gd name="connsiteY6" fmla="*/ 2839608 h 4282466"/>
                    <a:gd name="connsiteX7" fmla="*/ 1756 w 1692300"/>
                    <a:gd name="connsiteY7" fmla="*/ 4235535 h 4282466"/>
                    <a:gd name="connsiteX8" fmla="*/ 748807 w 1692300"/>
                    <a:gd name="connsiteY8" fmla="*/ 1000760 h 4282466"/>
                    <a:gd name="connsiteX9" fmla="*/ 889484 w 1692300"/>
                    <a:gd name="connsiteY9" fmla="*/ 558631 h 4282466"/>
                    <a:gd name="connsiteX10" fmla="*/ 788929 w 1692300"/>
                    <a:gd name="connsiteY10" fmla="*/ 391267 h 4282466"/>
                    <a:gd name="connsiteX0" fmla="*/ 788929 w 1692300"/>
                    <a:gd name="connsiteY0" fmla="*/ 391267 h 4282466"/>
                    <a:gd name="connsiteX1" fmla="*/ 956350 w 1692300"/>
                    <a:gd name="connsiteY1" fmla="*/ 3634 h 4282466"/>
                    <a:gd name="connsiteX2" fmla="*/ 1666382 w 1692300"/>
                    <a:gd name="connsiteY2" fmla="*/ 230495 h 4282466"/>
                    <a:gd name="connsiteX3" fmla="*/ 1502434 w 1692300"/>
                    <a:gd name="connsiteY3" fmla="*/ 1081147 h 4282466"/>
                    <a:gd name="connsiteX4" fmla="*/ 1422047 w 1692300"/>
                    <a:gd name="connsiteY4" fmla="*/ 1513225 h 4282466"/>
                    <a:gd name="connsiteX5" fmla="*/ 1140694 w 1692300"/>
                    <a:gd name="connsiteY5" fmla="*/ 2126176 h 4282466"/>
                    <a:gd name="connsiteX6" fmla="*/ 567936 w 1692300"/>
                    <a:gd name="connsiteY6" fmla="*/ 2839608 h 4282466"/>
                    <a:gd name="connsiteX7" fmla="*/ 1756 w 1692300"/>
                    <a:gd name="connsiteY7" fmla="*/ 4235535 h 4282466"/>
                    <a:gd name="connsiteX8" fmla="*/ 748807 w 1692300"/>
                    <a:gd name="connsiteY8" fmla="*/ 1000760 h 4282466"/>
                    <a:gd name="connsiteX9" fmla="*/ 889484 w 1692300"/>
                    <a:gd name="connsiteY9" fmla="*/ 558631 h 4282466"/>
                    <a:gd name="connsiteX10" fmla="*/ 788929 w 1692300"/>
                    <a:gd name="connsiteY10" fmla="*/ 391267 h 4282466"/>
                    <a:gd name="connsiteX0" fmla="*/ 788929 w 1692300"/>
                    <a:gd name="connsiteY0" fmla="*/ 391267 h 4282466"/>
                    <a:gd name="connsiteX1" fmla="*/ 956350 w 1692300"/>
                    <a:gd name="connsiteY1" fmla="*/ 3634 h 4282466"/>
                    <a:gd name="connsiteX2" fmla="*/ 1666382 w 1692300"/>
                    <a:gd name="connsiteY2" fmla="*/ 230495 h 4282466"/>
                    <a:gd name="connsiteX3" fmla="*/ 1502434 w 1692300"/>
                    <a:gd name="connsiteY3" fmla="*/ 1081147 h 4282466"/>
                    <a:gd name="connsiteX4" fmla="*/ 1422047 w 1692300"/>
                    <a:gd name="connsiteY4" fmla="*/ 1513225 h 4282466"/>
                    <a:gd name="connsiteX5" fmla="*/ 1140694 w 1692300"/>
                    <a:gd name="connsiteY5" fmla="*/ 2126176 h 4282466"/>
                    <a:gd name="connsiteX6" fmla="*/ 567936 w 1692300"/>
                    <a:gd name="connsiteY6" fmla="*/ 2839608 h 4282466"/>
                    <a:gd name="connsiteX7" fmla="*/ 1756 w 1692300"/>
                    <a:gd name="connsiteY7" fmla="*/ 4235535 h 4282466"/>
                    <a:gd name="connsiteX8" fmla="*/ 748807 w 1692300"/>
                    <a:gd name="connsiteY8" fmla="*/ 1000760 h 4282466"/>
                    <a:gd name="connsiteX9" fmla="*/ 889484 w 1692300"/>
                    <a:gd name="connsiteY9" fmla="*/ 558631 h 4282466"/>
                    <a:gd name="connsiteX10" fmla="*/ 788929 w 1692300"/>
                    <a:gd name="connsiteY10" fmla="*/ 391267 h 4282466"/>
                    <a:gd name="connsiteX0" fmla="*/ 788929 w 1692300"/>
                    <a:gd name="connsiteY0" fmla="*/ 391267 h 4282466"/>
                    <a:gd name="connsiteX1" fmla="*/ 956350 w 1692300"/>
                    <a:gd name="connsiteY1" fmla="*/ 3634 h 4282466"/>
                    <a:gd name="connsiteX2" fmla="*/ 1666382 w 1692300"/>
                    <a:gd name="connsiteY2" fmla="*/ 230495 h 4282466"/>
                    <a:gd name="connsiteX3" fmla="*/ 1502434 w 1692300"/>
                    <a:gd name="connsiteY3" fmla="*/ 1081147 h 4282466"/>
                    <a:gd name="connsiteX4" fmla="*/ 1422047 w 1692300"/>
                    <a:gd name="connsiteY4" fmla="*/ 1513225 h 4282466"/>
                    <a:gd name="connsiteX5" fmla="*/ 1140694 w 1692300"/>
                    <a:gd name="connsiteY5" fmla="*/ 2126176 h 4282466"/>
                    <a:gd name="connsiteX6" fmla="*/ 567936 w 1692300"/>
                    <a:gd name="connsiteY6" fmla="*/ 2839608 h 4282466"/>
                    <a:gd name="connsiteX7" fmla="*/ 1756 w 1692300"/>
                    <a:gd name="connsiteY7" fmla="*/ 4235535 h 4282466"/>
                    <a:gd name="connsiteX8" fmla="*/ 748807 w 1692300"/>
                    <a:gd name="connsiteY8" fmla="*/ 1000760 h 4282466"/>
                    <a:gd name="connsiteX9" fmla="*/ 889484 w 1692300"/>
                    <a:gd name="connsiteY9" fmla="*/ 558631 h 4282466"/>
                    <a:gd name="connsiteX10" fmla="*/ 788929 w 1692300"/>
                    <a:gd name="connsiteY10" fmla="*/ 391267 h 4282466"/>
                    <a:gd name="connsiteX0" fmla="*/ 793303 w 1696674"/>
                    <a:gd name="connsiteY0" fmla="*/ 391267 h 4240417"/>
                    <a:gd name="connsiteX1" fmla="*/ 960724 w 1696674"/>
                    <a:gd name="connsiteY1" fmla="*/ 3634 h 4240417"/>
                    <a:gd name="connsiteX2" fmla="*/ 1670756 w 1696674"/>
                    <a:gd name="connsiteY2" fmla="*/ 230495 h 4240417"/>
                    <a:gd name="connsiteX3" fmla="*/ 1506808 w 1696674"/>
                    <a:gd name="connsiteY3" fmla="*/ 1081147 h 4240417"/>
                    <a:gd name="connsiteX4" fmla="*/ 1426421 w 1696674"/>
                    <a:gd name="connsiteY4" fmla="*/ 1513225 h 4240417"/>
                    <a:gd name="connsiteX5" fmla="*/ 1145068 w 1696674"/>
                    <a:gd name="connsiteY5" fmla="*/ 2126176 h 4240417"/>
                    <a:gd name="connsiteX6" fmla="*/ 572310 w 1696674"/>
                    <a:gd name="connsiteY6" fmla="*/ 2839608 h 4240417"/>
                    <a:gd name="connsiteX7" fmla="*/ 6130 w 1696674"/>
                    <a:gd name="connsiteY7" fmla="*/ 4235535 h 4240417"/>
                    <a:gd name="connsiteX8" fmla="*/ 240715 w 1696674"/>
                    <a:gd name="connsiteY8" fmla="*/ 2327143 h 4240417"/>
                    <a:gd name="connsiteX9" fmla="*/ 893858 w 1696674"/>
                    <a:gd name="connsiteY9" fmla="*/ 558631 h 4240417"/>
                    <a:gd name="connsiteX10" fmla="*/ 793303 w 1696674"/>
                    <a:gd name="connsiteY10" fmla="*/ 391267 h 4240417"/>
                    <a:gd name="connsiteX0" fmla="*/ 797526 w 1700897"/>
                    <a:gd name="connsiteY0" fmla="*/ 391267 h 4240417"/>
                    <a:gd name="connsiteX1" fmla="*/ 964947 w 1700897"/>
                    <a:gd name="connsiteY1" fmla="*/ 3634 h 4240417"/>
                    <a:gd name="connsiteX2" fmla="*/ 1674979 w 1700897"/>
                    <a:gd name="connsiteY2" fmla="*/ 230495 h 4240417"/>
                    <a:gd name="connsiteX3" fmla="*/ 1511031 w 1700897"/>
                    <a:gd name="connsiteY3" fmla="*/ 1081147 h 4240417"/>
                    <a:gd name="connsiteX4" fmla="*/ 1430644 w 1700897"/>
                    <a:gd name="connsiteY4" fmla="*/ 1513225 h 4240417"/>
                    <a:gd name="connsiteX5" fmla="*/ 1149291 w 1700897"/>
                    <a:gd name="connsiteY5" fmla="*/ 2126176 h 4240417"/>
                    <a:gd name="connsiteX6" fmla="*/ 576533 w 1700897"/>
                    <a:gd name="connsiteY6" fmla="*/ 2839608 h 4240417"/>
                    <a:gd name="connsiteX7" fmla="*/ 10353 w 1700897"/>
                    <a:gd name="connsiteY7" fmla="*/ 4235535 h 4240417"/>
                    <a:gd name="connsiteX8" fmla="*/ 244938 w 1700897"/>
                    <a:gd name="connsiteY8" fmla="*/ 2327143 h 4240417"/>
                    <a:gd name="connsiteX9" fmla="*/ 677018 w 1700897"/>
                    <a:gd name="connsiteY9" fmla="*/ 1020856 h 4240417"/>
                    <a:gd name="connsiteX10" fmla="*/ 898081 w 1700897"/>
                    <a:gd name="connsiteY10" fmla="*/ 558631 h 4240417"/>
                    <a:gd name="connsiteX11" fmla="*/ 797526 w 1700897"/>
                    <a:gd name="connsiteY11" fmla="*/ 391267 h 4240417"/>
                    <a:gd name="connsiteX0" fmla="*/ 797526 w 1700897"/>
                    <a:gd name="connsiteY0" fmla="*/ 391267 h 4240417"/>
                    <a:gd name="connsiteX1" fmla="*/ 964947 w 1700897"/>
                    <a:gd name="connsiteY1" fmla="*/ 3634 h 4240417"/>
                    <a:gd name="connsiteX2" fmla="*/ 1674979 w 1700897"/>
                    <a:gd name="connsiteY2" fmla="*/ 230495 h 4240417"/>
                    <a:gd name="connsiteX3" fmla="*/ 1511031 w 1700897"/>
                    <a:gd name="connsiteY3" fmla="*/ 1081147 h 4240417"/>
                    <a:gd name="connsiteX4" fmla="*/ 1430644 w 1700897"/>
                    <a:gd name="connsiteY4" fmla="*/ 1513225 h 4240417"/>
                    <a:gd name="connsiteX5" fmla="*/ 1149291 w 1700897"/>
                    <a:gd name="connsiteY5" fmla="*/ 2126176 h 4240417"/>
                    <a:gd name="connsiteX6" fmla="*/ 576533 w 1700897"/>
                    <a:gd name="connsiteY6" fmla="*/ 2839608 h 4240417"/>
                    <a:gd name="connsiteX7" fmla="*/ 10353 w 1700897"/>
                    <a:gd name="connsiteY7" fmla="*/ 4235535 h 4240417"/>
                    <a:gd name="connsiteX8" fmla="*/ 244938 w 1700897"/>
                    <a:gd name="connsiteY8" fmla="*/ 2327143 h 4240417"/>
                    <a:gd name="connsiteX9" fmla="*/ 817695 w 1700897"/>
                    <a:gd name="connsiteY9" fmla="*/ 649067 h 4240417"/>
                    <a:gd name="connsiteX10" fmla="*/ 898081 w 1700897"/>
                    <a:gd name="connsiteY10" fmla="*/ 558631 h 4240417"/>
                    <a:gd name="connsiteX11" fmla="*/ 797526 w 1700897"/>
                    <a:gd name="connsiteY11" fmla="*/ 391267 h 4240417"/>
                    <a:gd name="connsiteX0" fmla="*/ 787238 w 1690609"/>
                    <a:gd name="connsiteY0" fmla="*/ 391267 h 4285498"/>
                    <a:gd name="connsiteX1" fmla="*/ 954659 w 1690609"/>
                    <a:gd name="connsiteY1" fmla="*/ 3634 h 4285498"/>
                    <a:gd name="connsiteX2" fmla="*/ 1664691 w 1690609"/>
                    <a:gd name="connsiteY2" fmla="*/ 230495 h 4285498"/>
                    <a:gd name="connsiteX3" fmla="*/ 1500743 w 1690609"/>
                    <a:gd name="connsiteY3" fmla="*/ 1081147 h 4285498"/>
                    <a:gd name="connsiteX4" fmla="*/ 1420356 w 1690609"/>
                    <a:gd name="connsiteY4" fmla="*/ 1513225 h 4285498"/>
                    <a:gd name="connsiteX5" fmla="*/ 1139003 w 1690609"/>
                    <a:gd name="connsiteY5" fmla="*/ 2126176 h 4285498"/>
                    <a:gd name="connsiteX6" fmla="*/ 566245 w 1690609"/>
                    <a:gd name="connsiteY6" fmla="*/ 2839608 h 4285498"/>
                    <a:gd name="connsiteX7" fmla="*/ 254748 w 1690609"/>
                    <a:gd name="connsiteY7" fmla="*/ 3653524 h 4285498"/>
                    <a:gd name="connsiteX8" fmla="*/ 65 w 1690609"/>
                    <a:gd name="connsiteY8" fmla="*/ 4235535 h 4285498"/>
                    <a:gd name="connsiteX9" fmla="*/ 234650 w 1690609"/>
                    <a:gd name="connsiteY9" fmla="*/ 2327143 h 4285498"/>
                    <a:gd name="connsiteX10" fmla="*/ 807407 w 1690609"/>
                    <a:gd name="connsiteY10" fmla="*/ 649067 h 4285498"/>
                    <a:gd name="connsiteX11" fmla="*/ 887793 w 1690609"/>
                    <a:gd name="connsiteY11" fmla="*/ 558631 h 4285498"/>
                    <a:gd name="connsiteX12" fmla="*/ 787238 w 1690609"/>
                    <a:gd name="connsiteY12" fmla="*/ 391267 h 4285498"/>
                    <a:gd name="connsiteX0" fmla="*/ 788304 w 1691675"/>
                    <a:gd name="connsiteY0" fmla="*/ 391267 h 4329771"/>
                    <a:gd name="connsiteX1" fmla="*/ 955725 w 1691675"/>
                    <a:gd name="connsiteY1" fmla="*/ 3634 h 4329771"/>
                    <a:gd name="connsiteX2" fmla="*/ 1665757 w 1691675"/>
                    <a:gd name="connsiteY2" fmla="*/ 230495 h 4329771"/>
                    <a:gd name="connsiteX3" fmla="*/ 1501809 w 1691675"/>
                    <a:gd name="connsiteY3" fmla="*/ 1081147 h 4329771"/>
                    <a:gd name="connsiteX4" fmla="*/ 1421422 w 1691675"/>
                    <a:gd name="connsiteY4" fmla="*/ 1513225 h 4329771"/>
                    <a:gd name="connsiteX5" fmla="*/ 1140069 w 1691675"/>
                    <a:gd name="connsiteY5" fmla="*/ 2126176 h 4329771"/>
                    <a:gd name="connsiteX6" fmla="*/ 567311 w 1691675"/>
                    <a:gd name="connsiteY6" fmla="*/ 2839608 h 4329771"/>
                    <a:gd name="connsiteX7" fmla="*/ 326152 w 1691675"/>
                    <a:gd name="connsiteY7" fmla="*/ 3914781 h 4329771"/>
                    <a:gd name="connsiteX8" fmla="*/ 1131 w 1691675"/>
                    <a:gd name="connsiteY8" fmla="*/ 4235535 h 4329771"/>
                    <a:gd name="connsiteX9" fmla="*/ 235716 w 1691675"/>
                    <a:gd name="connsiteY9" fmla="*/ 2327143 h 4329771"/>
                    <a:gd name="connsiteX10" fmla="*/ 808473 w 1691675"/>
                    <a:gd name="connsiteY10" fmla="*/ 649067 h 4329771"/>
                    <a:gd name="connsiteX11" fmla="*/ 888859 w 1691675"/>
                    <a:gd name="connsiteY11" fmla="*/ 558631 h 4329771"/>
                    <a:gd name="connsiteX12" fmla="*/ 788304 w 1691675"/>
                    <a:gd name="connsiteY12" fmla="*/ 391267 h 4329771"/>
                    <a:gd name="connsiteX0" fmla="*/ 803804 w 1707175"/>
                    <a:gd name="connsiteY0" fmla="*/ 391267 h 4264438"/>
                    <a:gd name="connsiteX1" fmla="*/ 971225 w 1707175"/>
                    <a:gd name="connsiteY1" fmla="*/ 3634 h 4264438"/>
                    <a:gd name="connsiteX2" fmla="*/ 1681257 w 1707175"/>
                    <a:gd name="connsiteY2" fmla="*/ 230495 h 4264438"/>
                    <a:gd name="connsiteX3" fmla="*/ 1517309 w 1707175"/>
                    <a:gd name="connsiteY3" fmla="*/ 1081147 h 4264438"/>
                    <a:gd name="connsiteX4" fmla="*/ 1436922 w 1707175"/>
                    <a:gd name="connsiteY4" fmla="*/ 1513225 h 4264438"/>
                    <a:gd name="connsiteX5" fmla="*/ 1155569 w 1707175"/>
                    <a:gd name="connsiteY5" fmla="*/ 2126176 h 4264438"/>
                    <a:gd name="connsiteX6" fmla="*/ 582811 w 1707175"/>
                    <a:gd name="connsiteY6" fmla="*/ 2839608 h 4264438"/>
                    <a:gd name="connsiteX7" fmla="*/ 341652 w 1707175"/>
                    <a:gd name="connsiteY7" fmla="*/ 3914781 h 4264438"/>
                    <a:gd name="connsiteX8" fmla="*/ 16631 w 1707175"/>
                    <a:gd name="connsiteY8" fmla="*/ 4235535 h 4264438"/>
                    <a:gd name="connsiteX9" fmla="*/ 251216 w 1707175"/>
                    <a:gd name="connsiteY9" fmla="*/ 2327143 h 4264438"/>
                    <a:gd name="connsiteX10" fmla="*/ 823973 w 1707175"/>
                    <a:gd name="connsiteY10" fmla="*/ 649067 h 4264438"/>
                    <a:gd name="connsiteX11" fmla="*/ 904359 w 1707175"/>
                    <a:gd name="connsiteY11" fmla="*/ 558631 h 4264438"/>
                    <a:gd name="connsiteX12" fmla="*/ 803804 w 1707175"/>
                    <a:gd name="connsiteY12" fmla="*/ 391267 h 4264438"/>
                    <a:gd name="connsiteX0" fmla="*/ 788305 w 1691676"/>
                    <a:gd name="connsiteY0" fmla="*/ 391267 h 4329771"/>
                    <a:gd name="connsiteX1" fmla="*/ 955726 w 1691676"/>
                    <a:gd name="connsiteY1" fmla="*/ 3634 h 4329771"/>
                    <a:gd name="connsiteX2" fmla="*/ 1665758 w 1691676"/>
                    <a:gd name="connsiteY2" fmla="*/ 230495 h 4329771"/>
                    <a:gd name="connsiteX3" fmla="*/ 1501810 w 1691676"/>
                    <a:gd name="connsiteY3" fmla="*/ 1081147 h 4329771"/>
                    <a:gd name="connsiteX4" fmla="*/ 1421423 w 1691676"/>
                    <a:gd name="connsiteY4" fmla="*/ 1513225 h 4329771"/>
                    <a:gd name="connsiteX5" fmla="*/ 1140070 w 1691676"/>
                    <a:gd name="connsiteY5" fmla="*/ 2126176 h 4329771"/>
                    <a:gd name="connsiteX6" fmla="*/ 567312 w 1691676"/>
                    <a:gd name="connsiteY6" fmla="*/ 2839608 h 4329771"/>
                    <a:gd name="connsiteX7" fmla="*/ 326153 w 1691676"/>
                    <a:gd name="connsiteY7" fmla="*/ 3914781 h 4329771"/>
                    <a:gd name="connsiteX8" fmla="*/ 1132 w 1691676"/>
                    <a:gd name="connsiteY8" fmla="*/ 4235535 h 4329771"/>
                    <a:gd name="connsiteX9" fmla="*/ 235717 w 1691676"/>
                    <a:gd name="connsiteY9" fmla="*/ 2327143 h 4329771"/>
                    <a:gd name="connsiteX10" fmla="*/ 808474 w 1691676"/>
                    <a:gd name="connsiteY10" fmla="*/ 649067 h 4329771"/>
                    <a:gd name="connsiteX11" fmla="*/ 888860 w 1691676"/>
                    <a:gd name="connsiteY11" fmla="*/ 558631 h 4329771"/>
                    <a:gd name="connsiteX12" fmla="*/ 788305 w 1691676"/>
                    <a:gd name="connsiteY12" fmla="*/ 391267 h 4329771"/>
                    <a:gd name="connsiteX0" fmla="*/ 789503 w 1692874"/>
                    <a:gd name="connsiteY0" fmla="*/ 391267 h 4314967"/>
                    <a:gd name="connsiteX1" fmla="*/ 956924 w 1692874"/>
                    <a:gd name="connsiteY1" fmla="*/ 3634 h 4314967"/>
                    <a:gd name="connsiteX2" fmla="*/ 1666956 w 1692874"/>
                    <a:gd name="connsiteY2" fmla="*/ 230495 h 4314967"/>
                    <a:gd name="connsiteX3" fmla="*/ 1503008 w 1692874"/>
                    <a:gd name="connsiteY3" fmla="*/ 1081147 h 4314967"/>
                    <a:gd name="connsiteX4" fmla="*/ 1422621 w 1692874"/>
                    <a:gd name="connsiteY4" fmla="*/ 1513225 h 4314967"/>
                    <a:gd name="connsiteX5" fmla="*/ 1141268 w 1692874"/>
                    <a:gd name="connsiteY5" fmla="*/ 2126176 h 4314967"/>
                    <a:gd name="connsiteX6" fmla="*/ 568510 w 1692874"/>
                    <a:gd name="connsiteY6" fmla="*/ 2839608 h 4314967"/>
                    <a:gd name="connsiteX7" fmla="*/ 327351 w 1692874"/>
                    <a:gd name="connsiteY7" fmla="*/ 3914781 h 4314967"/>
                    <a:gd name="connsiteX8" fmla="*/ 2330 w 1692874"/>
                    <a:gd name="connsiteY8" fmla="*/ 4235535 h 4314967"/>
                    <a:gd name="connsiteX9" fmla="*/ 206770 w 1692874"/>
                    <a:gd name="connsiteY9" fmla="*/ 2538159 h 4314967"/>
                    <a:gd name="connsiteX10" fmla="*/ 809672 w 1692874"/>
                    <a:gd name="connsiteY10" fmla="*/ 649067 h 4314967"/>
                    <a:gd name="connsiteX11" fmla="*/ 890058 w 1692874"/>
                    <a:gd name="connsiteY11" fmla="*/ 558631 h 4314967"/>
                    <a:gd name="connsiteX12" fmla="*/ 789503 w 1692874"/>
                    <a:gd name="connsiteY12" fmla="*/ 391267 h 4314967"/>
                    <a:gd name="connsiteX0" fmla="*/ 849063 w 1752434"/>
                    <a:gd name="connsiteY0" fmla="*/ 391267 h 4289584"/>
                    <a:gd name="connsiteX1" fmla="*/ 1016484 w 1752434"/>
                    <a:gd name="connsiteY1" fmla="*/ 3634 h 4289584"/>
                    <a:gd name="connsiteX2" fmla="*/ 1726516 w 1752434"/>
                    <a:gd name="connsiteY2" fmla="*/ 230495 h 4289584"/>
                    <a:gd name="connsiteX3" fmla="*/ 1562568 w 1752434"/>
                    <a:gd name="connsiteY3" fmla="*/ 1081147 h 4289584"/>
                    <a:gd name="connsiteX4" fmla="*/ 1482181 w 1752434"/>
                    <a:gd name="connsiteY4" fmla="*/ 1513225 h 4289584"/>
                    <a:gd name="connsiteX5" fmla="*/ 1200828 w 1752434"/>
                    <a:gd name="connsiteY5" fmla="*/ 2126176 h 4289584"/>
                    <a:gd name="connsiteX6" fmla="*/ 628070 w 1752434"/>
                    <a:gd name="connsiteY6" fmla="*/ 2839608 h 4289584"/>
                    <a:gd name="connsiteX7" fmla="*/ 386911 w 1752434"/>
                    <a:gd name="connsiteY7" fmla="*/ 3914781 h 4289584"/>
                    <a:gd name="connsiteX8" fmla="*/ 1600 w 1752434"/>
                    <a:gd name="connsiteY8" fmla="*/ 4205390 h 4289584"/>
                    <a:gd name="connsiteX9" fmla="*/ 266330 w 1752434"/>
                    <a:gd name="connsiteY9" fmla="*/ 2538159 h 4289584"/>
                    <a:gd name="connsiteX10" fmla="*/ 869232 w 1752434"/>
                    <a:gd name="connsiteY10" fmla="*/ 649067 h 4289584"/>
                    <a:gd name="connsiteX11" fmla="*/ 949618 w 1752434"/>
                    <a:gd name="connsiteY11" fmla="*/ 558631 h 4289584"/>
                    <a:gd name="connsiteX12" fmla="*/ 849063 w 1752434"/>
                    <a:gd name="connsiteY12" fmla="*/ 391267 h 4289584"/>
                    <a:gd name="connsiteX0" fmla="*/ 849063 w 1752434"/>
                    <a:gd name="connsiteY0" fmla="*/ 391267 h 4289584"/>
                    <a:gd name="connsiteX1" fmla="*/ 1016484 w 1752434"/>
                    <a:gd name="connsiteY1" fmla="*/ 3634 h 4289584"/>
                    <a:gd name="connsiteX2" fmla="*/ 1726516 w 1752434"/>
                    <a:gd name="connsiteY2" fmla="*/ 230495 h 4289584"/>
                    <a:gd name="connsiteX3" fmla="*/ 1562568 w 1752434"/>
                    <a:gd name="connsiteY3" fmla="*/ 1081147 h 4289584"/>
                    <a:gd name="connsiteX4" fmla="*/ 1482181 w 1752434"/>
                    <a:gd name="connsiteY4" fmla="*/ 1513225 h 4289584"/>
                    <a:gd name="connsiteX5" fmla="*/ 1200828 w 1752434"/>
                    <a:gd name="connsiteY5" fmla="*/ 2126176 h 4289584"/>
                    <a:gd name="connsiteX6" fmla="*/ 628070 w 1752434"/>
                    <a:gd name="connsiteY6" fmla="*/ 2839608 h 4289584"/>
                    <a:gd name="connsiteX7" fmla="*/ 386911 w 1752434"/>
                    <a:gd name="connsiteY7" fmla="*/ 3914781 h 4289584"/>
                    <a:gd name="connsiteX8" fmla="*/ 1600 w 1752434"/>
                    <a:gd name="connsiteY8" fmla="*/ 4205390 h 4289584"/>
                    <a:gd name="connsiteX9" fmla="*/ 266330 w 1752434"/>
                    <a:gd name="connsiteY9" fmla="*/ 2538159 h 4289584"/>
                    <a:gd name="connsiteX10" fmla="*/ 869232 w 1752434"/>
                    <a:gd name="connsiteY10" fmla="*/ 649067 h 4289584"/>
                    <a:gd name="connsiteX11" fmla="*/ 949618 w 1752434"/>
                    <a:gd name="connsiteY11" fmla="*/ 558631 h 4289584"/>
                    <a:gd name="connsiteX12" fmla="*/ 849063 w 1752434"/>
                    <a:gd name="connsiteY12" fmla="*/ 391267 h 4289584"/>
                    <a:gd name="connsiteX0" fmla="*/ 859032 w 1762403"/>
                    <a:gd name="connsiteY0" fmla="*/ 391267 h 4240539"/>
                    <a:gd name="connsiteX1" fmla="*/ 1026453 w 1762403"/>
                    <a:gd name="connsiteY1" fmla="*/ 3634 h 4240539"/>
                    <a:gd name="connsiteX2" fmla="*/ 1736485 w 1762403"/>
                    <a:gd name="connsiteY2" fmla="*/ 230495 h 4240539"/>
                    <a:gd name="connsiteX3" fmla="*/ 1572537 w 1762403"/>
                    <a:gd name="connsiteY3" fmla="*/ 1081147 h 4240539"/>
                    <a:gd name="connsiteX4" fmla="*/ 1492150 w 1762403"/>
                    <a:gd name="connsiteY4" fmla="*/ 1513225 h 4240539"/>
                    <a:gd name="connsiteX5" fmla="*/ 1210797 w 1762403"/>
                    <a:gd name="connsiteY5" fmla="*/ 2126176 h 4240539"/>
                    <a:gd name="connsiteX6" fmla="*/ 638039 w 1762403"/>
                    <a:gd name="connsiteY6" fmla="*/ 2839608 h 4240539"/>
                    <a:gd name="connsiteX7" fmla="*/ 396880 w 1762403"/>
                    <a:gd name="connsiteY7" fmla="*/ 3914781 h 4240539"/>
                    <a:gd name="connsiteX8" fmla="*/ 1520 w 1762403"/>
                    <a:gd name="connsiteY8" fmla="*/ 4145100 h 4240539"/>
                    <a:gd name="connsiteX9" fmla="*/ 276299 w 1762403"/>
                    <a:gd name="connsiteY9" fmla="*/ 2538159 h 4240539"/>
                    <a:gd name="connsiteX10" fmla="*/ 879201 w 1762403"/>
                    <a:gd name="connsiteY10" fmla="*/ 649067 h 4240539"/>
                    <a:gd name="connsiteX11" fmla="*/ 959587 w 1762403"/>
                    <a:gd name="connsiteY11" fmla="*/ 558631 h 4240539"/>
                    <a:gd name="connsiteX12" fmla="*/ 859032 w 1762403"/>
                    <a:gd name="connsiteY12" fmla="*/ 391267 h 4240539"/>
                    <a:gd name="connsiteX0" fmla="*/ 859032 w 1762403"/>
                    <a:gd name="connsiteY0" fmla="*/ 391267 h 4271517"/>
                    <a:gd name="connsiteX1" fmla="*/ 1026453 w 1762403"/>
                    <a:gd name="connsiteY1" fmla="*/ 3634 h 4271517"/>
                    <a:gd name="connsiteX2" fmla="*/ 1736485 w 1762403"/>
                    <a:gd name="connsiteY2" fmla="*/ 230495 h 4271517"/>
                    <a:gd name="connsiteX3" fmla="*/ 1572537 w 1762403"/>
                    <a:gd name="connsiteY3" fmla="*/ 1081147 h 4271517"/>
                    <a:gd name="connsiteX4" fmla="*/ 1492150 w 1762403"/>
                    <a:gd name="connsiteY4" fmla="*/ 1513225 h 4271517"/>
                    <a:gd name="connsiteX5" fmla="*/ 1210797 w 1762403"/>
                    <a:gd name="connsiteY5" fmla="*/ 2126176 h 4271517"/>
                    <a:gd name="connsiteX6" fmla="*/ 638039 w 1762403"/>
                    <a:gd name="connsiteY6" fmla="*/ 2839608 h 4271517"/>
                    <a:gd name="connsiteX7" fmla="*/ 396880 w 1762403"/>
                    <a:gd name="connsiteY7" fmla="*/ 3914781 h 4271517"/>
                    <a:gd name="connsiteX8" fmla="*/ 1520 w 1762403"/>
                    <a:gd name="connsiteY8" fmla="*/ 4145100 h 4271517"/>
                    <a:gd name="connsiteX9" fmla="*/ 276299 w 1762403"/>
                    <a:gd name="connsiteY9" fmla="*/ 2538159 h 4271517"/>
                    <a:gd name="connsiteX10" fmla="*/ 879201 w 1762403"/>
                    <a:gd name="connsiteY10" fmla="*/ 649067 h 4271517"/>
                    <a:gd name="connsiteX11" fmla="*/ 959587 w 1762403"/>
                    <a:gd name="connsiteY11" fmla="*/ 558631 h 4271517"/>
                    <a:gd name="connsiteX12" fmla="*/ 859032 w 1762403"/>
                    <a:gd name="connsiteY12" fmla="*/ 391267 h 4271517"/>
                    <a:gd name="connsiteX0" fmla="*/ 858918 w 1762289"/>
                    <a:gd name="connsiteY0" fmla="*/ 391267 h 4271517"/>
                    <a:gd name="connsiteX1" fmla="*/ 1026339 w 1762289"/>
                    <a:gd name="connsiteY1" fmla="*/ 3634 h 4271517"/>
                    <a:gd name="connsiteX2" fmla="*/ 1736371 w 1762289"/>
                    <a:gd name="connsiteY2" fmla="*/ 230495 h 4271517"/>
                    <a:gd name="connsiteX3" fmla="*/ 1572423 w 1762289"/>
                    <a:gd name="connsiteY3" fmla="*/ 1081147 h 4271517"/>
                    <a:gd name="connsiteX4" fmla="*/ 1492036 w 1762289"/>
                    <a:gd name="connsiteY4" fmla="*/ 1513225 h 4271517"/>
                    <a:gd name="connsiteX5" fmla="*/ 1210683 w 1762289"/>
                    <a:gd name="connsiteY5" fmla="*/ 2126176 h 4271517"/>
                    <a:gd name="connsiteX6" fmla="*/ 637925 w 1762289"/>
                    <a:gd name="connsiteY6" fmla="*/ 2839608 h 4271517"/>
                    <a:gd name="connsiteX7" fmla="*/ 396766 w 1762289"/>
                    <a:gd name="connsiteY7" fmla="*/ 3914781 h 4271517"/>
                    <a:gd name="connsiteX8" fmla="*/ 1406 w 1762289"/>
                    <a:gd name="connsiteY8" fmla="*/ 4145100 h 4271517"/>
                    <a:gd name="connsiteX9" fmla="*/ 276185 w 1762289"/>
                    <a:gd name="connsiteY9" fmla="*/ 2538159 h 4271517"/>
                    <a:gd name="connsiteX10" fmla="*/ 567589 w 1762289"/>
                    <a:gd name="connsiteY10" fmla="*/ 1603661 h 4271517"/>
                    <a:gd name="connsiteX11" fmla="*/ 879087 w 1762289"/>
                    <a:gd name="connsiteY11" fmla="*/ 649067 h 4271517"/>
                    <a:gd name="connsiteX12" fmla="*/ 959473 w 1762289"/>
                    <a:gd name="connsiteY12" fmla="*/ 558631 h 4271517"/>
                    <a:gd name="connsiteX13" fmla="*/ 858918 w 1762289"/>
                    <a:gd name="connsiteY13" fmla="*/ 391267 h 4271517"/>
                    <a:gd name="connsiteX0" fmla="*/ 858918 w 1762289"/>
                    <a:gd name="connsiteY0" fmla="*/ 391267 h 4271517"/>
                    <a:gd name="connsiteX1" fmla="*/ 1026339 w 1762289"/>
                    <a:gd name="connsiteY1" fmla="*/ 3634 h 4271517"/>
                    <a:gd name="connsiteX2" fmla="*/ 1736371 w 1762289"/>
                    <a:gd name="connsiteY2" fmla="*/ 230495 h 4271517"/>
                    <a:gd name="connsiteX3" fmla="*/ 1572423 w 1762289"/>
                    <a:gd name="connsiteY3" fmla="*/ 1081147 h 4271517"/>
                    <a:gd name="connsiteX4" fmla="*/ 1492036 w 1762289"/>
                    <a:gd name="connsiteY4" fmla="*/ 1513225 h 4271517"/>
                    <a:gd name="connsiteX5" fmla="*/ 1210683 w 1762289"/>
                    <a:gd name="connsiteY5" fmla="*/ 2126176 h 4271517"/>
                    <a:gd name="connsiteX6" fmla="*/ 637925 w 1762289"/>
                    <a:gd name="connsiteY6" fmla="*/ 2839608 h 4271517"/>
                    <a:gd name="connsiteX7" fmla="*/ 396766 w 1762289"/>
                    <a:gd name="connsiteY7" fmla="*/ 3914781 h 4271517"/>
                    <a:gd name="connsiteX8" fmla="*/ 1406 w 1762289"/>
                    <a:gd name="connsiteY8" fmla="*/ 4145100 h 4271517"/>
                    <a:gd name="connsiteX9" fmla="*/ 276185 w 1762289"/>
                    <a:gd name="connsiteY9" fmla="*/ 2538159 h 4271517"/>
                    <a:gd name="connsiteX10" fmla="*/ 467105 w 1762289"/>
                    <a:gd name="connsiteY10" fmla="*/ 1794579 h 4271517"/>
                    <a:gd name="connsiteX11" fmla="*/ 879087 w 1762289"/>
                    <a:gd name="connsiteY11" fmla="*/ 649067 h 4271517"/>
                    <a:gd name="connsiteX12" fmla="*/ 959473 w 1762289"/>
                    <a:gd name="connsiteY12" fmla="*/ 558631 h 4271517"/>
                    <a:gd name="connsiteX13" fmla="*/ 858918 w 1762289"/>
                    <a:gd name="connsiteY13" fmla="*/ 391267 h 4271517"/>
                    <a:gd name="connsiteX0" fmla="*/ 858918 w 1762289"/>
                    <a:gd name="connsiteY0" fmla="*/ 391267 h 4271517"/>
                    <a:gd name="connsiteX1" fmla="*/ 1026339 w 1762289"/>
                    <a:gd name="connsiteY1" fmla="*/ 3634 h 4271517"/>
                    <a:gd name="connsiteX2" fmla="*/ 1736371 w 1762289"/>
                    <a:gd name="connsiteY2" fmla="*/ 230495 h 4271517"/>
                    <a:gd name="connsiteX3" fmla="*/ 1572423 w 1762289"/>
                    <a:gd name="connsiteY3" fmla="*/ 1081147 h 4271517"/>
                    <a:gd name="connsiteX4" fmla="*/ 1492036 w 1762289"/>
                    <a:gd name="connsiteY4" fmla="*/ 1513225 h 4271517"/>
                    <a:gd name="connsiteX5" fmla="*/ 1210683 w 1762289"/>
                    <a:gd name="connsiteY5" fmla="*/ 2126176 h 4271517"/>
                    <a:gd name="connsiteX6" fmla="*/ 637925 w 1762289"/>
                    <a:gd name="connsiteY6" fmla="*/ 2839608 h 4271517"/>
                    <a:gd name="connsiteX7" fmla="*/ 396766 w 1762289"/>
                    <a:gd name="connsiteY7" fmla="*/ 3914781 h 4271517"/>
                    <a:gd name="connsiteX8" fmla="*/ 1406 w 1762289"/>
                    <a:gd name="connsiteY8" fmla="*/ 4145100 h 4271517"/>
                    <a:gd name="connsiteX9" fmla="*/ 276185 w 1762289"/>
                    <a:gd name="connsiteY9" fmla="*/ 2538159 h 4271517"/>
                    <a:gd name="connsiteX10" fmla="*/ 467105 w 1762289"/>
                    <a:gd name="connsiteY10" fmla="*/ 1794579 h 4271517"/>
                    <a:gd name="connsiteX11" fmla="*/ 637927 w 1762289"/>
                    <a:gd name="connsiteY11" fmla="*/ 1302210 h 4271517"/>
                    <a:gd name="connsiteX12" fmla="*/ 879087 w 1762289"/>
                    <a:gd name="connsiteY12" fmla="*/ 649067 h 4271517"/>
                    <a:gd name="connsiteX13" fmla="*/ 959473 w 1762289"/>
                    <a:gd name="connsiteY13" fmla="*/ 558631 h 4271517"/>
                    <a:gd name="connsiteX14" fmla="*/ 858918 w 1762289"/>
                    <a:gd name="connsiteY14" fmla="*/ 391267 h 4271517"/>
                    <a:gd name="connsiteX0" fmla="*/ 858918 w 1762289"/>
                    <a:gd name="connsiteY0" fmla="*/ 391267 h 4271517"/>
                    <a:gd name="connsiteX1" fmla="*/ 1026339 w 1762289"/>
                    <a:gd name="connsiteY1" fmla="*/ 3634 h 4271517"/>
                    <a:gd name="connsiteX2" fmla="*/ 1736371 w 1762289"/>
                    <a:gd name="connsiteY2" fmla="*/ 230495 h 4271517"/>
                    <a:gd name="connsiteX3" fmla="*/ 1572423 w 1762289"/>
                    <a:gd name="connsiteY3" fmla="*/ 1081147 h 4271517"/>
                    <a:gd name="connsiteX4" fmla="*/ 1492036 w 1762289"/>
                    <a:gd name="connsiteY4" fmla="*/ 1513225 h 4271517"/>
                    <a:gd name="connsiteX5" fmla="*/ 1210683 w 1762289"/>
                    <a:gd name="connsiteY5" fmla="*/ 2126176 h 4271517"/>
                    <a:gd name="connsiteX6" fmla="*/ 637925 w 1762289"/>
                    <a:gd name="connsiteY6" fmla="*/ 2839608 h 4271517"/>
                    <a:gd name="connsiteX7" fmla="*/ 396766 w 1762289"/>
                    <a:gd name="connsiteY7" fmla="*/ 3914781 h 4271517"/>
                    <a:gd name="connsiteX8" fmla="*/ 1406 w 1762289"/>
                    <a:gd name="connsiteY8" fmla="*/ 4145100 h 4271517"/>
                    <a:gd name="connsiteX9" fmla="*/ 276185 w 1762289"/>
                    <a:gd name="connsiteY9" fmla="*/ 2538159 h 4271517"/>
                    <a:gd name="connsiteX10" fmla="*/ 467105 w 1762289"/>
                    <a:gd name="connsiteY10" fmla="*/ 1794579 h 4271517"/>
                    <a:gd name="connsiteX11" fmla="*/ 547492 w 1762289"/>
                    <a:gd name="connsiteY11" fmla="*/ 1754386 h 4271517"/>
                    <a:gd name="connsiteX12" fmla="*/ 879087 w 1762289"/>
                    <a:gd name="connsiteY12" fmla="*/ 649067 h 4271517"/>
                    <a:gd name="connsiteX13" fmla="*/ 959473 w 1762289"/>
                    <a:gd name="connsiteY13" fmla="*/ 558631 h 4271517"/>
                    <a:gd name="connsiteX14" fmla="*/ 858918 w 1762289"/>
                    <a:gd name="connsiteY14" fmla="*/ 391267 h 4271517"/>
                    <a:gd name="connsiteX0" fmla="*/ 858918 w 1762289"/>
                    <a:gd name="connsiteY0" fmla="*/ 391267 h 4271517"/>
                    <a:gd name="connsiteX1" fmla="*/ 1026339 w 1762289"/>
                    <a:gd name="connsiteY1" fmla="*/ 3634 h 4271517"/>
                    <a:gd name="connsiteX2" fmla="*/ 1736371 w 1762289"/>
                    <a:gd name="connsiteY2" fmla="*/ 230495 h 4271517"/>
                    <a:gd name="connsiteX3" fmla="*/ 1572423 w 1762289"/>
                    <a:gd name="connsiteY3" fmla="*/ 1081147 h 4271517"/>
                    <a:gd name="connsiteX4" fmla="*/ 1492036 w 1762289"/>
                    <a:gd name="connsiteY4" fmla="*/ 1513225 h 4271517"/>
                    <a:gd name="connsiteX5" fmla="*/ 1210683 w 1762289"/>
                    <a:gd name="connsiteY5" fmla="*/ 2126176 h 4271517"/>
                    <a:gd name="connsiteX6" fmla="*/ 637925 w 1762289"/>
                    <a:gd name="connsiteY6" fmla="*/ 2839608 h 4271517"/>
                    <a:gd name="connsiteX7" fmla="*/ 396766 w 1762289"/>
                    <a:gd name="connsiteY7" fmla="*/ 3914781 h 4271517"/>
                    <a:gd name="connsiteX8" fmla="*/ 1406 w 1762289"/>
                    <a:gd name="connsiteY8" fmla="*/ 4145100 h 4271517"/>
                    <a:gd name="connsiteX9" fmla="*/ 276185 w 1762289"/>
                    <a:gd name="connsiteY9" fmla="*/ 2538159 h 4271517"/>
                    <a:gd name="connsiteX10" fmla="*/ 406815 w 1762289"/>
                    <a:gd name="connsiteY10" fmla="*/ 1975450 h 4271517"/>
                    <a:gd name="connsiteX11" fmla="*/ 547492 w 1762289"/>
                    <a:gd name="connsiteY11" fmla="*/ 1754386 h 4271517"/>
                    <a:gd name="connsiteX12" fmla="*/ 879087 w 1762289"/>
                    <a:gd name="connsiteY12" fmla="*/ 649067 h 4271517"/>
                    <a:gd name="connsiteX13" fmla="*/ 959473 w 1762289"/>
                    <a:gd name="connsiteY13" fmla="*/ 558631 h 4271517"/>
                    <a:gd name="connsiteX14" fmla="*/ 858918 w 1762289"/>
                    <a:gd name="connsiteY14" fmla="*/ 391267 h 4271517"/>
                    <a:gd name="connsiteX0" fmla="*/ 858918 w 1762289"/>
                    <a:gd name="connsiteY0" fmla="*/ 391267 h 4271517"/>
                    <a:gd name="connsiteX1" fmla="*/ 1026339 w 1762289"/>
                    <a:gd name="connsiteY1" fmla="*/ 3634 h 4271517"/>
                    <a:gd name="connsiteX2" fmla="*/ 1736371 w 1762289"/>
                    <a:gd name="connsiteY2" fmla="*/ 230495 h 4271517"/>
                    <a:gd name="connsiteX3" fmla="*/ 1572423 w 1762289"/>
                    <a:gd name="connsiteY3" fmla="*/ 1081147 h 4271517"/>
                    <a:gd name="connsiteX4" fmla="*/ 1492036 w 1762289"/>
                    <a:gd name="connsiteY4" fmla="*/ 1513225 h 4271517"/>
                    <a:gd name="connsiteX5" fmla="*/ 1210683 w 1762289"/>
                    <a:gd name="connsiteY5" fmla="*/ 2126176 h 4271517"/>
                    <a:gd name="connsiteX6" fmla="*/ 637925 w 1762289"/>
                    <a:gd name="connsiteY6" fmla="*/ 2839608 h 4271517"/>
                    <a:gd name="connsiteX7" fmla="*/ 396766 w 1762289"/>
                    <a:gd name="connsiteY7" fmla="*/ 3914781 h 4271517"/>
                    <a:gd name="connsiteX8" fmla="*/ 1406 w 1762289"/>
                    <a:gd name="connsiteY8" fmla="*/ 4145100 h 4271517"/>
                    <a:gd name="connsiteX9" fmla="*/ 276185 w 1762289"/>
                    <a:gd name="connsiteY9" fmla="*/ 2538159 h 4271517"/>
                    <a:gd name="connsiteX10" fmla="*/ 406815 w 1762289"/>
                    <a:gd name="connsiteY10" fmla="*/ 1975450 h 4271517"/>
                    <a:gd name="connsiteX11" fmla="*/ 547492 w 1762289"/>
                    <a:gd name="connsiteY11" fmla="*/ 1754386 h 4271517"/>
                    <a:gd name="connsiteX12" fmla="*/ 879087 w 1762289"/>
                    <a:gd name="connsiteY12" fmla="*/ 649067 h 4271517"/>
                    <a:gd name="connsiteX13" fmla="*/ 959473 w 1762289"/>
                    <a:gd name="connsiteY13" fmla="*/ 558631 h 4271517"/>
                    <a:gd name="connsiteX14" fmla="*/ 858918 w 1762289"/>
                    <a:gd name="connsiteY14" fmla="*/ 391267 h 4271517"/>
                    <a:gd name="connsiteX0" fmla="*/ 858918 w 1762289"/>
                    <a:gd name="connsiteY0" fmla="*/ 391267 h 4271517"/>
                    <a:gd name="connsiteX1" fmla="*/ 1026339 w 1762289"/>
                    <a:gd name="connsiteY1" fmla="*/ 3634 h 4271517"/>
                    <a:gd name="connsiteX2" fmla="*/ 1736371 w 1762289"/>
                    <a:gd name="connsiteY2" fmla="*/ 230495 h 4271517"/>
                    <a:gd name="connsiteX3" fmla="*/ 1572423 w 1762289"/>
                    <a:gd name="connsiteY3" fmla="*/ 1081147 h 4271517"/>
                    <a:gd name="connsiteX4" fmla="*/ 1492036 w 1762289"/>
                    <a:gd name="connsiteY4" fmla="*/ 1513225 h 4271517"/>
                    <a:gd name="connsiteX5" fmla="*/ 1210683 w 1762289"/>
                    <a:gd name="connsiteY5" fmla="*/ 2126176 h 4271517"/>
                    <a:gd name="connsiteX6" fmla="*/ 637925 w 1762289"/>
                    <a:gd name="connsiteY6" fmla="*/ 2839608 h 4271517"/>
                    <a:gd name="connsiteX7" fmla="*/ 396766 w 1762289"/>
                    <a:gd name="connsiteY7" fmla="*/ 3914781 h 4271517"/>
                    <a:gd name="connsiteX8" fmla="*/ 1406 w 1762289"/>
                    <a:gd name="connsiteY8" fmla="*/ 4145100 h 4271517"/>
                    <a:gd name="connsiteX9" fmla="*/ 276185 w 1762289"/>
                    <a:gd name="connsiteY9" fmla="*/ 2538159 h 4271517"/>
                    <a:gd name="connsiteX10" fmla="*/ 406815 w 1762289"/>
                    <a:gd name="connsiteY10" fmla="*/ 1975450 h 4271517"/>
                    <a:gd name="connsiteX11" fmla="*/ 547492 w 1762289"/>
                    <a:gd name="connsiteY11" fmla="*/ 1754386 h 4271517"/>
                    <a:gd name="connsiteX12" fmla="*/ 668072 w 1762289"/>
                    <a:gd name="connsiteY12" fmla="*/ 1342404 h 4271517"/>
                    <a:gd name="connsiteX13" fmla="*/ 879087 w 1762289"/>
                    <a:gd name="connsiteY13" fmla="*/ 649067 h 4271517"/>
                    <a:gd name="connsiteX14" fmla="*/ 959473 w 1762289"/>
                    <a:gd name="connsiteY14" fmla="*/ 558631 h 4271517"/>
                    <a:gd name="connsiteX15" fmla="*/ 858918 w 1762289"/>
                    <a:gd name="connsiteY15" fmla="*/ 391267 h 4271517"/>
                    <a:gd name="connsiteX0" fmla="*/ 858918 w 1762289"/>
                    <a:gd name="connsiteY0" fmla="*/ 391267 h 4271517"/>
                    <a:gd name="connsiteX1" fmla="*/ 1026339 w 1762289"/>
                    <a:gd name="connsiteY1" fmla="*/ 3634 h 4271517"/>
                    <a:gd name="connsiteX2" fmla="*/ 1736371 w 1762289"/>
                    <a:gd name="connsiteY2" fmla="*/ 230495 h 4271517"/>
                    <a:gd name="connsiteX3" fmla="*/ 1572423 w 1762289"/>
                    <a:gd name="connsiteY3" fmla="*/ 1081147 h 4271517"/>
                    <a:gd name="connsiteX4" fmla="*/ 1492036 w 1762289"/>
                    <a:gd name="connsiteY4" fmla="*/ 1513225 h 4271517"/>
                    <a:gd name="connsiteX5" fmla="*/ 1210683 w 1762289"/>
                    <a:gd name="connsiteY5" fmla="*/ 2126176 h 4271517"/>
                    <a:gd name="connsiteX6" fmla="*/ 637925 w 1762289"/>
                    <a:gd name="connsiteY6" fmla="*/ 2839608 h 4271517"/>
                    <a:gd name="connsiteX7" fmla="*/ 396766 w 1762289"/>
                    <a:gd name="connsiteY7" fmla="*/ 3914781 h 4271517"/>
                    <a:gd name="connsiteX8" fmla="*/ 1406 w 1762289"/>
                    <a:gd name="connsiteY8" fmla="*/ 4145100 h 4271517"/>
                    <a:gd name="connsiteX9" fmla="*/ 276185 w 1762289"/>
                    <a:gd name="connsiteY9" fmla="*/ 2538159 h 4271517"/>
                    <a:gd name="connsiteX10" fmla="*/ 406815 w 1762289"/>
                    <a:gd name="connsiteY10" fmla="*/ 1975450 h 4271517"/>
                    <a:gd name="connsiteX11" fmla="*/ 547492 w 1762289"/>
                    <a:gd name="connsiteY11" fmla="*/ 1754386 h 4271517"/>
                    <a:gd name="connsiteX12" fmla="*/ 758508 w 1762289"/>
                    <a:gd name="connsiteY12" fmla="*/ 1071099 h 4271517"/>
                    <a:gd name="connsiteX13" fmla="*/ 879087 w 1762289"/>
                    <a:gd name="connsiteY13" fmla="*/ 649067 h 4271517"/>
                    <a:gd name="connsiteX14" fmla="*/ 959473 w 1762289"/>
                    <a:gd name="connsiteY14" fmla="*/ 558631 h 4271517"/>
                    <a:gd name="connsiteX15" fmla="*/ 858918 w 1762289"/>
                    <a:gd name="connsiteY15" fmla="*/ 391267 h 4271517"/>
                    <a:gd name="connsiteX0" fmla="*/ 858918 w 1762289"/>
                    <a:gd name="connsiteY0" fmla="*/ 391267 h 4271517"/>
                    <a:gd name="connsiteX1" fmla="*/ 1026339 w 1762289"/>
                    <a:gd name="connsiteY1" fmla="*/ 3634 h 4271517"/>
                    <a:gd name="connsiteX2" fmla="*/ 1736371 w 1762289"/>
                    <a:gd name="connsiteY2" fmla="*/ 230495 h 4271517"/>
                    <a:gd name="connsiteX3" fmla="*/ 1572423 w 1762289"/>
                    <a:gd name="connsiteY3" fmla="*/ 1081147 h 4271517"/>
                    <a:gd name="connsiteX4" fmla="*/ 1492036 w 1762289"/>
                    <a:gd name="connsiteY4" fmla="*/ 1513225 h 4271517"/>
                    <a:gd name="connsiteX5" fmla="*/ 1210683 w 1762289"/>
                    <a:gd name="connsiteY5" fmla="*/ 2126176 h 4271517"/>
                    <a:gd name="connsiteX6" fmla="*/ 637925 w 1762289"/>
                    <a:gd name="connsiteY6" fmla="*/ 2839608 h 4271517"/>
                    <a:gd name="connsiteX7" fmla="*/ 396766 w 1762289"/>
                    <a:gd name="connsiteY7" fmla="*/ 3914781 h 4271517"/>
                    <a:gd name="connsiteX8" fmla="*/ 1406 w 1762289"/>
                    <a:gd name="connsiteY8" fmla="*/ 4145100 h 4271517"/>
                    <a:gd name="connsiteX9" fmla="*/ 276185 w 1762289"/>
                    <a:gd name="connsiteY9" fmla="*/ 2538159 h 4271517"/>
                    <a:gd name="connsiteX10" fmla="*/ 406815 w 1762289"/>
                    <a:gd name="connsiteY10" fmla="*/ 1975450 h 4271517"/>
                    <a:gd name="connsiteX11" fmla="*/ 547492 w 1762289"/>
                    <a:gd name="connsiteY11" fmla="*/ 1754386 h 4271517"/>
                    <a:gd name="connsiteX12" fmla="*/ 658024 w 1762289"/>
                    <a:gd name="connsiteY12" fmla="*/ 1392645 h 4271517"/>
                    <a:gd name="connsiteX13" fmla="*/ 758508 w 1762289"/>
                    <a:gd name="connsiteY13" fmla="*/ 1071099 h 4271517"/>
                    <a:gd name="connsiteX14" fmla="*/ 879087 w 1762289"/>
                    <a:gd name="connsiteY14" fmla="*/ 649067 h 4271517"/>
                    <a:gd name="connsiteX15" fmla="*/ 959473 w 1762289"/>
                    <a:gd name="connsiteY15" fmla="*/ 558631 h 4271517"/>
                    <a:gd name="connsiteX16" fmla="*/ 858918 w 1762289"/>
                    <a:gd name="connsiteY16" fmla="*/ 391267 h 4271517"/>
                    <a:gd name="connsiteX0" fmla="*/ 858918 w 1762289"/>
                    <a:gd name="connsiteY0" fmla="*/ 391267 h 4271517"/>
                    <a:gd name="connsiteX1" fmla="*/ 1026339 w 1762289"/>
                    <a:gd name="connsiteY1" fmla="*/ 3634 h 4271517"/>
                    <a:gd name="connsiteX2" fmla="*/ 1736371 w 1762289"/>
                    <a:gd name="connsiteY2" fmla="*/ 230495 h 4271517"/>
                    <a:gd name="connsiteX3" fmla="*/ 1572423 w 1762289"/>
                    <a:gd name="connsiteY3" fmla="*/ 1081147 h 4271517"/>
                    <a:gd name="connsiteX4" fmla="*/ 1492036 w 1762289"/>
                    <a:gd name="connsiteY4" fmla="*/ 1513225 h 4271517"/>
                    <a:gd name="connsiteX5" fmla="*/ 1210683 w 1762289"/>
                    <a:gd name="connsiteY5" fmla="*/ 2126176 h 4271517"/>
                    <a:gd name="connsiteX6" fmla="*/ 637925 w 1762289"/>
                    <a:gd name="connsiteY6" fmla="*/ 2839608 h 4271517"/>
                    <a:gd name="connsiteX7" fmla="*/ 396766 w 1762289"/>
                    <a:gd name="connsiteY7" fmla="*/ 3914781 h 4271517"/>
                    <a:gd name="connsiteX8" fmla="*/ 1406 w 1762289"/>
                    <a:gd name="connsiteY8" fmla="*/ 4145100 h 4271517"/>
                    <a:gd name="connsiteX9" fmla="*/ 276185 w 1762289"/>
                    <a:gd name="connsiteY9" fmla="*/ 2538159 h 4271517"/>
                    <a:gd name="connsiteX10" fmla="*/ 406815 w 1762289"/>
                    <a:gd name="connsiteY10" fmla="*/ 1975450 h 4271517"/>
                    <a:gd name="connsiteX11" fmla="*/ 547492 w 1762289"/>
                    <a:gd name="connsiteY11" fmla="*/ 1754386 h 4271517"/>
                    <a:gd name="connsiteX12" fmla="*/ 467106 w 1762289"/>
                    <a:gd name="connsiteY12" fmla="*/ 1473032 h 4271517"/>
                    <a:gd name="connsiteX13" fmla="*/ 758508 w 1762289"/>
                    <a:gd name="connsiteY13" fmla="*/ 1071099 h 4271517"/>
                    <a:gd name="connsiteX14" fmla="*/ 879087 w 1762289"/>
                    <a:gd name="connsiteY14" fmla="*/ 649067 h 4271517"/>
                    <a:gd name="connsiteX15" fmla="*/ 959473 w 1762289"/>
                    <a:gd name="connsiteY15" fmla="*/ 558631 h 4271517"/>
                    <a:gd name="connsiteX16" fmla="*/ 858918 w 1762289"/>
                    <a:gd name="connsiteY16" fmla="*/ 391267 h 4271517"/>
                    <a:gd name="connsiteX0" fmla="*/ 858918 w 1762289"/>
                    <a:gd name="connsiteY0" fmla="*/ 391267 h 4271517"/>
                    <a:gd name="connsiteX1" fmla="*/ 1026339 w 1762289"/>
                    <a:gd name="connsiteY1" fmla="*/ 3634 h 4271517"/>
                    <a:gd name="connsiteX2" fmla="*/ 1736371 w 1762289"/>
                    <a:gd name="connsiteY2" fmla="*/ 230495 h 4271517"/>
                    <a:gd name="connsiteX3" fmla="*/ 1572423 w 1762289"/>
                    <a:gd name="connsiteY3" fmla="*/ 1081147 h 4271517"/>
                    <a:gd name="connsiteX4" fmla="*/ 1492036 w 1762289"/>
                    <a:gd name="connsiteY4" fmla="*/ 1513225 h 4271517"/>
                    <a:gd name="connsiteX5" fmla="*/ 1210683 w 1762289"/>
                    <a:gd name="connsiteY5" fmla="*/ 2126176 h 4271517"/>
                    <a:gd name="connsiteX6" fmla="*/ 637925 w 1762289"/>
                    <a:gd name="connsiteY6" fmla="*/ 2839608 h 4271517"/>
                    <a:gd name="connsiteX7" fmla="*/ 396766 w 1762289"/>
                    <a:gd name="connsiteY7" fmla="*/ 3914781 h 4271517"/>
                    <a:gd name="connsiteX8" fmla="*/ 1406 w 1762289"/>
                    <a:gd name="connsiteY8" fmla="*/ 4145100 h 4271517"/>
                    <a:gd name="connsiteX9" fmla="*/ 276185 w 1762289"/>
                    <a:gd name="connsiteY9" fmla="*/ 2538159 h 4271517"/>
                    <a:gd name="connsiteX10" fmla="*/ 406815 w 1762289"/>
                    <a:gd name="connsiteY10" fmla="*/ 1975450 h 4271517"/>
                    <a:gd name="connsiteX11" fmla="*/ 547492 w 1762289"/>
                    <a:gd name="connsiteY11" fmla="*/ 1754386 h 4271517"/>
                    <a:gd name="connsiteX12" fmla="*/ 467106 w 1762289"/>
                    <a:gd name="connsiteY12" fmla="*/ 1473032 h 4271517"/>
                    <a:gd name="connsiteX13" fmla="*/ 758508 w 1762289"/>
                    <a:gd name="connsiteY13" fmla="*/ 1071099 h 4271517"/>
                    <a:gd name="connsiteX14" fmla="*/ 879087 w 1762289"/>
                    <a:gd name="connsiteY14" fmla="*/ 649067 h 4271517"/>
                    <a:gd name="connsiteX15" fmla="*/ 959473 w 1762289"/>
                    <a:gd name="connsiteY15" fmla="*/ 558631 h 4271517"/>
                    <a:gd name="connsiteX16" fmla="*/ 858918 w 1762289"/>
                    <a:gd name="connsiteY16" fmla="*/ 391267 h 4271517"/>
                    <a:gd name="connsiteX0" fmla="*/ 858918 w 1762289"/>
                    <a:gd name="connsiteY0" fmla="*/ 391267 h 4271517"/>
                    <a:gd name="connsiteX1" fmla="*/ 1026339 w 1762289"/>
                    <a:gd name="connsiteY1" fmla="*/ 3634 h 4271517"/>
                    <a:gd name="connsiteX2" fmla="*/ 1736371 w 1762289"/>
                    <a:gd name="connsiteY2" fmla="*/ 230495 h 4271517"/>
                    <a:gd name="connsiteX3" fmla="*/ 1572423 w 1762289"/>
                    <a:gd name="connsiteY3" fmla="*/ 1081147 h 4271517"/>
                    <a:gd name="connsiteX4" fmla="*/ 1492036 w 1762289"/>
                    <a:gd name="connsiteY4" fmla="*/ 1513225 h 4271517"/>
                    <a:gd name="connsiteX5" fmla="*/ 1210683 w 1762289"/>
                    <a:gd name="connsiteY5" fmla="*/ 2126176 h 4271517"/>
                    <a:gd name="connsiteX6" fmla="*/ 637925 w 1762289"/>
                    <a:gd name="connsiteY6" fmla="*/ 2839608 h 4271517"/>
                    <a:gd name="connsiteX7" fmla="*/ 396766 w 1762289"/>
                    <a:gd name="connsiteY7" fmla="*/ 3914781 h 4271517"/>
                    <a:gd name="connsiteX8" fmla="*/ 1406 w 1762289"/>
                    <a:gd name="connsiteY8" fmla="*/ 4145100 h 4271517"/>
                    <a:gd name="connsiteX9" fmla="*/ 276185 w 1762289"/>
                    <a:gd name="connsiteY9" fmla="*/ 2538159 h 4271517"/>
                    <a:gd name="connsiteX10" fmla="*/ 406815 w 1762289"/>
                    <a:gd name="connsiteY10" fmla="*/ 1975450 h 4271517"/>
                    <a:gd name="connsiteX11" fmla="*/ 547492 w 1762289"/>
                    <a:gd name="connsiteY11" fmla="*/ 1754386 h 4271517"/>
                    <a:gd name="connsiteX12" fmla="*/ 467106 w 1762289"/>
                    <a:gd name="connsiteY12" fmla="*/ 1473032 h 4271517"/>
                    <a:gd name="connsiteX13" fmla="*/ 738411 w 1762289"/>
                    <a:gd name="connsiteY13" fmla="*/ 1121340 h 4271517"/>
                    <a:gd name="connsiteX14" fmla="*/ 879087 w 1762289"/>
                    <a:gd name="connsiteY14" fmla="*/ 649067 h 4271517"/>
                    <a:gd name="connsiteX15" fmla="*/ 959473 w 1762289"/>
                    <a:gd name="connsiteY15" fmla="*/ 558631 h 4271517"/>
                    <a:gd name="connsiteX16" fmla="*/ 858918 w 1762289"/>
                    <a:gd name="connsiteY16" fmla="*/ 391267 h 4271517"/>
                    <a:gd name="connsiteX0" fmla="*/ 858918 w 1762289"/>
                    <a:gd name="connsiteY0" fmla="*/ 391267 h 4271517"/>
                    <a:gd name="connsiteX1" fmla="*/ 1026339 w 1762289"/>
                    <a:gd name="connsiteY1" fmla="*/ 3634 h 4271517"/>
                    <a:gd name="connsiteX2" fmla="*/ 1736371 w 1762289"/>
                    <a:gd name="connsiteY2" fmla="*/ 230495 h 4271517"/>
                    <a:gd name="connsiteX3" fmla="*/ 1572423 w 1762289"/>
                    <a:gd name="connsiteY3" fmla="*/ 1081147 h 4271517"/>
                    <a:gd name="connsiteX4" fmla="*/ 1492036 w 1762289"/>
                    <a:gd name="connsiteY4" fmla="*/ 1513225 h 4271517"/>
                    <a:gd name="connsiteX5" fmla="*/ 1210683 w 1762289"/>
                    <a:gd name="connsiteY5" fmla="*/ 2126176 h 4271517"/>
                    <a:gd name="connsiteX6" fmla="*/ 637925 w 1762289"/>
                    <a:gd name="connsiteY6" fmla="*/ 2839608 h 4271517"/>
                    <a:gd name="connsiteX7" fmla="*/ 396766 w 1762289"/>
                    <a:gd name="connsiteY7" fmla="*/ 3914781 h 4271517"/>
                    <a:gd name="connsiteX8" fmla="*/ 1406 w 1762289"/>
                    <a:gd name="connsiteY8" fmla="*/ 4145100 h 4271517"/>
                    <a:gd name="connsiteX9" fmla="*/ 276185 w 1762289"/>
                    <a:gd name="connsiteY9" fmla="*/ 2538159 h 4271517"/>
                    <a:gd name="connsiteX10" fmla="*/ 406815 w 1762289"/>
                    <a:gd name="connsiteY10" fmla="*/ 1975450 h 4271517"/>
                    <a:gd name="connsiteX11" fmla="*/ 547492 w 1762289"/>
                    <a:gd name="connsiteY11" fmla="*/ 1754386 h 4271517"/>
                    <a:gd name="connsiteX12" fmla="*/ 467106 w 1762289"/>
                    <a:gd name="connsiteY12" fmla="*/ 1473032 h 4271517"/>
                    <a:gd name="connsiteX13" fmla="*/ 748459 w 1762289"/>
                    <a:gd name="connsiteY13" fmla="*/ 1051001 h 4271517"/>
                    <a:gd name="connsiteX14" fmla="*/ 879087 w 1762289"/>
                    <a:gd name="connsiteY14" fmla="*/ 649067 h 4271517"/>
                    <a:gd name="connsiteX15" fmla="*/ 959473 w 1762289"/>
                    <a:gd name="connsiteY15" fmla="*/ 558631 h 4271517"/>
                    <a:gd name="connsiteX16" fmla="*/ 858918 w 1762289"/>
                    <a:gd name="connsiteY16" fmla="*/ 391267 h 4271517"/>
                    <a:gd name="connsiteX0" fmla="*/ 858918 w 1762289"/>
                    <a:gd name="connsiteY0" fmla="*/ 391267 h 4271517"/>
                    <a:gd name="connsiteX1" fmla="*/ 1026339 w 1762289"/>
                    <a:gd name="connsiteY1" fmla="*/ 3634 h 4271517"/>
                    <a:gd name="connsiteX2" fmla="*/ 1736371 w 1762289"/>
                    <a:gd name="connsiteY2" fmla="*/ 230495 h 4271517"/>
                    <a:gd name="connsiteX3" fmla="*/ 1572423 w 1762289"/>
                    <a:gd name="connsiteY3" fmla="*/ 1081147 h 4271517"/>
                    <a:gd name="connsiteX4" fmla="*/ 1492036 w 1762289"/>
                    <a:gd name="connsiteY4" fmla="*/ 1513225 h 4271517"/>
                    <a:gd name="connsiteX5" fmla="*/ 1210683 w 1762289"/>
                    <a:gd name="connsiteY5" fmla="*/ 2126176 h 4271517"/>
                    <a:gd name="connsiteX6" fmla="*/ 637925 w 1762289"/>
                    <a:gd name="connsiteY6" fmla="*/ 2839608 h 4271517"/>
                    <a:gd name="connsiteX7" fmla="*/ 396766 w 1762289"/>
                    <a:gd name="connsiteY7" fmla="*/ 3914781 h 4271517"/>
                    <a:gd name="connsiteX8" fmla="*/ 1406 w 1762289"/>
                    <a:gd name="connsiteY8" fmla="*/ 4145100 h 4271517"/>
                    <a:gd name="connsiteX9" fmla="*/ 276185 w 1762289"/>
                    <a:gd name="connsiteY9" fmla="*/ 2538159 h 4271517"/>
                    <a:gd name="connsiteX10" fmla="*/ 406815 w 1762289"/>
                    <a:gd name="connsiteY10" fmla="*/ 1975450 h 4271517"/>
                    <a:gd name="connsiteX11" fmla="*/ 547492 w 1762289"/>
                    <a:gd name="connsiteY11" fmla="*/ 1754386 h 4271517"/>
                    <a:gd name="connsiteX12" fmla="*/ 467106 w 1762289"/>
                    <a:gd name="connsiteY12" fmla="*/ 1473032 h 4271517"/>
                    <a:gd name="connsiteX13" fmla="*/ 1110200 w 1762289"/>
                    <a:gd name="connsiteY13" fmla="*/ 1342403 h 4271517"/>
                    <a:gd name="connsiteX14" fmla="*/ 879087 w 1762289"/>
                    <a:gd name="connsiteY14" fmla="*/ 649067 h 4271517"/>
                    <a:gd name="connsiteX15" fmla="*/ 959473 w 1762289"/>
                    <a:gd name="connsiteY15" fmla="*/ 558631 h 4271517"/>
                    <a:gd name="connsiteX16" fmla="*/ 858918 w 1762289"/>
                    <a:gd name="connsiteY16" fmla="*/ 391267 h 4271517"/>
                    <a:gd name="connsiteX0" fmla="*/ 858918 w 1762289"/>
                    <a:gd name="connsiteY0" fmla="*/ 391267 h 4271517"/>
                    <a:gd name="connsiteX1" fmla="*/ 1026339 w 1762289"/>
                    <a:gd name="connsiteY1" fmla="*/ 3634 h 4271517"/>
                    <a:gd name="connsiteX2" fmla="*/ 1736371 w 1762289"/>
                    <a:gd name="connsiteY2" fmla="*/ 230495 h 4271517"/>
                    <a:gd name="connsiteX3" fmla="*/ 1572423 w 1762289"/>
                    <a:gd name="connsiteY3" fmla="*/ 1081147 h 4271517"/>
                    <a:gd name="connsiteX4" fmla="*/ 1492036 w 1762289"/>
                    <a:gd name="connsiteY4" fmla="*/ 1513225 h 4271517"/>
                    <a:gd name="connsiteX5" fmla="*/ 1210683 w 1762289"/>
                    <a:gd name="connsiteY5" fmla="*/ 2126176 h 4271517"/>
                    <a:gd name="connsiteX6" fmla="*/ 637925 w 1762289"/>
                    <a:gd name="connsiteY6" fmla="*/ 2839608 h 4271517"/>
                    <a:gd name="connsiteX7" fmla="*/ 396766 w 1762289"/>
                    <a:gd name="connsiteY7" fmla="*/ 3914781 h 4271517"/>
                    <a:gd name="connsiteX8" fmla="*/ 1406 w 1762289"/>
                    <a:gd name="connsiteY8" fmla="*/ 4145100 h 4271517"/>
                    <a:gd name="connsiteX9" fmla="*/ 276185 w 1762289"/>
                    <a:gd name="connsiteY9" fmla="*/ 2538159 h 4271517"/>
                    <a:gd name="connsiteX10" fmla="*/ 406815 w 1762289"/>
                    <a:gd name="connsiteY10" fmla="*/ 1975450 h 4271517"/>
                    <a:gd name="connsiteX11" fmla="*/ 547492 w 1762289"/>
                    <a:gd name="connsiteY11" fmla="*/ 1754386 h 4271517"/>
                    <a:gd name="connsiteX12" fmla="*/ 467106 w 1762289"/>
                    <a:gd name="connsiteY12" fmla="*/ 1473032 h 4271517"/>
                    <a:gd name="connsiteX13" fmla="*/ 738411 w 1762289"/>
                    <a:gd name="connsiteY13" fmla="*/ 1101243 h 4271517"/>
                    <a:gd name="connsiteX14" fmla="*/ 879087 w 1762289"/>
                    <a:gd name="connsiteY14" fmla="*/ 649067 h 4271517"/>
                    <a:gd name="connsiteX15" fmla="*/ 959473 w 1762289"/>
                    <a:gd name="connsiteY15" fmla="*/ 558631 h 4271517"/>
                    <a:gd name="connsiteX16" fmla="*/ 858918 w 1762289"/>
                    <a:gd name="connsiteY16" fmla="*/ 391267 h 4271517"/>
                    <a:gd name="connsiteX0" fmla="*/ 858918 w 1762289"/>
                    <a:gd name="connsiteY0" fmla="*/ 391267 h 4271517"/>
                    <a:gd name="connsiteX1" fmla="*/ 1026339 w 1762289"/>
                    <a:gd name="connsiteY1" fmla="*/ 3634 h 4271517"/>
                    <a:gd name="connsiteX2" fmla="*/ 1736371 w 1762289"/>
                    <a:gd name="connsiteY2" fmla="*/ 230495 h 4271517"/>
                    <a:gd name="connsiteX3" fmla="*/ 1572423 w 1762289"/>
                    <a:gd name="connsiteY3" fmla="*/ 1081147 h 4271517"/>
                    <a:gd name="connsiteX4" fmla="*/ 1492036 w 1762289"/>
                    <a:gd name="connsiteY4" fmla="*/ 1513225 h 4271517"/>
                    <a:gd name="connsiteX5" fmla="*/ 1210683 w 1762289"/>
                    <a:gd name="connsiteY5" fmla="*/ 2126176 h 4271517"/>
                    <a:gd name="connsiteX6" fmla="*/ 637925 w 1762289"/>
                    <a:gd name="connsiteY6" fmla="*/ 2839608 h 4271517"/>
                    <a:gd name="connsiteX7" fmla="*/ 396766 w 1762289"/>
                    <a:gd name="connsiteY7" fmla="*/ 3914781 h 4271517"/>
                    <a:gd name="connsiteX8" fmla="*/ 1406 w 1762289"/>
                    <a:gd name="connsiteY8" fmla="*/ 4145100 h 4271517"/>
                    <a:gd name="connsiteX9" fmla="*/ 276185 w 1762289"/>
                    <a:gd name="connsiteY9" fmla="*/ 2538159 h 4271517"/>
                    <a:gd name="connsiteX10" fmla="*/ 406815 w 1762289"/>
                    <a:gd name="connsiteY10" fmla="*/ 1975450 h 4271517"/>
                    <a:gd name="connsiteX11" fmla="*/ 547492 w 1762289"/>
                    <a:gd name="connsiteY11" fmla="*/ 1754386 h 4271517"/>
                    <a:gd name="connsiteX12" fmla="*/ 467106 w 1762289"/>
                    <a:gd name="connsiteY12" fmla="*/ 1473032 h 4271517"/>
                    <a:gd name="connsiteX13" fmla="*/ 738411 w 1762289"/>
                    <a:gd name="connsiteY13" fmla="*/ 1101243 h 4271517"/>
                    <a:gd name="connsiteX14" fmla="*/ 879087 w 1762289"/>
                    <a:gd name="connsiteY14" fmla="*/ 649067 h 4271517"/>
                    <a:gd name="connsiteX15" fmla="*/ 959473 w 1762289"/>
                    <a:gd name="connsiteY15" fmla="*/ 558631 h 4271517"/>
                    <a:gd name="connsiteX16" fmla="*/ 858918 w 1762289"/>
                    <a:gd name="connsiteY16" fmla="*/ 391267 h 4271517"/>
                    <a:gd name="connsiteX0" fmla="*/ 858918 w 1762289"/>
                    <a:gd name="connsiteY0" fmla="*/ 391267 h 4271517"/>
                    <a:gd name="connsiteX1" fmla="*/ 1026339 w 1762289"/>
                    <a:gd name="connsiteY1" fmla="*/ 3634 h 4271517"/>
                    <a:gd name="connsiteX2" fmla="*/ 1736371 w 1762289"/>
                    <a:gd name="connsiteY2" fmla="*/ 230495 h 4271517"/>
                    <a:gd name="connsiteX3" fmla="*/ 1572423 w 1762289"/>
                    <a:gd name="connsiteY3" fmla="*/ 1081147 h 4271517"/>
                    <a:gd name="connsiteX4" fmla="*/ 1492036 w 1762289"/>
                    <a:gd name="connsiteY4" fmla="*/ 1513225 h 4271517"/>
                    <a:gd name="connsiteX5" fmla="*/ 1210683 w 1762289"/>
                    <a:gd name="connsiteY5" fmla="*/ 2126176 h 4271517"/>
                    <a:gd name="connsiteX6" fmla="*/ 637925 w 1762289"/>
                    <a:gd name="connsiteY6" fmla="*/ 2839608 h 4271517"/>
                    <a:gd name="connsiteX7" fmla="*/ 396766 w 1762289"/>
                    <a:gd name="connsiteY7" fmla="*/ 3914781 h 4271517"/>
                    <a:gd name="connsiteX8" fmla="*/ 1406 w 1762289"/>
                    <a:gd name="connsiteY8" fmla="*/ 4145100 h 4271517"/>
                    <a:gd name="connsiteX9" fmla="*/ 276185 w 1762289"/>
                    <a:gd name="connsiteY9" fmla="*/ 2538159 h 4271517"/>
                    <a:gd name="connsiteX10" fmla="*/ 406815 w 1762289"/>
                    <a:gd name="connsiteY10" fmla="*/ 1975450 h 4271517"/>
                    <a:gd name="connsiteX11" fmla="*/ 531506 w 1762289"/>
                    <a:gd name="connsiteY11" fmla="*/ 1786358 h 4271517"/>
                    <a:gd name="connsiteX12" fmla="*/ 467106 w 1762289"/>
                    <a:gd name="connsiteY12" fmla="*/ 1473032 h 4271517"/>
                    <a:gd name="connsiteX13" fmla="*/ 738411 w 1762289"/>
                    <a:gd name="connsiteY13" fmla="*/ 1101243 h 4271517"/>
                    <a:gd name="connsiteX14" fmla="*/ 879087 w 1762289"/>
                    <a:gd name="connsiteY14" fmla="*/ 649067 h 4271517"/>
                    <a:gd name="connsiteX15" fmla="*/ 959473 w 1762289"/>
                    <a:gd name="connsiteY15" fmla="*/ 558631 h 4271517"/>
                    <a:gd name="connsiteX16" fmla="*/ 858918 w 1762289"/>
                    <a:gd name="connsiteY16" fmla="*/ 391267 h 4271517"/>
                    <a:gd name="connsiteX0" fmla="*/ 858918 w 1762289"/>
                    <a:gd name="connsiteY0" fmla="*/ 391267 h 4271517"/>
                    <a:gd name="connsiteX1" fmla="*/ 1026339 w 1762289"/>
                    <a:gd name="connsiteY1" fmla="*/ 3634 h 4271517"/>
                    <a:gd name="connsiteX2" fmla="*/ 1736371 w 1762289"/>
                    <a:gd name="connsiteY2" fmla="*/ 230495 h 4271517"/>
                    <a:gd name="connsiteX3" fmla="*/ 1572423 w 1762289"/>
                    <a:gd name="connsiteY3" fmla="*/ 1081147 h 4271517"/>
                    <a:gd name="connsiteX4" fmla="*/ 1492036 w 1762289"/>
                    <a:gd name="connsiteY4" fmla="*/ 1513225 h 4271517"/>
                    <a:gd name="connsiteX5" fmla="*/ 1210683 w 1762289"/>
                    <a:gd name="connsiteY5" fmla="*/ 2126176 h 4271517"/>
                    <a:gd name="connsiteX6" fmla="*/ 637925 w 1762289"/>
                    <a:gd name="connsiteY6" fmla="*/ 2839608 h 4271517"/>
                    <a:gd name="connsiteX7" fmla="*/ 396766 w 1762289"/>
                    <a:gd name="connsiteY7" fmla="*/ 3914781 h 4271517"/>
                    <a:gd name="connsiteX8" fmla="*/ 1406 w 1762289"/>
                    <a:gd name="connsiteY8" fmla="*/ 4145100 h 4271517"/>
                    <a:gd name="connsiteX9" fmla="*/ 276185 w 1762289"/>
                    <a:gd name="connsiteY9" fmla="*/ 2538159 h 4271517"/>
                    <a:gd name="connsiteX10" fmla="*/ 406815 w 1762289"/>
                    <a:gd name="connsiteY10" fmla="*/ 1975450 h 4271517"/>
                    <a:gd name="connsiteX11" fmla="*/ 531506 w 1762289"/>
                    <a:gd name="connsiteY11" fmla="*/ 1786358 h 4271517"/>
                    <a:gd name="connsiteX12" fmla="*/ 467106 w 1762289"/>
                    <a:gd name="connsiteY12" fmla="*/ 1473032 h 4271517"/>
                    <a:gd name="connsiteX13" fmla="*/ 738411 w 1762289"/>
                    <a:gd name="connsiteY13" fmla="*/ 1101243 h 4271517"/>
                    <a:gd name="connsiteX14" fmla="*/ 879087 w 1762289"/>
                    <a:gd name="connsiteY14" fmla="*/ 649067 h 4271517"/>
                    <a:gd name="connsiteX15" fmla="*/ 959473 w 1762289"/>
                    <a:gd name="connsiteY15" fmla="*/ 558631 h 4271517"/>
                    <a:gd name="connsiteX16" fmla="*/ 858918 w 1762289"/>
                    <a:gd name="connsiteY16" fmla="*/ 391267 h 4271517"/>
                    <a:gd name="connsiteX0" fmla="*/ 858918 w 1762289"/>
                    <a:gd name="connsiteY0" fmla="*/ 391267 h 4271517"/>
                    <a:gd name="connsiteX1" fmla="*/ 1026339 w 1762289"/>
                    <a:gd name="connsiteY1" fmla="*/ 3634 h 4271517"/>
                    <a:gd name="connsiteX2" fmla="*/ 1736371 w 1762289"/>
                    <a:gd name="connsiteY2" fmla="*/ 230495 h 4271517"/>
                    <a:gd name="connsiteX3" fmla="*/ 1572423 w 1762289"/>
                    <a:gd name="connsiteY3" fmla="*/ 1081147 h 4271517"/>
                    <a:gd name="connsiteX4" fmla="*/ 1492036 w 1762289"/>
                    <a:gd name="connsiteY4" fmla="*/ 1513225 h 4271517"/>
                    <a:gd name="connsiteX5" fmla="*/ 1210683 w 1762289"/>
                    <a:gd name="connsiteY5" fmla="*/ 2126176 h 4271517"/>
                    <a:gd name="connsiteX6" fmla="*/ 637925 w 1762289"/>
                    <a:gd name="connsiteY6" fmla="*/ 2839608 h 4271517"/>
                    <a:gd name="connsiteX7" fmla="*/ 396766 w 1762289"/>
                    <a:gd name="connsiteY7" fmla="*/ 3914781 h 4271517"/>
                    <a:gd name="connsiteX8" fmla="*/ 1406 w 1762289"/>
                    <a:gd name="connsiteY8" fmla="*/ 4145100 h 4271517"/>
                    <a:gd name="connsiteX9" fmla="*/ 276185 w 1762289"/>
                    <a:gd name="connsiteY9" fmla="*/ 2538159 h 4271517"/>
                    <a:gd name="connsiteX10" fmla="*/ 406815 w 1762289"/>
                    <a:gd name="connsiteY10" fmla="*/ 1975450 h 4271517"/>
                    <a:gd name="connsiteX11" fmla="*/ 531506 w 1762289"/>
                    <a:gd name="connsiteY11" fmla="*/ 1786358 h 4271517"/>
                    <a:gd name="connsiteX12" fmla="*/ 474870 w 1762289"/>
                    <a:gd name="connsiteY12" fmla="*/ 1584934 h 4271517"/>
                    <a:gd name="connsiteX13" fmla="*/ 467106 w 1762289"/>
                    <a:gd name="connsiteY13" fmla="*/ 1473032 h 4271517"/>
                    <a:gd name="connsiteX14" fmla="*/ 738411 w 1762289"/>
                    <a:gd name="connsiteY14" fmla="*/ 1101243 h 4271517"/>
                    <a:gd name="connsiteX15" fmla="*/ 879087 w 1762289"/>
                    <a:gd name="connsiteY15" fmla="*/ 649067 h 4271517"/>
                    <a:gd name="connsiteX16" fmla="*/ 959473 w 1762289"/>
                    <a:gd name="connsiteY16" fmla="*/ 558631 h 4271517"/>
                    <a:gd name="connsiteX17" fmla="*/ 858918 w 1762289"/>
                    <a:gd name="connsiteY17" fmla="*/ 391267 h 4271517"/>
                    <a:gd name="connsiteX0" fmla="*/ 858918 w 1762289"/>
                    <a:gd name="connsiteY0" fmla="*/ 391267 h 4271517"/>
                    <a:gd name="connsiteX1" fmla="*/ 1026339 w 1762289"/>
                    <a:gd name="connsiteY1" fmla="*/ 3634 h 4271517"/>
                    <a:gd name="connsiteX2" fmla="*/ 1736371 w 1762289"/>
                    <a:gd name="connsiteY2" fmla="*/ 230495 h 4271517"/>
                    <a:gd name="connsiteX3" fmla="*/ 1572423 w 1762289"/>
                    <a:gd name="connsiteY3" fmla="*/ 1081147 h 4271517"/>
                    <a:gd name="connsiteX4" fmla="*/ 1492036 w 1762289"/>
                    <a:gd name="connsiteY4" fmla="*/ 1513225 h 4271517"/>
                    <a:gd name="connsiteX5" fmla="*/ 1210683 w 1762289"/>
                    <a:gd name="connsiteY5" fmla="*/ 2126176 h 4271517"/>
                    <a:gd name="connsiteX6" fmla="*/ 637925 w 1762289"/>
                    <a:gd name="connsiteY6" fmla="*/ 2839608 h 4271517"/>
                    <a:gd name="connsiteX7" fmla="*/ 396766 w 1762289"/>
                    <a:gd name="connsiteY7" fmla="*/ 3914781 h 4271517"/>
                    <a:gd name="connsiteX8" fmla="*/ 1406 w 1762289"/>
                    <a:gd name="connsiteY8" fmla="*/ 4145100 h 4271517"/>
                    <a:gd name="connsiteX9" fmla="*/ 276185 w 1762289"/>
                    <a:gd name="connsiteY9" fmla="*/ 2538159 h 4271517"/>
                    <a:gd name="connsiteX10" fmla="*/ 406815 w 1762289"/>
                    <a:gd name="connsiteY10" fmla="*/ 1975450 h 4271517"/>
                    <a:gd name="connsiteX11" fmla="*/ 531506 w 1762289"/>
                    <a:gd name="connsiteY11" fmla="*/ 1786358 h 4271517"/>
                    <a:gd name="connsiteX12" fmla="*/ 375757 w 1762289"/>
                    <a:gd name="connsiteY12" fmla="*/ 1549764 h 4271517"/>
                    <a:gd name="connsiteX13" fmla="*/ 467106 w 1762289"/>
                    <a:gd name="connsiteY13" fmla="*/ 1473032 h 4271517"/>
                    <a:gd name="connsiteX14" fmla="*/ 738411 w 1762289"/>
                    <a:gd name="connsiteY14" fmla="*/ 1101243 h 4271517"/>
                    <a:gd name="connsiteX15" fmla="*/ 879087 w 1762289"/>
                    <a:gd name="connsiteY15" fmla="*/ 649067 h 4271517"/>
                    <a:gd name="connsiteX16" fmla="*/ 959473 w 1762289"/>
                    <a:gd name="connsiteY16" fmla="*/ 558631 h 4271517"/>
                    <a:gd name="connsiteX17" fmla="*/ 858918 w 1762289"/>
                    <a:gd name="connsiteY17" fmla="*/ 391267 h 4271517"/>
                    <a:gd name="connsiteX0" fmla="*/ 858918 w 1762289"/>
                    <a:gd name="connsiteY0" fmla="*/ 391267 h 4271517"/>
                    <a:gd name="connsiteX1" fmla="*/ 1026339 w 1762289"/>
                    <a:gd name="connsiteY1" fmla="*/ 3634 h 4271517"/>
                    <a:gd name="connsiteX2" fmla="*/ 1736371 w 1762289"/>
                    <a:gd name="connsiteY2" fmla="*/ 230495 h 4271517"/>
                    <a:gd name="connsiteX3" fmla="*/ 1572423 w 1762289"/>
                    <a:gd name="connsiteY3" fmla="*/ 1081147 h 4271517"/>
                    <a:gd name="connsiteX4" fmla="*/ 1492036 w 1762289"/>
                    <a:gd name="connsiteY4" fmla="*/ 1513225 h 4271517"/>
                    <a:gd name="connsiteX5" fmla="*/ 1210683 w 1762289"/>
                    <a:gd name="connsiteY5" fmla="*/ 2126176 h 4271517"/>
                    <a:gd name="connsiteX6" fmla="*/ 637925 w 1762289"/>
                    <a:gd name="connsiteY6" fmla="*/ 2839608 h 4271517"/>
                    <a:gd name="connsiteX7" fmla="*/ 396766 w 1762289"/>
                    <a:gd name="connsiteY7" fmla="*/ 3914781 h 4271517"/>
                    <a:gd name="connsiteX8" fmla="*/ 1406 w 1762289"/>
                    <a:gd name="connsiteY8" fmla="*/ 4145100 h 4271517"/>
                    <a:gd name="connsiteX9" fmla="*/ 276185 w 1762289"/>
                    <a:gd name="connsiteY9" fmla="*/ 2538159 h 4271517"/>
                    <a:gd name="connsiteX10" fmla="*/ 406815 w 1762289"/>
                    <a:gd name="connsiteY10" fmla="*/ 1975450 h 4271517"/>
                    <a:gd name="connsiteX11" fmla="*/ 531506 w 1762289"/>
                    <a:gd name="connsiteY11" fmla="*/ 1786358 h 4271517"/>
                    <a:gd name="connsiteX12" fmla="*/ 375757 w 1762289"/>
                    <a:gd name="connsiteY12" fmla="*/ 1549764 h 4271517"/>
                    <a:gd name="connsiteX13" fmla="*/ 467106 w 1762289"/>
                    <a:gd name="connsiteY13" fmla="*/ 1473032 h 4271517"/>
                    <a:gd name="connsiteX14" fmla="*/ 738411 w 1762289"/>
                    <a:gd name="connsiteY14" fmla="*/ 1101243 h 4271517"/>
                    <a:gd name="connsiteX15" fmla="*/ 879087 w 1762289"/>
                    <a:gd name="connsiteY15" fmla="*/ 649067 h 4271517"/>
                    <a:gd name="connsiteX16" fmla="*/ 959473 w 1762289"/>
                    <a:gd name="connsiteY16" fmla="*/ 558631 h 4271517"/>
                    <a:gd name="connsiteX17" fmla="*/ 858918 w 1762289"/>
                    <a:gd name="connsiteY17" fmla="*/ 391267 h 4271517"/>
                    <a:gd name="connsiteX0" fmla="*/ 858918 w 1762289"/>
                    <a:gd name="connsiteY0" fmla="*/ 391267 h 4271517"/>
                    <a:gd name="connsiteX1" fmla="*/ 1026339 w 1762289"/>
                    <a:gd name="connsiteY1" fmla="*/ 3634 h 4271517"/>
                    <a:gd name="connsiteX2" fmla="*/ 1736371 w 1762289"/>
                    <a:gd name="connsiteY2" fmla="*/ 230495 h 4271517"/>
                    <a:gd name="connsiteX3" fmla="*/ 1572423 w 1762289"/>
                    <a:gd name="connsiteY3" fmla="*/ 1081147 h 4271517"/>
                    <a:gd name="connsiteX4" fmla="*/ 1492036 w 1762289"/>
                    <a:gd name="connsiteY4" fmla="*/ 1513225 h 4271517"/>
                    <a:gd name="connsiteX5" fmla="*/ 1210683 w 1762289"/>
                    <a:gd name="connsiteY5" fmla="*/ 2126176 h 4271517"/>
                    <a:gd name="connsiteX6" fmla="*/ 637925 w 1762289"/>
                    <a:gd name="connsiteY6" fmla="*/ 2839608 h 4271517"/>
                    <a:gd name="connsiteX7" fmla="*/ 396766 w 1762289"/>
                    <a:gd name="connsiteY7" fmla="*/ 3914781 h 4271517"/>
                    <a:gd name="connsiteX8" fmla="*/ 1406 w 1762289"/>
                    <a:gd name="connsiteY8" fmla="*/ 4145100 h 4271517"/>
                    <a:gd name="connsiteX9" fmla="*/ 276185 w 1762289"/>
                    <a:gd name="connsiteY9" fmla="*/ 2538159 h 4271517"/>
                    <a:gd name="connsiteX10" fmla="*/ 406815 w 1762289"/>
                    <a:gd name="connsiteY10" fmla="*/ 1975450 h 4271517"/>
                    <a:gd name="connsiteX11" fmla="*/ 531506 w 1762289"/>
                    <a:gd name="connsiteY11" fmla="*/ 1786358 h 4271517"/>
                    <a:gd name="connsiteX12" fmla="*/ 375757 w 1762289"/>
                    <a:gd name="connsiteY12" fmla="*/ 1549764 h 4271517"/>
                    <a:gd name="connsiteX13" fmla="*/ 489487 w 1762289"/>
                    <a:gd name="connsiteY13" fmla="*/ 1453849 h 4271517"/>
                    <a:gd name="connsiteX14" fmla="*/ 738411 w 1762289"/>
                    <a:gd name="connsiteY14" fmla="*/ 1101243 h 4271517"/>
                    <a:gd name="connsiteX15" fmla="*/ 879087 w 1762289"/>
                    <a:gd name="connsiteY15" fmla="*/ 649067 h 4271517"/>
                    <a:gd name="connsiteX16" fmla="*/ 959473 w 1762289"/>
                    <a:gd name="connsiteY16" fmla="*/ 558631 h 4271517"/>
                    <a:gd name="connsiteX17" fmla="*/ 858918 w 1762289"/>
                    <a:gd name="connsiteY17" fmla="*/ 391267 h 4271517"/>
                    <a:gd name="connsiteX0" fmla="*/ 858918 w 1762289"/>
                    <a:gd name="connsiteY0" fmla="*/ 391267 h 4271517"/>
                    <a:gd name="connsiteX1" fmla="*/ 1026339 w 1762289"/>
                    <a:gd name="connsiteY1" fmla="*/ 3634 h 4271517"/>
                    <a:gd name="connsiteX2" fmla="*/ 1736371 w 1762289"/>
                    <a:gd name="connsiteY2" fmla="*/ 230495 h 4271517"/>
                    <a:gd name="connsiteX3" fmla="*/ 1572423 w 1762289"/>
                    <a:gd name="connsiteY3" fmla="*/ 1081147 h 4271517"/>
                    <a:gd name="connsiteX4" fmla="*/ 1492036 w 1762289"/>
                    <a:gd name="connsiteY4" fmla="*/ 1513225 h 4271517"/>
                    <a:gd name="connsiteX5" fmla="*/ 1210683 w 1762289"/>
                    <a:gd name="connsiteY5" fmla="*/ 2126176 h 4271517"/>
                    <a:gd name="connsiteX6" fmla="*/ 637925 w 1762289"/>
                    <a:gd name="connsiteY6" fmla="*/ 2839608 h 4271517"/>
                    <a:gd name="connsiteX7" fmla="*/ 396766 w 1762289"/>
                    <a:gd name="connsiteY7" fmla="*/ 3914781 h 4271517"/>
                    <a:gd name="connsiteX8" fmla="*/ 1406 w 1762289"/>
                    <a:gd name="connsiteY8" fmla="*/ 4145100 h 4271517"/>
                    <a:gd name="connsiteX9" fmla="*/ 276185 w 1762289"/>
                    <a:gd name="connsiteY9" fmla="*/ 2538159 h 4271517"/>
                    <a:gd name="connsiteX10" fmla="*/ 406815 w 1762289"/>
                    <a:gd name="connsiteY10" fmla="*/ 1975450 h 4271517"/>
                    <a:gd name="connsiteX11" fmla="*/ 531506 w 1762289"/>
                    <a:gd name="connsiteY11" fmla="*/ 1786358 h 4271517"/>
                    <a:gd name="connsiteX12" fmla="*/ 375757 w 1762289"/>
                    <a:gd name="connsiteY12" fmla="*/ 1549764 h 4271517"/>
                    <a:gd name="connsiteX13" fmla="*/ 489487 w 1762289"/>
                    <a:gd name="connsiteY13" fmla="*/ 1453849 h 4271517"/>
                    <a:gd name="connsiteX14" fmla="*/ 738411 w 1762289"/>
                    <a:gd name="connsiteY14" fmla="*/ 1101243 h 4271517"/>
                    <a:gd name="connsiteX15" fmla="*/ 879087 w 1762289"/>
                    <a:gd name="connsiteY15" fmla="*/ 649067 h 4271517"/>
                    <a:gd name="connsiteX16" fmla="*/ 959473 w 1762289"/>
                    <a:gd name="connsiteY16" fmla="*/ 558631 h 4271517"/>
                    <a:gd name="connsiteX17" fmla="*/ 858918 w 1762289"/>
                    <a:gd name="connsiteY17" fmla="*/ 391267 h 4271517"/>
                    <a:gd name="connsiteX0" fmla="*/ 858918 w 1762289"/>
                    <a:gd name="connsiteY0" fmla="*/ 391267 h 4271517"/>
                    <a:gd name="connsiteX1" fmla="*/ 1026339 w 1762289"/>
                    <a:gd name="connsiteY1" fmla="*/ 3634 h 4271517"/>
                    <a:gd name="connsiteX2" fmla="*/ 1736371 w 1762289"/>
                    <a:gd name="connsiteY2" fmla="*/ 230495 h 4271517"/>
                    <a:gd name="connsiteX3" fmla="*/ 1572423 w 1762289"/>
                    <a:gd name="connsiteY3" fmla="*/ 1081147 h 4271517"/>
                    <a:gd name="connsiteX4" fmla="*/ 1492036 w 1762289"/>
                    <a:gd name="connsiteY4" fmla="*/ 1513225 h 4271517"/>
                    <a:gd name="connsiteX5" fmla="*/ 1210683 w 1762289"/>
                    <a:gd name="connsiteY5" fmla="*/ 2126176 h 4271517"/>
                    <a:gd name="connsiteX6" fmla="*/ 637925 w 1762289"/>
                    <a:gd name="connsiteY6" fmla="*/ 2839608 h 4271517"/>
                    <a:gd name="connsiteX7" fmla="*/ 396766 w 1762289"/>
                    <a:gd name="connsiteY7" fmla="*/ 3914781 h 4271517"/>
                    <a:gd name="connsiteX8" fmla="*/ 1406 w 1762289"/>
                    <a:gd name="connsiteY8" fmla="*/ 4145100 h 4271517"/>
                    <a:gd name="connsiteX9" fmla="*/ 276185 w 1762289"/>
                    <a:gd name="connsiteY9" fmla="*/ 2538159 h 4271517"/>
                    <a:gd name="connsiteX10" fmla="*/ 406815 w 1762289"/>
                    <a:gd name="connsiteY10" fmla="*/ 1975450 h 4271517"/>
                    <a:gd name="connsiteX11" fmla="*/ 531506 w 1762289"/>
                    <a:gd name="connsiteY11" fmla="*/ 1786358 h 4271517"/>
                    <a:gd name="connsiteX12" fmla="*/ 375757 w 1762289"/>
                    <a:gd name="connsiteY12" fmla="*/ 1549764 h 4271517"/>
                    <a:gd name="connsiteX13" fmla="*/ 489487 w 1762289"/>
                    <a:gd name="connsiteY13" fmla="*/ 1453849 h 4271517"/>
                    <a:gd name="connsiteX14" fmla="*/ 716030 w 1762289"/>
                    <a:gd name="connsiteY14" fmla="*/ 1114032 h 4271517"/>
                    <a:gd name="connsiteX15" fmla="*/ 879087 w 1762289"/>
                    <a:gd name="connsiteY15" fmla="*/ 649067 h 4271517"/>
                    <a:gd name="connsiteX16" fmla="*/ 959473 w 1762289"/>
                    <a:gd name="connsiteY16" fmla="*/ 558631 h 4271517"/>
                    <a:gd name="connsiteX17" fmla="*/ 858918 w 1762289"/>
                    <a:gd name="connsiteY17" fmla="*/ 391267 h 4271517"/>
                    <a:gd name="connsiteX0" fmla="*/ 858918 w 1762289"/>
                    <a:gd name="connsiteY0" fmla="*/ 391267 h 4271517"/>
                    <a:gd name="connsiteX1" fmla="*/ 1026339 w 1762289"/>
                    <a:gd name="connsiteY1" fmla="*/ 3634 h 4271517"/>
                    <a:gd name="connsiteX2" fmla="*/ 1736371 w 1762289"/>
                    <a:gd name="connsiteY2" fmla="*/ 230495 h 4271517"/>
                    <a:gd name="connsiteX3" fmla="*/ 1572423 w 1762289"/>
                    <a:gd name="connsiteY3" fmla="*/ 1081147 h 4271517"/>
                    <a:gd name="connsiteX4" fmla="*/ 1492036 w 1762289"/>
                    <a:gd name="connsiteY4" fmla="*/ 1513225 h 4271517"/>
                    <a:gd name="connsiteX5" fmla="*/ 1210683 w 1762289"/>
                    <a:gd name="connsiteY5" fmla="*/ 2126176 h 4271517"/>
                    <a:gd name="connsiteX6" fmla="*/ 637925 w 1762289"/>
                    <a:gd name="connsiteY6" fmla="*/ 2839608 h 4271517"/>
                    <a:gd name="connsiteX7" fmla="*/ 396766 w 1762289"/>
                    <a:gd name="connsiteY7" fmla="*/ 3914781 h 4271517"/>
                    <a:gd name="connsiteX8" fmla="*/ 1406 w 1762289"/>
                    <a:gd name="connsiteY8" fmla="*/ 4145100 h 4271517"/>
                    <a:gd name="connsiteX9" fmla="*/ 276185 w 1762289"/>
                    <a:gd name="connsiteY9" fmla="*/ 2538159 h 4271517"/>
                    <a:gd name="connsiteX10" fmla="*/ 406815 w 1762289"/>
                    <a:gd name="connsiteY10" fmla="*/ 1975450 h 4271517"/>
                    <a:gd name="connsiteX11" fmla="*/ 531506 w 1762289"/>
                    <a:gd name="connsiteY11" fmla="*/ 1786358 h 4271517"/>
                    <a:gd name="connsiteX12" fmla="*/ 375757 w 1762289"/>
                    <a:gd name="connsiteY12" fmla="*/ 1549764 h 4271517"/>
                    <a:gd name="connsiteX13" fmla="*/ 489487 w 1762289"/>
                    <a:gd name="connsiteY13" fmla="*/ 1453849 h 4271517"/>
                    <a:gd name="connsiteX14" fmla="*/ 716030 w 1762289"/>
                    <a:gd name="connsiteY14" fmla="*/ 1114032 h 4271517"/>
                    <a:gd name="connsiteX15" fmla="*/ 879087 w 1762289"/>
                    <a:gd name="connsiteY15" fmla="*/ 649067 h 4271517"/>
                    <a:gd name="connsiteX16" fmla="*/ 959473 w 1762289"/>
                    <a:gd name="connsiteY16" fmla="*/ 558631 h 4271517"/>
                    <a:gd name="connsiteX17" fmla="*/ 858918 w 1762289"/>
                    <a:gd name="connsiteY17" fmla="*/ 391267 h 4271517"/>
                    <a:gd name="connsiteX0" fmla="*/ 858918 w 1762289"/>
                    <a:gd name="connsiteY0" fmla="*/ 391267 h 4271517"/>
                    <a:gd name="connsiteX1" fmla="*/ 1026339 w 1762289"/>
                    <a:gd name="connsiteY1" fmla="*/ 3634 h 4271517"/>
                    <a:gd name="connsiteX2" fmla="*/ 1736371 w 1762289"/>
                    <a:gd name="connsiteY2" fmla="*/ 230495 h 4271517"/>
                    <a:gd name="connsiteX3" fmla="*/ 1572423 w 1762289"/>
                    <a:gd name="connsiteY3" fmla="*/ 1081147 h 4271517"/>
                    <a:gd name="connsiteX4" fmla="*/ 1492036 w 1762289"/>
                    <a:gd name="connsiteY4" fmla="*/ 1513225 h 4271517"/>
                    <a:gd name="connsiteX5" fmla="*/ 1210683 w 1762289"/>
                    <a:gd name="connsiteY5" fmla="*/ 2126176 h 4271517"/>
                    <a:gd name="connsiteX6" fmla="*/ 637925 w 1762289"/>
                    <a:gd name="connsiteY6" fmla="*/ 2839608 h 4271517"/>
                    <a:gd name="connsiteX7" fmla="*/ 396766 w 1762289"/>
                    <a:gd name="connsiteY7" fmla="*/ 3914781 h 4271517"/>
                    <a:gd name="connsiteX8" fmla="*/ 1406 w 1762289"/>
                    <a:gd name="connsiteY8" fmla="*/ 4145100 h 4271517"/>
                    <a:gd name="connsiteX9" fmla="*/ 276185 w 1762289"/>
                    <a:gd name="connsiteY9" fmla="*/ 2538159 h 4271517"/>
                    <a:gd name="connsiteX10" fmla="*/ 406815 w 1762289"/>
                    <a:gd name="connsiteY10" fmla="*/ 1975450 h 4271517"/>
                    <a:gd name="connsiteX11" fmla="*/ 531506 w 1762289"/>
                    <a:gd name="connsiteY11" fmla="*/ 1786358 h 4271517"/>
                    <a:gd name="connsiteX12" fmla="*/ 375757 w 1762289"/>
                    <a:gd name="connsiteY12" fmla="*/ 1549764 h 4271517"/>
                    <a:gd name="connsiteX13" fmla="*/ 489487 w 1762289"/>
                    <a:gd name="connsiteY13" fmla="*/ 1453849 h 4271517"/>
                    <a:gd name="connsiteX14" fmla="*/ 716030 w 1762289"/>
                    <a:gd name="connsiteY14" fmla="*/ 1114032 h 4271517"/>
                    <a:gd name="connsiteX15" fmla="*/ 879087 w 1762289"/>
                    <a:gd name="connsiteY15" fmla="*/ 649067 h 4271517"/>
                    <a:gd name="connsiteX16" fmla="*/ 959473 w 1762289"/>
                    <a:gd name="connsiteY16" fmla="*/ 558631 h 4271517"/>
                    <a:gd name="connsiteX17" fmla="*/ 858918 w 1762289"/>
                    <a:gd name="connsiteY17" fmla="*/ 391267 h 4271517"/>
                    <a:gd name="connsiteX0" fmla="*/ 858918 w 1762289"/>
                    <a:gd name="connsiteY0" fmla="*/ 391267 h 4271517"/>
                    <a:gd name="connsiteX1" fmla="*/ 1026339 w 1762289"/>
                    <a:gd name="connsiteY1" fmla="*/ 3634 h 4271517"/>
                    <a:gd name="connsiteX2" fmla="*/ 1736371 w 1762289"/>
                    <a:gd name="connsiteY2" fmla="*/ 230495 h 4271517"/>
                    <a:gd name="connsiteX3" fmla="*/ 1572423 w 1762289"/>
                    <a:gd name="connsiteY3" fmla="*/ 1081147 h 4271517"/>
                    <a:gd name="connsiteX4" fmla="*/ 1492036 w 1762289"/>
                    <a:gd name="connsiteY4" fmla="*/ 1513225 h 4271517"/>
                    <a:gd name="connsiteX5" fmla="*/ 1210683 w 1762289"/>
                    <a:gd name="connsiteY5" fmla="*/ 2126176 h 4271517"/>
                    <a:gd name="connsiteX6" fmla="*/ 637925 w 1762289"/>
                    <a:gd name="connsiteY6" fmla="*/ 2839608 h 4271517"/>
                    <a:gd name="connsiteX7" fmla="*/ 396766 w 1762289"/>
                    <a:gd name="connsiteY7" fmla="*/ 3914781 h 4271517"/>
                    <a:gd name="connsiteX8" fmla="*/ 1406 w 1762289"/>
                    <a:gd name="connsiteY8" fmla="*/ 4145100 h 4271517"/>
                    <a:gd name="connsiteX9" fmla="*/ 276185 w 1762289"/>
                    <a:gd name="connsiteY9" fmla="*/ 2538159 h 4271517"/>
                    <a:gd name="connsiteX10" fmla="*/ 406815 w 1762289"/>
                    <a:gd name="connsiteY10" fmla="*/ 1975450 h 4271517"/>
                    <a:gd name="connsiteX11" fmla="*/ 531506 w 1762289"/>
                    <a:gd name="connsiteY11" fmla="*/ 1786358 h 4271517"/>
                    <a:gd name="connsiteX12" fmla="*/ 375757 w 1762289"/>
                    <a:gd name="connsiteY12" fmla="*/ 1549764 h 4271517"/>
                    <a:gd name="connsiteX13" fmla="*/ 489487 w 1762289"/>
                    <a:gd name="connsiteY13" fmla="*/ 1453849 h 4271517"/>
                    <a:gd name="connsiteX14" fmla="*/ 716030 w 1762289"/>
                    <a:gd name="connsiteY14" fmla="*/ 1114032 h 4271517"/>
                    <a:gd name="connsiteX15" fmla="*/ 879087 w 1762289"/>
                    <a:gd name="connsiteY15" fmla="*/ 649067 h 4271517"/>
                    <a:gd name="connsiteX16" fmla="*/ 933895 w 1762289"/>
                    <a:gd name="connsiteY16" fmla="*/ 485095 h 4271517"/>
                    <a:gd name="connsiteX17" fmla="*/ 858918 w 1762289"/>
                    <a:gd name="connsiteY17" fmla="*/ 391267 h 4271517"/>
                    <a:gd name="connsiteX0" fmla="*/ 836537 w 1762289"/>
                    <a:gd name="connsiteY0" fmla="*/ 358155 h 4270377"/>
                    <a:gd name="connsiteX1" fmla="*/ 1026339 w 1762289"/>
                    <a:gd name="connsiteY1" fmla="*/ 2494 h 4270377"/>
                    <a:gd name="connsiteX2" fmla="*/ 1736371 w 1762289"/>
                    <a:gd name="connsiteY2" fmla="*/ 229355 h 4270377"/>
                    <a:gd name="connsiteX3" fmla="*/ 1572423 w 1762289"/>
                    <a:gd name="connsiteY3" fmla="*/ 1080007 h 4270377"/>
                    <a:gd name="connsiteX4" fmla="*/ 1492036 w 1762289"/>
                    <a:gd name="connsiteY4" fmla="*/ 1512085 h 4270377"/>
                    <a:gd name="connsiteX5" fmla="*/ 1210683 w 1762289"/>
                    <a:gd name="connsiteY5" fmla="*/ 2125036 h 4270377"/>
                    <a:gd name="connsiteX6" fmla="*/ 637925 w 1762289"/>
                    <a:gd name="connsiteY6" fmla="*/ 2838468 h 4270377"/>
                    <a:gd name="connsiteX7" fmla="*/ 396766 w 1762289"/>
                    <a:gd name="connsiteY7" fmla="*/ 3913641 h 4270377"/>
                    <a:gd name="connsiteX8" fmla="*/ 1406 w 1762289"/>
                    <a:gd name="connsiteY8" fmla="*/ 4143960 h 4270377"/>
                    <a:gd name="connsiteX9" fmla="*/ 276185 w 1762289"/>
                    <a:gd name="connsiteY9" fmla="*/ 2537019 h 4270377"/>
                    <a:gd name="connsiteX10" fmla="*/ 406815 w 1762289"/>
                    <a:gd name="connsiteY10" fmla="*/ 1974310 h 4270377"/>
                    <a:gd name="connsiteX11" fmla="*/ 531506 w 1762289"/>
                    <a:gd name="connsiteY11" fmla="*/ 1785218 h 4270377"/>
                    <a:gd name="connsiteX12" fmla="*/ 375757 w 1762289"/>
                    <a:gd name="connsiteY12" fmla="*/ 1548624 h 4270377"/>
                    <a:gd name="connsiteX13" fmla="*/ 489487 w 1762289"/>
                    <a:gd name="connsiteY13" fmla="*/ 1452709 h 4270377"/>
                    <a:gd name="connsiteX14" fmla="*/ 716030 w 1762289"/>
                    <a:gd name="connsiteY14" fmla="*/ 1112892 h 4270377"/>
                    <a:gd name="connsiteX15" fmla="*/ 879087 w 1762289"/>
                    <a:gd name="connsiteY15" fmla="*/ 647927 h 4270377"/>
                    <a:gd name="connsiteX16" fmla="*/ 933895 w 1762289"/>
                    <a:gd name="connsiteY16" fmla="*/ 483955 h 4270377"/>
                    <a:gd name="connsiteX17" fmla="*/ 836537 w 1762289"/>
                    <a:gd name="connsiteY17" fmla="*/ 358155 h 4270377"/>
                    <a:gd name="connsiteX0" fmla="*/ 836537 w 1762289"/>
                    <a:gd name="connsiteY0" fmla="*/ 365637 h 4277859"/>
                    <a:gd name="connsiteX1" fmla="*/ 1026339 w 1762289"/>
                    <a:gd name="connsiteY1" fmla="*/ 9976 h 4277859"/>
                    <a:gd name="connsiteX2" fmla="*/ 1736371 w 1762289"/>
                    <a:gd name="connsiteY2" fmla="*/ 236837 h 4277859"/>
                    <a:gd name="connsiteX3" fmla="*/ 1572423 w 1762289"/>
                    <a:gd name="connsiteY3" fmla="*/ 1087489 h 4277859"/>
                    <a:gd name="connsiteX4" fmla="*/ 1492036 w 1762289"/>
                    <a:gd name="connsiteY4" fmla="*/ 1519567 h 4277859"/>
                    <a:gd name="connsiteX5" fmla="*/ 1210683 w 1762289"/>
                    <a:gd name="connsiteY5" fmla="*/ 2132518 h 4277859"/>
                    <a:gd name="connsiteX6" fmla="*/ 637925 w 1762289"/>
                    <a:gd name="connsiteY6" fmla="*/ 2845950 h 4277859"/>
                    <a:gd name="connsiteX7" fmla="*/ 396766 w 1762289"/>
                    <a:gd name="connsiteY7" fmla="*/ 3921123 h 4277859"/>
                    <a:gd name="connsiteX8" fmla="*/ 1406 w 1762289"/>
                    <a:gd name="connsiteY8" fmla="*/ 4151442 h 4277859"/>
                    <a:gd name="connsiteX9" fmla="*/ 276185 w 1762289"/>
                    <a:gd name="connsiteY9" fmla="*/ 2544501 h 4277859"/>
                    <a:gd name="connsiteX10" fmla="*/ 406815 w 1762289"/>
                    <a:gd name="connsiteY10" fmla="*/ 1981792 h 4277859"/>
                    <a:gd name="connsiteX11" fmla="*/ 531506 w 1762289"/>
                    <a:gd name="connsiteY11" fmla="*/ 1792700 h 4277859"/>
                    <a:gd name="connsiteX12" fmla="*/ 375757 w 1762289"/>
                    <a:gd name="connsiteY12" fmla="*/ 1556106 h 4277859"/>
                    <a:gd name="connsiteX13" fmla="*/ 489487 w 1762289"/>
                    <a:gd name="connsiteY13" fmla="*/ 1460191 h 4277859"/>
                    <a:gd name="connsiteX14" fmla="*/ 716030 w 1762289"/>
                    <a:gd name="connsiteY14" fmla="*/ 1120374 h 4277859"/>
                    <a:gd name="connsiteX15" fmla="*/ 879087 w 1762289"/>
                    <a:gd name="connsiteY15" fmla="*/ 655409 h 4277859"/>
                    <a:gd name="connsiteX16" fmla="*/ 933895 w 1762289"/>
                    <a:gd name="connsiteY16" fmla="*/ 491437 h 4277859"/>
                    <a:gd name="connsiteX17" fmla="*/ 836537 w 1762289"/>
                    <a:gd name="connsiteY17" fmla="*/ 365637 h 4277859"/>
                    <a:gd name="connsiteX0" fmla="*/ 836537 w 1762289"/>
                    <a:gd name="connsiteY0" fmla="*/ 368676 h 4280898"/>
                    <a:gd name="connsiteX1" fmla="*/ 981578 w 1762289"/>
                    <a:gd name="connsiteY1" fmla="*/ 9817 h 4280898"/>
                    <a:gd name="connsiteX2" fmla="*/ 1736371 w 1762289"/>
                    <a:gd name="connsiteY2" fmla="*/ 239876 h 4280898"/>
                    <a:gd name="connsiteX3" fmla="*/ 1572423 w 1762289"/>
                    <a:gd name="connsiteY3" fmla="*/ 1090528 h 4280898"/>
                    <a:gd name="connsiteX4" fmla="*/ 1492036 w 1762289"/>
                    <a:gd name="connsiteY4" fmla="*/ 1522606 h 4280898"/>
                    <a:gd name="connsiteX5" fmla="*/ 1210683 w 1762289"/>
                    <a:gd name="connsiteY5" fmla="*/ 2135557 h 4280898"/>
                    <a:gd name="connsiteX6" fmla="*/ 637925 w 1762289"/>
                    <a:gd name="connsiteY6" fmla="*/ 2848989 h 4280898"/>
                    <a:gd name="connsiteX7" fmla="*/ 396766 w 1762289"/>
                    <a:gd name="connsiteY7" fmla="*/ 3924162 h 4280898"/>
                    <a:gd name="connsiteX8" fmla="*/ 1406 w 1762289"/>
                    <a:gd name="connsiteY8" fmla="*/ 4154481 h 4280898"/>
                    <a:gd name="connsiteX9" fmla="*/ 276185 w 1762289"/>
                    <a:gd name="connsiteY9" fmla="*/ 2547540 h 4280898"/>
                    <a:gd name="connsiteX10" fmla="*/ 406815 w 1762289"/>
                    <a:gd name="connsiteY10" fmla="*/ 1984831 h 4280898"/>
                    <a:gd name="connsiteX11" fmla="*/ 531506 w 1762289"/>
                    <a:gd name="connsiteY11" fmla="*/ 1795739 h 4280898"/>
                    <a:gd name="connsiteX12" fmla="*/ 375757 w 1762289"/>
                    <a:gd name="connsiteY12" fmla="*/ 1559145 h 4280898"/>
                    <a:gd name="connsiteX13" fmla="*/ 489487 w 1762289"/>
                    <a:gd name="connsiteY13" fmla="*/ 1463230 h 4280898"/>
                    <a:gd name="connsiteX14" fmla="*/ 716030 w 1762289"/>
                    <a:gd name="connsiteY14" fmla="*/ 1123413 h 4280898"/>
                    <a:gd name="connsiteX15" fmla="*/ 879087 w 1762289"/>
                    <a:gd name="connsiteY15" fmla="*/ 658448 h 4280898"/>
                    <a:gd name="connsiteX16" fmla="*/ 933895 w 1762289"/>
                    <a:gd name="connsiteY16" fmla="*/ 494476 h 4280898"/>
                    <a:gd name="connsiteX17" fmla="*/ 836537 w 1762289"/>
                    <a:gd name="connsiteY17" fmla="*/ 368676 h 4280898"/>
                    <a:gd name="connsiteX0" fmla="*/ 836537 w 1762289"/>
                    <a:gd name="connsiteY0" fmla="*/ 370647 h 4282869"/>
                    <a:gd name="connsiteX1" fmla="*/ 981578 w 1762289"/>
                    <a:gd name="connsiteY1" fmla="*/ 11788 h 4282869"/>
                    <a:gd name="connsiteX2" fmla="*/ 1736371 w 1762289"/>
                    <a:gd name="connsiteY2" fmla="*/ 241847 h 4282869"/>
                    <a:gd name="connsiteX3" fmla="*/ 1572423 w 1762289"/>
                    <a:gd name="connsiteY3" fmla="*/ 1092499 h 4282869"/>
                    <a:gd name="connsiteX4" fmla="*/ 1492036 w 1762289"/>
                    <a:gd name="connsiteY4" fmla="*/ 1524577 h 4282869"/>
                    <a:gd name="connsiteX5" fmla="*/ 1210683 w 1762289"/>
                    <a:gd name="connsiteY5" fmla="*/ 2137528 h 4282869"/>
                    <a:gd name="connsiteX6" fmla="*/ 637925 w 1762289"/>
                    <a:gd name="connsiteY6" fmla="*/ 2850960 h 4282869"/>
                    <a:gd name="connsiteX7" fmla="*/ 396766 w 1762289"/>
                    <a:gd name="connsiteY7" fmla="*/ 3926133 h 4282869"/>
                    <a:gd name="connsiteX8" fmla="*/ 1406 w 1762289"/>
                    <a:gd name="connsiteY8" fmla="*/ 4156452 h 4282869"/>
                    <a:gd name="connsiteX9" fmla="*/ 276185 w 1762289"/>
                    <a:gd name="connsiteY9" fmla="*/ 2549511 h 4282869"/>
                    <a:gd name="connsiteX10" fmla="*/ 406815 w 1762289"/>
                    <a:gd name="connsiteY10" fmla="*/ 1986802 h 4282869"/>
                    <a:gd name="connsiteX11" fmla="*/ 531506 w 1762289"/>
                    <a:gd name="connsiteY11" fmla="*/ 1797710 h 4282869"/>
                    <a:gd name="connsiteX12" fmla="*/ 375757 w 1762289"/>
                    <a:gd name="connsiteY12" fmla="*/ 1561116 h 4282869"/>
                    <a:gd name="connsiteX13" fmla="*/ 489487 w 1762289"/>
                    <a:gd name="connsiteY13" fmla="*/ 1465201 h 4282869"/>
                    <a:gd name="connsiteX14" fmla="*/ 716030 w 1762289"/>
                    <a:gd name="connsiteY14" fmla="*/ 1125384 h 4282869"/>
                    <a:gd name="connsiteX15" fmla="*/ 879087 w 1762289"/>
                    <a:gd name="connsiteY15" fmla="*/ 660419 h 4282869"/>
                    <a:gd name="connsiteX16" fmla="*/ 933895 w 1762289"/>
                    <a:gd name="connsiteY16" fmla="*/ 496447 h 4282869"/>
                    <a:gd name="connsiteX17" fmla="*/ 836537 w 1762289"/>
                    <a:gd name="connsiteY17" fmla="*/ 370647 h 4282869"/>
                    <a:gd name="connsiteX0" fmla="*/ 836537 w 1762289"/>
                    <a:gd name="connsiteY0" fmla="*/ 370647 h 4282869"/>
                    <a:gd name="connsiteX1" fmla="*/ 981578 w 1762289"/>
                    <a:gd name="connsiteY1" fmla="*/ 11788 h 4282869"/>
                    <a:gd name="connsiteX2" fmla="*/ 1736371 w 1762289"/>
                    <a:gd name="connsiteY2" fmla="*/ 241847 h 4282869"/>
                    <a:gd name="connsiteX3" fmla="*/ 1572423 w 1762289"/>
                    <a:gd name="connsiteY3" fmla="*/ 1092499 h 4282869"/>
                    <a:gd name="connsiteX4" fmla="*/ 1492036 w 1762289"/>
                    <a:gd name="connsiteY4" fmla="*/ 1524577 h 4282869"/>
                    <a:gd name="connsiteX5" fmla="*/ 1210683 w 1762289"/>
                    <a:gd name="connsiteY5" fmla="*/ 2137528 h 4282869"/>
                    <a:gd name="connsiteX6" fmla="*/ 637925 w 1762289"/>
                    <a:gd name="connsiteY6" fmla="*/ 2850960 h 4282869"/>
                    <a:gd name="connsiteX7" fmla="*/ 396766 w 1762289"/>
                    <a:gd name="connsiteY7" fmla="*/ 3926133 h 4282869"/>
                    <a:gd name="connsiteX8" fmla="*/ 1406 w 1762289"/>
                    <a:gd name="connsiteY8" fmla="*/ 4156452 h 4282869"/>
                    <a:gd name="connsiteX9" fmla="*/ 276185 w 1762289"/>
                    <a:gd name="connsiteY9" fmla="*/ 2549511 h 4282869"/>
                    <a:gd name="connsiteX10" fmla="*/ 406815 w 1762289"/>
                    <a:gd name="connsiteY10" fmla="*/ 1986802 h 4282869"/>
                    <a:gd name="connsiteX11" fmla="*/ 531506 w 1762289"/>
                    <a:gd name="connsiteY11" fmla="*/ 1797710 h 4282869"/>
                    <a:gd name="connsiteX12" fmla="*/ 375757 w 1762289"/>
                    <a:gd name="connsiteY12" fmla="*/ 1561116 h 4282869"/>
                    <a:gd name="connsiteX13" fmla="*/ 489487 w 1762289"/>
                    <a:gd name="connsiteY13" fmla="*/ 1465201 h 4282869"/>
                    <a:gd name="connsiteX14" fmla="*/ 716030 w 1762289"/>
                    <a:gd name="connsiteY14" fmla="*/ 1125384 h 4282869"/>
                    <a:gd name="connsiteX15" fmla="*/ 813773 w 1762289"/>
                    <a:gd name="connsiteY15" fmla="*/ 844945 h 4282869"/>
                    <a:gd name="connsiteX16" fmla="*/ 879087 w 1762289"/>
                    <a:gd name="connsiteY16" fmla="*/ 660419 h 4282869"/>
                    <a:gd name="connsiteX17" fmla="*/ 933895 w 1762289"/>
                    <a:gd name="connsiteY17" fmla="*/ 496447 h 4282869"/>
                    <a:gd name="connsiteX18" fmla="*/ 836537 w 1762289"/>
                    <a:gd name="connsiteY18" fmla="*/ 370647 h 4282869"/>
                    <a:gd name="connsiteX0" fmla="*/ 836537 w 1762289"/>
                    <a:gd name="connsiteY0" fmla="*/ 370647 h 4282869"/>
                    <a:gd name="connsiteX1" fmla="*/ 981578 w 1762289"/>
                    <a:gd name="connsiteY1" fmla="*/ 11788 h 4282869"/>
                    <a:gd name="connsiteX2" fmla="*/ 1736371 w 1762289"/>
                    <a:gd name="connsiteY2" fmla="*/ 241847 h 4282869"/>
                    <a:gd name="connsiteX3" fmla="*/ 1572423 w 1762289"/>
                    <a:gd name="connsiteY3" fmla="*/ 1092499 h 4282869"/>
                    <a:gd name="connsiteX4" fmla="*/ 1492036 w 1762289"/>
                    <a:gd name="connsiteY4" fmla="*/ 1524577 h 4282869"/>
                    <a:gd name="connsiteX5" fmla="*/ 1210683 w 1762289"/>
                    <a:gd name="connsiteY5" fmla="*/ 2137528 h 4282869"/>
                    <a:gd name="connsiteX6" fmla="*/ 637925 w 1762289"/>
                    <a:gd name="connsiteY6" fmla="*/ 2850960 h 4282869"/>
                    <a:gd name="connsiteX7" fmla="*/ 396766 w 1762289"/>
                    <a:gd name="connsiteY7" fmla="*/ 3926133 h 4282869"/>
                    <a:gd name="connsiteX8" fmla="*/ 1406 w 1762289"/>
                    <a:gd name="connsiteY8" fmla="*/ 4156452 h 4282869"/>
                    <a:gd name="connsiteX9" fmla="*/ 276185 w 1762289"/>
                    <a:gd name="connsiteY9" fmla="*/ 2549511 h 4282869"/>
                    <a:gd name="connsiteX10" fmla="*/ 406815 w 1762289"/>
                    <a:gd name="connsiteY10" fmla="*/ 1986802 h 4282869"/>
                    <a:gd name="connsiteX11" fmla="*/ 531506 w 1762289"/>
                    <a:gd name="connsiteY11" fmla="*/ 1797710 h 4282869"/>
                    <a:gd name="connsiteX12" fmla="*/ 375757 w 1762289"/>
                    <a:gd name="connsiteY12" fmla="*/ 1561116 h 4282869"/>
                    <a:gd name="connsiteX13" fmla="*/ 489487 w 1762289"/>
                    <a:gd name="connsiteY13" fmla="*/ 1465201 h 4282869"/>
                    <a:gd name="connsiteX14" fmla="*/ 716030 w 1762289"/>
                    <a:gd name="connsiteY14" fmla="*/ 1125384 h 4282869"/>
                    <a:gd name="connsiteX15" fmla="*/ 813773 w 1762289"/>
                    <a:gd name="connsiteY15" fmla="*/ 844945 h 4282869"/>
                    <a:gd name="connsiteX16" fmla="*/ 879087 w 1762289"/>
                    <a:gd name="connsiteY16" fmla="*/ 660419 h 4282869"/>
                    <a:gd name="connsiteX17" fmla="*/ 933895 w 1762289"/>
                    <a:gd name="connsiteY17" fmla="*/ 496447 h 4282869"/>
                    <a:gd name="connsiteX18" fmla="*/ 836537 w 1762289"/>
                    <a:gd name="connsiteY18" fmla="*/ 370647 h 4282869"/>
                    <a:gd name="connsiteX0" fmla="*/ 836537 w 1762289"/>
                    <a:gd name="connsiteY0" fmla="*/ 370647 h 4282869"/>
                    <a:gd name="connsiteX1" fmla="*/ 981578 w 1762289"/>
                    <a:gd name="connsiteY1" fmla="*/ 11788 h 4282869"/>
                    <a:gd name="connsiteX2" fmla="*/ 1736371 w 1762289"/>
                    <a:gd name="connsiteY2" fmla="*/ 241847 h 4282869"/>
                    <a:gd name="connsiteX3" fmla="*/ 1572423 w 1762289"/>
                    <a:gd name="connsiteY3" fmla="*/ 1092499 h 4282869"/>
                    <a:gd name="connsiteX4" fmla="*/ 1492036 w 1762289"/>
                    <a:gd name="connsiteY4" fmla="*/ 1524577 h 4282869"/>
                    <a:gd name="connsiteX5" fmla="*/ 1210683 w 1762289"/>
                    <a:gd name="connsiteY5" fmla="*/ 2137528 h 4282869"/>
                    <a:gd name="connsiteX6" fmla="*/ 637925 w 1762289"/>
                    <a:gd name="connsiteY6" fmla="*/ 2850960 h 4282869"/>
                    <a:gd name="connsiteX7" fmla="*/ 396766 w 1762289"/>
                    <a:gd name="connsiteY7" fmla="*/ 3926133 h 4282869"/>
                    <a:gd name="connsiteX8" fmla="*/ 1406 w 1762289"/>
                    <a:gd name="connsiteY8" fmla="*/ 4156452 h 4282869"/>
                    <a:gd name="connsiteX9" fmla="*/ 276185 w 1762289"/>
                    <a:gd name="connsiteY9" fmla="*/ 2549511 h 4282869"/>
                    <a:gd name="connsiteX10" fmla="*/ 406815 w 1762289"/>
                    <a:gd name="connsiteY10" fmla="*/ 1986802 h 4282869"/>
                    <a:gd name="connsiteX11" fmla="*/ 531506 w 1762289"/>
                    <a:gd name="connsiteY11" fmla="*/ 1797710 h 4282869"/>
                    <a:gd name="connsiteX12" fmla="*/ 375757 w 1762289"/>
                    <a:gd name="connsiteY12" fmla="*/ 1561116 h 4282869"/>
                    <a:gd name="connsiteX13" fmla="*/ 489487 w 1762289"/>
                    <a:gd name="connsiteY13" fmla="*/ 1465201 h 4282869"/>
                    <a:gd name="connsiteX14" fmla="*/ 716030 w 1762289"/>
                    <a:gd name="connsiteY14" fmla="*/ 1125384 h 4282869"/>
                    <a:gd name="connsiteX15" fmla="*/ 813773 w 1762289"/>
                    <a:gd name="connsiteY15" fmla="*/ 844945 h 4282869"/>
                    <a:gd name="connsiteX16" fmla="*/ 879087 w 1762289"/>
                    <a:gd name="connsiteY16" fmla="*/ 660419 h 4282869"/>
                    <a:gd name="connsiteX17" fmla="*/ 933895 w 1762289"/>
                    <a:gd name="connsiteY17" fmla="*/ 496447 h 4282869"/>
                    <a:gd name="connsiteX18" fmla="*/ 836537 w 1762289"/>
                    <a:gd name="connsiteY18" fmla="*/ 370647 h 4282869"/>
                    <a:gd name="connsiteX0" fmla="*/ 836537 w 1762289"/>
                    <a:gd name="connsiteY0" fmla="*/ 370647 h 4282869"/>
                    <a:gd name="connsiteX1" fmla="*/ 981578 w 1762289"/>
                    <a:gd name="connsiteY1" fmla="*/ 11788 h 4282869"/>
                    <a:gd name="connsiteX2" fmla="*/ 1736371 w 1762289"/>
                    <a:gd name="connsiteY2" fmla="*/ 241847 h 4282869"/>
                    <a:gd name="connsiteX3" fmla="*/ 1572423 w 1762289"/>
                    <a:gd name="connsiteY3" fmla="*/ 1092499 h 4282869"/>
                    <a:gd name="connsiteX4" fmla="*/ 1492036 w 1762289"/>
                    <a:gd name="connsiteY4" fmla="*/ 1524577 h 4282869"/>
                    <a:gd name="connsiteX5" fmla="*/ 1210683 w 1762289"/>
                    <a:gd name="connsiteY5" fmla="*/ 2137528 h 4282869"/>
                    <a:gd name="connsiteX6" fmla="*/ 637925 w 1762289"/>
                    <a:gd name="connsiteY6" fmla="*/ 2850960 h 4282869"/>
                    <a:gd name="connsiteX7" fmla="*/ 396766 w 1762289"/>
                    <a:gd name="connsiteY7" fmla="*/ 3926133 h 4282869"/>
                    <a:gd name="connsiteX8" fmla="*/ 1406 w 1762289"/>
                    <a:gd name="connsiteY8" fmla="*/ 4156452 h 4282869"/>
                    <a:gd name="connsiteX9" fmla="*/ 276185 w 1762289"/>
                    <a:gd name="connsiteY9" fmla="*/ 2549511 h 4282869"/>
                    <a:gd name="connsiteX10" fmla="*/ 406815 w 1762289"/>
                    <a:gd name="connsiteY10" fmla="*/ 1986802 h 4282869"/>
                    <a:gd name="connsiteX11" fmla="*/ 531506 w 1762289"/>
                    <a:gd name="connsiteY11" fmla="*/ 1797710 h 4282869"/>
                    <a:gd name="connsiteX12" fmla="*/ 375757 w 1762289"/>
                    <a:gd name="connsiteY12" fmla="*/ 1561116 h 4282869"/>
                    <a:gd name="connsiteX13" fmla="*/ 489487 w 1762289"/>
                    <a:gd name="connsiteY13" fmla="*/ 1465201 h 4282869"/>
                    <a:gd name="connsiteX14" fmla="*/ 716030 w 1762289"/>
                    <a:gd name="connsiteY14" fmla="*/ 1125384 h 4282869"/>
                    <a:gd name="connsiteX15" fmla="*/ 829759 w 1762289"/>
                    <a:gd name="connsiteY15" fmla="*/ 947255 h 4282869"/>
                    <a:gd name="connsiteX16" fmla="*/ 813773 w 1762289"/>
                    <a:gd name="connsiteY16" fmla="*/ 844945 h 4282869"/>
                    <a:gd name="connsiteX17" fmla="*/ 879087 w 1762289"/>
                    <a:gd name="connsiteY17" fmla="*/ 660419 h 4282869"/>
                    <a:gd name="connsiteX18" fmla="*/ 933895 w 1762289"/>
                    <a:gd name="connsiteY18" fmla="*/ 496447 h 4282869"/>
                    <a:gd name="connsiteX19" fmla="*/ 836537 w 1762289"/>
                    <a:gd name="connsiteY19" fmla="*/ 370647 h 4282869"/>
                    <a:gd name="connsiteX0" fmla="*/ 836537 w 1762289"/>
                    <a:gd name="connsiteY0" fmla="*/ 370647 h 4282869"/>
                    <a:gd name="connsiteX1" fmla="*/ 981578 w 1762289"/>
                    <a:gd name="connsiteY1" fmla="*/ 11788 h 4282869"/>
                    <a:gd name="connsiteX2" fmla="*/ 1736371 w 1762289"/>
                    <a:gd name="connsiteY2" fmla="*/ 241847 h 4282869"/>
                    <a:gd name="connsiteX3" fmla="*/ 1572423 w 1762289"/>
                    <a:gd name="connsiteY3" fmla="*/ 1092499 h 4282869"/>
                    <a:gd name="connsiteX4" fmla="*/ 1492036 w 1762289"/>
                    <a:gd name="connsiteY4" fmla="*/ 1524577 h 4282869"/>
                    <a:gd name="connsiteX5" fmla="*/ 1210683 w 1762289"/>
                    <a:gd name="connsiteY5" fmla="*/ 2137528 h 4282869"/>
                    <a:gd name="connsiteX6" fmla="*/ 637925 w 1762289"/>
                    <a:gd name="connsiteY6" fmla="*/ 2850960 h 4282869"/>
                    <a:gd name="connsiteX7" fmla="*/ 396766 w 1762289"/>
                    <a:gd name="connsiteY7" fmla="*/ 3926133 h 4282869"/>
                    <a:gd name="connsiteX8" fmla="*/ 1406 w 1762289"/>
                    <a:gd name="connsiteY8" fmla="*/ 4156452 h 4282869"/>
                    <a:gd name="connsiteX9" fmla="*/ 276185 w 1762289"/>
                    <a:gd name="connsiteY9" fmla="*/ 2549511 h 4282869"/>
                    <a:gd name="connsiteX10" fmla="*/ 406815 w 1762289"/>
                    <a:gd name="connsiteY10" fmla="*/ 1986802 h 4282869"/>
                    <a:gd name="connsiteX11" fmla="*/ 531506 w 1762289"/>
                    <a:gd name="connsiteY11" fmla="*/ 1797710 h 4282869"/>
                    <a:gd name="connsiteX12" fmla="*/ 375757 w 1762289"/>
                    <a:gd name="connsiteY12" fmla="*/ 1561116 h 4282869"/>
                    <a:gd name="connsiteX13" fmla="*/ 489487 w 1762289"/>
                    <a:gd name="connsiteY13" fmla="*/ 1465201 h 4282869"/>
                    <a:gd name="connsiteX14" fmla="*/ 716030 w 1762289"/>
                    <a:gd name="connsiteY14" fmla="*/ 1125384 h 4282869"/>
                    <a:gd name="connsiteX15" fmla="*/ 823365 w 1762289"/>
                    <a:gd name="connsiteY15" fmla="*/ 972833 h 4282869"/>
                    <a:gd name="connsiteX16" fmla="*/ 813773 w 1762289"/>
                    <a:gd name="connsiteY16" fmla="*/ 844945 h 4282869"/>
                    <a:gd name="connsiteX17" fmla="*/ 879087 w 1762289"/>
                    <a:gd name="connsiteY17" fmla="*/ 660419 h 4282869"/>
                    <a:gd name="connsiteX18" fmla="*/ 933895 w 1762289"/>
                    <a:gd name="connsiteY18" fmla="*/ 496447 h 4282869"/>
                    <a:gd name="connsiteX19" fmla="*/ 836537 w 1762289"/>
                    <a:gd name="connsiteY19" fmla="*/ 370647 h 4282869"/>
                    <a:gd name="connsiteX0" fmla="*/ 836537 w 1762289"/>
                    <a:gd name="connsiteY0" fmla="*/ 370647 h 4282869"/>
                    <a:gd name="connsiteX1" fmla="*/ 981578 w 1762289"/>
                    <a:gd name="connsiteY1" fmla="*/ 11788 h 4282869"/>
                    <a:gd name="connsiteX2" fmla="*/ 1736371 w 1762289"/>
                    <a:gd name="connsiteY2" fmla="*/ 241847 h 4282869"/>
                    <a:gd name="connsiteX3" fmla="*/ 1572423 w 1762289"/>
                    <a:gd name="connsiteY3" fmla="*/ 1092499 h 4282869"/>
                    <a:gd name="connsiteX4" fmla="*/ 1492036 w 1762289"/>
                    <a:gd name="connsiteY4" fmla="*/ 1524577 h 4282869"/>
                    <a:gd name="connsiteX5" fmla="*/ 1210683 w 1762289"/>
                    <a:gd name="connsiteY5" fmla="*/ 2137528 h 4282869"/>
                    <a:gd name="connsiteX6" fmla="*/ 637925 w 1762289"/>
                    <a:gd name="connsiteY6" fmla="*/ 2850960 h 4282869"/>
                    <a:gd name="connsiteX7" fmla="*/ 396766 w 1762289"/>
                    <a:gd name="connsiteY7" fmla="*/ 3926133 h 4282869"/>
                    <a:gd name="connsiteX8" fmla="*/ 1406 w 1762289"/>
                    <a:gd name="connsiteY8" fmla="*/ 4156452 h 4282869"/>
                    <a:gd name="connsiteX9" fmla="*/ 276185 w 1762289"/>
                    <a:gd name="connsiteY9" fmla="*/ 2549511 h 4282869"/>
                    <a:gd name="connsiteX10" fmla="*/ 406815 w 1762289"/>
                    <a:gd name="connsiteY10" fmla="*/ 1986802 h 4282869"/>
                    <a:gd name="connsiteX11" fmla="*/ 531506 w 1762289"/>
                    <a:gd name="connsiteY11" fmla="*/ 1797710 h 4282869"/>
                    <a:gd name="connsiteX12" fmla="*/ 375757 w 1762289"/>
                    <a:gd name="connsiteY12" fmla="*/ 1561116 h 4282869"/>
                    <a:gd name="connsiteX13" fmla="*/ 489487 w 1762289"/>
                    <a:gd name="connsiteY13" fmla="*/ 1465201 h 4282869"/>
                    <a:gd name="connsiteX14" fmla="*/ 716030 w 1762289"/>
                    <a:gd name="connsiteY14" fmla="*/ 1125384 h 4282869"/>
                    <a:gd name="connsiteX15" fmla="*/ 823365 w 1762289"/>
                    <a:gd name="connsiteY15" fmla="*/ 1023988 h 4282869"/>
                    <a:gd name="connsiteX16" fmla="*/ 813773 w 1762289"/>
                    <a:gd name="connsiteY16" fmla="*/ 844945 h 4282869"/>
                    <a:gd name="connsiteX17" fmla="*/ 879087 w 1762289"/>
                    <a:gd name="connsiteY17" fmla="*/ 660419 h 4282869"/>
                    <a:gd name="connsiteX18" fmla="*/ 933895 w 1762289"/>
                    <a:gd name="connsiteY18" fmla="*/ 496447 h 4282869"/>
                    <a:gd name="connsiteX19" fmla="*/ 836537 w 1762289"/>
                    <a:gd name="connsiteY19" fmla="*/ 370647 h 4282869"/>
                    <a:gd name="connsiteX0" fmla="*/ 836537 w 1762289"/>
                    <a:gd name="connsiteY0" fmla="*/ 370647 h 4282869"/>
                    <a:gd name="connsiteX1" fmla="*/ 981578 w 1762289"/>
                    <a:gd name="connsiteY1" fmla="*/ 11788 h 4282869"/>
                    <a:gd name="connsiteX2" fmla="*/ 1736371 w 1762289"/>
                    <a:gd name="connsiteY2" fmla="*/ 241847 h 4282869"/>
                    <a:gd name="connsiteX3" fmla="*/ 1572423 w 1762289"/>
                    <a:gd name="connsiteY3" fmla="*/ 1092499 h 4282869"/>
                    <a:gd name="connsiteX4" fmla="*/ 1492036 w 1762289"/>
                    <a:gd name="connsiteY4" fmla="*/ 1524577 h 4282869"/>
                    <a:gd name="connsiteX5" fmla="*/ 1210683 w 1762289"/>
                    <a:gd name="connsiteY5" fmla="*/ 2137528 h 4282869"/>
                    <a:gd name="connsiteX6" fmla="*/ 637925 w 1762289"/>
                    <a:gd name="connsiteY6" fmla="*/ 2850960 h 4282869"/>
                    <a:gd name="connsiteX7" fmla="*/ 396766 w 1762289"/>
                    <a:gd name="connsiteY7" fmla="*/ 3926133 h 4282869"/>
                    <a:gd name="connsiteX8" fmla="*/ 1406 w 1762289"/>
                    <a:gd name="connsiteY8" fmla="*/ 4156452 h 4282869"/>
                    <a:gd name="connsiteX9" fmla="*/ 276185 w 1762289"/>
                    <a:gd name="connsiteY9" fmla="*/ 2549511 h 4282869"/>
                    <a:gd name="connsiteX10" fmla="*/ 406815 w 1762289"/>
                    <a:gd name="connsiteY10" fmla="*/ 1986802 h 4282869"/>
                    <a:gd name="connsiteX11" fmla="*/ 531506 w 1762289"/>
                    <a:gd name="connsiteY11" fmla="*/ 1797710 h 4282869"/>
                    <a:gd name="connsiteX12" fmla="*/ 375757 w 1762289"/>
                    <a:gd name="connsiteY12" fmla="*/ 1561116 h 4282869"/>
                    <a:gd name="connsiteX13" fmla="*/ 489487 w 1762289"/>
                    <a:gd name="connsiteY13" fmla="*/ 1465201 h 4282869"/>
                    <a:gd name="connsiteX14" fmla="*/ 716030 w 1762289"/>
                    <a:gd name="connsiteY14" fmla="*/ 1125384 h 4282869"/>
                    <a:gd name="connsiteX15" fmla="*/ 823365 w 1762289"/>
                    <a:gd name="connsiteY15" fmla="*/ 1023988 h 4282869"/>
                    <a:gd name="connsiteX16" fmla="*/ 813773 w 1762289"/>
                    <a:gd name="connsiteY16" fmla="*/ 844945 h 4282869"/>
                    <a:gd name="connsiteX17" fmla="*/ 879087 w 1762289"/>
                    <a:gd name="connsiteY17" fmla="*/ 660419 h 4282869"/>
                    <a:gd name="connsiteX18" fmla="*/ 933895 w 1762289"/>
                    <a:gd name="connsiteY18" fmla="*/ 496447 h 4282869"/>
                    <a:gd name="connsiteX19" fmla="*/ 836537 w 1762289"/>
                    <a:gd name="connsiteY19" fmla="*/ 370647 h 4282869"/>
                    <a:gd name="connsiteX0" fmla="*/ 836537 w 1762289"/>
                    <a:gd name="connsiteY0" fmla="*/ 370647 h 4282869"/>
                    <a:gd name="connsiteX1" fmla="*/ 981578 w 1762289"/>
                    <a:gd name="connsiteY1" fmla="*/ 11788 h 4282869"/>
                    <a:gd name="connsiteX2" fmla="*/ 1736371 w 1762289"/>
                    <a:gd name="connsiteY2" fmla="*/ 241847 h 4282869"/>
                    <a:gd name="connsiteX3" fmla="*/ 1572423 w 1762289"/>
                    <a:gd name="connsiteY3" fmla="*/ 1092499 h 4282869"/>
                    <a:gd name="connsiteX4" fmla="*/ 1492036 w 1762289"/>
                    <a:gd name="connsiteY4" fmla="*/ 1524577 h 4282869"/>
                    <a:gd name="connsiteX5" fmla="*/ 1210683 w 1762289"/>
                    <a:gd name="connsiteY5" fmla="*/ 2137528 h 4282869"/>
                    <a:gd name="connsiteX6" fmla="*/ 637925 w 1762289"/>
                    <a:gd name="connsiteY6" fmla="*/ 2850960 h 4282869"/>
                    <a:gd name="connsiteX7" fmla="*/ 396766 w 1762289"/>
                    <a:gd name="connsiteY7" fmla="*/ 3926133 h 4282869"/>
                    <a:gd name="connsiteX8" fmla="*/ 1406 w 1762289"/>
                    <a:gd name="connsiteY8" fmla="*/ 4156452 h 4282869"/>
                    <a:gd name="connsiteX9" fmla="*/ 276185 w 1762289"/>
                    <a:gd name="connsiteY9" fmla="*/ 2549511 h 4282869"/>
                    <a:gd name="connsiteX10" fmla="*/ 406815 w 1762289"/>
                    <a:gd name="connsiteY10" fmla="*/ 1986802 h 4282869"/>
                    <a:gd name="connsiteX11" fmla="*/ 531506 w 1762289"/>
                    <a:gd name="connsiteY11" fmla="*/ 1797710 h 4282869"/>
                    <a:gd name="connsiteX12" fmla="*/ 375757 w 1762289"/>
                    <a:gd name="connsiteY12" fmla="*/ 1561116 h 4282869"/>
                    <a:gd name="connsiteX13" fmla="*/ 489487 w 1762289"/>
                    <a:gd name="connsiteY13" fmla="*/ 1465201 h 4282869"/>
                    <a:gd name="connsiteX14" fmla="*/ 716030 w 1762289"/>
                    <a:gd name="connsiteY14" fmla="*/ 1125384 h 4282869"/>
                    <a:gd name="connsiteX15" fmla="*/ 823365 w 1762289"/>
                    <a:gd name="connsiteY15" fmla="*/ 1023988 h 4282869"/>
                    <a:gd name="connsiteX16" fmla="*/ 813773 w 1762289"/>
                    <a:gd name="connsiteY16" fmla="*/ 844945 h 4282869"/>
                    <a:gd name="connsiteX17" fmla="*/ 879087 w 1762289"/>
                    <a:gd name="connsiteY17" fmla="*/ 660419 h 4282869"/>
                    <a:gd name="connsiteX18" fmla="*/ 933895 w 1762289"/>
                    <a:gd name="connsiteY18" fmla="*/ 496447 h 4282869"/>
                    <a:gd name="connsiteX19" fmla="*/ 836537 w 1762289"/>
                    <a:gd name="connsiteY19" fmla="*/ 370647 h 4282869"/>
                    <a:gd name="connsiteX0" fmla="*/ 837145 w 1762897"/>
                    <a:gd name="connsiteY0" fmla="*/ 370647 h 4283104"/>
                    <a:gd name="connsiteX1" fmla="*/ 982186 w 1762897"/>
                    <a:gd name="connsiteY1" fmla="*/ 11788 h 4283104"/>
                    <a:gd name="connsiteX2" fmla="*/ 1736979 w 1762897"/>
                    <a:gd name="connsiteY2" fmla="*/ 241847 h 4283104"/>
                    <a:gd name="connsiteX3" fmla="*/ 1573031 w 1762897"/>
                    <a:gd name="connsiteY3" fmla="*/ 1092499 h 4283104"/>
                    <a:gd name="connsiteX4" fmla="*/ 1492644 w 1762897"/>
                    <a:gd name="connsiteY4" fmla="*/ 1524577 h 4283104"/>
                    <a:gd name="connsiteX5" fmla="*/ 1211291 w 1762897"/>
                    <a:gd name="connsiteY5" fmla="*/ 2137528 h 4283104"/>
                    <a:gd name="connsiteX6" fmla="*/ 638533 w 1762897"/>
                    <a:gd name="connsiteY6" fmla="*/ 2850960 h 4283104"/>
                    <a:gd name="connsiteX7" fmla="*/ 397374 w 1762897"/>
                    <a:gd name="connsiteY7" fmla="*/ 3926133 h 4283104"/>
                    <a:gd name="connsiteX8" fmla="*/ 2014 w 1762897"/>
                    <a:gd name="connsiteY8" fmla="*/ 4156452 h 4283104"/>
                    <a:gd name="connsiteX9" fmla="*/ 257610 w 1762897"/>
                    <a:gd name="connsiteY9" fmla="*/ 2546314 h 4283104"/>
                    <a:gd name="connsiteX10" fmla="*/ 407423 w 1762897"/>
                    <a:gd name="connsiteY10" fmla="*/ 1986802 h 4283104"/>
                    <a:gd name="connsiteX11" fmla="*/ 532114 w 1762897"/>
                    <a:gd name="connsiteY11" fmla="*/ 1797710 h 4283104"/>
                    <a:gd name="connsiteX12" fmla="*/ 376365 w 1762897"/>
                    <a:gd name="connsiteY12" fmla="*/ 1561116 h 4283104"/>
                    <a:gd name="connsiteX13" fmla="*/ 490095 w 1762897"/>
                    <a:gd name="connsiteY13" fmla="*/ 1465201 h 4283104"/>
                    <a:gd name="connsiteX14" fmla="*/ 716638 w 1762897"/>
                    <a:gd name="connsiteY14" fmla="*/ 1125384 h 4283104"/>
                    <a:gd name="connsiteX15" fmla="*/ 823973 w 1762897"/>
                    <a:gd name="connsiteY15" fmla="*/ 1023988 h 4283104"/>
                    <a:gd name="connsiteX16" fmla="*/ 814381 w 1762897"/>
                    <a:gd name="connsiteY16" fmla="*/ 844945 h 4283104"/>
                    <a:gd name="connsiteX17" fmla="*/ 879695 w 1762897"/>
                    <a:gd name="connsiteY17" fmla="*/ 660419 h 4283104"/>
                    <a:gd name="connsiteX18" fmla="*/ 934503 w 1762897"/>
                    <a:gd name="connsiteY18" fmla="*/ 496447 h 4283104"/>
                    <a:gd name="connsiteX19" fmla="*/ 837145 w 1762897"/>
                    <a:gd name="connsiteY19" fmla="*/ 370647 h 4283104"/>
                    <a:gd name="connsiteX0" fmla="*/ 857467 w 1783219"/>
                    <a:gd name="connsiteY0" fmla="*/ 370647 h 4283104"/>
                    <a:gd name="connsiteX1" fmla="*/ 1002508 w 1783219"/>
                    <a:gd name="connsiteY1" fmla="*/ 11788 h 4283104"/>
                    <a:gd name="connsiteX2" fmla="*/ 1757301 w 1783219"/>
                    <a:gd name="connsiteY2" fmla="*/ 241847 h 4283104"/>
                    <a:gd name="connsiteX3" fmla="*/ 1593353 w 1783219"/>
                    <a:gd name="connsiteY3" fmla="*/ 1092499 h 4283104"/>
                    <a:gd name="connsiteX4" fmla="*/ 1512966 w 1783219"/>
                    <a:gd name="connsiteY4" fmla="*/ 1524577 h 4283104"/>
                    <a:gd name="connsiteX5" fmla="*/ 1231613 w 1783219"/>
                    <a:gd name="connsiteY5" fmla="*/ 2137528 h 4283104"/>
                    <a:gd name="connsiteX6" fmla="*/ 658855 w 1783219"/>
                    <a:gd name="connsiteY6" fmla="*/ 2850960 h 4283104"/>
                    <a:gd name="connsiteX7" fmla="*/ 417696 w 1783219"/>
                    <a:gd name="connsiteY7" fmla="*/ 3926133 h 4283104"/>
                    <a:gd name="connsiteX8" fmla="*/ 22336 w 1783219"/>
                    <a:gd name="connsiteY8" fmla="*/ 4156452 h 4283104"/>
                    <a:gd name="connsiteX9" fmla="*/ 73769 w 1783219"/>
                    <a:gd name="connsiteY9" fmla="*/ 3568960 h 4283104"/>
                    <a:gd name="connsiteX10" fmla="*/ 277932 w 1783219"/>
                    <a:gd name="connsiteY10" fmla="*/ 2546314 h 4283104"/>
                    <a:gd name="connsiteX11" fmla="*/ 427745 w 1783219"/>
                    <a:gd name="connsiteY11" fmla="*/ 1986802 h 4283104"/>
                    <a:gd name="connsiteX12" fmla="*/ 552436 w 1783219"/>
                    <a:gd name="connsiteY12" fmla="*/ 1797710 h 4283104"/>
                    <a:gd name="connsiteX13" fmla="*/ 396687 w 1783219"/>
                    <a:gd name="connsiteY13" fmla="*/ 1561116 h 4283104"/>
                    <a:gd name="connsiteX14" fmla="*/ 510417 w 1783219"/>
                    <a:gd name="connsiteY14" fmla="*/ 1465201 h 4283104"/>
                    <a:gd name="connsiteX15" fmla="*/ 736960 w 1783219"/>
                    <a:gd name="connsiteY15" fmla="*/ 1125384 h 4283104"/>
                    <a:gd name="connsiteX16" fmla="*/ 844295 w 1783219"/>
                    <a:gd name="connsiteY16" fmla="*/ 1023988 h 4283104"/>
                    <a:gd name="connsiteX17" fmla="*/ 834703 w 1783219"/>
                    <a:gd name="connsiteY17" fmla="*/ 844945 h 4283104"/>
                    <a:gd name="connsiteX18" fmla="*/ 900017 w 1783219"/>
                    <a:gd name="connsiteY18" fmla="*/ 660419 h 4283104"/>
                    <a:gd name="connsiteX19" fmla="*/ 954825 w 1783219"/>
                    <a:gd name="connsiteY19" fmla="*/ 496447 h 4283104"/>
                    <a:gd name="connsiteX20" fmla="*/ 857467 w 1783219"/>
                    <a:gd name="connsiteY20" fmla="*/ 370647 h 4283104"/>
                    <a:gd name="connsiteX0" fmla="*/ 849978 w 1775730"/>
                    <a:gd name="connsiteY0" fmla="*/ 370647 h 4207483"/>
                    <a:gd name="connsiteX1" fmla="*/ 995019 w 1775730"/>
                    <a:gd name="connsiteY1" fmla="*/ 11788 h 4207483"/>
                    <a:gd name="connsiteX2" fmla="*/ 1749812 w 1775730"/>
                    <a:gd name="connsiteY2" fmla="*/ 241847 h 4207483"/>
                    <a:gd name="connsiteX3" fmla="*/ 1585864 w 1775730"/>
                    <a:gd name="connsiteY3" fmla="*/ 1092499 h 4207483"/>
                    <a:gd name="connsiteX4" fmla="*/ 1505477 w 1775730"/>
                    <a:gd name="connsiteY4" fmla="*/ 1524577 h 4207483"/>
                    <a:gd name="connsiteX5" fmla="*/ 1224124 w 1775730"/>
                    <a:gd name="connsiteY5" fmla="*/ 2137528 h 4207483"/>
                    <a:gd name="connsiteX6" fmla="*/ 651366 w 1775730"/>
                    <a:gd name="connsiteY6" fmla="*/ 2850960 h 4207483"/>
                    <a:gd name="connsiteX7" fmla="*/ 410207 w 1775730"/>
                    <a:gd name="connsiteY7" fmla="*/ 3926133 h 4207483"/>
                    <a:gd name="connsiteX8" fmla="*/ 14847 w 1775730"/>
                    <a:gd name="connsiteY8" fmla="*/ 4156452 h 4207483"/>
                    <a:gd name="connsiteX9" fmla="*/ 101449 w 1775730"/>
                    <a:gd name="connsiteY9" fmla="*/ 3584946 h 4207483"/>
                    <a:gd name="connsiteX10" fmla="*/ 270443 w 1775730"/>
                    <a:gd name="connsiteY10" fmla="*/ 2546314 h 4207483"/>
                    <a:gd name="connsiteX11" fmla="*/ 420256 w 1775730"/>
                    <a:gd name="connsiteY11" fmla="*/ 1986802 h 4207483"/>
                    <a:gd name="connsiteX12" fmla="*/ 544947 w 1775730"/>
                    <a:gd name="connsiteY12" fmla="*/ 1797710 h 4207483"/>
                    <a:gd name="connsiteX13" fmla="*/ 389198 w 1775730"/>
                    <a:gd name="connsiteY13" fmla="*/ 1561116 h 4207483"/>
                    <a:gd name="connsiteX14" fmla="*/ 502928 w 1775730"/>
                    <a:gd name="connsiteY14" fmla="*/ 1465201 h 4207483"/>
                    <a:gd name="connsiteX15" fmla="*/ 729471 w 1775730"/>
                    <a:gd name="connsiteY15" fmla="*/ 1125384 h 4207483"/>
                    <a:gd name="connsiteX16" fmla="*/ 836806 w 1775730"/>
                    <a:gd name="connsiteY16" fmla="*/ 1023988 h 4207483"/>
                    <a:gd name="connsiteX17" fmla="*/ 827214 w 1775730"/>
                    <a:gd name="connsiteY17" fmla="*/ 844945 h 4207483"/>
                    <a:gd name="connsiteX18" fmla="*/ 892528 w 1775730"/>
                    <a:gd name="connsiteY18" fmla="*/ 660419 h 4207483"/>
                    <a:gd name="connsiteX19" fmla="*/ 947336 w 1775730"/>
                    <a:gd name="connsiteY19" fmla="*/ 496447 h 4207483"/>
                    <a:gd name="connsiteX20" fmla="*/ 849978 w 1775730"/>
                    <a:gd name="connsiteY20" fmla="*/ 370647 h 4207483"/>
                    <a:gd name="connsiteX0" fmla="*/ 833160 w 1758912"/>
                    <a:gd name="connsiteY0" fmla="*/ 370647 h 4267611"/>
                    <a:gd name="connsiteX1" fmla="*/ 978201 w 1758912"/>
                    <a:gd name="connsiteY1" fmla="*/ 11788 h 4267611"/>
                    <a:gd name="connsiteX2" fmla="*/ 1732994 w 1758912"/>
                    <a:gd name="connsiteY2" fmla="*/ 241847 h 4267611"/>
                    <a:gd name="connsiteX3" fmla="*/ 1569046 w 1758912"/>
                    <a:gd name="connsiteY3" fmla="*/ 1092499 h 4267611"/>
                    <a:gd name="connsiteX4" fmla="*/ 1488659 w 1758912"/>
                    <a:gd name="connsiteY4" fmla="*/ 1524577 h 4267611"/>
                    <a:gd name="connsiteX5" fmla="*/ 1207306 w 1758912"/>
                    <a:gd name="connsiteY5" fmla="*/ 2137528 h 4267611"/>
                    <a:gd name="connsiteX6" fmla="*/ 634548 w 1758912"/>
                    <a:gd name="connsiteY6" fmla="*/ 2850960 h 4267611"/>
                    <a:gd name="connsiteX7" fmla="*/ 393389 w 1758912"/>
                    <a:gd name="connsiteY7" fmla="*/ 3926133 h 4267611"/>
                    <a:gd name="connsiteX8" fmla="*/ 17212 w 1758912"/>
                    <a:gd name="connsiteY8" fmla="*/ 4239579 h 4267611"/>
                    <a:gd name="connsiteX9" fmla="*/ 84631 w 1758912"/>
                    <a:gd name="connsiteY9" fmla="*/ 3584946 h 4267611"/>
                    <a:gd name="connsiteX10" fmla="*/ 253625 w 1758912"/>
                    <a:gd name="connsiteY10" fmla="*/ 2546314 h 4267611"/>
                    <a:gd name="connsiteX11" fmla="*/ 403438 w 1758912"/>
                    <a:gd name="connsiteY11" fmla="*/ 1986802 h 4267611"/>
                    <a:gd name="connsiteX12" fmla="*/ 528129 w 1758912"/>
                    <a:gd name="connsiteY12" fmla="*/ 1797710 h 4267611"/>
                    <a:gd name="connsiteX13" fmla="*/ 372380 w 1758912"/>
                    <a:gd name="connsiteY13" fmla="*/ 1561116 h 4267611"/>
                    <a:gd name="connsiteX14" fmla="*/ 486110 w 1758912"/>
                    <a:gd name="connsiteY14" fmla="*/ 1465201 h 4267611"/>
                    <a:gd name="connsiteX15" fmla="*/ 712653 w 1758912"/>
                    <a:gd name="connsiteY15" fmla="*/ 1125384 h 4267611"/>
                    <a:gd name="connsiteX16" fmla="*/ 819988 w 1758912"/>
                    <a:gd name="connsiteY16" fmla="*/ 1023988 h 4267611"/>
                    <a:gd name="connsiteX17" fmla="*/ 810396 w 1758912"/>
                    <a:gd name="connsiteY17" fmla="*/ 844945 h 4267611"/>
                    <a:gd name="connsiteX18" fmla="*/ 875710 w 1758912"/>
                    <a:gd name="connsiteY18" fmla="*/ 660419 h 4267611"/>
                    <a:gd name="connsiteX19" fmla="*/ 930518 w 1758912"/>
                    <a:gd name="connsiteY19" fmla="*/ 496447 h 4267611"/>
                    <a:gd name="connsiteX20" fmla="*/ 833160 w 1758912"/>
                    <a:gd name="connsiteY20" fmla="*/ 370647 h 4267611"/>
                    <a:gd name="connsiteX0" fmla="*/ 820679 w 1746431"/>
                    <a:gd name="connsiteY0" fmla="*/ 370647 h 4263425"/>
                    <a:gd name="connsiteX1" fmla="*/ 965720 w 1746431"/>
                    <a:gd name="connsiteY1" fmla="*/ 11788 h 4263425"/>
                    <a:gd name="connsiteX2" fmla="*/ 1720513 w 1746431"/>
                    <a:gd name="connsiteY2" fmla="*/ 241847 h 4263425"/>
                    <a:gd name="connsiteX3" fmla="*/ 1556565 w 1746431"/>
                    <a:gd name="connsiteY3" fmla="*/ 1092499 h 4263425"/>
                    <a:gd name="connsiteX4" fmla="*/ 1476178 w 1746431"/>
                    <a:gd name="connsiteY4" fmla="*/ 1524577 h 4263425"/>
                    <a:gd name="connsiteX5" fmla="*/ 1194825 w 1746431"/>
                    <a:gd name="connsiteY5" fmla="*/ 2137528 h 4263425"/>
                    <a:gd name="connsiteX6" fmla="*/ 622067 w 1746431"/>
                    <a:gd name="connsiteY6" fmla="*/ 2850960 h 4263425"/>
                    <a:gd name="connsiteX7" fmla="*/ 380908 w 1746431"/>
                    <a:gd name="connsiteY7" fmla="*/ 3926133 h 4263425"/>
                    <a:gd name="connsiteX8" fmla="*/ 4731 w 1746431"/>
                    <a:gd name="connsiteY8" fmla="*/ 4239579 h 4263425"/>
                    <a:gd name="connsiteX9" fmla="*/ 72150 w 1746431"/>
                    <a:gd name="connsiteY9" fmla="*/ 3584946 h 4263425"/>
                    <a:gd name="connsiteX10" fmla="*/ 241144 w 1746431"/>
                    <a:gd name="connsiteY10" fmla="*/ 2546314 h 4263425"/>
                    <a:gd name="connsiteX11" fmla="*/ 390957 w 1746431"/>
                    <a:gd name="connsiteY11" fmla="*/ 1986802 h 4263425"/>
                    <a:gd name="connsiteX12" fmla="*/ 515648 w 1746431"/>
                    <a:gd name="connsiteY12" fmla="*/ 1797710 h 4263425"/>
                    <a:gd name="connsiteX13" fmla="*/ 359899 w 1746431"/>
                    <a:gd name="connsiteY13" fmla="*/ 1561116 h 4263425"/>
                    <a:gd name="connsiteX14" fmla="*/ 473629 w 1746431"/>
                    <a:gd name="connsiteY14" fmla="*/ 1465201 h 4263425"/>
                    <a:gd name="connsiteX15" fmla="*/ 700172 w 1746431"/>
                    <a:gd name="connsiteY15" fmla="*/ 1125384 h 4263425"/>
                    <a:gd name="connsiteX16" fmla="*/ 807507 w 1746431"/>
                    <a:gd name="connsiteY16" fmla="*/ 1023988 h 4263425"/>
                    <a:gd name="connsiteX17" fmla="*/ 797915 w 1746431"/>
                    <a:gd name="connsiteY17" fmla="*/ 844945 h 4263425"/>
                    <a:gd name="connsiteX18" fmla="*/ 863229 w 1746431"/>
                    <a:gd name="connsiteY18" fmla="*/ 660419 h 4263425"/>
                    <a:gd name="connsiteX19" fmla="*/ 918037 w 1746431"/>
                    <a:gd name="connsiteY19" fmla="*/ 496447 h 4263425"/>
                    <a:gd name="connsiteX20" fmla="*/ 820679 w 1746431"/>
                    <a:gd name="connsiteY20" fmla="*/ 370647 h 4263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46431" h="4263425">
                      <a:moveTo>
                        <a:pt x="820679" y="370647"/>
                      </a:moveTo>
                      <a:cubicBezTo>
                        <a:pt x="828626" y="289871"/>
                        <a:pt x="943636" y="68424"/>
                        <a:pt x="965720" y="11788"/>
                      </a:cubicBezTo>
                      <a:cubicBezTo>
                        <a:pt x="987804" y="-44848"/>
                        <a:pt x="1518967" y="114178"/>
                        <a:pt x="1720513" y="241847"/>
                      </a:cubicBezTo>
                      <a:cubicBezTo>
                        <a:pt x="1821575" y="419758"/>
                        <a:pt x="1597288" y="878711"/>
                        <a:pt x="1556565" y="1092499"/>
                      </a:cubicBezTo>
                      <a:cubicBezTo>
                        <a:pt x="1515843" y="1306287"/>
                        <a:pt x="1495360" y="1291181"/>
                        <a:pt x="1476178" y="1524577"/>
                      </a:cubicBezTo>
                      <a:cubicBezTo>
                        <a:pt x="1529240" y="2031443"/>
                        <a:pt x="1342201" y="1916464"/>
                        <a:pt x="1194825" y="2137528"/>
                      </a:cubicBezTo>
                      <a:cubicBezTo>
                        <a:pt x="936388" y="2304424"/>
                        <a:pt x="853758" y="2427387"/>
                        <a:pt x="622067" y="2850960"/>
                      </a:cubicBezTo>
                      <a:cubicBezTo>
                        <a:pt x="474691" y="3105518"/>
                        <a:pt x="475271" y="3693479"/>
                        <a:pt x="380908" y="3926133"/>
                      </a:cubicBezTo>
                      <a:cubicBezTo>
                        <a:pt x="286545" y="4299464"/>
                        <a:pt x="24219" y="4286852"/>
                        <a:pt x="4731" y="4239579"/>
                      </a:cubicBezTo>
                      <a:cubicBezTo>
                        <a:pt x="-14757" y="4192306"/>
                        <a:pt x="29551" y="3853302"/>
                        <a:pt x="72150" y="3584946"/>
                      </a:cubicBezTo>
                      <a:cubicBezTo>
                        <a:pt x="114749" y="3316590"/>
                        <a:pt x="182148" y="2810007"/>
                        <a:pt x="241144" y="2546314"/>
                      </a:cubicBezTo>
                      <a:cubicBezTo>
                        <a:pt x="300140" y="2282621"/>
                        <a:pt x="330667" y="2192793"/>
                        <a:pt x="390957" y="1986802"/>
                      </a:cubicBezTo>
                      <a:cubicBezTo>
                        <a:pt x="451247" y="1780811"/>
                        <a:pt x="443559" y="1802049"/>
                        <a:pt x="515648" y="1797710"/>
                      </a:cubicBezTo>
                      <a:cubicBezTo>
                        <a:pt x="526991" y="1732624"/>
                        <a:pt x="370632" y="1613337"/>
                        <a:pt x="359899" y="1561116"/>
                      </a:cubicBezTo>
                      <a:cubicBezTo>
                        <a:pt x="349166" y="1508895"/>
                        <a:pt x="429706" y="1545816"/>
                        <a:pt x="473629" y="1465201"/>
                      </a:cubicBezTo>
                      <a:cubicBezTo>
                        <a:pt x="836282" y="1623539"/>
                        <a:pt x="730470" y="1281286"/>
                        <a:pt x="700172" y="1125384"/>
                      </a:cubicBezTo>
                      <a:cubicBezTo>
                        <a:pt x="756884" y="1039060"/>
                        <a:pt x="791217" y="1070728"/>
                        <a:pt x="807507" y="1023988"/>
                      </a:cubicBezTo>
                      <a:cubicBezTo>
                        <a:pt x="814206" y="977248"/>
                        <a:pt x="789694" y="892751"/>
                        <a:pt x="797915" y="844945"/>
                      </a:cubicBezTo>
                      <a:cubicBezTo>
                        <a:pt x="825091" y="767451"/>
                        <a:pt x="843209" y="718502"/>
                        <a:pt x="863229" y="660419"/>
                      </a:cubicBezTo>
                      <a:cubicBezTo>
                        <a:pt x="883249" y="602336"/>
                        <a:pt x="897952" y="601378"/>
                        <a:pt x="918037" y="496447"/>
                      </a:cubicBezTo>
                      <a:cubicBezTo>
                        <a:pt x="924724" y="394865"/>
                        <a:pt x="812732" y="451423"/>
                        <a:pt x="820679" y="370647"/>
                      </a:cubicBezTo>
                      <a:close/>
                    </a:path>
                  </a:pathLst>
                </a:custGeom>
                <a:solidFill>
                  <a:srgbClr val="F39C11"/>
                </a:solidFill>
                <a:ln w="25400" cap="flat" cmpd="sng" algn="ctr">
                  <a:solidFill>
                    <a:srgbClr val="4F81BD">
                      <a:shade val="50000"/>
                    </a:srgbClr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algn="ctr">
                    <a:defRPr/>
                  </a:pPr>
                  <a:endParaRPr lang="zh-TW" altLang="en-US" kern="0">
                    <a:solidFill>
                      <a:prstClr val="white"/>
                    </a:solidFill>
                    <a:latin typeface="맑은 고딕"/>
                  </a:endParaRPr>
                </a:p>
              </p:txBody>
            </p:sp>
          </p:grpSp>
          <p:grpSp>
            <p:nvGrpSpPr>
              <p:cNvPr id="584" name="群組 9">
                <a:extLst>
                  <a:ext uri="{FF2B5EF4-FFF2-40B4-BE49-F238E27FC236}">
                    <a16:creationId xmlns:a16="http://schemas.microsoft.com/office/drawing/2014/main" id="{3933D077-6B9C-464E-B7A1-386F5FA20B4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2314448">
                <a:off x="5248742" y="3733033"/>
                <a:ext cx="273043" cy="305761"/>
                <a:chOff x="10428176" y="2618554"/>
                <a:chExt cx="432048" cy="432048"/>
              </a:xfrm>
            </p:grpSpPr>
            <p:sp>
              <p:nvSpPr>
                <p:cNvPr id="589" name="橢圓 588">
                  <a:extLst>
                    <a:ext uri="{FF2B5EF4-FFF2-40B4-BE49-F238E27FC236}">
                      <a16:creationId xmlns:a16="http://schemas.microsoft.com/office/drawing/2014/main" id="{22014713-1486-4A53-8AED-E31E07D25DE6}"/>
                    </a:ext>
                  </a:extLst>
                </p:cNvPr>
                <p:cNvSpPr/>
                <p:nvPr/>
              </p:nvSpPr>
              <p:spPr>
                <a:xfrm>
                  <a:off x="10419408" y="2602642"/>
                  <a:ext cx="432133" cy="430691"/>
                </a:xfrm>
                <a:prstGeom prst="ellipse">
                  <a:avLst/>
                </a:prstGeom>
                <a:solidFill>
                  <a:srgbClr val="3B4454"/>
                </a:solidFill>
                <a:ln w="25400" cap="flat" cmpd="sng" algn="ctr">
                  <a:solidFill>
                    <a:srgbClr val="3B4454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algn="ctr">
                    <a:defRPr/>
                  </a:pPr>
                  <a:endParaRPr lang="zh-TW" altLang="en-US" kern="0">
                    <a:solidFill>
                      <a:prstClr val="white"/>
                    </a:solidFill>
                    <a:latin typeface="맑은 고딕"/>
                  </a:endParaRPr>
                </a:p>
              </p:txBody>
            </p:sp>
            <p:sp>
              <p:nvSpPr>
                <p:cNvPr id="590" name="橢圓 589">
                  <a:extLst>
                    <a:ext uri="{FF2B5EF4-FFF2-40B4-BE49-F238E27FC236}">
                      <a16:creationId xmlns:a16="http://schemas.microsoft.com/office/drawing/2014/main" id="{F34050FA-3F43-4CF5-9716-B24306EDE69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474680" y="2656479"/>
                  <a:ext cx="321588" cy="323019"/>
                </a:xfrm>
                <a:prstGeom prst="ellipse">
                  <a:avLst/>
                </a:prstGeom>
                <a:solidFill>
                  <a:srgbClr val="E94C3D"/>
                </a:solidFill>
                <a:ln w="25400" cap="flat" cmpd="sng" algn="ctr">
                  <a:solidFill>
                    <a:srgbClr val="E94C3D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algn="ctr">
                    <a:defRPr/>
                  </a:pPr>
                  <a:endParaRPr lang="zh-TW" altLang="en-US" kern="0">
                    <a:solidFill>
                      <a:prstClr val="white"/>
                    </a:solidFill>
                    <a:latin typeface="맑은 고딕"/>
                  </a:endParaRPr>
                </a:p>
              </p:txBody>
            </p:sp>
          </p:grpSp>
          <p:sp>
            <p:nvSpPr>
              <p:cNvPr id="585" name="橢圓 584">
                <a:extLst>
                  <a:ext uri="{FF2B5EF4-FFF2-40B4-BE49-F238E27FC236}">
                    <a16:creationId xmlns:a16="http://schemas.microsoft.com/office/drawing/2014/main" id="{2C382153-7AFF-4CDF-95AC-0AFBB0786FEA}"/>
                  </a:ext>
                </a:extLst>
              </p:cNvPr>
              <p:cNvSpPr/>
              <p:nvPr/>
            </p:nvSpPr>
            <p:spPr bwMode="auto">
              <a:xfrm rot="19285552">
                <a:off x="4716293" y="3054669"/>
                <a:ext cx="90504" cy="101600"/>
              </a:xfrm>
              <a:prstGeom prst="ellipse">
                <a:avLst/>
              </a:prstGeom>
              <a:solidFill>
                <a:srgbClr val="3B4454"/>
              </a:solidFill>
              <a:ln w="25400" cap="flat" cmpd="sng" algn="ctr">
                <a:solidFill>
                  <a:srgbClr val="3B4454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zh-TW" altLang="en-US" kern="0">
                  <a:solidFill>
                    <a:prstClr val="white"/>
                  </a:solidFill>
                  <a:latin typeface="맑은 고딕"/>
                </a:endParaRPr>
              </a:p>
            </p:txBody>
          </p:sp>
          <p:sp>
            <p:nvSpPr>
              <p:cNvPr id="586" name="橢圓 585">
                <a:extLst>
                  <a:ext uri="{FF2B5EF4-FFF2-40B4-BE49-F238E27FC236}">
                    <a16:creationId xmlns:a16="http://schemas.microsoft.com/office/drawing/2014/main" id="{C0799427-6C45-4162-B386-E02E8D8AAA31}"/>
                  </a:ext>
                </a:extLst>
              </p:cNvPr>
              <p:cNvSpPr/>
              <p:nvPr/>
            </p:nvSpPr>
            <p:spPr bwMode="auto">
              <a:xfrm rot="19285552">
                <a:off x="5073542" y="2932431"/>
                <a:ext cx="90503" cy="103188"/>
              </a:xfrm>
              <a:prstGeom prst="ellipse">
                <a:avLst/>
              </a:prstGeom>
              <a:solidFill>
                <a:srgbClr val="3B4454"/>
              </a:solidFill>
              <a:ln w="25400" cap="flat" cmpd="sng" algn="ctr">
                <a:solidFill>
                  <a:srgbClr val="3B4454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zh-TW" altLang="en-US" kern="0">
                  <a:solidFill>
                    <a:prstClr val="white"/>
                  </a:solidFill>
                  <a:latin typeface="맑은 고딕"/>
                </a:endParaRPr>
              </a:p>
            </p:txBody>
          </p:sp>
          <p:sp>
            <p:nvSpPr>
              <p:cNvPr id="587" name="橢圓 586">
                <a:extLst>
                  <a:ext uri="{FF2B5EF4-FFF2-40B4-BE49-F238E27FC236}">
                    <a16:creationId xmlns:a16="http://schemas.microsoft.com/office/drawing/2014/main" id="{57A2FCF0-08DD-449E-8C60-4483DE127F9B}"/>
                  </a:ext>
                </a:extLst>
              </p:cNvPr>
              <p:cNvSpPr/>
              <p:nvPr/>
            </p:nvSpPr>
            <p:spPr bwMode="auto">
              <a:xfrm rot="19285552">
                <a:off x="5121176" y="3349945"/>
                <a:ext cx="90503" cy="101600"/>
              </a:xfrm>
              <a:prstGeom prst="ellipse">
                <a:avLst/>
              </a:prstGeom>
              <a:solidFill>
                <a:srgbClr val="3B4454"/>
              </a:solidFill>
              <a:ln w="25400" cap="flat" cmpd="sng" algn="ctr">
                <a:solidFill>
                  <a:srgbClr val="3B4454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zh-TW" altLang="en-US" kern="0">
                  <a:solidFill>
                    <a:prstClr val="white"/>
                  </a:solidFill>
                  <a:latin typeface="맑은 고딕"/>
                </a:endParaRPr>
              </a:p>
            </p:txBody>
          </p:sp>
          <p:sp>
            <p:nvSpPr>
              <p:cNvPr id="588" name="橢圓 587">
                <a:extLst>
                  <a:ext uri="{FF2B5EF4-FFF2-40B4-BE49-F238E27FC236}">
                    <a16:creationId xmlns:a16="http://schemas.microsoft.com/office/drawing/2014/main" id="{68166DF9-5BE0-474F-82BA-231DDE9E7C24}"/>
                  </a:ext>
                </a:extLst>
              </p:cNvPr>
              <p:cNvSpPr/>
              <p:nvPr/>
            </p:nvSpPr>
            <p:spPr bwMode="auto">
              <a:xfrm rot="19285552">
                <a:off x="5341875" y="4383411"/>
                <a:ext cx="92091" cy="101600"/>
              </a:xfrm>
              <a:prstGeom prst="ellipse">
                <a:avLst/>
              </a:prstGeom>
              <a:solidFill>
                <a:srgbClr val="3B4454"/>
              </a:solidFill>
              <a:ln w="25400" cap="flat" cmpd="sng" algn="ctr">
                <a:solidFill>
                  <a:srgbClr val="3B4454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zh-TW" altLang="en-US" kern="0">
                  <a:solidFill>
                    <a:prstClr val="white"/>
                  </a:solidFill>
                  <a:latin typeface="맑은 고딕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4177338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95015" y="165754"/>
            <a:ext cx="1353970" cy="848003"/>
          </a:xfrm>
        </p:spPr>
        <p:txBody>
          <a:bodyPr/>
          <a:lstStyle/>
          <a:p>
            <a:r>
              <a:rPr lang="zh-TW" altLang="en-US" b="1" dirty="0">
                <a:latin typeface="微軟正黑體" pitchFamily="34" charset="-120"/>
                <a:ea typeface="微軟正黑體" pitchFamily="34" charset="-120"/>
              </a:rPr>
              <a:t>影片</a:t>
            </a:r>
            <a:endParaRPr lang="en-US" b="1" dirty="0">
              <a:latin typeface="微軟正黑體" pitchFamily="34" charset="-120"/>
              <a:ea typeface="微軟正黑體" pitchFamily="34" charset="-120"/>
            </a:endParaRPr>
          </a:p>
        </p:txBody>
      </p:sp>
      <p:pic>
        <p:nvPicPr>
          <p:cNvPr id="3" name="Understand whats going on Colored Shadows - Science Snacks activity">
            <a:hlinkClick r:id="" action="ppaction://media"/>
            <a:extLst>
              <a:ext uri="{FF2B5EF4-FFF2-40B4-BE49-F238E27FC236}">
                <a16:creationId xmlns:a16="http://schemas.microsoft.com/office/drawing/2014/main" id="{BBB05951-1976-4180-83D0-D7CB75E196BC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5502" y="1013757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57079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2353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2645786" y="2834934"/>
            <a:ext cx="3852428" cy="1188132"/>
          </a:xfrm>
        </p:spPr>
        <p:txBody>
          <a:bodyPr>
            <a:normAutofit fontScale="90000"/>
          </a:bodyPr>
          <a:lstStyle/>
          <a:p>
            <a:r>
              <a:rPr lang="zh-TW" altLang="en-US" sz="8000" dirty="0">
                <a:latin typeface="華康新特黑體" pitchFamily="49" charset="-120"/>
                <a:ea typeface="華康新特黑體" pitchFamily="49" charset="-120"/>
              </a:rPr>
              <a:t>原理說明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圖片 3">
            <a:extLst>
              <a:ext uri="{FF2B5EF4-FFF2-40B4-BE49-F238E27FC236}">
                <a16:creationId xmlns:a16="http://schemas.microsoft.com/office/drawing/2014/main" id="{AB6563EC-E43B-4308-B850-1CE13FA42F7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66337" y="547285"/>
            <a:ext cx="6811326" cy="57634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279646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2645786" y="2834934"/>
            <a:ext cx="3852428" cy="1188132"/>
          </a:xfrm>
        </p:spPr>
        <p:txBody>
          <a:bodyPr>
            <a:normAutofit fontScale="90000"/>
          </a:bodyPr>
          <a:lstStyle/>
          <a:p>
            <a:r>
              <a:rPr lang="zh-TW" altLang="en-US" sz="8000" dirty="0">
                <a:latin typeface="華康新特黑體" pitchFamily="49" charset="-120"/>
                <a:ea typeface="華康新特黑體" pitchFamily="49" charset="-120"/>
              </a:rPr>
              <a:t>製作流程</a:t>
            </a:r>
          </a:p>
        </p:txBody>
      </p:sp>
    </p:spTree>
    <p:extLst>
      <p:ext uri="{BB962C8B-B14F-4D97-AF65-F5344CB8AC3E}">
        <p14:creationId xmlns:p14="http://schemas.microsoft.com/office/powerpoint/2010/main" val="280674352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" name="標題 1">
            <a:extLst>
              <a:ext uri="{FF2B5EF4-FFF2-40B4-BE49-F238E27FC236}">
                <a16:creationId xmlns:a16="http://schemas.microsoft.com/office/drawing/2014/main" id="{28A99F6C-998E-4C4E-BA1B-0B2722EC2D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6994" y="120349"/>
            <a:ext cx="1546157" cy="648072"/>
          </a:xfrm>
        </p:spPr>
        <p:txBody>
          <a:bodyPr>
            <a:noAutofit/>
          </a:bodyPr>
          <a:lstStyle/>
          <a:p>
            <a:r>
              <a:rPr lang="zh-TW" altLang="en-US" sz="4800" dirty="0">
                <a:latin typeface="華康新特黑體" pitchFamily="49" charset="-120"/>
                <a:ea typeface="華康新特黑體" pitchFamily="49" charset="-120"/>
              </a:rPr>
              <a:t>材料</a:t>
            </a:r>
          </a:p>
        </p:txBody>
      </p:sp>
      <p:grpSp>
        <p:nvGrpSpPr>
          <p:cNvPr id="3" name="群組 2">
            <a:extLst>
              <a:ext uri="{FF2B5EF4-FFF2-40B4-BE49-F238E27FC236}">
                <a16:creationId xmlns:a16="http://schemas.microsoft.com/office/drawing/2014/main" id="{8BBF8A28-AF2D-434D-9D78-E393A5CD68C6}"/>
              </a:ext>
            </a:extLst>
          </p:cNvPr>
          <p:cNvGrpSpPr/>
          <p:nvPr/>
        </p:nvGrpSpPr>
        <p:grpSpPr>
          <a:xfrm>
            <a:off x="1951185" y="178836"/>
            <a:ext cx="2985374" cy="1229311"/>
            <a:chOff x="539552" y="1340767"/>
            <a:chExt cx="2985374" cy="1229311"/>
          </a:xfrm>
        </p:grpSpPr>
        <p:sp>
          <p:nvSpPr>
            <p:cNvPr id="336" name="矩形 335">
              <a:extLst>
                <a:ext uri="{FF2B5EF4-FFF2-40B4-BE49-F238E27FC236}">
                  <a16:creationId xmlns:a16="http://schemas.microsoft.com/office/drawing/2014/main" id="{163015EF-BB0C-474B-B8D4-180FF538FC3D}"/>
                </a:ext>
              </a:extLst>
            </p:cNvPr>
            <p:cNvSpPr/>
            <p:nvPr/>
          </p:nvSpPr>
          <p:spPr>
            <a:xfrm>
              <a:off x="539552" y="1340767"/>
              <a:ext cx="2985374" cy="648072"/>
            </a:xfrm>
            <a:prstGeom prst="rect">
              <a:avLst/>
            </a:prstGeom>
            <a:solidFill>
              <a:srgbClr val="FFFF66"/>
            </a:solidFill>
            <a:ln>
              <a:solidFill>
                <a:srgbClr val="FFBA2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348" name="標題 1">
              <a:extLst>
                <a:ext uri="{FF2B5EF4-FFF2-40B4-BE49-F238E27FC236}">
                  <a16:creationId xmlns:a16="http://schemas.microsoft.com/office/drawing/2014/main" id="{85DE303E-E29D-4C59-920B-7BA78EC64A36}"/>
                </a:ext>
              </a:extLst>
            </p:cNvPr>
            <p:cNvSpPr txBox="1">
              <a:spLocks/>
            </p:cNvSpPr>
            <p:nvPr/>
          </p:nvSpPr>
          <p:spPr>
            <a:xfrm>
              <a:off x="1297746" y="2012604"/>
              <a:ext cx="1540103" cy="557474"/>
            </a:xfrm>
            <a:prstGeom prst="rect">
              <a:avLst/>
            </a:prstGeom>
          </p:spPr>
          <p:txBody>
            <a:bodyPr vert="horz" lIns="91440" tIns="45720" rIns="91440" bIns="45720" rtlCol="0" anchor="t">
              <a:normAutofit fontScale="97500"/>
            </a:bodyPr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4000" b="1" kern="1200" cap="all">
                  <a:solidFill>
                    <a:srgbClr val="FF61B0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zh-TW" altLang="en-US" sz="31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泡棉 </a:t>
              </a:r>
              <a:r>
                <a:rPr lang="en-US" altLang="zh-TW" sz="22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X</a:t>
              </a:r>
              <a:r>
                <a:rPr lang="en-US" altLang="zh-TW" sz="29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1</a:t>
              </a:r>
              <a:endParaRPr lang="zh-TW" altLang="en-US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華康新特黑體" pitchFamily="49" charset="-120"/>
                <a:ea typeface="華康新特黑體" pitchFamily="49" charset="-120"/>
              </a:endParaRPr>
            </a:p>
          </p:txBody>
        </p:sp>
      </p:grpSp>
      <p:grpSp>
        <p:nvGrpSpPr>
          <p:cNvPr id="353" name="群組 352">
            <a:extLst>
              <a:ext uri="{FF2B5EF4-FFF2-40B4-BE49-F238E27FC236}">
                <a16:creationId xmlns:a16="http://schemas.microsoft.com/office/drawing/2014/main" id="{94D88958-4EFD-4063-B081-B6AFD4872ED5}"/>
              </a:ext>
            </a:extLst>
          </p:cNvPr>
          <p:cNvGrpSpPr/>
          <p:nvPr/>
        </p:nvGrpSpPr>
        <p:grpSpPr>
          <a:xfrm>
            <a:off x="5388919" y="2255174"/>
            <a:ext cx="1442672" cy="1557637"/>
            <a:chOff x="1365883" y="3034210"/>
            <a:chExt cx="1442672" cy="1557637"/>
          </a:xfrm>
        </p:grpSpPr>
        <p:grpSp>
          <p:nvGrpSpPr>
            <p:cNvPr id="2" name="群組 1">
              <a:extLst>
                <a:ext uri="{FF2B5EF4-FFF2-40B4-BE49-F238E27FC236}">
                  <a16:creationId xmlns:a16="http://schemas.microsoft.com/office/drawing/2014/main" id="{F0AD0E68-E44D-4AF8-BE97-9A73223DD485}"/>
                </a:ext>
              </a:extLst>
            </p:cNvPr>
            <p:cNvGrpSpPr/>
            <p:nvPr/>
          </p:nvGrpSpPr>
          <p:grpSpPr>
            <a:xfrm>
              <a:off x="1365883" y="3034210"/>
              <a:ext cx="1332711" cy="998222"/>
              <a:chOff x="3599892" y="3055242"/>
              <a:chExt cx="1332711" cy="998222"/>
            </a:xfrm>
          </p:grpSpPr>
          <p:grpSp>
            <p:nvGrpSpPr>
              <p:cNvPr id="338" name="群組 337">
                <a:extLst>
                  <a:ext uri="{FF2B5EF4-FFF2-40B4-BE49-F238E27FC236}">
                    <a16:creationId xmlns:a16="http://schemas.microsoft.com/office/drawing/2014/main" id="{022990D4-8FBE-49E8-9444-E06A402C3645}"/>
                  </a:ext>
                </a:extLst>
              </p:cNvPr>
              <p:cNvGrpSpPr/>
              <p:nvPr/>
            </p:nvGrpSpPr>
            <p:grpSpPr>
              <a:xfrm flipH="1">
                <a:off x="3599892" y="3055242"/>
                <a:ext cx="1332148" cy="444442"/>
                <a:chOff x="3743908" y="3212976"/>
                <a:chExt cx="1728192" cy="444442"/>
              </a:xfrm>
            </p:grpSpPr>
            <p:grpSp>
              <p:nvGrpSpPr>
                <p:cNvPr id="339" name="群組 10">
                  <a:extLst>
                    <a:ext uri="{FF2B5EF4-FFF2-40B4-BE49-F238E27FC236}">
                      <a16:creationId xmlns:a16="http://schemas.microsoft.com/office/drawing/2014/main" id="{B8319D95-38F2-404E-813F-BC4D73D093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flipH="1">
                  <a:off x="3743908" y="3212976"/>
                  <a:ext cx="1728192" cy="444442"/>
                  <a:chOff x="3245848" y="3962502"/>
                  <a:chExt cx="4356477" cy="1014670"/>
                </a:xfrm>
              </p:grpSpPr>
              <p:sp>
                <p:nvSpPr>
                  <p:cNvPr id="341" name="Rectangle 232">
                    <a:extLst>
                      <a:ext uri="{FF2B5EF4-FFF2-40B4-BE49-F238E27FC236}">
                        <a16:creationId xmlns:a16="http://schemas.microsoft.com/office/drawing/2014/main" id="{2811C98B-2AB4-4B81-BE9F-E6E3F9B83A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5114773" y="2489619"/>
                    <a:ext cx="1014670" cy="3960435"/>
                  </a:xfrm>
                  <a:prstGeom prst="rect">
                    <a:avLst/>
                  </a:prstGeom>
                  <a:solidFill>
                    <a:srgbClr val="FF6600"/>
                  </a:solidFill>
                  <a:ln w="38100">
                    <a:solidFill>
                      <a:srgbClr val="0000FF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42" name="Rectangle 232">
                    <a:extLst>
                      <a:ext uri="{FF2B5EF4-FFF2-40B4-BE49-F238E27FC236}">
                        <a16:creationId xmlns:a16="http://schemas.microsoft.com/office/drawing/2014/main" id="{DF8652DA-395B-47CE-BE69-C8CF1D783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3173840" y="4293096"/>
                    <a:ext cx="540060" cy="396043"/>
                  </a:xfrm>
                  <a:prstGeom prst="rect">
                    <a:avLst/>
                  </a:prstGeom>
                  <a:solidFill>
                    <a:srgbClr val="FF6600"/>
                  </a:solidFill>
                  <a:ln w="38100">
                    <a:solidFill>
                      <a:srgbClr val="0000FF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sp>
              <p:nvSpPr>
                <p:cNvPr id="340" name="Text Box 234">
                  <a:extLst>
                    <a:ext uri="{FF2B5EF4-FFF2-40B4-BE49-F238E27FC236}">
                      <a16:creationId xmlns:a16="http://schemas.microsoft.com/office/drawing/2014/main" id="{2151584E-5467-461F-A5F8-C64426A5658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107738" y="3212976"/>
                  <a:ext cx="896310" cy="3960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lvl="0" indent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tabLst/>
                  </a:pPr>
                  <a:r>
                    <a:rPr kumimoji="1" lang="en-US" altLang="zh-TW" sz="2000" dirty="0">
                      <a:solidFill>
                        <a:srgbClr val="FFFF00"/>
                      </a:solidFill>
                      <a:latin typeface="標楷體" pitchFamily="65" charset="-120"/>
                      <a:ea typeface="標楷體" pitchFamily="65" charset="-120"/>
                      <a:cs typeface="新細明體" pitchFamily="18" charset="-120"/>
                    </a:rPr>
                    <a:t>1.5</a:t>
                  </a:r>
                  <a:r>
                    <a:rPr kumimoji="1" lang="en-US" altLang="zh-TW" sz="2000" b="0" i="0" u="none" strike="noStrike" cap="none" normalizeH="0" baseline="0" dirty="0">
                      <a:ln>
                        <a:noFill/>
                      </a:ln>
                      <a:solidFill>
                        <a:srgbClr val="FFFF00"/>
                      </a:solidFill>
                      <a:effectLst/>
                      <a:latin typeface="標楷體" pitchFamily="65" charset="-120"/>
                      <a:ea typeface="標楷體" pitchFamily="65" charset="-120"/>
                      <a:cs typeface="新細明體" pitchFamily="18" charset="-120"/>
                    </a:rPr>
                    <a:t>V</a:t>
                  </a:r>
                  <a:endParaRPr kumimoji="1" lang="zh-TW" altLang="zh-TW" sz="20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新細明體" pitchFamily="18" charset="-120"/>
                    <a:cs typeface="新細明體" pitchFamily="18" charset="-120"/>
                  </a:endParaRPr>
                </a:p>
              </p:txBody>
            </p:sp>
          </p:grpSp>
          <p:grpSp>
            <p:nvGrpSpPr>
              <p:cNvPr id="343" name="群組 342">
                <a:extLst>
                  <a:ext uri="{FF2B5EF4-FFF2-40B4-BE49-F238E27FC236}">
                    <a16:creationId xmlns:a16="http://schemas.microsoft.com/office/drawing/2014/main" id="{9F1C289F-9D5E-4EDE-915C-4815894FDE3F}"/>
                  </a:ext>
                </a:extLst>
              </p:cNvPr>
              <p:cNvGrpSpPr/>
              <p:nvPr/>
            </p:nvGrpSpPr>
            <p:grpSpPr>
              <a:xfrm flipH="1">
                <a:off x="3600455" y="3609022"/>
                <a:ext cx="1332148" cy="444442"/>
                <a:chOff x="3743908" y="3212976"/>
                <a:chExt cx="1728192" cy="444442"/>
              </a:xfrm>
            </p:grpSpPr>
            <p:grpSp>
              <p:nvGrpSpPr>
                <p:cNvPr id="344" name="群組 10">
                  <a:extLst>
                    <a:ext uri="{FF2B5EF4-FFF2-40B4-BE49-F238E27FC236}">
                      <a16:creationId xmlns:a16="http://schemas.microsoft.com/office/drawing/2014/main" id="{645A5467-17C6-466C-AA44-91A53B53FB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flipH="1">
                  <a:off x="3743908" y="3212976"/>
                  <a:ext cx="1728192" cy="444442"/>
                  <a:chOff x="3245848" y="3962502"/>
                  <a:chExt cx="4356477" cy="1014670"/>
                </a:xfrm>
              </p:grpSpPr>
              <p:sp>
                <p:nvSpPr>
                  <p:cNvPr id="346" name="Rectangle 232">
                    <a:extLst>
                      <a:ext uri="{FF2B5EF4-FFF2-40B4-BE49-F238E27FC236}">
                        <a16:creationId xmlns:a16="http://schemas.microsoft.com/office/drawing/2014/main" id="{CE8CB9FB-60B5-4372-B1B5-8B86A36DDC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5114773" y="2489619"/>
                    <a:ext cx="1014670" cy="3960435"/>
                  </a:xfrm>
                  <a:prstGeom prst="rect">
                    <a:avLst/>
                  </a:prstGeom>
                  <a:solidFill>
                    <a:srgbClr val="FF6600"/>
                  </a:solidFill>
                  <a:ln w="38100">
                    <a:solidFill>
                      <a:srgbClr val="0000FF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47" name="Rectangle 232">
                    <a:extLst>
                      <a:ext uri="{FF2B5EF4-FFF2-40B4-BE49-F238E27FC236}">
                        <a16:creationId xmlns:a16="http://schemas.microsoft.com/office/drawing/2014/main" id="{B76C45F0-F78C-4F29-903D-EA877651AA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3173840" y="4293096"/>
                    <a:ext cx="540060" cy="396043"/>
                  </a:xfrm>
                  <a:prstGeom prst="rect">
                    <a:avLst/>
                  </a:prstGeom>
                  <a:solidFill>
                    <a:srgbClr val="FF6600"/>
                  </a:solidFill>
                  <a:ln w="38100">
                    <a:solidFill>
                      <a:srgbClr val="0000FF"/>
                    </a:solidFill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sp>
              <p:nvSpPr>
                <p:cNvPr id="345" name="Text Box 234">
                  <a:extLst>
                    <a:ext uri="{FF2B5EF4-FFF2-40B4-BE49-F238E27FC236}">
                      <a16:creationId xmlns:a16="http://schemas.microsoft.com/office/drawing/2014/main" id="{EC051DB7-0249-485B-AE9E-00D2D61BBF3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107738" y="3212976"/>
                  <a:ext cx="896310" cy="39604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lvl="0" indent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tabLst/>
                  </a:pPr>
                  <a:r>
                    <a:rPr kumimoji="1" lang="en-US" altLang="zh-TW" sz="2000" dirty="0">
                      <a:solidFill>
                        <a:srgbClr val="FFFF00"/>
                      </a:solidFill>
                      <a:latin typeface="標楷體" pitchFamily="65" charset="-120"/>
                      <a:ea typeface="標楷體" pitchFamily="65" charset="-120"/>
                      <a:cs typeface="新細明體" pitchFamily="18" charset="-120"/>
                    </a:rPr>
                    <a:t>1.5</a:t>
                  </a:r>
                  <a:r>
                    <a:rPr kumimoji="1" lang="en-US" altLang="zh-TW" sz="2000" b="0" i="0" u="none" strike="noStrike" cap="none" normalizeH="0" baseline="0" dirty="0">
                      <a:ln>
                        <a:noFill/>
                      </a:ln>
                      <a:solidFill>
                        <a:srgbClr val="FFFF00"/>
                      </a:solidFill>
                      <a:effectLst/>
                      <a:latin typeface="標楷體" pitchFamily="65" charset="-120"/>
                      <a:ea typeface="標楷體" pitchFamily="65" charset="-120"/>
                      <a:cs typeface="新細明體" pitchFamily="18" charset="-120"/>
                    </a:rPr>
                    <a:t>V</a:t>
                  </a:r>
                  <a:endParaRPr kumimoji="1" lang="zh-TW" altLang="zh-TW" sz="20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ea typeface="新細明體" pitchFamily="18" charset="-120"/>
                    <a:cs typeface="新細明體" pitchFamily="18" charset="-120"/>
                  </a:endParaRPr>
                </a:p>
              </p:txBody>
            </p:sp>
          </p:grpSp>
        </p:grpSp>
        <p:sp>
          <p:nvSpPr>
            <p:cNvPr id="349" name="標題 1">
              <a:extLst>
                <a:ext uri="{FF2B5EF4-FFF2-40B4-BE49-F238E27FC236}">
                  <a16:creationId xmlns:a16="http://schemas.microsoft.com/office/drawing/2014/main" id="{D56B20E3-811A-4952-8A65-904FC2D0A9F1}"/>
                </a:ext>
              </a:extLst>
            </p:cNvPr>
            <p:cNvSpPr txBox="1">
              <a:spLocks/>
            </p:cNvSpPr>
            <p:nvPr/>
          </p:nvSpPr>
          <p:spPr>
            <a:xfrm>
              <a:off x="1376463" y="4147405"/>
              <a:ext cx="1432092" cy="444442"/>
            </a:xfrm>
            <a:prstGeom prst="rect">
              <a:avLst/>
            </a:prstGeom>
          </p:spPr>
          <p:txBody>
            <a:bodyPr vert="horz" lIns="91440" tIns="45720" rIns="91440" bIns="45720" rtlCol="0" anchor="t">
              <a:normAutofit fontScale="75000" lnSpcReduction="20000"/>
            </a:bodyPr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4000" b="1" kern="1200" cap="all">
                  <a:solidFill>
                    <a:srgbClr val="FF61B0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zh-TW" altLang="en-US" sz="37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電池</a:t>
              </a:r>
              <a:r>
                <a:rPr lang="zh-TW" altLang="en-US" sz="3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 </a:t>
              </a:r>
              <a:r>
                <a:rPr lang="en-US" altLang="zh-TW" sz="27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X</a:t>
              </a:r>
              <a:r>
                <a:rPr lang="en-US" altLang="zh-TW" sz="37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2</a:t>
              </a:r>
              <a:endParaRPr lang="en-US" altLang="zh-TW" sz="3600" dirty="0">
                <a:solidFill>
                  <a:schemeClr val="tx1">
                    <a:lumMod val="95000"/>
                    <a:lumOff val="5000"/>
                  </a:schemeClr>
                </a:solidFill>
                <a:latin typeface="華康新特黑體" pitchFamily="49" charset="-120"/>
                <a:ea typeface="華康新特黑體" pitchFamily="49" charset="-120"/>
              </a:endParaRPr>
            </a:p>
          </p:txBody>
        </p:sp>
      </p:grpSp>
      <p:grpSp>
        <p:nvGrpSpPr>
          <p:cNvPr id="354" name="群組 353">
            <a:extLst>
              <a:ext uri="{FF2B5EF4-FFF2-40B4-BE49-F238E27FC236}">
                <a16:creationId xmlns:a16="http://schemas.microsoft.com/office/drawing/2014/main" id="{BC1F24EF-81BA-49AE-9A9D-8F483BF94826}"/>
              </a:ext>
            </a:extLst>
          </p:cNvPr>
          <p:cNvGrpSpPr/>
          <p:nvPr/>
        </p:nvGrpSpPr>
        <p:grpSpPr>
          <a:xfrm>
            <a:off x="5988018" y="1342090"/>
            <a:ext cx="3034663" cy="2589943"/>
            <a:chOff x="5399758" y="1663179"/>
            <a:chExt cx="3034663" cy="2589943"/>
          </a:xfrm>
        </p:grpSpPr>
        <p:grpSp>
          <p:nvGrpSpPr>
            <p:cNvPr id="16" name="群組 15">
              <a:extLst>
                <a:ext uri="{FF2B5EF4-FFF2-40B4-BE49-F238E27FC236}">
                  <a16:creationId xmlns:a16="http://schemas.microsoft.com/office/drawing/2014/main" id="{50881C2E-96C8-46AF-A5BA-D1B7E11D748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399758" y="1663179"/>
              <a:ext cx="2985374" cy="1886577"/>
              <a:chOff x="1835696" y="1232756"/>
              <a:chExt cx="3771122" cy="2383122"/>
            </a:xfrm>
          </p:grpSpPr>
          <p:grpSp>
            <p:nvGrpSpPr>
              <p:cNvPr id="17" name="群組 54">
                <a:extLst>
                  <a:ext uri="{FF2B5EF4-FFF2-40B4-BE49-F238E27FC236}">
                    <a16:creationId xmlns:a16="http://schemas.microsoft.com/office/drawing/2014/main" id="{B8B82486-537E-4F68-8289-3A7E5B6F5087}"/>
                  </a:ext>
                </a:extLst>
              </p:cNvPr>
              <p:cNvGrpSpPr/>
              <p:nvPr/>
            </p:nvGrpSpPr>
            <p:grpSpPr>
              <a:xfrm>
                <a:off x="1835696" y="1232756"/>
                <a:ext cx="3752726" cy="2376266"/>
                <a:chOff x="1799692" y="2276871"/>
                <a:chExt cx="3752726" cy="2376266"/>
              </a:xfrm>
            </p:grpSpPr>
            <p:cxnSp>
              <p:nvCxnSpPr>
                <p:cNvPr id="332" name="弧形接點 51">
                  <a:extLst>
                    <a:ext uri="{FF2B5EF4-FFF2-40B4-BE49-F238E27FC236}">
                      <a16:creationId xmlns:a16="http://schemas.microsoft.com/office/drawing/2014/main" id="{0135BD96-B429-44ED-B163-3103FF04D18A}"/>
                    </a:ext>
                  </a:extLst>
                </p:cNvPr>
                <p:cNvCxnSpPr/>
                <p:nvPr/>
              </p:nvCxnSpPr>
              <p:spPr>
                <a:xfrm rot="10800000">
                  <a:off x="1835696" y="2276871"/>
                  <a:ext cx="1476164" cy="1008112"/>
                </a:xfrm>
                <a:prstGeom prst="curvedConnector3">
                  <a:avLst>
                    <a:gd name="adj1" fmla="val 21772"/>
                  </a:avLst>
                </a:prstGeom>
                <a:ln w="57150">
                  <a:solidFill>
                    <a:srgbClr val="FFCC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3" name="弧形接點 52">
                  <a:extLst>
                    <a:ext uri="{FF2B5EF4-FFF2-40B4-BE49-F238E27FC236}">
                      <a16:creationId xmlns:a16="http://schemas.microsoft.com/office/drawing/2014/main" id="{6EF707EB-51DB-4340-8A0B-CE9872FA9AB2}"/>
                    </a:ext>
                  </a:extLst>
                </p:cNvPr>
                <p:cNvCxnSpPr/>
                <p:nvPr/>
              </p:nvCxnSpPr>
              <p:spPr>
                <a:xfrm rot="10800000">
                  <a:off x="1799692" y="2528899"/>
                  <a:ext cx="1476164" cy="1008112"/>
                </a:xfrm>
                <a:prstGeom prst="curvedConnector3">
                  <a:avLst>
                    <a:gd name="adj1" fmla="val 25693"/>
                  </a:avLst>
                </a:prstGeom>
                <a:ln w="57150">
                  <a:solidFill>
                    <a:srgbClr val="B2B2B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34" name="Rectangle 3">
                  <a:extLst>
                    <a:ext uri="{FF2B5EF4-FFF2-40B4-BE49-F238E27FC236}">
                      <a16:creationId xmlns:a16="http://schemas.microsoft.com/office/drawing/2014/main" id="{05D14E02-CEFB-4DE6-878A-9776E3A40F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11861" y="3104965"/>
                  <a:ext cx="2240557" cy="1548172"/>
                </a:xfrm>
                <a:prstGeom prst="rect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76200">
                  <a:solidFill>
                    <a:srgbClr val="0070C0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grpSp>
            <p:nvGrpSpPr>
              <p:cNvPr id="18" name="Group 4">
                <a:extLst>
                  <a:ext uri="{FF2B5EF4-FFF2-40B4-BE49-F238E27FC236}">
                    <a16:creationId xmlns:a16="http://schemas.microsoft.com/office/drawing/2014/main" id="{72CFF4B7-F037-44BD-9CA0-F2DF381E4DD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8973153">
                <a:off x="3605212" y="2894260"/>
                <a:ext cx="721618" cy="721618"/>
                <a:chOff x="4286" y="2523"/>
                <a:chExt cx="660" cy="660"/>
              </a:xfrm>
            </p:grpSpPr>
            <p:sp>
              <p:nvSpPr>
                <p:cNvPr id="177" name="AutoShape 3">
                  <a:extLst>
                    <a:ext uri="{FF2B5EF4-FFF2-40B4-BE49-F238E27FC236}">
                      <a16:creationId xmlns:a16="http://schemas.microsoft.com/office/drawing/2014/main" id="{403E244D-A788-478B-9589-5ADFB0B8A437}"/>
                    </a:ext>
                  </a:extLst>
                </p:cNvPr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4286" y="2523"/>
                  <a:ext cx="660" cy="6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178" name="Group 205">
                  <a:extLst>
                    <a:ext uri="{FF2B5EF4-FFF2-40B4-BE49-F238E27FC236}">
                      <a16:creationId xmlns:a16="http://schemas.microsoft.com/office/drawing/2014/main" id="{A9EFD714-B452-4FC8-BD6E-85F2C44C113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14" y="2535"/>
                  <a:ext cx="402" cy="402"/>
                  <a:chOff x="4314" y="2535"/>
                  <a:chExt cx="402" cy="402"/>
                </a:xfrm>
              </p:grpSpPr>
              <p:sp>
                <p:nvSpPr>
                  <p:cNvPr id="327" name="Freeform 198">
                    <a:extLst>
                      <a:ext uri="{FF2B5EF4-FFF2-40B4-BE49-F238E27FC236}">
                        <a16:creationId xmlns:a16="http://schemas.microsoft.com/office/drawing/2014/main" id="{589C45A6-A9C7-4553-B7AF-4210B16BD2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43" y="2535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3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1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7"/>
                      </a:cxn>
                      <a:cxn ang="0">
                        <a:pos x="596" y="29"/>
                      </a:cxn>
                      <a:cxn ang="0">
                        <a:pos x="590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3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1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7"/>
                        </a:lnTo>
                        <a:lnTo>
                          <a:pt x="596" y="29"/>
                        </a:lnTo>
                        <a:lnTo>
                          <a:pt x="590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8" name="Freeform 200">
                    <a:extLst>
                      <a:ext uri="{FF2B5EF4-FFF2-40B4-BE49-F238E27FC236}">
                        <a16:creationId xmlns:a16="http://schemas.microsoft.com/office/drawing/2014/main" id="{03C4FDF4-D2D7-4969-AD52-70AD8453F5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45" y="2537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1"/>
                      </a:cxn>
                      <a:cxn ang="0">
                        <a:pos x="385" y="144"/>
                      </a:cxn>
                      <a:cxn ang="0">
                        <a:pos x="489" y="61"/>
                      </a:cxn>
                      <a:cxn ang="0">
                        <a:pos x="525" y="34"/>
                      </a:cxn>
                      <a:cxn ang="0">
                        <a:pos x="562" y="11"/>
                      </a:cxn>
                      <a:cxn ang="0">
                        <a:pos x="574" y="5"/>
                      </a:cxn>
                      <a:cxn ang="0">
                        <a:pos x="585" y="1"/>
                      </a:cxn>
                      <a:cxn ang="0">
                        <a:pos x="594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7" y="27"/>
                      </a:cxn>
                      <a:cxn ang="0">
                        <a:pos x="589" y="40"/>
                      </a:cxn>
                      <a:cxn ang="0">
                        <a:pos x="568" y="76"/>
                      </a:cxn>
                      <a:cxn ang="0">
                        <a:pos x="539" y="113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1"/>
                        </a:lnTo>
                        <a:lnTo>
                          <a:pt x="385" y="144"/>
                        </a:lnTo>
                        <a:lnTo>
                          <a:pt x="489" y="61"/>
                        </a:lnTo>
                        <a:lnTo>
                          <a:pt x="525" y="34"/>
                        </a:lnTo>
                        <a:lnTo>
                          <a:pt x="562" y="11"/>
                        </a:lnTo>
                        <a:lnTo>
                          <a:pt x="574" y="5"/>
                        </a:lnTo>
                        <a:lnTo>
                          <a:pt x="585" y="1"/>
                        </a:lnTo>
                        <a:lnTo>
                          <a:pt x="594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7" y="27"/>
                        </a:lnTo>
                        <a:lnTo>
                          <a:pt x="589" y="40"/>
                        </a:lnTo>
                        <a:lnTo>
                          <a:pt x="568" y="76"/>
                        </a:lnTo>
                        <a:lnTo>
                          <a:pt x="539" y="113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9" name="Freeform 202">
                    <a:extLst>
                      <a:ext uri="{FF2B5EF4-FFF2-40B4-BE49-F238E27FC236}">
                        <a16:creationId xmlns:a16="http://schemas.microsoft.com/office/drawing/2014/main" id="{0BFA1224-569D-4E0F-A0C1-EC811B7B66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30" name="Freeform 203">
                    <a:extLst>
                      <a:ext uri="{FF2B5EF4-FFF2-40B4-BE49-F238E27FC236}">
                        <a16:creationId xmlns:a16="http://schemas.microsoft.com/office/drawing/2014/main" id="{70E8B4DE-6F41-4F15-BFD4-9515421F15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14" y="273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1" y="285"/>
                      </a:cxn>
                      <a:cxn ang="0">
                        <a:pos x="144" y="386"/>
                      </a:cxn>
                      <a:cxn ang="0">
                        <a:pos x="62" y="489"/>
                      </a:cxn>
                      <a:cxn ang="0">
                        <a:pos x="34" y="526"/>
                      </a:cxn>
                      <a:cxn ang="0">
                        <a:pos x="11" y="562"/>
                      </a:cxn>
                      <a:cxn ang="0">
                        <a:pos x="5" y="575"/>
                      </a:cxn>
                      <a:cxn ang="0">
                        <a:pos x="1" y="586"/>
                      </a:cxn>
                      <a:cxn ang="0">
                        <a:pos x="0" y="595"/>
                      </a:cxn>
                      <a:cxn ang="0">
                        <a:pos x="2" y="599"/>
                      </a:cxn>
                      <a:cxn ang="0">
                        <a:pos x="8" y="602"/>
                      </a:cxn>
                      <a:cxn ang="0">
                        <a:pos x="15" y="601"/>
                      </a:cxn>
                      <a:cxn ang="0">
                        <a:pos x="27" y="597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6" y="369"/>
                      </a:cxn>
                      <a:cxn ang="0">
                        <a:pos x="316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1" y="285"/>
                        </a:lnTo>
                        <a:lnTo>
                          <a:pt x="144" y="386"/>
                        </a:lnTo>
                        <a:lnTo>
                          <a:pt x="62" y="489"/>
                        </a:lnTo>
                        <a:lnTo>
                          <a:pt x="34" y="526"/>
                        </a:lnTo>
                        <a:lnTo>
                          <a:pt x="11" y="562"/>
                        </a:lnTo>
                        <a:lnTo>
                          <a:pt x="5" y="575"/>
                        </a:lnTo>
                        <a:lnTo>
                          <a:pt x="1" y="586"/>
                        </a:lnTo>
                        <a:lnTo>
                          <a:pt x="0" y="595"/>
                        </a:lnTo>
                        <a:lnTo>
                          <a:pt x="2" y="599"/>
                        </a:lnTo>
                        <a:lnTo>
                          <a:pt x="8" y="602"/>
                        </a:lnTo>
                        <a:lnTo>
                          <a:pt x="15" y="601"/>
                        </a:lnTo>
                        <a:lnTo>
                          <a:pt x="27" y="597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6" y="369"/>
                        </a:lnTo>
                        <a:lnTo>
                          <a:pt x="316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31" name="Freeform 204">
                    <a:extLst>
                      <a:ext uri="{FF2B5EF4-FFF2-40B4-BE49-F238E27FC236}">
                        <a16:creationId xmlns:a16="http://schemas.microsoft.com/office/drawing/2014/main" id="{8DA82894-A0C9-453F-8972-0647883C75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15" y="2608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4" y="232"/>
                      </a:cxn>
                      <a:cxn ang="0">
                        <a:pos x="385" y="143"/>
                      </a:cxn>
                      <a:cxn ang="0">
                        <a:pos x="487" y="62"/>
                      </a:cxn>
                      <a:cxn ang="0">
                        <a:pos x="524" y="33"/>
                      </a:cxn>
                      <a:cxn ang="0">
                        <a:pos x="560" y="12"/>
                      </a:cxn>
                      <a:cxn ang="0">
                        <a:pos x="573" y="5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1" y="7"/>
                      </a:cxn>
                      <a:cxn ang="0">
                        <a:pos x="599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6" y="77"/>
                      </a:cxn>
                      <a:cxn ang="0">
                        <a:pos x="539" y="113"/>
                      </a:cxn>
                      <a:cxn ang="0">
                        <a:pos x="457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1" h="602">
                        <a:moveTo>
                          <a:pt x="0" y="493"/>
                        </a:moveTo>
                        <a:lnTo>
                          <a:pt x="284" y="232"/>
                        </a:lnTo>
                        <a:lnTo>
                          <a:pt x="385" y="143"/>
                        </a:lnTo>
                        <a:lnTo>
                          <a:pt x="487" y="62"/>
                        </a:lnTo>
                        <a:lnTo>
                          <a:pt x="524" y="33"/>
                        </a:lnTo>
                        <a:lnTo>
                          <a:pt x="560" y="12"/>
                        </a:lnTo>
                        <a:lnTo>
                          <a:pt x="573" y="5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1" y="7"/>
                        </a:lnTo>
                        <a:lnTo>
                          <a:pt x="599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6" y="77"/>
                        </a:lnTo>
                        <a:lnTo>
                          <a:pt x="539" y="113"/>
                        </a:lnTo>
                        <a:lnTo>
                          <a:pt x="457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grpSp>
              <p:nvGrpSpPr>
                <p:cNvPr id="179" name="Group 406">
                  <a:extLst>
                    <a:ext uri="{FF2B5EF4-FFF2-40B4-BE49-F238E27FC236}">
                      <a16:creationId xmlns:a16="http://schemas.microsoft.com/office/drawing/2014/main" id="{5A886128-46D3-42CD-A89D-68F7AB7ED42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16" y="2539"/>
                  <a:ext cx="557" cy="552"/>
                  <a:chOff x="4316" y="2539"/>
                  <a:chExt cx="557" cy="552"/>
                </a:xfrm>
              </p:grpSpPr>
              <p:sp>
                <p:nvSpPr>
                  <p:cNvPr id="242" name="Freeform 206">
                    <a:extLst>
                      <a:ext uri="{FF2B5EF4-FFF2-40B4-BE49-F238E27FC236}">
                        <a16:creationId xmlns:a16="http://schemas.microsoft.com/office/drawing/2014/main" id="{D2E92FDB-45AB-4333-B225-8F710D883B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16" y="273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5"/>
                      </a:cxn>
                      <a:cxn ang="0">
                        <a:pos x="62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5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39" y="589"/>
                      </a:cxn>
                      <a:cxn ang="0">
                        <a:pos x="77" y="568"/>
                      </a:cxn>
                      <a:cxn ang="0">
                        <a:pos x="113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5"/>
                        </a:lnTo>
                        <a:lnTo>
                          <a:pt x="62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5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39" y="589"/>
                        </a:lnTo>
                        <a:lnTo>
                          <a:pt x="77" y="568"/>
                        </a:lnTo>
                        <a:lnTo>
                          <a:pt x="113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43" name="Freeform 207">
                    <a:extLst>
                      <a:ext uri="{FF2B5EF4-FFF2-40B4-BE49-F238E27FC236}">
                        <a16:creationId xmlns:a16="http://schemas.microsoft.com/office/drawing/2014/main" id="{0614A94A-4C06-44F9-A19F-4358547487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17" y="260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6" y="144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3"/>
                      </a:cxn>
                      <a:cxn ang="0">
                        <a:pos x="575" y="5"/>
                      </a:cxn>
                      <a:cxn ang="0">
                        <a:pos x="587" y="1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8"/>
                      </a:cxn>
                      <a:cxn ang="0">
                        <a:pos x="601" y="17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6" y="144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3"/>
                        </a:lnTo>
                        <a:lnTo>
                          <a:pt x="575" y="5"/>
                        </a:lnTo>
                        <a:lnTo>
                          <a:pt x="587" y="1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8"/>
                        </a:lnTo>
                        <a:lnTo>
                          <a:pt x="601" y="17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44" name="Freeform 208">
                    <a:extLst>
                      <a:ext uri="{FF2B5EF4-FFF2-40B4-BE49-F238E27FC236}">
                        <a16:creationId xmlns:a16="http://schemas.microsoft.com/office/drawing/2014/main" id="{D850968B-C2D2-4DCC-B785-A990DC7BBF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45" name="Freeform 209">
                    <a:extLst>
                      <a:ext uri="{FF2B5EF4-FFF2-40B4-BE49-F238E27FC236}">
                        <a16:creationId xmlns:a16="http://schemas.microsoft.com/office/drawing/2014/main" id="{7502A434-2AE9-44E5-A280-CDFC0949BF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46" name="Freeform 210">
                    <a:extLst>
                      <a:ext uri="{FF2B5EF4-FFF2-40B4-BE49-F238E27FC236}">
                        <a16:creationId xmlns:a16="http://schemas.microsoft.com/office/drawing/2014/main" id="{58EF098A-277D-4211-BCB6-4286DD0FAB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88" y="280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4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4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47" name="Freeform 211">
                    <a:extLst>
                      <a:ext uri="{FF2B5EF4-FFF2-40B4-BE49-F238E27FC236}">
                        <a16:creationId xmlns:a16="http://schemas.microsoft.com/office/drawing/2014/main" id="{930047C2-0B44-4E35-AC47-50C6F0318C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89" y="2678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2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1"/>
                      </a:cxn>
                      <a:cxn ang="0">
                        <a:pos x="595" y="0"/>
                      </a:cxn>
                      <a:cxn ang="0">
                        <a:pos x="600" y="3"/>
                      </a:cxn>
                      <a:cxn ang="0">
                        <a:pos x="600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1" y="112"/>
                      </a:cxn>
                      <a:cxn ang="0">
                        <a:pos x="458" y="216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2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1"/>
                        </a:lnTo>
                        <a:lnTo>
                          <a:pt x="595" y="0"/>
                        </a:lnTo>
                        <a:lnTo>
                          <a:pt x="600" y="3"/>
                        </a:lnTo>
                        <a:lnTo>
                          <a:pt x="600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1" y="112"/>
                        </a:lnTo>
                        <a:lnTo>
                          <a:pt x="458" y="216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48" name="Freeform 212">
                    <a:extLst>
                      <a:ext uri="{FF2B5EF4-FFF2-40B4-BE49-F238E27FC236}">
                        <a16:creationId xmlns:a16="http://schemas.microsoft.com/office/drawing/2014/main" id="{91986D25-EA57-4F37-9125-804E3571A2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0" y="280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4" y="524"/>
                      </a:cxn>
                      <a:cxn ang="0">
                        <a:pos x="13" y="561"/>
                      </a:cxn>
                      <a:cxn ang="0">
                        <a:pos x="5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7" y="600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7"/>
                      </a:cxn>
                      <a:cxn ang="0">
                        <a:pos x="113" y="538"/>
                      </a:cxn>
                      <a:cxn ang="0">
                        <a:pos x="216" y="458"/>
                      </a:cxn>
                      <a:cxn ang="0">
                        <a:pos x="318" y="368"/>
                      </a:cxn>
                      <a:cxn ang="0">
                        <a:pos x="318" y="368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4" y="524"/>
                        </a:lnTo>
                        <a:lnTo>
                          <a:pt x="13" y="561"/>
                        </a:lnTo>
                        <a:lnTo>
                          <a:pt x="5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7" y="600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7"/>
                        </a:lnTo>
                        <a:lnTo>
                          <a:pt x="113" y="538"/>
                        </a:lnTo>
                        <a:lnTo>
                          <a:pt x="216" y="458"/>
                        </a:lnTo>
                        <a:lnTo>
                          <a:pt x="318" y="368"/>
                        </a:lnTo>
                        <a:lnTo>
                          <a:pt x="318" y="368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49" name="Freeform 213">
                    <a:extLst>
                      <a:ext uri="{FF2B5EF4-FFF2-40B4-BE49-F238E27FC236}">
                        <a16:creationId xmlns:a16="http://schemas.microsoft.com/office/drawing/2014/main" id="{5457D45B-4E43-426A-B0F2-C13C084ACC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1" y="2680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0" name="Freeform 214">
                    <a:extLst>
                      <a:ext uri="{FF2B5EF4-FFF2-40B4-BE49-F238E27FC236}">
                        <a16:creationId xmlns:a16="http://schemas.microsoft.com/office/drawing/2014/main" id="{0BF02497-1F2C-472A-BCB9-2D99BD78D9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1" name="Freeform 215">
                    <a:extLst>
                      <a:ext uri="{FF2B5EF4-FFF2-40B4-BE49-F238E27FC236}">
                        <a16:creationId xmlns:a16="http://schemas.microsoft.com/office/drawing/2014/main" id="{DD616932-2A32-4766-80D8-2B5EED5A18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2" name="Freeform 216">
                    <a:extLst>
                      <a:ext uri="{FF2B5EF4-FFF2-40B4-BE49-F238E27FC236}">
                        <a16:creationId xmlns:a16="http://schemas.microsoft.com/office/drawing/2014/main" id="{A046FED4-AA8F-4F99-A8EB-AB61FEA2AD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0" y="287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4"/>
                      </a:cxn>
                      <a:cxn ang="0">
                        <a:pos x="144" y="385"/>
                      </a:cxn>
                      <a:cxn ang="0">
                        <a:pos x="62" y="487"/>
                      </a:cxn>
                      <a:cxn ang="0">
                        <a:pos x="35" y="525"/>
                      </a:cxn>
                      <a:cxn ang="0">
                        <a:pos x="12" y="561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9" y="603"/>
                      </a:cxn>
                      <a:cxn ang="0">
                        <a:pos x="16" y="600"/>
                      </a:cxn>
                      <a:cxn ang="0">
                        <a:pos x="28" y="597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39"/>
                      </a:cxn>
                      <a:cxn ang="0">
                        <a:pos x="216" y="457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3">
                        <a:moveTo>
                          <a:pt x="494" y="0"/>
                        </a:moveTo>
                        <a:lnTo>
                          <a:pt x="232" y="284"/>
                        </a:lnTo>
                        <a:lnTo>
                          <a:pt x="144" y="385"/>
                        </a:lnTo>
                        <a:lnTo>
                          <a:pt x="62" y="487"/>
                        </a:lnTo>
                        <a:lnTo>
                          <a:pt x="35" y="525"/>
                        </a:lnTo>
                        <a:lnTo>
                          <a:pt x="12" y="561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9" y="603"/>
                        </a:lnTo>
                        <a:lnTo>
                          <a:pt x="16" y="600"/>
                        </a:lnTo>
                        <a:lnTo>
                          <a:pt x="28" y="597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39"/>
                        </a:lnTo>
                        <a:lnTo>
                          <a:pt x="216" y="457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3" name="Freeform 217">
                    <a:extLst>
                      <a:ext uri="{FF2B5EF4-FFF2-40B4-BE49-F238E27FC236}">
                        <a16:creationId xmlns:a16="http://schemas.microsoft.com/office/drawing/2014/main" id="{1311078C-3479-4BBF-A3CB-39618863DF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1" y="275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4" name="Freeform 218">
                    <a:extLst>
                      <a:ext uri="{FF2B5EF4-FFF2-40B4-BE49-F238E27FC236}">
                        <a16:creationId xmlns:a16="http://schemas.microsoft.com/office/drawing/2014/main" id="{7E50C649-93AB-4CC9-8F84-83B3BD2070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2" y="288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4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4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5" name="Freeform 219">
                    <a:extLst>
                      <a:ext uri="{FF2B5EF4-FFF2-40B4-BE49-F238E27FC236}">
                        <a16:creationId xmlns:a16="http://schemas.microsoft.com/office/drawing/2014/main" id="{FC6586FB-04EB-47EF-B5E3-1EDA4AEAC2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3" y="2752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6" name="Freeform 220">
                    <a:extLst>
                      <a:ext uri="{FF2B5EF4-FFF2-40B4-BE49-F238E27FC236}">
                        <a16:creationId xmlns:a16="http://schemas.microsoft.com/office/drawing/2014/main" id="{708CBF72-7740-4BC7-87A8-4C1913BEFC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7" name="Freeform 221">
                    <a:extLst>
                      <a:ext uri="{FF2B5EF4-FFF2-40B4-BE49-F238E27FC236}">
                        <a16:creationId xmlns:a16="http://schemas.microsoft.com/office/drawing/2014/main" id="{C8C80CC2-4565-42B8-8DF4-2E198697C1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8" name="Freeform 223">
                    <a:extLst>
                      <a:ext uri="{FF2B5EF4-FFF2-40B4-BE49-F238E27FC236}">
                        <a16:creationId xmlns:a16="http://schemas.microsoft.com/office/drawing/2014/main" id="{67C40259-9476-459B-8DE8-52088D47F5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59" name="Freeform 225">
                    <a:extLst>
                      <a:ext uri="{FF2B5EF4-FFF2-40B4-BE49-F238E27FC236}">
                        <a16:creationId xmlns:a16="http://schemas.microsoft.com/office/drawing/2014/main" id="{7A75E643-3236-437C-8F65-87A62B66FF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48" y="2541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1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0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1" y="112"/>
                      </a:cxn>
                      <a:cxn ang="0">
                        <a:pos x="458" y="215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1"/>
                      </a:cxn>
                      <a:cxn ang="0">
                        <a:pos x="110" y="601"/>
                      </a:cxn>
                    </a:cxnLst>
                    <a:rect l="0" t="0" r="r" b="b"/>
                    <a:pathLst>
                      <a:path w="602" h="601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1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0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1" y="112"/>
                        </a:lnTo>
                        <a:lnTo>
                          <a:pt x="458" y="215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1"/>
                        </a:lnTo>
                        <a:lnTo>
                          <a:pt x="110" y="601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0" name="Freeform 227">
                    <a:extLst>
                      <a:ext uri="{FF2B5EF4-FFF2-40B4-BE49-F238E27FC236}">
                        <a16:creationId xmlns:a16="http://schemas.microsoft.com/office/drawing/2014/main" id="{AFC5F29D-FDAC-452C-8467-6414A2859A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1" name="Freeform 228">
                    <a:extLst>
                      <a:ext uri="{FF2B5EF4-FFF2-40B4-BE49-F238E27FC236}">
                        <a16:creationId xmlns:a16="http://schemas.microsoft.com/office/drawing/2014/main" id="{0ED294DB-0FAA-4E74-8713-86B266A4C6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2" name="Freeform 229">
                    <a:extLst>
                      <a:ext uri="{FF2B5EF4-FFF2-40B4-BE49-F238E27FC236}">
                        <a16:creationId xmlns:a16="http://schemas.microsoft.com/office/drawing/2014/main" id="{3F24329A-3E5B-4830-99D3-725EBECD13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3" name="Freeform 230">
                    <a:extLst>
                      <a:ext uri="{FF2B5EF4-FFF2-40B4-BE49-F238E27FC236}">
                        <a16:creationId xmlns:a16="http://schemas.microsoft.com/office/drawing/2014/main" id="{34ADD954-B71F-4A50-A9D1-4FFDA5B6A6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19" y="2742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8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8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4" name="Freeform 231">
                    <a:extLst>
                      <a:ext uri="{FF2B5EF4-FFF2-40B4-BE49-F238E27FC236}">
                        <a16:creationId xmlns:a16="http://schemas.microsoft.com/office/drawing/2014/main" id="{1008870D-29E9-4CEB-811C-9A64FDA79A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1" y="2613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3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2" y="12"/>
                      </a:cxn>
                      <a:cxn ang="0">
                        <a:pos x="573" y="4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3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2" y="12"/>
                        </a:lnTo>
                        <a:lnTo>
                          <a:pt x="573" y="4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5" name="Freeform 232">
                    <a:extLst>
                      <a:ext uri="{FF2B5EF4-FFF2-40B4-BE49-F238E27FC236}">
                        <a16:creationId xmlns:a16="http://schemas.microsoft.com/office/drawing/2014/main" id="{C3D84EA8-81D3-4143-8A03-1C25F119D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6" name="Freeform 233">
                    <a:extLst>
                      <a:ext uri="{FF2B5EF4-FFF2-40B4-BE49-F238E27FC236}">
                        <a16:creationId xmlns:a16="http://schemas.microsoft.com/office/drawing/2014/main" id="{D9BD7C7C-A0D2-4915-A0FA-87672B0D5C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7" name="Freeform 234">
                    <a:extLst>
                      <a:ext uri="{FF2B5EF4-FFF2-40B4-BE49-F238E27FC236}">
                        <a16:creationId xmlns:a16="http://schemas.microsoft.com/office/drawing/2014/main" id="{E382AD2D-15FE-4B47-B55F-DC6D78EF2C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8" name="Freeform 235">
                    <a:extLst>
                      <a:ext uri="{FF2B5EF4-FFF2-40B4-BE49-F238E27FC236}">
                        <a16:creationId xmlns:a16="http://schemas.microsoft.com/office/drawing/2014/main" id="{FEA3A0E5-7B26-4737-A850-2D43A89AD7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69" name="Freeform 236">
                    <a:extLst>
                      <a:ext uri="{FF2B5EF4-FFF2-40B4-BE49-F238E27FC236}">
                        <a16:creationId xmlns:a16="http://schemas.microsoft.com/office/drawing/2014/main" id="{888BA64F-B910-4BAA-9C97-FCE8C3E40B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3" y="2812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0" name="Freeform 237">
                    <a:extLst>
                      <a:ext uri="{FF2B5EF4-FFF2-40B4-BE49-F238E27FC236}">
                        <a16:creationId xmlns:a16="http://schemas.microsoft.com/office/drawing/2014/main" id="{200696B7-FB01-4FB3-97AD-F9BAB3C58D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4" y="268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1" name="Freeform 238">
                    <a:extLst>
                      <a:ext uri="{FF2B5EF4-FFF2-40B4-BE49-F238E27FC236}">
                        <a16:creationId xmlns:a16="http://schemas.microsoft.com/office/drawing/2014/main" id="{B989D156-65CE-40BA-9E0D-1ACD178CE4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2" name="Freeform 239">
                    <a:extLst>
                      <a:ext uri="{FF2B5EF4-FFF2-40B4-BE49-F238E27FC236}">
                        <a16:creationId xmlns:a16="http://schemas.microsoft.com/office/drawing/2014/main" id="{39FF8227-C89E-4066-B7BE-F833FBB8C5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3" name="Freeform 240">
                    <a:extLst>
                      <a:ext uri="{FF2B5EF4-FFF2-40B4-BE49-F238E27FC236}">
                        <a16:creationId xmlns:a16="http://schemas.microsoft.com/office/drawing/2014/main" id="{2763024C-435D-4FCF-9426-8AF7AB2647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4" name="Freeform 241">
                    <a:extLst>
                      <a:ext uri="{FF2B5EF4-FFF2-40B4-BE49-F238E27FC236}">
                        <a16:creationId xmlns:a16="http://schemas.microsoft.com/office/drawing/2014/main" id="{0417CC72-BEB0-44A5-BF70-B92AA48A5A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5" name="Freeform 242">
                    <a:extLst>
                      <a:ext uri="{FF2B5EF4-FFF2-40B4-BE49-F238E27FC236}">
                        <a16:creationId xmlns:a16="http://schemas.microsoft.com/office/drawing/2014/main" id="{7B2C4101-4CA1-4B63-ADD9-5552126332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5" y="2885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2" y="562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2" y="562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6" name="Freeform 243">
                    <a:extLst>
                      <a:ext uri="{FF2B5EF4-FFF2-40B4-BE49-F238E27FC236}">
                        <a16:creationId xmlns:a16="http://schemas.microsoft.com/office/drawing/2014/main" id="{97C7C50B-B3A4-44A3-AF73-BFF248460C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7" y="2756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7" name="Freeform 244">
                    <a:extLst>
                      <a:ext uri="{FF2B5EF4-FFF2-40B4-BE49-F238E27FC236}">
                        <a16:creationId xmlns:a16="http://schemas.microsoft.com/office/drawing/2014/main" id="{53C75B87-1EB6-4F53-B46E-C9DF6AC509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8" name="Freeform 245">
                    <a:extLst>
                      <a:ext uri="{FF2B5EF4-FFF2-40B4-BE49-F238E27FC236}">
                        <a16:creationId xmlns:a16="http://schemas.microsoft.com/office/drawing/2014/main" id="{60B496FA-6D27-4108-BB59-1F4EE015A2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79" name="Freeform 247">
                    <a:extLst>
                      <a:ext uri="{FF2B5EF4-FFF2-40B4-BE49-F238E27FC236}">
                        <a16:creationId xmlns:a16="http://schemas.microsoft.com/office/drawing/2014/main" id="{48AEDB90-388F-4B34-B5BD-C64591F360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0" name="Freeform 249">
                    <a:extLst>
                      <a:ext uri="{FF2B5EF4-FFF2-40B4-BE49-F238E27FC236}">
                        <a16:creationId xmlns:a16="http://schemas.microsoft.com/office/drawing/2014/main" id="{F9F9C79F-4B7F-4E48-97FA-86981A334E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48" y="2541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1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0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1" y="112"/>
                      </a:cxn>
                      <a:cxn ang="0">
                        <a:pos x="458" y="215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1"/>
                      </a:cxn>
                      <a:cxn ang="0">
                        <a:pos x="110" y="601"/>
                      </a:cxn>
                    </a:cxnLst>
                    <a:rect l="0" t="0" r="r" b="b"/>
                    <a:pathLst>
                      <a:path w="602" h="601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1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0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1" y="112"/>
                        </a:lnTo>
                        <a:lnTo>
                          <a:pt x="458" y="215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1"/>
                        </a:lnTo>
                        <a:lnTo>
                          <a:pt x="110" y="601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1" name="Freeform 251">
                    <a:extLst>
                      <a:ext uri="{FF2B5EF4-FFF2-40B4-BE49-F238E27FC236}">
                        <a16:creationId xmlns:a16="http://schemas.microsoft.com/office/drawing/2014/main" id="{DB718A02-DCDD-46F9-B15D-4D1209920B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2" name="Freeform 252">
                    <a:extLst>
                      <a:ext uri="{FF2B5EF4-FFF2-40B4-BE49-F238E27FC236}">
                        <a16:creationId xmlns:a16="http://schemas.microsoft.com/office/drawing/2014/main" id="{79C5C79E-B567-47A3-8D28-606876DF4D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3" name="Freeform 253">
                    <a:extLst>
                      <a:ext uri="{FF2B5EF4-FFF2-40B4-BE49-F238E27FC236}">
                        <a16:creationId xmlns:a16="http://schemas.microsoft.com/office/drawing/2014/main" id="{36A37C68-3827-44D8-B1D6-A4EFB01B38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4" name="Freeform 254">
                    <a:extLst>
                      <a:ext uri="{FF2B5EF4-FFF2-40B4-BE49-F238E27FC236}">
                        <a16:creationId xmlns:a16="http://schemas.microsoft.com/office/drawing/2014/main" id="{56159C38-CFB0-4B6C-90FB-94484555E5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19" y="2742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8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8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5" name="Freeform 255">
                    <a:extLst>
                      <a:ext uri="{FF2B5EF4-FFF2-40B4-BE49-F238E27FC236}">
                        <a16:creationId xmlns:a16="http://schemas.microsoft.com/office/drawing/2014/main" id="{4B46EDE8-213E-41D1-8D57-10A4B02AD6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1" y="2613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3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2" y="12"/>
                      </a:cxn>
                      <a:cxn ang="0">
                        <a:pos x="573" y="4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3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2" y="12"/>
                        </a:lnTo>
                        <a:lnTo>
                          <a:pt x="573" y="4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6" name="Freeform 256">
                    <a:extLst>
                      <a:ext uri="{FF2B5EF4-FFF2-40B4-BE49-F238E27FC236}">
                        <a16:creationId xmlns:a16="http://schemas.microsoft.com/office/drawing/2014/main" id="{43D27EF2-5615-4F87-AC19-CC728EB660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7" name="Freeform 257">
                    <a:extLst>
                      <a:ext uri="{FF2B5EF4-FFF2-40B4-BE49-F238E27FC236}">
                        <a16:creationId xmlns:a16="http://schemas.microsoft.com/office/drawing/2014/main" id="{D0485C7B-0F1E-4353-B9C2-B7DA9CAF1D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8" name="Freeform 258">
                    <a:extLst>
                      <a:ext uri="{FF2B5EF4-FFF2-40B4-BE49-F238E27FC236}">
                        <a16:creationId xmlns:a16="http://schemas.microsoft.com/office/drawing/2014/main" id="{35CD4A80-7A5E-411D-A844-7FC79EA822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89" name="Freeform 259">
                    <a:extLst>
                      <a:ext uri="{FF2B5EF4-FFF2-40B4-BE49-F238E27FC236}">
                        <a16:creationId xmlns:a16="http://schemas.microsoft.com/office/drawing/2014/main" id="{795BDD9C-68FD-4F5B-9A9B-5C48A0BA3B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0" name="Freeform 260">
                    <a:extLst>
                      <a:ext uri="{FF2B5EF4-FFF2-40B4-BE49-F238E27FC236}">
                        <a16:creationId xmlns:a16="http://schemas.microsoft.com/office/drawing/2014/main" id="{702465E8-D063-417C-AD0A-E200976991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3" y="2812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1" name="Freeform 261">
                    <a:extLst>
                      <a:ext uri="{FF2B5EF4-FFF2-40B4-BE49-F238E27FC236}">
                        <a16:creationId xmlns:a16="http://schemas.microsoft.com/office/drawing/2014/main" id="{6A4652AE-90B4-4B47-8FA7-36BE2B44AA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4" y="268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2" name="Freeform 262">
                    <a:extLst>
                      <a:ext uri="{FF2B5EF4-FFF2-40B4-BE49-F238E27FC236}">
                        <a16:creationId xmlns:a16="http://schemas.microsoft.com/office/drawing/2014/main" id="{5508D8F0-747B-4516-A5EE-29BC168CAC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3" name="Freeform 263">
                    <a:extLst>
                      <a:ext uri="{FF2B5EF4-FFF2-40B4-BE49-F238E27FC236}">
                        <a16:creationId xmlns:a16="http://schemas.microsoft.com/office/drawing/2014/main" id="{F2C9BBF2-EB5B-4AA4-B0B8-7D0B59B61F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4" name="Freeform 264">
                    <a:extLst>
                      <a:ext uri="{FF2B5EF4-FFF2-40B4-BE49-F238E27FC236}">
                        <a16:creationId xmlns:a16="http://schemas.microsoft.com/office/drawing/2014/main" id="{ED8D5AEF-D456-4E1E-B629-933080B5AE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5" name="Freeform 265">
                    <a:extLst>
                      <a:ext uri="{FF2B5EF4-FFF2-40B4-BE49-F238E27FC236}">
                        <a16:creationId xmlns:a16="http://schemas.microsoft.com/office/drawing/2014/main" id="{FD80D42D-0F56-4DAE-B728-2858D63262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6" name="Freeform 266">
                    <a:extLst>
                      <a:ext uri="{FF2B5EF4-FFF2-40B4-BE49-F238E27FC236}">
                        <a16:creationId xmlns:a16="http://schemas.microsoft.com/office/drawing/2014/main" id="{EA5AA0D2-D068-4810-AD6B-259EBAB026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5" y="2885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2" y="562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2" y="562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7" name="Freeform 267">
                    <a:extLst>
                      <a:ext uri="{FF2B5EF4-FFF2-40B4-BE49-F238E27FC236}">
                        <a16:creationId xmlns:a16="http://schemas.microsoft.com/office/drawing/2014/main" id="{08FAAA98-82F2-41AF-A7D5-DD55FB81F1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7" y="2756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8" name="Freeform 268">
                    <a:extLst>
                      <a:ext uri="{FF2B5EF4-FFF2-40B4-BE49-F238E27FC236}">
                        <a16:creationId xmlns:a16="http://schemas.microsoft.com/office/drawing/2014/main" id="{831C473F-EF0E-4534-8A04-BBE8FA6429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299" name="Freeform 269">
                    <a:extLst>
                      <a:ext uri="{FF2B5EF4-FFF2-40B4-BE49-F238E27FC236}">
                        <a16:creationId xmlns:a16="http://schemas.microsoft.com/office/drawing/2014/main" id="{DC6CA6CB-C237-42B9-BD7A-EEE7A5ABDA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0" name="Freeform 271">
                    <a:extLst>
                      <a:ext uri="{FF2B5EF4-FFF2-40B4-BE49-F238E27FC236}">
                        <a16:creationId xmlns:a16="http://schemas.microsoft.com/office/drawing/2014/main" id="{129029AF-F2F9-435C-BA43-77E05975B2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1" name="Freeform 273">
                    <a:extLst>
                      <a:ext uri="{FF2B5EF4-FFF2-40B4-BE49-F238E27FC236}">
                        <a16:creationId xmlns:a16="http://schemas.microsoft.com/office/drawing/2014/main" id="{A3C5B598-3FAE-400C-BCE2-2476AFC3A2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2" y="254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2" name="Freeform 275">
                    <a:extLst>
                      <a:ext uri="{FF2B5EF4-FFF2-40B4-BE49-F238E27FC236}">
                        <a16:creationId xmlns:a16="http://schemas.microsoft.com/office/drawing/2014/main" id="{4AC2525C-D113-4865-9B36-E6C5583068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4" y="254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3" name="Freeform 276">
                    <a:extLst>
                      <a:ext uri="{FF2B5EF4-FFF2-40B4-BE49-F238E27FC236}">
                        <a16:creationId xmlns:a16="http://schemas.microsoft.com/office/drawing/2014/main" id="{72AF4905-BF98-42B9-A92C-0F85D39472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4" name="Freeform 277">
                    <a:extLst>
                      <a:ext uri="{FF2B5EF4-FFF2-40B4-BE49-F238E27FC236}">
                        <a16:creationId xmlns:a16="http://schemas.microsoft.com/office/drawing/2014/main" id="{8D7BFB7F-B5FC-482B-971F-BD8C502002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5" name="Freeform 278">
                    <a:extLst>
                      <a:ext uri="{FF2B5EF4-FFF2-40B4-BE49-F238E27FC236}">
                        <a16:creationId xmlns:a16="http://schemas.microsoft.com/office/drawing/2014/main" id="{A561FA02-D20B-4D69-BFC8-412B499FAB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23" y="274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4"/>
                      </a:cxn>
                      <a:cxn ang="0">
                        <a:pos x="62" y="488"/>
                      </a:cxn>
                      <a:cxn ang="0">
                        <a:pos x="33" y="524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4"/>
                        </a:lnTo>
                        <a:lnTo>
                          <a:pt x="62" y="488"/>
                        </a:lnTo>
                        <a:lnTo>
                          <a:pt x="33" y="524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6" name="Freeform 279">
                    <a:extLst>
                      <a:ext uri="{FF2B5EF4-FFF2-40B4-BE49-F238E27FC236}">
                        <a16:creationId xmlns:a16="http://schemas.microsoft.com/office/drawing/2014/main" id="{51AC6E33-C991-4605-9E96-B25119D1B5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4" y="261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7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7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7" name="Freeform 280">
                    <a:extLst>
                      <a:ext uri="{FF2B5EF4-FFF2-40B4-BE49-F238E27FC236}">
                        <a16:creationId xmlns:a16="http://schemas.microsoft.com/office/drawing/2014/main" id="{983F0244-93ED-44EC-9CB6-E3B2C5A530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25" y="274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2" y="284"/>
                      </a:cxn>
                      <a:cxn ang="0">
                        <a:pos x="142" y="385"/>
                      </a:cxn>
                      <a:cxn ang="0">
                        <a:pos x="62" y="489"/>
                      </a:cxn>
                      <a:cxn ang="0">
                        <a:pos x="33" y="525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7" y="602"/>
                      </a:cxn>
                      <a:cxn ang="0">
                        <a:pos x="16" y="601"/>
                      </a:cxn>
                      <a:cxn ang="0">
                        <a:pos x="27" y="597"/>
                      </a:cxn>
                      <a:cxn ang="0">
                        <a:pos x="39" y="589"/>
                      </a:cxn>
                      <a:cxn ang="0">
                        <a:pos x="76" y="568"/>
                      </a:cxn>
                      <a:cxn ang="0">
                        <a:pos x="112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2" y="284"/>
                        </a:lnTo>
                        <a:lnTo>
                          <a:pt x="142" y="385"/>
                        </a:lnTo>
                        <a:lnTo>
                          <a:pt x="62" y="489"/>
                        </a:lnTo>
                        <a:lnTo>
                          <a:pt x="33" y="525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7" y="602"/>
                        </a:lnTo>
                        <a:lnTo>
                          <a:pt x="16" y="601"/>
                        </a:lnTo>
                        <a:lnTo>
                          <a:pt x="27" y="597"/>
                        </a:lnTo>
                        <a:lnTo>
                          <a:pt x="39" y="589"/>
                        </a:lnTo>
                        <a:lnTo>
                          <a:pt x="76" y="568"/>
                        </a:lnTo>
                        <a:lnTo>
                          <a:pt x="112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8" name="Freeform 281">
                    <a:extLst>
                      <a:ext uri="{FF2B5EF4-FFF2-40B4-BE49-F238E27FC236}">
                        <a16:creationId xmlns:a16="http://schemas.microsoft.com/office/drawing/2014/main" id="{B1093A9F-133F-4BFC-99DA-ED4B5379A0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6" y="261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5" y="35"/>
                      </a:cxn>
                      <a:cxn ang="0">
                        <a:pos x="561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7"/>
                      </a:cxn>
                      <a:cxn ang="0">
                        <a:pos x="596" y="27"/>
                      </a:cxn>
                      <a:cxn ang="0">
                        <a:pos x="590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5" y="35"/>
                        </a:lnTo>
                        <a:lnTo>
                          <a:pt x="561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7"/>
                        </a:lnTo>
                        <a:lnTo>
                          <a:pt x="596" y="27"/>
                        </a:lnTo>
                        <a:lnTo>
                          <a:pt x="590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09" name="Freeform 282">
                    <a:extLst>
                      <a:ext uri="{FF2B5EF4-FFF2-40B4-BE49-F238E27FC236}">
                        <a16:creationId xmlns:a16="http://schemas.microsoft.com/office/drawing/2014/main" id="{E9DD4D98-3EB4-4753-9444-85F02E7A2A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0" name="Freeform 283">
                    <a:extLst>
                      <a:ext uri="{FF2B5EF4-FFF2-40B4-BE49-F238E27FC236}">
                        <a16:creationId xmlns:a16="http://schemas.microsoft.com/office/drawing/2014/main" id="{12A08622-7D02-4CB1-B0FB-CDD0D79510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1" name="Freeform 284">
                    <a:extLst>
                      <a:ext uri="{FF2B5EF4-FFF2-40B4-BE49-F238E27FC236}">
                        <a16:creationId xmlns:a16="http://schemas.microsoft.com/office/drawing/2014/main" id="{8174FBB7-22C5-41A1-BFA6-6BEAC3BBE3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7" y="2816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3" y="562"/>
                      </a:cxn>
                      <a:cxn ang="0">
                        <a:pos x="6" y="575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9" y="602"/>
                      </a:cxn>
                      <a:cxn ang="0">
                        <a:pos x="18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9" y="369"/>
                      </a:cxn>
                      <a:cxn ang="0">
                        <a:pos x="319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3" y="562"/>
                        </a:lnTo>
                        <a:lnTo>
                          <a:pt x="6" y="575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9" y="602"/>
                        </a:lnTo>
                        <a:lnTo>
                          <a:pt x="18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9" y="369"/>
                        </a:lnTo>
                        <a:lnTo>
                          <a:pt x="319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2" name="Freeform 285">
                    <a:extLst>
                      <a:ext uri="{FF2B5EF4-FFF2-40B4-BE49-F238E27FC236}">
                        <a16:creationId xmlns:a16="http://schemas.microsoft.com/office/drawing/2014/main" id="{318DEF9E-6B6C-4041-96A0-B7B642937D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8" y="268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2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7"/>
                      </a:cxn>
                      <a:cxn ang="0">
                        <a:pos x="596" y="29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2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7"/>
                        </a:lnTo>
                        <a:lnTo>
                          <a:pt x="596" y="29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3" name="Freeform 286">
                    <a:extLst>
                      <a:ext uri="{FF2B5EF4-FFF2-40B4-BE49-F238E27FC236}">
                        <a16:creationId xmlns:a16="http://schemas.microsoft.com/office/drawing/2014/main" id="{D16FD3C7-2357-423B-8CD0-5719F74432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9" y="2818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2"/>
                      </a:cxn>
                      <a:cxn ang="0">
                        <a:pos x="6" y="575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7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8" y="369"/>
                      </a:cxn>
                      <a:cxn ang="0">
                        <a:pos x="318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2"/>
                        </a:lnTo>
                        <a:lnTo>
                          <a:pt x="6" y="575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7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8" y="369"/>
                        </a:lnTo>
                        <a:lnTo>
                          <a:pt x="318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4" name="Freeform 287">
                    <a:extLst>
                      <a:ext uri="{FF2B5EF4-FFF2-40B4-BE49-F238E27FC236}">
                        <a16:creationId xmlns:a16="http://schemas.microsoft.com/office/drawing/2014/main" id="{E2EFC96F-6179-433B-975B-45DC3F72E1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00" y="268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1" y="13"/>
                      </a:cxn>
                      <a:cxn ang="0">
                        <a:pos x="574" y="5"/>
                      </a:cxn>
                      <a:cxn ang="0">
                        <a:pos x="586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1" y="13"/>
                        </a:lnTo>
                        <a:lnTo>
                          <a:pt x="574" y="5"/>
                        </a:lnTo>
                        <a:lnTo>
                          <a:pt x="586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5" name="Freeform 288">
                    <a:extLst>
                      <a:ext uri="{FF2B5EF4-FFF2-40B4-BE49-F238E27FC236}">
                        <a16:creationId xmlns:a16="http://schemas.microsoft.com/office/drawing/2014/main" id="{167CC6BB-7626-487B-8D60-CD9389B08F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6" name="Freeform 289">
                    <a:extLst>
                      <a:ext uri="{FF2B5EF4-FFF2-40B4-BE49-F238E27FC236}">
                        <a16:creationId xmlns:a16="http://schemas.microsoft.com/office/drawing/2014/main" id="{B7DCEF94-DB54-4F49-9C49-26651F8BB1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7" name="Freeform 290">
                    <a:extLst>
                      <a:ext uri="{FF2B5EF4-FFF2-40B4-BE49-F238E27FC236}">
                        <a16:creationId xmlns:a16="http://schemas.microsoft.com/office/drawing/2014/main" id="{304EA53A-A2C7-4DEC-B337-9290A37EBB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9" y="288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2" y="286"/>
                      </a:cxn>
                      <a:cxn ang="0">
                        <a:pos x="142" y="386"/>
                      </a:cxn>
                      <a:cxn ang="0">
                        <a:pos x="62" y="489"/>
                      </a:cxn>
                      <a:cxn ang="0">
                        <a:pos x="33" y="526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7"/>
                      </a:cxn>
                      <a:cxn ang="0">
                        <a:pos x="0" y="595"/>
                      </a:cxn>
                      <a:cxn ang="0">
                        <a:pos x="3" y="600"/>
                      </a:cxn>
                      <a:cxn ang="0">
                        <a:pos x="7" y="602"/>
                      </a:cxn>
                      <a:cxn ang="0">
                        <a:pos x="16" y="601"/>
                      </a:cxn>
                      <a:cxn ang="0">
                        <a:pos x="27" y="597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2" y="541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2" y="286"/>
                        </a:lnTo>
                        <a:lnTo>
                          <a:pt x="142" y="386"/>
                        </a:lnTo>
                        <a:lnTo>
                          <a:pt x="62" y="489"/>
                        </a:lnTo>
                        <a:lnTo>
                          <a:pt x="33" y="526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7"/>
                        </a:lnTo>
                        <a:lnTo>
                          <a:pt x="0" y="595"/>
                        </a:lnTo>
                        <a:lnTo>
                          <a:pt x="3" y="600"/>
                        </a:lnTo>
                        <a:lnTo>
                          <a:pt x="7" y="602"/>
                        </a:lnTo>
                        <a:lnTo>
                          <a:pt x="16" y="601"/>
                        </a:lnTo>
                        <a:lnTo>
                          <a:pt x="27" y="597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2" y="541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8" name="Freeform 291">
                    <a:extLst>
                      <a:ext uri="{FF2B5EF4-FFF2-40B4-BE49-F238E27FC236}">
                        <a16:creationId xmlns:a16="http://schemas.microsoft.com/office/drawing/2014/main" id="{44233E91-8CF3-4E39-B30D-7E478AA243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70" y="275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5" y="232"/>
                      </a:cxn>
                      <a:cxn ang="0">
                        <a:pos x="386" y="143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2"/>
                      </a:cxn>
                      <a:cxn ang="0">
                        <a:pos x="575" y="5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6"/>
                      </a:cxn>
                      <a:cxn ang="0">
                        <a:pos x="596" y="28"/>
                      </a:cxn>
                      <a:cxn ang="0">
                        <a:pos x="590" y="41"/>
                      </a:cxn>
                      <a:cxn ang="0">
                        <a:pos x="567" y="77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5" y="232"/>
                        </a:lnTo>
                        <a:lnTo>
                          <a:pt x="386" y="143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2"/>
                        </a:lnTo>
                        <a:lnTo>
                          <a:pt x="575" y="5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6"/>
                        </a:lnTo>
                        <a:lnTo>
                          <a:pt x="596" y="28"/>
                        </a:lnTo>
                        <a:lnTo>
                          <a:pt x="590" y="41"/>
                        </a:lnTo>
                        <a:lnTo>
                          <a:pt x="567" y="77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19" name="Freeform 292">
                    <a:extLst>
                      <a:ext uri="{FF2B5EF4-FFF2-40B4-BE49-F238E27FC236}">
                        <a16:creationId xmlns:a16="http://schemas.microsoft.com/office/drawing/2014/main" id="{5440592C-98BB-4412-8059-2E50BFF659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71" y="289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1" y="285"/>
                      </a:cxn>
                      <a:cxn ang="0">
                        <a:pos x="142" y="386"/>
                      </a:cxn>
                      <a:cxn ang="0">
                        <a:pos x="61" y="488"/>
                      </a:cxn>
                      <a:cxn ang="0">
                        <a:pos x="33" y="526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6"/>
                      </a:cxn>
                      <a:cxn ang="0">
                        <a:pos x="0" y="595"/>
                      </a:cxn>
                      <a:cxn ang="0">
                        <a:pos x="2" y="599"/>
                      </a:cxn>
                      <a:cxn ang="0">
                        <a:pos x="7" y="602"/>
                      </a:cxn>
                      <a:cxn ang="0">
                        <a:pos x="15" y="601"/>
                      </a:cxn>
                      <a:cxn ang="0">
                        <a:pos x="27" y="596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6" y="369"/>
                      </a:cxn>
                      <a:cxn ang="0">
                        <a:pos x="316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1" y="285"/>
                        </a:lnTo>
                        <a:lnTo>
                          <a:pt x="142" y="386"/>
                        </a:lnTo>
                        <a:lnTo>
                          <a:pt x="61" y="488"/>
                        </a:lnTo>
                        <a:lnTo>
                          <a:pt x="33" y="526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6"/>
                        </a:lnTo>
                        <a:lnTo>
                          <a:pt x="0" y="595"/>
                        </a:lnTo>
                        <a:lnTo>
                          <a:pt x="2" y="599"/>
                        </a:lnTo>
                        <a:lnTo>
                          <a:pt x="7" y="602"/>
                        </a:lnTo>
                        <a:lnTo>
                          <a:pt x="15" y="601"/>
                        </a:lnTo>
                        <a:lnTo>
                          <a:pt x="27" y="596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6" y="369"/>
                        </a:lnTo>
                        <a:lnTo>
                          <a:pt x="316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0" name="Freeform 293">
                    <a:extLst>
                      <a:ext uri="{FF2B5EF4-FFF2-40B4-BE49-F238E27FC236}">
                        <a16:creationId xmlns:a16="http://schemas.microsoft.com/office/drawing/2014/main" id="{605C3244-53F1-437B-BC8E-7160E7DE07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72" y="276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5" y="232"/>
                      </a:cxn>
                      <a:cxn ang="0">
                        <a:pos x="386" y="143"/>
                      </a:cxn>
                      <a:cxn ang="0">
                        <a:pos x="488" y="62"/>
                      </a:cxn>
                      <a:cxn ang="0">
                        <a:pos x="525" y="33"/>
                      </a:cxn>
                      <a:cxn ang="0">
                        <a:pos x="561" y="12"/>
                      </a:cxn>
                      <a:cxn ang="0">
                        <a:pos x="574" y="4"/>
                      </a:cxn>
                      <a:cxn ang="0">
                        <a:pos x="586" y="2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0" y="16"/>
                      </a:cxn>
                      <a:cxn ang="0">
                        <a:pos x="596" y="28"/>
                      </a:cxn>
                      <a:cxn ang="0">
                        <a:pos x="590" y="40"/>
                      </a:cxn>
                      <a:cxn ang="0">
                        <a:pos x="567" y="77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5" y="232"/>
                        </a:lnTo>
                        <a:lnTo>
                          <a:pt x="386" y="143"/>
                        </a:lnTo>
                        <a:lnTo>
                          <a:pt x="488" y="62"/>
                        </a:lnTo>
                        <a:lnTo>
                          <a:pt x="525" y="33"/>
                        </a:lnTo>
                        <a:lnTo>
                          <a:pt x="561" y="12"/>
                        </a:lnTo>
                        <a:lnTo>
                          <a:pt x="574" y="4"/>
                        </a:lnTo>
                        <a:lnTo>
                          <a:pt x="586" y="2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0" y="16"/>
                        </a:lnTo>
                        <a:lnTo>
                          <a:pt x="596" y="28"/>
                        </a:lnTo>
                        <a:lnTo>
                          <a:pt x="590" y="40"/>
                        </a:lnTo>
                        <a:lnTo>
                          <a:pt x="567" y="77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1" name="Freeform 294">
                    <a:extLst>
                      <a:ext uri="{FF2B5EF4-FFF2-40B4-BE49-F238E27FC236}">
                        <a16:creationId xmlns:a16="http://schemas.microsoft.com/office/drawing/2014/main" id="{792822F9-AAF2-48B5-80EF-10D8119063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33" y="2637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70" y="197"/>
                      </a:cxn>
                      <a:cxn ang="0">
                        <a:pos x="70" y="197"/>
                      </a:cxn>
                      <a:cxn ang="0">
                        <a:pos x="71" y="196"/>
                      </a:cxn>
                      <a:cxn ang="0">
                        <a:pos x="72" y="196"/>
                      </a:cxn>
                      <a:cxn ang="0">
                        <a:pos x="72" y="195"/>
                      </a:cxn>
                      <a:cxn ang="0">
                        <a:pos x="77" y="192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9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19" y="153"/>
                      </a:cxn>
                      <a:cxn ang="0">
                        <a:pos x="129" y="136"/>
                      </a:cxn>
                      <a:cxn ang="0">
                        <a:pos x="129" y="136"/>
                      </a:cxn>
                      <a:cxn ang="0">
                        <a:pos x="136" y="120"/>
                      </a:cxn>
                      <a:cxn ang="0">
                        <a:pos x="134" y="101"/>
                      </a:cxn>
                      <a:cxn ang="0">
                        <a:pos x="126" y="82"/>
                      </a:cxn>
                      <a:cxn ang="0">
                        <a:pos x="108" y="66"/>
                      </a:cxn>
                      <a:cxn ang="0">
                        <a:pos x="87" y="48"/>
                      </a:cxn>
                      <a:cxn ang="0">
                        <a:pos x="62" y="33"/>
                      </a:cxn>
                      <a:cxn ang="0">
                        <a:pos x="62" y="33"/>
                      </a:cxn>
                      <a:cxn ang="0">
                        <a:pos x="42" y="20"/>
                      </a:cxn>
                      <a:cxn ang="0">
                        <a:pos x="19" y="10"/>
                      </a:cxn>
                      <a:cxn ang="0">
                        <a:pos x="19" y="10"/>
                      </a:cxn>
                      <a:cxn ang="0">
                        <a:pos x="13" y="6"/>
                      </a:cxn>
                      <a:cxn ang="0">
                        <a:pos x="6" y="3"/>
                      </a:cxn>
                      <a:cxn ang="0">
                        <a:pos x="6" y="3"/>
                      </a:cxn>
                      <a:cxn ang="0">
                        <a:pos x="6" y="3"/>
                      </a:cxn>
                      <a:cxn ang="0">
                        <a:pos x="3" y="2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7">
                        <a:moveTo>
                          <a:pt x="70" y="197"/>
                        </a:moveTo>
                        <a:lnTo>
                          <a:pt x="70" y="197"/>
                        </a:lnTo>
                        <a:lnTo>
                          <a:pt x="71" y="196"/>
                        </a:lnTo>
                        <a:lnTo>
                          <a:pt x="72" y="196"/>
                        </a:lnTo>
                        <a:lnTo>
                          <a:pt x="72" y="195"/>
                        </a:lnTo>
                        <a:lnTo>
                          <a:pt x="77" y="192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9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19" y="153"/>
                        </a:lnTo>
                        <a:lnTo>
                          <a:pt x="129" y="136"/>
                        </a:lnTo>
                        <a:lnTo>
                          <a:pt x="129" y="136"/>
                        </a:lnTo>
                        <a:lnTo>
                          <a:pt x="136" y="120"/>
                        </a:lnTo>
                        <a:lnTo>
                          <a:pt x="134" y="101"/>
                        </a:lnTo>
                        <a:lnTo>
                          <a:pt x="126" y="82"/>
                        </a:lnTo>
                        <a:lnTo>
                          <a:pt x="108" y="66"/>
                        </a:lnTo>
                        <a:lnTo>
                          <a:pt x="87" y="48"/>
                        </a:lnTo>
                        <a:lnTo>
                          <a:pt x="62" y="33"/>
                        </a:lnTo>
                        <a:lnTo>
                          <a:pt x="62" y="33"/>
                        </a:lnTo>
                        <a:lnTo>
                          <a:pt x="42" y="20"/>
                        </a:lnTo>
                        <a:lnTo>
                          <a:pt x="19" y="10"/>
                        </a:lnTo>
                        <a:lnTo>
                          <a:pt x="19" y="10"/>
                        </a:lnTo>
                        <a:lnTo>
                          <a:pt x="13" y="6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2" name="Freeform 295">
                    <a:extLst>
                      <a:ext uri="{FF2B5EF4-FFF2-40B4-BE49-F238E27FC236}">
                        <a16:creationId xmlns:a16="http://schemas.microsoft.com/office/drawing/2014/main" id="{42EE3E99-64ED-4A32-9AC6-8F2180EB42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32" y="2639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70" y="196"/>
                      </a:cxn>
                      <a:cxn ang="0">
                        <a:pos x="71" y="196"/>
                      </a:cxn>
                      <a:cxn ang="0">
                        <a:pos x="71" y="196"/>
                      </a:cxn>
                      <a:cxn ang="0">
                        <a:pos x="72" y="194"/>
                      </a:cxn>
                      <a:cxn ang="0">
                        <a:pos x="74" y="194"/>
                      </a:cxn>
                      <a:cxn ang="0">
                        <a:pos x="74" y="194"/>
                      </a:cxn>
                      <a:cxn ang="0">
                        <a:pos x="78" y="191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7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20" y="153"/>
                      </a:cxn>
                      <a:cxn ang="0">
                        <a:pos x="129" y="135"/>
                      </a:cxn>
                      <a:cxn ang="0">
                        <a:pos x="129" y="135"/>
                      </a:cxn>
                      <a:cxn ang="0">
                        <a:pos x="136" y="119"/>
                      </a:cxn>
                      <a:cxn ang="0">
                        <a:pos x="134" y="101"/>
                      </a:cxn>
                      <a:cxn ang="0">
                        <a:pos x="134" y="101"/>
                      </a:cxn>
                      <a:cxn ang="0">
                        <a:pos x="126" y="81"/>
                      </a:cxn>
                      <a:cxn ang="0">
                        <a:pos x="108" y="65"/>
                      </a:cxn>
                      <a:cxn ang="0">
                        <a:pos x="87" y="47"/>
                      </a:cxn>
                      <a:cxn ang="0">
                        <a:pos x="64" y="3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6">
                        <a:moveTo>
                          <a:pt x="70" y="196"/>
                        </a:moveTo>
                        <a:lnTo>
                          <a:pt x="71" y="196"/>
                        </a:lnTo>
                        <a:lnTo>
                          <a:pt x="71" y="196"/>
                        </a:lnTo>
                        <a:lnTo>
                          <a:pt x="72" y="194"/>
                        </a:lnTo>
                        <a:lnTo>
                          <a:pt x="74" y="194"/>
                        </a:lnTo>
                        <a:lnTo>
                          <a:pt x="74" y="194"/>
                        </a:lnTo>
                        <a:lnTo>
                          <a:pt x="78" y="191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7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20" y="153"/>
                        </a:lnTo>
                        <a:lnTo>
                          <a:pt x="129" y="135"/>
                        </a:lnTo>
                        <a:lnTo>
                          <a:pt x="129" y="135"/>
                        </a:lnTo>
                        <a:lnTo>
                          <a:pt x="136" y="119"/>
                        </a:lnTo>
                        <a:lnTo>
                          <a:pt x="134" y="101"/>
                        </a:lnTo>
                        <a:lnTo>
                          <a:pt x="134" y="101"/>
                        </a:lnTo>
                        <a:lnTo>
                          <a:pt x="126" y="81"/>
                        </a:lnTo>
                        <a:lnTo>
                          <a:pt x="108" y="65"/>
                        </a:lnTo>
                        <a:lnTo>
                          <a:pt x="87" y="47"/>
                        </a:lnTo>
                        <a:lnTo>
                          <a:pt x="64" y="3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3" name="Freeform 296">
                    <a:extLst>
                      <a:ext uri="{FF2B5EF4-FFF2-40B4-BE49-F238E27FC236}">
                        <a16:creationId xmlns:a16="http://schemas.microsoft.com/office/drawing/2014/main" id="{A13CBAA6-4E4F-4BA4-B3C0-DBFB08398E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22" y="2639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69" y="197"/>
                      </a:cxn>
                      <a:cxn ang="0">
                        <a:pos x="69" y="197"/>
                      </a:cxn>
                      <a:cxn ang="0">
                        <a:pos x="71" y="197"/>
                      </a:cxn>
                      <a:cxn ang="0">
                        <a:pos x="72" y="196"/>
                      </a:cxn>
                      <a:cxn ang="0">
                        <a:pos x="72" y="194"/>
                      </a:cxn>
                      <a:cxn ang="0">
                        <a:pos x="77" y="191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9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20" y="153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36" y="119"/>
                      </a:cxn>
                      <a:cxn ang="0">
                        <a:pos x="134" y="102"/>
                      </a:cxn>
                      <a:cxn ang="0">
                        <a:pos x="126" y="82"/>
                      </a:cxn>
                      <a:cxn ang="0">
                        <a:pos x="108" y="66"/>
                      </a:cxn>
                      <a:cxn ang="0">
                        <a:pos x="87" y="49"/>
                      </a:cxn>
                      <a:cxn ang="0">
                        <a:pos x="64" y="3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7">
                        <a:moveTo>
                          <a:pt x="69" y="197"/>
                        </a:moveTo>
                        <a:lnTo>
                          <a:pt x="69" y="197"/>
                        </a:lnTo>
                        <a:lnTo>
                          <a:pt x="71" y="197"/>
                        </a:lnTo>
                        <a:lnTo>
                          <a:pt x="72" y="196"/>
                        </a:lnTo>
                        <a:lnTo>
                          <a:pt x="72" y="194"/>
                        </a:lnTo>
                        <a:lnTo>
                          <a:pt x="77" y="191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9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20" y="153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36" y="119"/>
                        </a:lnTo>
                        <a:lnTo>
                          <a:pt x="134" y="102"/>
                        </a:lnTo>
                        <a:lnTo>
                          <a:pt x="126" y="82"/>
                        </a:lnTo>
                        <a:lnTo>
                          <a:pt x="108" y="66"/>
                        </a:lnTo>
                        <a:lnTo>
                          <a:pt x="87" y="49"/>
                        </a:lnTo>
                        <a:lnTo>
                          <a:pt x="64" y="3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4" name="Freeform 297">
                    <a:extLst>
                      <a:ext uri="{FF2B5EF4-FFF2-40B4-BE49-F238E27FC236}">
                        <a16:creationId xmlns:a16="http://schemas.microsoft.com/office/drawing/2014/main" id="{890B8CE5-8C70-4F66-B7EF-F13E8CC9EF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89" y="2942"/>
                    <a:ext cx="49" cy="64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2"/>
                      </a:cxn>
                      <a:cxn ang="0">
                        <a:pos x="57" y="2"/>
                      </a:cxn>
                      <a:cxn ang="0">
                        <a:pos x="55" y="3"/>
                      </a:cxn>
                      <a:cxn ang="0">
                        <a:pos x="55" y="3"/>
                      </a:cxn>
                      <a:cxn ang="0">
                        <a:pos x="51" y="7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35" y="22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13" y="51"/>
                      </a:cxn>
                      <a:cxn ang="0">
                        <a:pos x="5" y="68"/>
                      </a:cxn>
                      <a:cxn ang="0">
                        <a:pos x="5" y="68"/>
                      </a:cxn>
                      <a:cxn ang="0">
                        <a:pos x="0" y="84"/>
                      </a:cxn>
                      <a:cxn ang="0">
                        <a:pos x="3" y="102"/>
                      </a:cxn>
                      <a:cxn ang="0">
                        <a:pos x="13" y="121"/>
                      </a:cxn>
                      <a:cxn ang="0">
                        <a:pos x="32" y="136"/>
                      </a:cxn>
                      <a:cxn ang="0">
                        <a:pos x="55" y="150"/>
                      </a:cxn>
                      <a:cxn ang="0">
                        <a:pos x="80" y="163"/>
                      </a:cxn>
                      <a:cxn ang="0">
                        <a:pos x="80" y="163"/>
                      </a:cxn>
                      <a:cxn ang="0">
                        <a:pos x="103" y="173"/>
                      </a:cxn>
                      <a:cxn ang="0">
                        <a:pos x="126" y="183"/>
                      </a:cxn>
                      <a:cxn ang="0">
                        <a:pos x="126" y="183"/>
                      </a:cxn>
                      <a:cxn ang="0">
                        <a:pos x="133" y="186"/>
                      </a:cxn>
                      <a:cxn ang="0">
                        <a:pos x="140" y="189"/>
                      </a:cxn>
                      <a:cxn ang="0">
                        <a:pos x="140" y="189"/>
                      </a:cxn>
                      <a:cxn ang="0">
                        <a:pos x="140" y="189"/>
                      </a:cxn>
                      <a:cxn ang="0">
                        <a:pos x="143" y="189"/>
                      </a:cxn>
                      <a:cxn ang="0">
                        <a:pos x="144" y="190"/>
                      </a:cxn>
                      <a:cxn ang="0">
                        <a:pos x="144" y="190"/>
                      </a:cxn>
                      <a:cxn ang="0">
                        <a:pos x="144" y="190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</a:cxnLst>
                    <a:rect l="0" t="0" r="r" b="b"/>
                    <a:pathLst>
                      <a:path w="146" h="190">
                        <a:moveTo>
                          <a:pt x="58" y="0"/>
                        </a:moveTo>
                        <a:lnTo>
                          <a:pt x="58" y="2"/>
                        </a:lnTo>
                        <a:lnTo>
                          <a:pt x="57" y="2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1" y="7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35" y="22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13" y="51"/>
                        </a:lnTo>
                        <a:lnTo>
                          <a:pt x="5" y="68"/>
                        </a:lnTo>
                        <a:lnTo>
                          <a:pt x="5" y="68"/>
                        </a:lnTo>
                        <a:lnTo>
                          <a:pt x="0" y="84"/>
                        </a:lnTo>
                        <a:lnTo>
                          <a:pt x="3" y="102"/>
                        </a:lnTo>
                        <a:lnTo>
                          <a:pt x="13" y="121"/>
                        </a:lnTo>
                        <a:lnTo>
                          <a:pt x="32" y="136"/>
                        </a:lnTo>
                        <a:lnTo>
                          <a:pt x="55" y="150"/>
                        </a:lnTo>
                        <a:lnTo>
                          <a:pt x="80" y="163"/>
                        </a:lnTo>
                        <a:lnTo>
                          <a:pt x="80" y="163"/>
                        </a:lnTo>
                        <a:lnTo>
                          <a:pt x="103" y="173"/>
                        </a:lnTo>
                        <a:lnTo>
                          <a:pt x="126" y="183"/>
                        </a:lnTo>
                        <a:lnTo>
                          <a:pt x="126" y="183"/>
                        </a:lnTo>
                        <a:lnTo>
                          <a:pt x="133" y="186"/>
                        </a:lnTo>
                        <a:lnTo>
                          <a:pt x="140" y="189"/>
                        </a:lnTo>
                        <a:lnTo>
                          <a:pt x="140" y="189"/>
                        </a:lnTo>
                        <a:lnTo>
                          <a:pt x="140" y="189"/>
                        </a:lnTo>
                        <a:lnTo>
                          <a:pt x="143" y="189"/>
                        </a:lnTo>
                        <a:lnTo>
                          <a:pt x="144" y="190"/>
                        </a:lnTo>
                        <a:lnTo>
                          <a:pt x="144" y="190"/>
                        </a:lnTo>
                        <a:lnTo>
                          <a:pt x="144" y="190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5" name="Freeform 298">
                    <a:extLst>
                      <a:ext uri="{FF2B5EF4-FFF2-40B4-BE49-F238E27FC236}">
                        <a16:creationId xmlns:a16="http://schemas.microsoft.com/office/drawing/2014/main" id="{F60CBA63-2DB5-4F06-BFFE-489C6B4FDB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96" y="2940"/>
                    <a:ext cx="49" cy="63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1"/>
                      </a:cxn>
                      <a:cxn ang="0">
                        <a:pos x="58" y="1"/>
                      </a:cxn>
                      <a:cxn ang="0">
                        <a:pos x="56" y="1"/>
                      </a:cxn>
                      <a:cxn ang="0">
                        <a:pos x="55" y="3"/>
                      </a:cxn>
                      <a:cxn ang="0">
                        <a:pos x="55" y="3"/>
                      </a:cxn>
                      <a:cxn ang="0">
                        <a:pos x="50" y="6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35" y="22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13" y="49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0" y="83"/>
                      </a:cxn>
                      <a:cxn ang="0">
                        <a:pos x="3" y="102"/>
                      </a:cxn>
                      <a:cxn ang="0">
                        <a:pos x="3" y="102"/>
                      </a:cxn>
                      <a:cxn ang="0">
                        <a:pos x="14" y="121"/>
                      </a:cxn>
                      <a:cxn ang="0">
                        <a:pos x="32" y="134"/>
                      </a:cxn>
                      <a:cxn ang="0">
                        <a:pos x="56" y="150"/>
                      </a:cxn>
                      <a:cxn ang="0">
                        <a:pos x="81" y="163"/>
                      </a:cxn>
                      <a:cxn ang="0">
                        <a:pos x="147" y="190"/>
                      </a:cxn>
                      <a:cxn ang="0">
                        <a:pos x="147" y="190"/>
                      </a:cxn>
                    </a:cxnLst>
                    <a:rect l="0" t="0" r="r" b="b"/>
                    <a:pathLst>
                      <a:path w="147" h="190">
                        <a:moveTo>
                          <a:pt x="58" y="0"/>
                        </a:moveTo>
                        <a:lnTo>
                          <a:pt x="58" y="1"/>
                        </a:lnTo>
                        <a:lnTo>
                          <a:pt x="58" y="1"/>
                        </a:lnTo>
                        <a:lnTo>
                          <a:pt x="56" y="1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0" y="6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35" y="22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13" y="49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0" y="83"/>
                        </a:lnTo>
                        <a:lnTo>
                          <a:pt x="3" y="102"/>
                        </a:lnTo>
                        <a:lnTo>
                          <a:pt x="3" y="102"/>
                        </a:lnTo>
                        <a:lnTo>
                          <a:pt x="14" y="121"/>
                        </a:lnTo>
                        <a:lnTo>
                          <a:pt x="32" y="134"/>
                        </a:lnTo>
                        <a:lnTo>
                          <a:pt x="56" y="150"/>
                        </a:lnTo>
                        <a:lnTo>
                          <a:pt x="81" y="163"/>
                        </a:lnTo>
                        <a:lnTo>
                          <a:pt x="147" y="190"/>
                        </a:lnTo>
                        <a:lnTo>
                          <a:pt x="147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326" name="Freeform 299">
                    <a:extLst>
                      <a:ext uri="{FF2B5EF4-FFF2-40B4-BE49-F238E27FC236}">
                        <a16:creationId xmlns:a16="http://schemas.microsoft.com/office/drawing/2014/main" id="{FA5B4AE8-2248-4806-AD5E-8123240CB4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00" y="2940"/>
                    <a:ext cx="48" cy="63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0"/>
                      </a:cxn>
                      <a:cxn ang="0">
                        <a:pos x="58" y="1"/>
                      </a:cxn>
                      <a:cxn ang="0">
                        <a:pos x="56" y="1"/>
                      </a:cxn>
                      <a:cxn ang="0">
                        <a:pos x="55" y="2"/>
                      </a:cxn>
                      <a:cxn ang="0">
                        <a:pos x="51" y="5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35" y="21"/>
                      </a:cxn>
                      <a:cxn ang="0">
                        <a:pos x="25" y="34"/>
                      </a:cxn>
                      <a:cxn ang="0">
                        <a:pos x="25" y="34"/>
                      </a:cxn>
                      <a:cxn ang="0">
                        <a:pos x="13" y="48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0" y="83"/>
                      </a:cxn>
                      <a:cxn ang="0">
                        <a:pos x="3" y="100"/>
                      </a:cxn>
                      <a:cxn ang="0">
                        <a:pos x="15" y="119"/>
                      </a:cxn>
                      <a:cxn ang="0">
                        <a:pos x="32" y="133"/>
                      </a:cxn>
                      <a:cxn ang="0">
                        <a:pos x="56" y="149"/>
                      </a:cxn>
                      <a:cxn ang="0">
                        <a:pos x="81" y="162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</a:cxnLst>
                    <a:rect l="0" t="0" r="r" b="b"/>
                    <a:pathLst>
                      <a:path w="146" h="190">
                        <a:moveTo>
                          <a:pt x="58" y="0"/>
                        </a:moveTo>
                        <a:lnTo>
                          <a:pt x="58" y="0"/>
                        </a:lnTo>
                        <a:lnTo>
                          <a:pt x="58" y="1"/>
                        </a:lnTo>
                        <a:lnTo>
                          <a:pt x="56" y="1"/>
                        </a:lnTo>
                        <a:lnTo>
                          <a:pt x="55" y="2"/>
                        </a:lnTo>
                        <a:lnTo>
                          <a:pt x="51" y="5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35" y="21"/>
                        </a:lnTo>
                        <a:lnTo>
                          <a:pt x="25" y="34"/>
                        </a:lnTo>
                        <a:lnTo>
                          <a:pt x="25" y="34"/>
                        </a:lnTo>
                        <a:lnTo>
                          <a:pt x="13" y="48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0" y="83"/>
                        </a:lnTo>
                        <a:lnTo>
                          <a:pt x="3" y="100"/>
                        </a:lnTo>
                        <a:lnTo>
                          <a:pt x="15" y="119"/>
                        </a:lnTo>
                        <a:lnTo>
                          <a:pt x="32" y="133"/>
                        </a:lnTo>
                        <a:lnTo>
                          <a:pt x="56" y="149"/>
                        </a:lnTo>
                        <a:lnTo>
                          <a:pt x="81" y="162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sp>
              <p:nvSpPr>
                <p:cNvPr id="180" name="Freeform 430">
                  <a:extLst>
                    <a:ext uri="{FF2B5EF4-FFF2-40B4-BE49-F238E27FC236}">
                      <a16:creationId xmlns:a16="http://schemas.microsoft.com/office/drawing/2014/main" id="{A04B1740-E4BB-41E5-A235-A18689ED04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8" y="252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1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1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1" name="Freeform 432">
                  <a:extLst>
                    <a:ext uri="{FF2B5EF4-FFF2-40B4-BE49-F238E27FC236}">
                      <a16:creationId xmlns:a16="http://schemas.microsoft.com/office/drawing/2014/main" id="{159B8F5D-0EE6-4F9A-A097-1BE7ABAD45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0" y="252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3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1" y="12"/>
                    </a:cxn>
                    <a:cxn ang="0">
                      <a:pos x="573" y="6"/>
                    </a:cxn>
                    <a:cxn ang="0">
                      <a:pos x="584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7" y="77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3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1" y="12"/>
                      </a:lnTo>
                      <a:lnTo>
                        <a:pt x="573" y="6"/>
                      </a:lnTo>
                      <a:lnTo>
                        <a:pt x="584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7" y="77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2" name="Freeform 433">
                  <a:extLst>
                    <a:ext uri="{FF2B5EF4-FFF2-40B4-BE49-F238E27FC236}">
                      <a16:creationId xmlns:a16="http://schemas.microsoft.com/office/drawing/2014/main" id="{D14F8342-D7C1-4B14-B87D-7B86667693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9" y="272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3" name="Freeform 434">
                  <a:extLst>
                    <a:ext uri="{FF2B5EF4-FFF2-40B4-BE49-F238E27FC236}">
                      <a16:creationId xmlns:a16="http://schemas.microsoft.com/office/drawing/2014/main" id="{C17D2EB6-F5CB-432E-B0D3-59057F8E61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0" y="259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7" y="62"/>
                    </a:cxn>
                    <a:cxn ang="0">
                      <a:pos x="525" y="33"/>
                    </a:cxn>
                    <a:cxn ang="0">
                      <a:pos x="561" y="12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1" y="7"/>
                    </a:cxn>
                    <a:cxn ang="0">
                      <a:pos x="600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6" y="76"/>
                    </a:cxn>
                    <a:cxn ang="0">
                      <a:pos x="539" y="112"/>
                    </a:cxn>
                    <a:cxn ang="0">
                      <a:pos x="457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1" h="602">
                      <a:moveTo>
                        <a:pt x="0" y="493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7" y="62"/>
                      </a:lnTo>
                      <a:lnTo>
                        <a:pt x="525" y="33"/>
                      </a:lnTo>
                      <a:lnTo>
                        <a:pt x="561" y="12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1" y="7"/>
                      </a:lnTo>
                      <a:lnTo>
                        <a:pt x="600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6" y="76"/>
                      </a:lnTo>
                      <a:lnTo>
                        <a:pt x="539" y="112"/>
                      </a:lnTo>
                      <a:lnTo>
                        <a:pt x="457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4" name="Freeform 435">
                  <a:extLst>
                    <a:ext uri="{FF2B5EF4-FFF2-40B4-BE49-F238E27FC236}">
                      <a16:creationId xmlns:a16="http://schemas.microsoft.com/office/drawing/2014/main" id="{B8DCD5AA-33D9-4D99-BC2F-495299F167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1" y="272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4"/>
                    </a:cxn>
                    <a:cxn ang="0">
                      <a:pos x="142" y="384"/>
                    </a:cxn>
                    <a:cxn ang="0">
                      <a:pos x="62" y="488"/>
                    </a:cxn>
                    <a:cxn ang="0">
                      <a:pos x="33" y="524"/>
                    </a:cxn>
                    <a:cxn ang="0">
                      <a:pos x="11" y="562"/>
                    </a:cxn>
                    <a:cxn ang="0">
                      <a:pos x="4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4"/>
                      </a:lnTo>
                      <a:lnTo>
                        <a:pt x="142" y="384"/>
                      </a:lnTo>
                      <a:lnTo>
                        <a:pt x="62" y="488"/>
                      </a:lnTo>
                      <a:lnTo>
                        <a:pt x="33" y="524"/>
                      </a:lnTo>
                      <a:lnTo>
                        <a:pt x="11" y="562"/>
                      </a:lnTo>
                      <a:lnTo>
                        <a:pt x="4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5" name="Freeform 436">
                  <a:extLst>
                    <a:ext uri="{FF2B5EF4-FFF2-40B4-BE49-F238E27FC236}">
                      <a16:creationId xmlns:a16="http://schemas.microsoft.com/office/drawing/2014/main" id="{E1CBDEE8-48A0-4494-B3F7-9E9F62077D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2" y="259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9"/>
                    </a:cxn>
                    <a:cxn ang="0">
                      <a:pos x="368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9"/>
                      </a:lnTo>
                      <a:lnTo>
                        <a:pt x="368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6" name="Freeform 437">
                  <a:extLst>
                    <a:ext uri="{FF2B5EF4-FFF2-40B4-BE49-F238E27FC236}">
                      <a16:creationId xmlns:a16="http://schemas.microsoft.com/office/drawing/2014/main" id="{F23CC554-105B-4CE1-8F70-57C19C068C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3" y="279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7" name="Freeform 438">
                  <a:extLst>
                    <a:ext uri="{FF2B5EF4-FFF2-40B4-BE49-F238E27FC236}">
                      <a16:creationId xmlns:a16="http://schemas.microsoft.com/office/drawing/2014/main" id="{6157EF8D-E56C-41A5-8A2B-46149BA4E3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4" y="2668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8" name="Freeform 439">
                  <a:extLst>
                    <a:ext uri="{FF2B5EF4-FFF2-40B4-BE49-F238E27FC236}">
                      <a16:creationId xmlns:a16="http://schemas.microsoft.com/office/drawing/2014/main" id="{909EB9DD-ACCC-4F7A-8B67-473FE17706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4" y="279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0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7"/>
                    </a:cxn>
                    <a:cxn ang="0">
                      <a:pos x="114" y="538"/>
                    </a:cxn>
                    <a:cxn ang="0">
                      <a:pos x="216" y="458"/>
                    </a:cxn>
                    <a:cxn ang="0">
                      <a:pos x="318" y="368"/>
                    </a:cxn>
                    <a:cxn ang="0">
                      <a:pos x="318" y="368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0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7"/>
                      </a:lnTo>
                      <a:lnTo>
                        <a:pt x="114" y="538"/>
                      </a:lnTo>
                      <a:lnTo>
                        <a:pt x="216" y="458"/>
                      </a:lnTo>
                      <a:lnTo>
                        <a:pt x="318" y="368"/>
                      </a:lnTo>
                      <a:lnTo>
                        <a:pt x="318" y="368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89" name="Freeform 440">
                  <a:extLst>
                    <a:ext uri="{FF2B5EF4-FFF2-40B4-BE49-F238E27FC236}">
                      <a16:creationId xmlns:a16="http://schemas.microsoft.com/office/drawing/2014/main" id="{FEC8A89F-3F95-4757-A0AE-49DB043278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6" y="2670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4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4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0" name="Freeform 441">
                  <a:extLst>
                    <a:ext uri="{FF2B5EF4-FFF2-40B4-BE49-F238E27FC236}">
                      <a16:creationId xmlns:a16="http://schemas.microsoft.com/office/drawing/2014/main" id="{84B18CC9-698A-4C5C-A87B-D344E8787D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5" y="286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5"/>
                    </a:cxn>
                    <a:cxn ang="0">
                      <a:pos x="62" y="487"/>
                    </a:cxn>
                    <a:cxn ang="0">
                      <a:pos x="34" y="525"/>
                    </a:cxn>
                    <a:cxn ang="0">
                      <a:pos x="11" y="561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8" y="601"/>
                    </a:cxn>
                    <a:cxn ang="0">
                      <a:pos x="16" y="599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6"/>
                    </a:cxn>
                    <a:cxn ang="0">
                      <a:pos x="114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1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5"/>
                      </a:lnTo>
                      <a:lnTo>
                        <a:pt x="62" y="487"/>
                      </a:lnTo>
                      <a:lnTo>
                        <a:pt x="34" y="525"/>
                      </a:lnTo>
                      <a:lnTo>
                        <a:pt x="11" y="561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8" y="601"/>
                      </a:lnTo>
                      <a:lnTo>
                        <a:pt x="16" y="599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6"/>
                      </a:lnTo>
                      <a:lnTo>
                        <a:pt x="114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1" name="Freeform 442">
                  <a:extLst>
                    <a:ext uri="{FF2B5EF4-FFF2-40B4-BE49-F238E27FC236}">
                      <a16:creationId xmlns:a16="http://schemas.microsoft.com/office/drawing/2014/main" id="{786E18E9-1847-46F5-8ADC-3BE3A2FE1B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66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4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4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2" name="Freeform 443">
                  <a:extLst>
                    <a:ext uri="{FF2B5EF4-FFF2-40B4-BE49-F238E27FC236}">
                      <a16:creationId xmlns:a16="http://schemas.microsoft.com/office/drawing/2014/main" id="{89E8F760-F951-4EA3-BF2B-21CEE9C97B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7" y="287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1" y="283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2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68"/>
                    </a:cxn>
                    <a:cxn ang="0">
                      <a:pos x="316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1" y="283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2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68"/>
                      </a:lnTo>
                      <a:lnTo>
                        <a:pt x="316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3" name="Freeform 444">
                  <a:extLst>
                    <a:ext uri="{FF2B5EF4-FFF2-40B4-BE49-F238E27FC236}">
                      <a16:creationId xmlns:a16="http://schemas.microsoft.com/office/drawing/2014/main" id="{43402D8E-CAE9-47E4-9525-05A1A59985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68" y="2742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38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8" y="316"/>
                    </a:cxn>
                    <a:cxn ang="0">
                      <a:pos x="368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38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8" y="316"/>
                      </a:lnTo>
                      <a:lnTo>
                        <a:pt x="368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4" name="Freeform 446">
                  <a:extLst>
                    <a:ext uri="{FF2B5EF4-FFF2-40B4-BE49-F238E27FC236}">
                      <a16:creationId xmlns:a16="http://schemas.microsoft.com/office/drawing/2014/main" id="{6AE0AAAD-71E0-46D3-BA82-0E1F8F48DE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1" y="252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9" y="62"/>
                    </a:cxn>
                    <a:cxn ang="0">
                      <a:pos x="525" y="35"/>
                    </a:cxn>
                    <a:cxn ang="0">
                      <a:pos x="562" y="12"/>
                    </a:cxn>
                    <a:cxn ang="0">
                      <a:pos x="574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3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9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3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9" y="62"/>
                      </a:lnTo>
                      <a:lnTo>
                        <a:pt x="525" y="35"/>
                      </a:lnTo>
                      <a:lnTo>
                        <a:pt x="562" y="12"/>
                      </a:lnTo>
                      <a:lnTo>
                        <a:pt x="574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3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9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5" name="Freeform 448">
                  <a:extLst>
                    <a:ext uri="{FF2B5EF4-FFF2-40B4-BE49-F238E27FC236}">
                      <a16:creationId xmlns:a16="http://schemas.microsoft.com/office/drawing/2014/main" id="{AA2AD84F-A0EF-46D8-95EB-F894CFF983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3" y="25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8"/>
                    </a:cxn>
                    <a:cxn ang="0">
                      <a:pos x="596" y="29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9"/>
                    </a:cxn>
                    <a:cxn ang="0">
                      <a:pos x="370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8"/>
                      </a:lnTo>
                      <a:lnTo>
                        <a:pt x="596" y="29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6" name="Freeform 449">
                  <a:extLst>
                    <a:ext uri="{FF2B5EF4-FFF2-40B4-BE49-F238E27FC236}">
                      <a16:creationId xmlns:a16="http://schemas.microsoft.com/office/drawing/2014/main" id="{4D5D3ECA-CEF6-4B34-859E-EF840DF011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3" y="27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4" y="524"/>
                    </a:cxn>
                    <a:cxn ang="0">
                      <a:pos x="12" y="561"/>
                    </a:cxn>
                    <a:cxn ang="0">
                      <a:pos x="5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7"/>
                    </a:cxn>
                    <a:cxn ang="0">
                      <a:pos x="113" y="538"/>
                    </a:cxn>
                    <a:cxn ang="0">
                      <a:pos x="217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4" y="524"/>
                      </a:lnTo>
                      <a:lnTo>
                        <a:pt x="12" y="561"/>
                      </a:lnTo>
                      <a:lnTo>
                        <a:pt x="5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7"/>
                      </a:lnTo>
                      <a:lnTo>
                        <a:pt x="113" y="538"/>
                      </a:lnTo>
                      <a:lnTo>
                        <a:pt x="217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7" name="Freeform 450">
                  <a:extLst>
                    <a:ext uri="{FF2B5EF4-FFF2-40B4-BE49-F238E27FC236}">
                      <a16:creationId xmlns:a16="http://schemas.microsoft.com/office/drawing/2014/main" id="{73F5C5B8-59E8-4622-A3D8-B3D07F16EC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4" y="260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8" name="Freeform 451">
                  <a:extLst>
                    <a:ext uri="{FF2B5EF4-FFF2-40B4-BE49-F238E27FC236}">
                      <a16:creationId xmlns:a16="http://schemas.microsoft.com/office/drawing/2014/main" id="{28AD6125-6ED2-4D4D-9A8C-80F46DEB38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4" y="273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199" name="Freeform 452">
                  <a:extLst>
                    <a:ext uri="{FF2B5EF4-FFF2-40B4-BE49-F238E27FC236}">
                      <a16:creationId xmlns:a16="http://schemas.microsoft.com/office/drawing/2014/main" id="{B0D5E928-AE78-4EB4-8213-25DD60760C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5" y="260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9" y="62"/>
                    </a:cxn>
                    <a:cxn ang="0">
                      <a:pos x="525" y="33"/>
                    </a:cxn>
                    <a:cxn ang="0">
                      <a:pos x="562" y="11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9" y="62"/>
                      </a:lnTo>
                      <a:lnTo>
                        <a:pt x="525" y="33"/>
                      </a:lnTo>
                      <a:lnTo>
                        <a:pt x="562" y="11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0" name="Freeform 453">
                  <a:extLst>
                    <a:ext uri="{FF2B5EF4-FFF2-40B4-BE49-F238E27FC236}">
                      <a16:creationId xmlns:a16="http://schemas.microsoft.com/office/drawing/2014/main" id="{79E7F317-B123-4F60-8DA3-BE2FB6084C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6" y="280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4" y="525"/>
                    </a:cxn>
                    <a:cxn ang="0">
                      <a:pos x="13" y="562"/>
                    </a:cxn>
                    <a:cxn ang="0">
                      <a:pos x="6" y="574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4" y="525"/>
                      </a:lnTo>
                      <a:lnTo>
                        <a:pt x="13" y="562"/>
                      </a:lnTo>
                      <a:lnTo>
                        <a:pt x="6" y="574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1" name="Freeform 454">
                  <a:extLst>
                    <a:ext uri="{FF2B5EF4-FFF2-40B4-BE49-F238E27FC236}">
                      <a16:creationId xmlns:a16="http://schemas.microsoft.com/office/drawing/2014/main" id="{4B75BDE7-FFFC-442A-980C-ADDB7BC05B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7" y="267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2" name="Freeform 455">
                  <a:extLst>
                    <a:ext uri="{FF2B5EF4-FFF2-40B4-BE49-F238E27FC236}">
                      <a16:creationId xmlns:a16="http://schemas.microsoft.com/office/drawing/2014/main" id="{5852AF5A-DD33-497F-B0DD-AE284AD003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8" y="280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3" name="Freeform 456">
                  <a:extLst>
                    <a:ext uri="{FF2B5EF4-FFF2-40B4-BE49-F238E27FC236}">
                      <a16:creationId xmlns:a16="http://schemas.microsoft.com/office/drawing/2014/main" id="{F1F9E63A-218F-4933-B809-A081D633FF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9" y="267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4" name="Freeform 457">
                  <a:extLst>
                    <a:ext uri="{FF2B5EF4-FFF2-40B4-BE49-F238E27FC236}">
                      <a16:creationId xmlns:a16="http://schemas.microsoft.com/office/drawing/2014/main" id="{CAB3C727-CE33-4C4F-A99C-E84AADF423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9" y="2873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5" name="Freeform 458">
                  <a:extLst>
                    <a:ext uri="{FF2B5EF4-FFF2-40B4-BE49-F238E27FC236}">
                      <a16:creationId xmlns:a16="http://schemas.microsoft.com/office/drawing/2014/main" id="{0FCA2A6E-E4BC-4303-AA93-4E3381B117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69" y="27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39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39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6" name="Freeform 459">
                  <a:extLst>
                    <a:ext uri="{FF2B5EF4-FFF2-40B4-BE49-F238E27FC236}">
                      <a16:creationId xmlns:a16="http://schemas.microsoft.com/office/drawing/2014/main" id="{96D2CB7F-5F25-483A-828C-A1A9B427B7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0" y="287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1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599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1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599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7" name="Freeform 460">
                  <a:extLst>
                    <a:ext uri="{FF2B5EF4-FFF2-40B4-BE49-F238E27FC236}">
                      <a16:creationId xmlns:a16="http://schemas.microsoft.com/office/drawing/2014/main" id="{62D9390B-DAD1-40FD-9503-5E6789F3C8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1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2" y="11"/>
                    </a:cxn>
                    <a:cxn ang="0">
                      <a:pos x="573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2" y="11"/>
                      </a:lnTo>
                      <a:lnTo>
                        <a:pt x="573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8" name="Freeform 462">
                  <a:extLst>
                    <a:ext uri="{FF2B5EF4-FFF2-40B4-BE49-F238E27FC236}">
                      <a16:creationId xmlns:a16="http://schemas.microsoft.com/office/drawing/2014/main" id="{883419D8-5655-4E5D-AA2C-21621BA5FE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1" y="252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9" y="62"/>
                    </a:cxn>
                    <a:cxn ang="0">
                      <a:pos x="525" y="35"/>
                    </a:cxn>
                    <a:cxn ang="0">
                      <a:pos x="562" y="12"/>
                    </a:cxn>
                    <a:cxn ang="0">
                      <a:pos x="574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3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9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3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9" y="62"/>
                      </a:lnTo>
                      <a:lnTo>
                        <a:pt x="525" y="35"/>
                      </a:lnTo>
                      <a:lnTo>
                        <a:pt x="562" y="12"/>
                      </a:lnTo>
                      <a:lnTo>
                        <a:pt x="574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3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9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09" name="Freeform 464">
                  <a:extLst>
                    <a:ext uri="{FF2B5EF4-FFF2-40B4-BE49-F238E27FC236}">
                      <a16:creationId xmlns:a16="http://schemas.microsoft.com/office/drawing/2014/main" id="{3C40E5F7-5345-4BB4-A657-75791E8BFF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3" y="25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8"/>
                    </a:cxn>
                    <a:cxn ang="0">
                      <a:pos x="596" y="29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9"/>
                    </a:cxn>
                    <a:cxn ang="0">
                      <a:pos x="370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8"/>
                      </a:lnTo>
                      <a:lnTo>
                        <a:pt x="596" y="29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0" name="Freeform 465">
                  <a:extLst>
                    <a:ext uri="{FF2B5EF4-FFF2-40B4-BE49-F238E27FC236}">
                      <a16:creationId xmlns:a16="http://schemas.microsoft.com/office/drawing/2014/main" id="{FCC87750-94CB-4D13-A1AD-C751147B91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3" y="27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4" y="524"/>
                    </a:cxn>
                    <a:cxn ang="0">
                      <a:pos x="12" y="561"/>
                    </a:cxn>
                    <a:cxn ang="0">
                      <a:pos x="5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7"/>
                    </a:cxn>
                    <a:cxn ang="0">
                      <a:pos x="113" y="538"/>
                    </a:cxn>
                    <a:cxn ang="0">
                      <a:pos x="217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4" y="524"/>
                      </a:lnTo>
                      <a:lnTo>
                        <a:pt x="12" y="561"/>
                      </a:lnTo>
                      <a:lnTo>
                        <a:pt x="5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7"/>
                      </a:lnTo>
                      <a:lnTo>
                        <a:pt x="113" y="538"/>
                      </a:lnTo>
                      <a:lnTo>
                        <a:pt x="217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1" name="Freeform 466">
                  <a:extLst>
                    <a:ext uri="{FF2B5EF4-FFF2-40B4-BE49-F238E27FC236}">
                      <a16:creationId xmlns:a16="http://schemas.microsoft.com/office/drawing/2014/main" id="{C0C1B950-36ED-49B3-97B7-0052094683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4" y="260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2" name="Freeform 467">
                  <a:extLst>
                    <a:ext uri="{FF2B5EF4-FFF2-40B4-BE49-F238E27FC236}">
                      <a16:creationId xmlns:a16="http://schemas.microsoft.com/office/drawing/2014/main" id="{D9082491-DD8E-4F9F-8C23-08CEB0C9C6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4" y="273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3" name="Freeform 468">
                  <a:extLst>
                    <a:ext uri="{FF2B5EF4-FFF2-40B4-BE49-F238E27FC236}">
                      <a16:creationId xmlns:a16="http://schemas.microsoft.com/office/drawing/2014/main" id="{51EFCDCC-2148-4553-A08E-F6469684CB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5" y="260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9" y="62"/>
                    </a:cxn>
                    <a:cxn ang="0">
                      <a:pos x="525" y="33"/>
                    </a:cxn>
                    <a:cxn ang="0">
                      <a:pos x="562" y="11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9" y="62"/>
                      </a:lnTo>
                      <a:lnTo>
                        <a:pt x="525" y="33"/>
                      </a:lnTo>
                      <a:lnTo>
                        <a:pt x="562" y="11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4" name="Freeform 469">
                  <a:extLst>
                    <a:ext uri="{FF2B5EF4-FFF2-40B4-BE49-F238E27FC236}">
                      <a16:creationId xmlns:a16="http://schemas.microsoft.com/office/drawing/2014/main" id="{036B781F-740C-4F77-8FDA-EE0FEF3DE6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6" y="280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4" y="525"/>
                    </a:cxn>
                    <a:cxn ang="0">
                      <a:pos x="13" y="562"/>
                    </a:cxn>
                    <a:cxn ang="0">
                      <a:pos x="6" y="574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4" y="525"/>
                      </a:lnTo>
                      <a:lnTo>
                        <a:pt x="13" y="562"/>
                      </a:lnTo>
                      <a:lnTo>
                        <a:pt x="6" y="574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5" name="Freeform 470">
                  <a:extLst>
                    <a:ext uri="{FF2B5EF4-FFF2-40B4-BE49-F238E27FC236}">
                      <a16:creationId xmlns:a16="http://schemas.microsoft.com/office/drawing/2014/main" id="{B56491B6-F935-4436-922D-E8A6139188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7" y="267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6" name="Freeform 471">
                  <a:extLst>
                    <a:ext uri="{FF2B5EF4-FFF2-40B4-BE49-F238E27FC236}">
                      <a16:creationId xmlns:a16="http://schemas.microsoft.com/office/drawing/2014/main" id="{7B811BF8-E9BC-450F-99B2-9F0B26CD8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8" y="280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7" name="Freeform 472">
                  <a:extLst>
                    <a:ext uri="{FF2B5EF4-FFF2-40B4-BE49-F238E27FC236}">
                      <a16:creationId xmlns:a16="http://schemas.microsoft.com/office/drawing/2014/main" id="{0747ADDF-0393-46ED-9222-D17A525E89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9" y="267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8" name="Freeform 473">
                  <a:extLst>
                    <a:ext uri="{FF2B5EF4-FFF2-40B4-BE49-F238E27FC236}">
                      <a16:creationId xmlns:a16="http://schemas.microsoft.com/office/drawing/2014/main" id="{FE9BE671-BA91-4D55-8AC3-E1F8ED176C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9" y="2873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19" name="Freeform 474">
                  <a:extLst>
                    <a:ext uri="{FF2B5EF4-FFF2-40B4-BE49-F238E27FC236}">
                      <a16:creationId xmlns:a16="http://schemas.microsoft.com/office/drawing/2014/main" id="{213AA4C3-CB4C-4F8C-9D41-C2897B15AC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69" y="27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39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39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0" name="Freeform 475">
                  <a:extLst>
                    <a:ext uri="{FF2B5EF4-FFF2-40B4-BE49-F238E27FC236}">
                      <a16:creationId xmlns:a16="http://schemas.microsoft.com/office/drawing/2014/main" id="{CC8FAB63-0565-473B-846F-6987AF1C3B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0" y="287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1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599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1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599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1" name="Freeform 476">
                  <a:extLst>
                    <a:ext uri="{FF2B5EF4-FFF2-40B4-BE49-F238E27FC236}">
                      <a16:creationId xmlns:a16="http://schemas.microsoft.com/office/drawing/2014/main" id="{0C9681EF-EA86-4025-914D-FA11FDCBF8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1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2" y="11"/>
                    </a:cxn>
                    <a:cxn ang="0">
                      <a:pos x="573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2" y="11"/>
                      </a:lnTo>
                      <a:lnTo>
                        <a:pt x="573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2" name="Freeform 478">
                  <a:extLst>
                    <a:ext uri="{FF2B5EF4-FFF2-40B4-BE49-F238E27FC236}">
                      <a16:creationId xmlns:a16="http://schemas.microsoft.com/office/drawing/2014/main" id="{B7A9EFB9-CB7C-439C-BEEE-081E5E4617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5" y="253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9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8"/>
                    </a:cxn>
                    <a:cxn ang="0">
                      <a:pos x="370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9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8"/>
                      </a:lnTo>
                      <a:lnTo>
                        <a:pt x="370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3" name="Freeform 480">
                  <a:extLst>
                    <a:ext uri="{FF2B5EF4-FFF2-40B4-BE49-F238E27FC236}">
                      <a16:creationId xmlns:a16="http://schemas.microsoft.com/office/drawing/2014/main" id="{5904DCED-13B5-4FFB-AD70-D05BB2E265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7" y="253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4" name="Freeform 481">
                  <a:extLst>
                    <a:ext uri="{FF2B5EF4-FFF2-40B4-BE49-F238E27FC236}">
                      <a16:creationId xmlns:a16="http://schemas.microsoft.com/office/drawing/2014/main" id="{529772E9-95D6-462D-8530-574A155886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6" y="273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1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5"/>
                    </a:cxn>
                    <a:cxn ang="0">
                      <a:pos x="11" y="561"/>
                    </a:cxn>
                    <a:cxn ang="0">
                      <a:pos x="5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2" y="599"/>
                    </a:cxn>
                    <a:cxn ang="0">
                      <a:pos x="8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1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5"/>
                      </a:lnTo>
                      <a:lnTo>
                        <a:pt x="11" y="561"/>
                      </a:lnTo>
                      <a:lnTo>
                        <a:pt x="5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2" y="599"/>
                      </a:lnTo>
                      <a:lnTo>
                        <a:pt x="8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5" name="Freeform 482">
                  <a:extLst>
                    <a:ext uri="{FF2B5EF4-FFF2-40B4-BE49-F238E27FC236}">
                      <a16:creationId xmlns:a16="http://schemas.microsoft.com/office/drawing/2014/main" id="{4DD3F544-666E-4602-BC4C-5E7DFC3B0E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7" y="260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2" y="11"/>
                    </a:cxn>
                    <a:cxn ang="0">
                      <a:pos x="573" y="4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7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2" y="11"/>
                      </a:lnTo>
                      <a:lnTo>
                        <a:pt x="573" y="4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7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6" name="Freeform 483">
                  <a:extLst>
                    <a:ext uri="{FF2B5EF4-FFF2-40B4-BE49-F238E27FC236}">
                      <a16:creationId xmlns:a16="http://schemas.microsoft.com/office/drawing/2014/main" id="{F00B03A6-E040-4E02-88BF-8A48F9F50E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8" y="273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5"/>
                    </a:cxn>
                    <a:cxn ang="0">
                      <a:pos x="62" y="489"/>
                    </a:cxn>
                    <a:cxn ang="0">
                      <a:pos x="33" y="525"/>
                    </a:cxn>
                    <a:cxn ang="0">
                      <a:pos x="12" y="562"/>
                    </a:cxn>
                    <a:cxn ang="0">
                      <a:pos x="5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89"/>
                    </a:cxn>
                    <a:cxn ang="0">
                      <a:pos x="77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5"/>
                      </a:lnTo>
                      <a:lnTo>
                        <a:pt x="62" y="489"/>
                      </a:lnTo>
                      <a:lnTo>
                        <a:pt x="33" y="525"/>
                      </a:lnTo>
                      <a:lnTo>
                        <a:pt x="12" y="562"/>
                      </a:lnTo>
                      <a:lnTo>
                        <a:pt x="5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89"/>
                      </a:lnTo>
                      <a:lnTo>
                        <a:pt x="77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7" name="Freeform 484">
                  <a:extLst>
                    <a:ext uri="{FF2B5EF4-FFF2-40B4-BE49-F238E27FC236}">
                      <a16:creationId xmlns:a16="http://schemas.microsoft.com/office/drawing/2014/main" id="{7A580428-3E9E-4DF1-A468-8E3A6CF85F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9" y="260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6" y="144"/>
                    </a:cxn>
                    <a:cxn ang="0">
                      <a:pos x="489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7" y="1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6" y="144"/>
                      </a:lnTo>
                      <a:lnTo>
                        <a:pt x="489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7" y="1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8" name="Freeform 485">
                  <a:extLst>
                    <a:ext uri="{FF2B5EF4-FFF2-40B4-BE49-F238E27FC236}">
                      <a16:creationId xmlns:a16="http://schemas.microsoft.com/office/drawing/2014/main" id="{E9B759D2-CEEF-44C4-8CB7-758C876362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0" y="280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6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4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600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1"/>
                    </a:cxn>
                    <a:cxn ang="0">
                      <a:pos x="317" y="371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6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4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600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1"/>
                      </a:lnTo>
                      <a:lnTo>
                        <a:pt x="317" y="371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29" name="Freeform 486">
                  <a:extLst>
                    <a:ext uri="{FF2B5EF4-FFF2-40B4-BE49-F238E27FC236}">
                      <a16:creationId xmlns:a16="http://schemas.microsoft.com/office/drawing/2014/main" id="{69338878-0687-4DE1-9BD9-4FB0E7107C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1" y="267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0" name="Freeform 487">
                  <a:extLst>
                    <a:ext uri="{FF2B5EF4-FFF2-40B4-BE49-F238E27FC236}">
                      <a16:creationId xmlns:a16="http://schemas.microsoft.com/office/drawing/2014/main" id="{267F2447-72DA-4DE0-9506-700DE399EA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2" y="280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3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7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3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7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1" name="Freeform 488">
                  <a:extLst>
                    <a:ext uri="{FF2B5EF4-FFF2-40B4-BE49-F238E27FC236}">
                      <a16:creationId xmlns:a16="http://schemas.microsoft.com/office/drawing/2014/main" id="{33974EBF-2257-45AA-9359-5B25623C10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3" y="267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2" name="Freeform 489">
                  <a:extLst>
                    <a:ext uri="{FF2B5EF4-FFF2-40B4-BE49-F238E27FC236}">
                      <a16:creationId xmlns:a16="http://schemas.microsoft.com/office/drawing/2014/main" id="{2163683E-7D30-4175-A5BF-F831C8A92E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2" y="287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4"/>
                    </a:cxn>
                    <a:cxn ang="0">
                      <a:pos x="62" y="487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599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6"/>
                    </a:cxn>
                    <a:cxn ang="0">
                      <a:pos x="114" y="539"/>
                    </a:cxn>
                    <a:cxn ang="0">
                      <a:pos x="216" y="456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4"/>
                      </a:lnTo>
                      <a:lnTo>
                        <a:pt x="62" y="487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599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6"/>
                      </a:lnTo>
                      <a:lnTo>
                        <a:pt x="114" y="539"/>
                      </a:lnTo>
                      <a:lnTo>
                        <a:pt x="216" y="456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3" name="Freeform 490">
                  <a:extLst>
                    <a:ext uri="{FF2B5EF4-FFF2-40B4-BE49-F238E27FC236}">
                      <a16:creationId xmlns:a16="http://schemas.microsoft.com/office/drawing/2014/main" id="{47802F52-F2B3-432F-B06B-4AC0BD924B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3" y="274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7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7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4" name="Freeform 491">
                  <a:extLst>
                    <a:ext uri="{FF2B5EF4-FFF2-40B4-BE49-F238E27FC236}">
                      <a16:creationId xmlns:a16="http://schemas.microsoft.com/office/drawing/2014/main" id="{983B4856-C9C5-4054-B579-0A63097D77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4" y="287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5" name="Freeform 492">
                  <a:extLst>
                    <a:ext uri="{FF2B5EF4-FFF2-40B4-BE49-F238E27FC236}">
                      <a16:creationId xmlns:a16="http://schemas.microsoft.com/office/drawing/2014/main" id="{EE25F9B2-036B-4098-9A1B-CDE4BE891E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5" y="274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5" y="232"/>
                    </a:cxn>
                    <a:cxn ang="0">
                      <a:pos x="386" y="143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5" y="232"/>
                      </a:lnTo>
                      <a:lnTo>
                        <a:pt x="386" y="143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6" name="Freeform 493">
                  <a:extLst>
                    <a:ext uri="{FF2B5EF4-FFF2-40B4-BE49-F238E27FC236}">
                      <a16:creationId xmlns:a16="http://schemas.microsoft.com/office/drawing/2014/main" id="{051BEF8D-7F2B-4645-B776-3C500F1268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5" y="2627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0" y="196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6" y="191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93" y="179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18" y="153"/>
                    </a:cxn>
                    <a:cxn ang="0">
                      <a:pos x="128" y="135"/>
                    </a:cxn>
                    <a:cxn ang="0">
                      <a:pos x="128" y="135"/>
                    </a:cxn>
                    <a:cxn ang="0">
                      <a:pos x="135" y="119"/>
                    </a:cxn>
                    <a:cxn ang="0">
                      <a:pos x="134" y="101"/>
                    </a:cxn>
                    <a:cxn ang="0">
                      <a:pos x="125" y="82"/>
                    </a:cxn>
                    <a:cxn ang="0">
                      <a:pos x="108" y="66"/>
                    </a:cxn>
                    <a:cxn ang="0">
                      <a:pos x="86" y="47"/>
                    </a:cxn>
                    <a:cxn ang="0">
                      <a:pos x="62" y="33"/>
                    </a:cxn>
                    <a:cxn ang="0">
                      <a:pos x="62" y="33"/>
                    </a:cxn>
                    <a:cxn ang="0">
                      <a:pos x="42" y="20"/>
                    </a:cxn>
                    <a:cxn ang="0">
                      <a:pos x="19" y="9"/>
                    </a:cxn>
                    <a:cxn ang="0">
                      <a:pos x="19" y="9"/>
                    </a:cxn>
                    <a:cxn ang="0">
                      <a:pos x="13" y="6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3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0" y="196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6" y="191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93" y="179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18" y="153"/>
                      </a:lnTo>
                      <a:lnTo>
                        <a:pt x="128" y="135"/>
                      </a:lnTo>
                      <a:lnTo>
                        <a:pt x="128" y="135"/>
                      </a:lnTo>
                      <a:lnTo>
                        <a:pt x="135" y="119"/>
                      </a:lnTo>
                      <a:lnTo>
                        <a:pt x="134" y="101"/>
                      </a:lnTo>
                      <a:lnTo>
                        <a:pt x="125" y="82"/>
                      </a:lnTo>
                      <a:lnTo>
                        <a:pt x="108" y="66"/>
                      </a:lnTo>
                      <a:lnTo>
                        <a:pt x="86" y="47"/>
                      </a:lnTo>
                      <a:lnTo>
                        <a:pt x="62" y="33"/>
                      </a:lnTo>
                      <a:lnTo>
                        <a:pt x="62" y="33"/>
                      </a:lnTo>
                      <a:lnTo>
                        <a:pt x="42" y="20"/>
                      </a:lnTo>
                      <a:lnTo>
                        <a:pt x="19" y="9"/>
                      </a:lnTo>
                      <a:lnTo>
                        <a:pt x="19" y="9"/>
                      </a:lnTo>
                      <a:lnTo>
                        <a:pt x="13" y="6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7" name="Freeform 494">
                  <a:extLst>
                    <a:ext uri="{FF2B5EF4-FFF2-40B4-BE49-F238E27FC236}">
                      <a16:creationId xmlns:a16="http://schemas.microsoft.com/office/drawing/2014/main" id="{FF70B182-7604-4F0F-AFC5-4F1478C872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0" y="262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6"/>
                    </a:cxn>
                    <a:cxn ang="0">
                      <a:pos x="70" y="196"/>
                    </a:cxn>
                    <a:cxn ang="0">
                      <a:pos x="70" y="196"/>
                    </a:cxn>
                    <a:cxn ang="0">
                      <a:pos x="72" y="194"/>
                    </a:cxn>
                    <a:cxn ang="0">
                      <a:pos x="73" y="194"/>
                    </a:cxn>
                    <a:cxn ang="0">
                      <a:pos x="73" y="194"/>
                    </a:cxn>
                    <a:cxn ang="0">
                      <a:pos x="78" y="191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93" y="177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19" y="152"/>
                    </a:cxn>
                    <a:cxn ang="0">
                      <a:pos x="128" y="135"/>
                    </a:cxn>
                    <a:cxn ang="0">
                      <a:pos x="128" y="135"/>
                    </a:cxn>
                    <a:cxn ang="0">
                      <a:pos x="135" y="119"/>
                    </a:cxn>
                    <a:cxn ang="0">
                      <a:pos x="134" y="100"/>
                    </a:cxn>
                    <a:cxn ang="0">
                      <a:pos x="134" y="100"/>
                    </a:cxn>
                    <a:cxn ang="0">
                      <a:pos x="125" y="80"/>
                    </a:cxn>
                    <a:cxn ang="0">
                      <a:pos x="108" y="64"/>
                    </a:cxn>
                    <a:cxn ang="0">
                      <a:pos x="86" y="47"/>
                    </a:cxn>
                    <a:cxn ang="0">
                      <a:pos x="63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6">
                      <a:moveTo>
                        <a:pt x="69" y="196"/>
                      </a:moveTo>
                      <a:lnTo>
                        <a:pt x="70" y="196"/>
                      </a:lnTo>
                      <a:lnTo>
                        <a:pt x="70" y="196"/>
                      </a:lnTo>
                      <a:lnTo>
                        <a:pt x="72" y="194"/>
                      </a:lnTo>
                      <a:lnTo>
                        <a:pt x="73" y="194"/>
                      </a:lnTo>
                      <a:lnTo>
                        <a:pt x="73" y="194"/>
                      </a:lnTo>
                      <a:lnTo>
                        <a:pt x="78" y="191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93" y="177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19" y="152"/>
                      </a:lnTo>
                      <a:lnTo>
                        <a:pt x="128" y="135"/>
                      </a:lnTo>
                      <a:lnTo>
                        <a:pt x="128" y="135"/>
                      </a:lnTo>
                      <a:lnTo>
                        <a:pt x="135" y="119"/>
                      </a:lnTo>
                      <a:lnTo>
                        <a:pt x="134" y="100"/>
                      </a:lnTo>
                      <a:lnTo>
                        <a:pt x="134" y="100"/>
                      </a:lnTo>
                      <a:lnTo>
                        <a:pt x="125" y="80"/>
                      </a:lnTo>
                      <a:lnTo>
                        <a:pt x="108" y="64"/>
                      </a:lnTo>
                      <a:lnTo>
                        <a:pt x="86" y="47"/>
                      </a:lnTo>
                      <a:lnTo>
                        <a:pt x="63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8" name="Freeform 495">
                  <a:extLst>
                    <a:ext uri="{FF2B5EF4-FFF2-40B4-BE49-F238E27FC236}">
                      <a16:creationId xmlns:a16="http://schemas.microsoft.com/office/drawing/2014/main" id="{B0BE3161-8603-4879-ADB7-7E52945F5E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4" y="262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0" y="197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6" y="191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93" y="178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19" y="152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35" y="119"/>
                    </a:cxn>
                    <a:cxn ang="0">
                      <a:pos x="134" y="102"/>
                    </a:cxn>
                    <a:cxn ang="0">
                      <a:pos x="125" y="82"/>
                    </a:cxn>
                    <a:cxn ang="0">
                      <a:pos x="108" y="66"/>
                    </a:cxn>
                    <a:cxn ang="0">
                      <a:pos x="86" y="49"/>
                    </a:cxn>
                    <a:cxn ang="0">
                      <a:pos x="63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0" y="197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6" y="191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93" y="178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19" y="152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35" y="119"/>
                      </a:lnTo>
                      <a:lnTo>
                        <a:pt x="134" y="102"/>
                      </a:lnTo>
                      <a:lnTo>
                        <a:pt x="125" y="82"/>
                      </a:lnTo>
                      <a:lnTo>
                        <a:pt x="108" y="66"/>
                      </a:lnTo>
                      <a:lnTo>
                        <a:pt x="86" y="49"/>
                      </a:lnTo>
                      <a:lnTo>
                        <a:pt x="63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39" name="Freeform 496">
                  <a:extLst>
                    <a:ext uri="{FF2B5EF4-FFF2-40B4-BE49-F238E27FC236}">
                      <a16:creationId xmlns:a16="http://schemas.microsoft.com/office/drawing/2014/main" id="{160B2DFC-DA90-4A42-A9F9-CAE6910602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4" y="2932"/>
                  <a:ext cx="48" cy="64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7" y="1"/>
                    </a:cxn>
                    <a:cxn ang="0">
                      <a:pos x="56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0" y="7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34" y="22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13" y="49"/>
                    </a:cxn>
                    <a:cxn ang="0">
                      <a:pos x="4" y="68"/>
                    </a:cxn>
                    <a:cxn ang="0">
                      <a:pos x="4" y="68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13" y="121"/>
                    </a:cxn>
                    <a:cxn ang="0">
                      <a:pos x="32" y="135"/>
                    </a:cxn>
                    <a:cxn ang="0">
                      <a:pos x="55" y="150"/>
                    </a:cxn>
                    <a:cxn ang="0">
                      <a:pos x="79" y="163"/>
                    </a:cxn>
                    <a:cxn ang="0">
                      <a:pos x="79" y="163"/>
                    </a:cxn>
                    <a:cxn ang="0">
                      <a:pos x="102" y="173"/>
                    </a:cxn>
                    <a:cxn ang="0">
                      <a:pos x="125" y="183"/>
                    </a:cxn>
                    <a:cxn ang="0">
                      <a:pos x="125" y="183"/>
                    </a:cxn>
                    <a:cxn ang="0">
                      <a:pos x="132" y="186"/>
                    </a:cxn>
                    <a:cxn ang="0">
                      <a:pos x="140" y="187"/>
                    </a:cxn>
                    <a:cxn ang="0">
                      <a:pos x="140" y="187"/>
                    </a:cxn>
                    <a:cxn ang="0">
                      <a:pos x="140" y="187"/>
                    </a:cxn>
                    <a:cxn ang="0">
                      <a:pos x="142" y="189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5" y="190"/>
                    </a:cxn>
                    <a:cxn ang="0">
                      <a:pos x="145" y="190"/>
                    </a:cxn>
                    <a:cxn ang="0">
                      <a:pos x="145" y="190"/>
                    </a:cxn>
                  </a:cxnLst>
                  <a:rect l="0" t="0" r="r" b="b"/>
                  <a:pathLst>
                    <a:path w="145" h="190">
                      <a:moveTo>
                        <a:pt x="57" y="0"/>
                      </a:moveTo>
                      <a:lnTo>
                        <a:pt x="57" y="1"/>
                      </a:lnTo>
                      <a:lnTo>
                        <a:pt x="56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0" y="7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34" y="22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13" y="49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13" y="121"/>
                      </a:lnTo>
                      <a:lnTo>
                        <a:pt x="32" y="135"/>
                      </a:lnTo>
                      <a:lnTo>
                        <a:pt x="55" y="150"/>
                      </a:lnTo>
                      <a:lnTo>
                        <a:pt x="79" y="163"/>
                      </a:lnTo>
                      <a:lnTo>
                        <a:pt x="79" y="163"/>
                      </a:lnTo>
                      <a:lnTo>
                        <a:pt x="102" y="173"/>
                      </a:lnTo>
                      <a:lnTo>
                        <a:pt x="125" y="183"/>
                      </a:lnTo>
                      <a:lnTo>
                        <a:pt x="125" y="183"/>
                      </a:lnTo>
                      <a:lnTo>
                        <a:pt x="132" y="186"/>
                      </a:lnTo>
                      <a:lnTo>
                        <a:pt x="140" y="187"/>
                      </a:lnTo>
                      <a:lnTo>
                        <a:pt x="140" y="187"/>
                      </a:lnTo>
                      <a:lnTo>
                        <a:pt x="140" y="187"/>
                      </a:lnTo>
                      <a:lnTo>
                        <a:pt x="142" y="189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40" name="Freeform 497">
                  <a:extLst>
                    <a:ext uri="{FF2B5EF4-FFF2-40B4-BE49-F238E27FC236}">
                      <a16:creationId xmlns:a16="http://schemas.microsoft.com/office/drawing/2014/main" id="{8C36D21C-C4AF-4C9F-B24D-840223322A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01" y="2930"/>
                  <a:ext cx="49" cy="63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58" y="1"/>
                    </a:cxn>
                    <a:cxn ang="0">
                      <a:pos x="57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1" y="5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35" y="21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13" y="49"/>
                    </a:cxn>
                    <a:cxn ang="0">
                      <a:pos x="5" y="66"/>
                    </a:cxn>
                    <a:cxn ang="0">
                      <a:pos x="5" y="66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3" y="102"/>
                    </a:cxn>
                    <a:cxn ang="0">
                      <a:pos x="15" y="121"/>
                    </a:cxn>
                    <a:cxn ang="0">
                      <a:pos x="32" y="134"/>
                    </a:cxn>
                    <a:cxn ang="0">
                      <a:pos x="57" y="150"/>
                    </a:cxn>
                    <a:cxn ang="0">
                      <a:pos x="81" y="162"/>
                    </a:cxn>
                    <a:cxn ang="0">
                      <a:pos x="147" y="190"/>
                    </a:cxn>
                    <a:cxn ang="0">
                      <a:pos x="147" y="190"/>
                    </a:cxn>
                  </a:cxnLst>
                  <a:rect l="0" t="0" r="r" b="b"/>
                  <a:pathLst>
                    <a:path w="147" h="190">
                      <a:moveTo>
                        <a:pt x="58" y="0"/>
                      </a:moveTo>
                      <a:lnTo>
                        <a:pt x="58" y="0"/>
                      </a:lnTo>
                      <a:lnTo>
                        <a:pt x="58" y="1"/>
                      </a:lnTo>
                      <a:lnTo>
                        <a:pt x="57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1" y="5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35" y="21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13" y="49"/>
                      </a:lnTo>
                      <a:lnTo>
                        <a:pt x="5" y="66"/>
                      </a:lnTo>
                      <a:lnTo>
                        <a:pt x="5" y="66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15" y="121"/>
                      </a:lnTo>
                      <a:lnTo>
                        <a:pt x="32" y="134"/>
                      </a:lnTo>
                      <a:lnTo>
                        <a:pt x="57" y="150"/>
                      </a:lnTo>
                      <a:lnTo>
                        <a:pt x="81" y="162"/>
                      </a:lnTo>
                      <a:lnTo>
                        <a:pt x="147" y="190"/>
                      </a:lnTo>
                      <a:lnTo>
                        <a:pt x="147" y="190"/>
                      </a:lnTo>
                    </a:path>
                  </a:pathLst>
                </a:custGeom>
                <a:noFill/>
                <a:ln w="11113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41" name="Freeform 498">
                  <a:extLst>
                    <a:ext uri="{FF2B5EF4-FFF2-40B4-BE49-F238E27FC236}">
                      <a16:creationId xmlns:a16="http://schemas.microsoft.com/office/drawing/2014/main" id="{8C580EEB-0FD8-4900-98AA-F836D0283B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05" y="2929"/>
                  <a:ext cx="48" cy="63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6" y="2"/>
                    </a:cxn>
                    <a:cxn ang="0">
                      <a:pos x="54" y="3"/>
                    </a:cxn>
                    <a:cxn ang="0">
                      <a:pos x="50" y="6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34" y="22"/>
                    </a:cxn>
                    <a:cxn ang="0">
                      <a:pos x="24" y="33"/>
                    </a:cxn>
                    <a:cxn ang="0">
                      <a:pos x="24" y="33"/>
                    </a:cxn>
                    <a:cxn ang="0">
                      <a:pos x="12" y="49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0" y="84"/>
                    </a:cxn>
                    <a:cxn ang="0">
                      <a:pos x="2" y="101"/>
                    </a:cxn>
                    <a:cxn ang="0">
                      <a:pos x="14" y="120"/>
                    </a:cxn>
                    <a:cxn ang="0">
                      <a:pos x="31" y="134"/>
                    </a:cxn>
                    <a:cxn ang="0">
                      <a:pos x="56" y="150"/>
                    </a:cxn>
                    <a:cxn ang="0">
                      <a:pos x="80" y="163"/>
                    </a:cxn>
                    <a:cxn ang="0">
                      <a:pos x="145" y="189"/>
                    </a:cxn>
                    <a:cxn ang="0">
                      <a:pos x="145" y="189"/>
                    </a:cxn>
                  </a:cxnLst>
                  <a:rect l="0" t="0" r="r" b="b"/>
                  <a:pathLst>
                    <a:path w="145" h="189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6" y="2"/>
                      </a:lnTo>
                      <a:lnTo>
                        <a:pt x="54" y="3"/>
                      </a:lnTo>
                      <a:lnTo>
                        <a:pt x="50" y="6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34" y="22"/>
                      </a:lnTo>
                      <a:lnTo>
                        <a:pt x="24" y="33"/>
                      </a:lnTo>
                      <a:lnTo>
                        <a:pt x="24" y="33"/>
                      </a:lnTo>
                      <a:lnTo>
                        <a:pt x="12" y="49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0" y="84"/>
                      </a:lnTo>
                      <a:lnTo>
                        <a:pt x="2" y="101"/>
                      </a:lnTo>
                      <a:lnTo>
                        <a:pt x="14" y="120"/>
                      </a:lnTo>
                      <a:lnTo>
                        <a:pt x="31" y="134"/>
                      </a:lnTo>
                      <a:lnTo>
                        <a:pt x="56" y="150"/>
                      </a:lnTo>
                      <a:lnTo>
                        <a:pt x="80" y="163"/>
                      </a:lnTo>
                      <a:lnTo>
                        <a:pt x="145" y="189"/>
                      </a:lnTo>
                      <a:lnTo>
                        <a:pt x="145" y="189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sp>
            <p:nvSpPr>
              <p:cNvPr id="19" name="矩形 18">
                <a:extLst>
                  <a:ext uri="{FF2B5EF4-FFF2-40B4-BE49-F238E27FC236}">
                    <a16:creationId xmlns:a16="http://schemas.microsoft.com/office/drawing/2014/main" id="{9B0B063A-D119-4A07-9340-F450631B3E7E}"/>
                  </a:ext>
                </a:extLst>
              </p:cNvPr>
              <p:cNvSpPr/>
              <p:nvPr/>
            </p:nvSpPr>
            <p:spPr>
              <a:xfrm>
                <a:off x="5472100" y="2096852"/>
                <a:ext cx="72008" cy="1476164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20" name="矩形 19">
                <a:extLst>
                  <a:ext uri="{FF2B5EF4-FFF2-40B4-BE49-F238E27FC236}">
                    <a16:creationId xmlns:a16="http://schemas.microsoft.com/office/drawing/2014/main" id="{6745C24A-F3E3-4559-8856-D3E250B5CA55}"/>
                  </a:ext>
                </a:extLst>
              </p:cNvPr>
              <p:cNvSpPr/>
              <p:nvPr/>
            </p:nvSpPr>
            <p:spPr>
              <a:xfrm>
                <a:off x="3563888" y="2096852"/>
                <a:ext cx="72008" cy="1476164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grpSp>
            <p:nvGrpSpPr>
              <p:cNvPr id="21" name="Group 4">
                <a:extLst>
                  <a:ext uri="{FF2B5EF4-FFF2-40B4-BE49-F238E27FC236}">
                    <a16:creationId xmlns:a16="http://schemas.microsoft.com/office/drawing/2014/main" id="{BE333B40-83FE-4819-BA7C-00445B438BB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8973153">
                <a:off x="4885200" y="2030165"/>
                <a:ext cx="721618" cy="721618"/>
                <a:chOff x="4286" y="2523"/>
                <a:chExt cx="660" cy="660"/>
              </a:xfrm>
            </p:grpSpPr>
            <p:sp>
              <p:nvSpPr>
                <p:cNvPr id="22" name="AutoShape 3">
                  <a:extLst>
                    <a:ext uri="{FF2B5EF4-FFF2-40B4-BE49-F238E27FC236}">
                      <a16:creationId xmlns:a16="http://schemas.microsoft.com/office/drawing/2014/main" id="{19D3265E-9255-467F-AF75-922C5897E44E}"/>
                    </a:ext>
                  </a:extLst>
                </p:cNvPr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4286" y="2523"/>
                  <a:ext cx="660" cy="6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23" name="Group 205">
                  <a:extLst>
                    <a:ext uri="{FF2B5EF4-FFF2-40B4-BE49-F238E27FC236}">
                      <a16:creationId xmlns:a16="http://schemas.microsoft.com/office/drawing/2014/main" id="{5BCDACA0-C41E-418F-A053-1BD472F7BC4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14" y="2535"/>
                  <a:ext cx="402" cy="402"/>
                  <a:chOff x="4314" y="2535"/>
                  <a:chExt cx="402" cy="402"/>
                </a:xfrm>
              </p:grpSpPr>
              <p:sp>
                <p:nvSpPr>
                  <p:cNvPr id="172" name="Freeform 198">
                    <a:extLst>
                      <a:ext uri="{FF2B5EF4-FFF2-40B4-BE49-F238E27FC236}">
                        <a16:creationId xmlns:a16="http://schemas.microsoft.com/office/drawing/2014/main" id="{982FB0F6-5848-43E1-8E0A-4670A3B9E1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43" y="2535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3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1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7"/>
                      </a:cxn>
                      <a:cxn ang="0">
                        <a:pos x="596" y="29"/>
                      </a:cxn>
                      <a:cxn ang="0">
                        <a:pos x="590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3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1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7"/>
                        </a:lnTo>
                        <a:lnTo>
                          <a:pt x="596" y="29"/>
                        </a:lnTo>
                        <a:lnTo>
                          <a:pt x="590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73" name="Freeform 200">
                    <a:extLst>
                      <a:ext uri="{FF2B5EF4-FFF2-40B4-BE49-F238E27FC236}">
                        <a16:creationId xmlns:a16="http://schemas.microsoft.com/office/drawing/2014/main" id="{8FB1C37E-963A-4808-87E1-36C14DE70F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45" y="2537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1"/>
                      </a:cxn>
                      <a:cxn ang="0">
                        <a:pos x="385" y="144"/>
                      </a:cxn>
                      <a:cxn ang="0">
                        <a:pos x="489" y="61"/>
                      </a:cxn>
                      <a:cxn ang="0">
                        <a:pos x="525" y="34"/>
                      </a:cxn>
                      <a:cxn ang="0">
                        <a:pos x="562" y="11"/>
                      </a:cxn>
                      <a:cxn ang="0">
                        <a:pos x="574" y="5"/>
                      </a:cxn>
                      <a:cxn ang="0">
                        <a:pos x="585" y="1"/>
                      </a:cxn>
                      <a:cxn ang="0">
                        <a:pos x="594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7" y="27"/>
                      </a:cxn>
                      <a:cxn ang="0">
                        <a:pos x="589" y="40"/>
                      </a:cxn>
                      <a:cxn ang="0">
                        <a:pos x="568" y="76"/>
                      </a:cxn>
                      <a:cxn ang="0">
                        <a:pos x="539" y="113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1"/>
                        </a:lnTo>
                        <a:lnTo>
                          <a:pt x="385" y="144"/>
                        </a:lnTo>
                        <a:lnTo>
                          <a:pt x="489" y="61"/>
                        </a:lnTo>
                        <a:lnTo>
                          <a:pt x="525" y="34"/>
                        </a:lnTo>
                        <a:lnTo>
                          <a:pt x="562" y="11"/>
                        </a:lnTo>
                        <a:lnTo>
                          <a:pt x="574" y="5"/>
                        </a:lnTo>
                        <a:lnTo>
                          <a:pt x="585" y="1"/>
                        </a:lnTo>
                        <a:lnTo>
                          <a:pt x="594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7" y="27"/>
                        </a:lnTo>
                        <a:lnTo>
                          <a:pt x="589" y="40"/>
                        </a:lnTo>
                        <a:lnTo>
                          <a:pt x="568" y="76"/>
                        </a:lnTo>
                        <a:lnTo>
                          <a:pt x="539" y="113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74" name="Freeform 202">
                    <a:extLst>
                      <a:ext uri="{FF2B5EF4-FFF2-40B4-BE49-F238E27FC236}">
                        <a16:creationId xmlns:a16="http://schemas.microsoft.com/office/drawing/2014/main" id="{45D9FE2F-86BB-4706-8829-6471727AD8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75" name="Freeform 203">
                    <a:extLst>
                      <a:ext uri="{FF2B5EF4-FFF2-40B4-BE49-F238E27FC236}">
                        <a16:creationId xmlns:a16="http://schemas.microsoft.com/office/drawing/2014/main" id="{716A586A-B18A-4CE8-BABF-D3A3AAB348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14" y="273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1" y="285"/>
                      </a:cxn>
                      <a:cxn ang="0">
                        <a:pos x="144" y="386"/>
                      </a:cxn>
                      <a:cxn ang="0">
                        <a:pos x="62" y="489"/>
                      </a:cxn>
                      <a:cxn ang="0">
                        <a:pos x="34" y="526"/>
                      </a:cxn>
                      <a:cxn ang="0">
                        <a:pos x="11" y="562"/>
                      </a:cxn>
                      <a:cxn ang="0">
                        <a:pos x="5" y="575"/>
                      </a:cxn>
                      <a:cxn ang="0">
                        <a:pos x="1" y="586"/>
                      </a:cxn>
                      <a:cxn ang="0">
                        <a:pos x="0" y="595"/>
                      </a:cxn>
                      <a:cxn ang="0">
                        <a:pos x="2" y="599"/>
                      </a:cxn>
                      <a:cxn ang="0">
                        <a:pos x="8" y="602"/>
                      </a:cxn>
                      <a:cxn ang="0">
                        <a:pos x="15" y="601"/>
                      </a:cxn>
                      <a:cxn ang="0">
                        <a:pos x="27" y="597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6" y="369"/>
                      </a:cxn>
                      <a:cxn ang="0">
                        <a:pos x="316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1" y="285"/>
                        </a:lnTo>
                        <a:lnTo>
                          <a:pt x="144" y="386"/>
                        </a:lnTo>
                        <a:lnTo>
                          <a:pt x="62" y="489"/>
                        </a:lnTo>
                        <a:lnTo>
                          <a:pt x="34" y="526"/>
                        </a:lnTo>
                        <a:lnTo>
                          <a:pt x="11" y="562"/>
                        </a:lnTo>
                        <a:lnTo>
                          <a:pt x="5" y="575"/>
                        </a:lnTo>
                        <a:lnTo>
                          <a:pt x="1" y="586"/>
                        </a:lnTo>
                        <a:lnTo>
                          <a:pt x="0" y="595"/>
                        </a:lnTo>
                        <a:lnTo>
                          <a:pt x="2" y="599"/>
                        </a:lnTo>
                        <a:lnTo>
                          <a:pt x="8" y="602"/>
                        </a:lnTo>
                        <a:lnTo>
                          <a:pt x="15" y="601"/>
                        </a:lnTo>
                        <a:lnTo>
                          <a:pt x="27" y="597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6" y="369"/>
                        </a:lnTo>
                        <a:lnTo>
                          <a:pt x="316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76" name="Freeform 204">
                    <a:extLst>
                      <a:ext uri="{FF2B5EF4-FFF2-40B4-BE49-F238E27FC236}">
                        <a16:creationId xmlns:a16="http://schemas.microsoft.com/office/drawing/2014/main" id="{64F69A95-AB06-4F8F-B093-C90C70D937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15" y="2608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4" y="232"/>
                      </a:cxn>
                      <a:cxn ang="0">
                        <a:pos x="385" y="143"/>
                      </a:cxn>
                      <a:cxn ang="0">
                        <a:pos x="487" y="62"/>
                      </a:cxn>
                      <a:cxn ang="0">
                        <a:pos x="524" y="33"/>
                      </a:cxn>
                      <a:cxn ang="0">
                        <a:pos x="560" y="12"/>
                      </a:cxn>
                      <a:cxn ang="0">
                        <a:pos x="573" y="5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1" y="7"/>
                      </a:cxn>
                      <a:cxn ang="0">
                        <a:pos x="599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6" y="77"/>
                      </a:cxn>
                      <a:cxn ang="0">
                        <a:pos x="539" y="113"/>
                      </a:cxn>
                      <a:cxn ang="0">
                        <a:pos x="457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1" h="602">
                        <a:moveTo>
                          <a:pt x="0" y="493"/>
                        </a:moveTo>
                        <a:lnTo>
                          <a:pt x="284" y="232"/>
                        </a:lnTo>
                        <a:lnTo>
                          <a:pt x="385" y="143"/>
                        </a:lnTo>
                        <a:lnTo>
                          <a:pt x="487" y="62"/>
                        </a:lnTo>
                        <a:lnTo>
                          <a:pt x="524" y="33"/>
                        </a:lnTo>
                        <a:lnTo>
                          <a:pt x="560" y="12"/>
                        </a:lnTo>
                        <a:lnTo>
                          <a:pt x="573" y="5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1" y="7"/>
                        </a:lnTo>
                        <a:lnTo>
                          <a:pt x="599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6" y="77"/>
                        </a:lnTo>
                        <a:lnTo>
                          <a:pt x="539" y="113"/>
                        </a:lnTo>
                        <a:lnTo>
                          <a:pt x="457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grpSp>
              <p:nvGrpSpPr>
                <p:cNvPr id="24" name="Group 406">
                  <a:extLst>
                    <a:ext uri="{FF2B5EF4-FFF2-40B4-BE49-F238E27FC236}">
                      <a16:creationId xmlns:a16="http://schemas.microsoft.com/office/drawing/2014/main" id="{A4573AFD-1708-4876-9267-6383D6BC0AA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16" y="2539"/>
                  <a:ext cx="557" cy="552"/>
                  <a:chOff x="4316" y="2539"/>
                  <a:chExt cx="557" cy="552"/>
                </a:xfrm>
              </p:grpSpPr>
              <p:sp>
                <p:nvSpPr>
                  <p:cNvPr id="87" name="Freeform 206">
                    <a:extLst>
                      <a:ext uri="{FF2B5EF4-FFF2-40B4-BE49-F238E27FC236}">
                        <a16:creationId xmlns:a16="http://schemas.microsoft.com/office/drawing/2014/main" id="{429B239B-78CC-46D4-8448-52511CF890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16" y="273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5"/>
                      </a:cxn>
                      <a:cxn ang="0">
                        <a:pos x="62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5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39" y="589"/>
                      </a:cxn>
                      <a:cxn ang="0">
                        <a:pos x="77" y="568"/>
                      </a:cxn>
                      <a:cxn ang="0">
                        <a:pos x="113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5"/>
                        </a:lnTo>
                        <a:lnTo>
                          <a:pt x="62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5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39" y="589"/>
                        </a:lnTo>
                        <a:lnTo>
                          <a:pt x="77" y="568"/>
                        </a:lnTo>
                        <a:lnTo>
                          <a:pt x="113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88" name="Freeform 207">
                    <a:extLst>
                      <a:ext uri="{FF2B5EF4-FFF2-40B4-BE49-F238E27FC236}">
                        <a16:creationId xmlns:a16="http://schemas.microsoft.com/office/drawing/2014/main" id="{FECE74CB-4D66-4E3F-9BA1-A6E3F4DF69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17" y="260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6" y="144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3"/>
                      </a:cxn>
                      <a:cxn ang="0">
                        <a:pos x="575" y="5"/>
                      </a:cxn>
                      <a:cxn ang="0">
                        <a:pos x="587" y="1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8"/>
                      </a:cxn>
                      <a:cxn ang="0">
                        <a:pos x="601" y="17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6" y="144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3"/>
                        </a:lnTo>
                        <a:lnTo>
                          <a:pt x="575" y="5"/>
                        </a:lnTo>
                        <a:lnTo>
                          <a:pt x="587" y="1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8"/>
                        </a:lnTo>
                        <a:lnTo>
                          <a:pt x="601" y="17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89" name="Freeform 208">
                    <a:extLst>
                      <a:ext uri="{FF2B5EF4-FFF2-40B4-BE49-F238E27FC236}">
                        <a16:creationId xmlns:a16="http://schemas.microsoft.com/office/drawing/2014/main" id="{27211202-9584-42E4-BFEC-E5163396B5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90" name="Freeform 209">
                    <a:extLst>
                      <a:ext uri="{FF2B5EF4-FFF2-40B4-BE49-F238E27FC236}">
                        <a16:creationId xmlns:a16="http://schemas.microsoft.com/office/drawing/2014/main" id="{2246C16B-A2BB-40A2-9755-2685DF07C7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91" name="Freeform 210">
                    <a:extLst>
                      <a:ext uri="{FF2B5EF4-FFF2-40B4-BE49-F238E27FC236}">
                        <a16:creationId xmlns:a16="http://schemas.microsoft.com/office/drawing/2014/main" id="{2C27E4B7-1C80-4214-93C5-0272FFEF84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88" y="280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4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4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92" name="Freeform 211">
                    <a:extLst>
                      <a:ext uri="{FF2B5EF4-FFF2-40B4-BE49-F238E27FC236}">
                        <a16:creationId xmlns:a16="http://schemas.microsoft.com/office/drawing/2014/main" id="{4A274A5D-0631-4BC1-8F9A-142192FC9F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89" y="2678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2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1"/>
                      </a:cxn>
                      <a:cxn ang="0">
                        <a:pos x="595" y="0"/>
                      </a:cxn>
                      <a:cxn ang="0">
                        <a:pos x="600" y="3"/>
                      </a:cxn>
                      <a:cxn ang="0">
                        <a:pos x="600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1" y="112"/>
                      </a:cxn>
                      <a:cxn ang="0">
                        <a:pos x="458" y="216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2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1"/>
                        </a:lnTo>
                        <a:lnTo>
                          <a:pt x="595" y="0"/>
                        </a:lnTo>
                        <a:lnTo>
                          <a:pt x="600" y="3"/>
                        </a:lnTo>
                        <a:lnTo>
                          <a:pt x="600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1" y="112"/>
                        </a:lnTo>
                        <a:lnTo>
                          <a:pt x="458" y="216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93" name="Freeform 212">
                    <a:extLst>
                      <a:ext uri="{FF2B5EF4-FFF2-40B4-BE49-F238E27FC236}">
                        <a16:creationId xmlns:a16="http://schemas.microsoft.com/office/drawing/2014/main" id="{8E86058A-A266-4CFC-BC5C-652F41102A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0" y="280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4" y="524"/>
                      </a:cxn>
                      <a:cxn ang="0">
                        <a:pos x="13" y="561"/>
                      </a:cxn>
                      <a:cxn ang="0">
                        <a:pos x="5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8" y="602"/>
                      </a:cxn>
                      <a:cxn ang="0">
                        <a:pos x="17" y="600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7"/>
                      </a:cxn>
                      <a:cxn ang="0">
                        <a:pos x="113" y="538"/>
                      </a:cxn>
                      <a:cxn ang="0">
                        <a:pos x="216" y="458"/>
                      </a:cxn>
                      <a:cxn ang="0">
                        <a:pos x="318" y="368"/>
                      </a:cxn>
                      <a:cxn ang="0">
                        <a:pos x="318" y="368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4" y="524"/>
                        </a:lnTo>
                        <a:lnTo>
                          <a:pt x="13" y="561"/>
                        </a:lnTo>
                        <a:lnTo>
                          <a:pt x="5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8" y="602"/>
                        </a:lnTo>
                        <a:lnTo>
                          <a:pt x="17" y="600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7"/>
                        </a:lnTo>
                        <a:lnTo>
                          <a:pt x="113" y="538"/>
                        </a:lnTo>
                        <a:lnTo>
                          <a:pt x="216" y="458"/>
                        </a:lnTo>
                        <a:lnTo>
                          <a:pt x="318" y="368"/>
                        </a:lnTo>
                        <a:lnTo>
                          <a:pt x="318" y="368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94" name="Freeform 213">
                    <a:extLst>
                      <a:ext uri="{FF2B5EF4-FFF2-40B4-BE49-F238E27FC236}">
                        <a16:creationId xmlns:a16="http://schemas.microsoft.com/office/drawing/2014/main" id="{41683DB6-75CC-47BD-95B3-42129DB277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1" y="2680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95" name="Freeform 214">
                    <a:extLst>
                      <a:ext uri="{FF2B5EF4-FFF2-40B4-BE49-F238E27FC236}">
                        <a16:creationId xmlns:a16="http://schemas.microsoft.com/office/drawing/2014/main" id="{5083130A-CD9D-4725-8C82-BD84B0B6CB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96" name="Freeform 215">
                    <a:extLst>
                      <a:ext uri="{FF2B5EF4-FFF2-40B4-BE49-F238E27FC236}">
                        <a16:creationId xmlns:a16="http://schemas.microsoft.com/office/drawing/2014/main" id="{496AB107-4FFD-4DBE-B4A7-4AB93D6C76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97" name="Freeform 216">
                    <a:extLst>
                      <a:ext uri="{FF2B5EF4-FFF2-40B4-BE49-F238E27FC236}">
                        <a16:creationId xmlns:a16="http://schemas.microsoft.com/office/drawing/2014/main" id="{00F14FCC-CD5C-4196-8BD2-E80728E646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0" y="287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4"/>
                      </a:cxn>
                      <a:cxn ang="0">
                        <a:pos x="144" y="385"/>
                      </a:cxn>
                      <a:cxn ang="0">
                        <a:pos x="62" y="487"/>
                      </a:cxn>
                      <a:cxn ang="0">
                        <a:pos x="35" y="525"/>
                      </a:cxn>
                      <a:cxn ang="0">
                        <a:pos x="12" y="561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9" y="603"/>
                      </a:cxn>
                      <a:cxn ang="0">
                        <a:pos x="16" y="600"/>
                      </a:cxn>
                      <a:cxn ang="0">
                        <a:pos x="28" y="597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39"/>
                      </a:cxn>
                      <a:cxn ang="0">
                        <a:pos x="216" y="457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3">
                        <a:moveTo>
                          <a:pt x="494" y="0"/>
                        </a:moveTo>
                        <a:lnTo>
                          <a:pt x="232" y="284"/>
                        </a:lnTo>
                        <a:lnTo>
                          <a:pt x="144" y="385"/>
                        </a:lnTo>
                        <a:lnTo>
                          <a:pt x="62" y="487"/>
                        </a:lnTo>
                        <a:lnTo>
                          <a:pt x="35" y="525"/>
                        </a:lnTo>
                        <a:lnTo>
                          <a:pt x="12" y="561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9" y="603"/>
                        </a:lnTo>
                        <a:lnTo>
                          <a:pt x="16" y="600"/>
                        </a:lnTo>
                        <a:lnTo>
                          <a:pt x="28" y="597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39"/>
                        </a:lnTo>
                        <a:lnTo>
                          <a:pt x="216" y="457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98" name="Freeform 217">
                    <a:extLst>
                      <a:ext uri="{FF2B5EF4-FFF2-40B4-BE49-F238E27FC236}">
                        <a16:creationId xmlns:a16="http://schemas.microsoft.com/office/drawing/2014/main" id="{2AD0D169-92A5-4AB0-8BFF-5A72178E10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1" y="275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99" name="Freeform 218">
                    <a:extLst>
                      <a:ext uri="{FF2B5EF4-FFF2-40B4-BE49-F238E27FC236}">
                        <a16:creationId xmlns:a16="http://schemas.microsoft.com/office/drawing/2014/main" id="{496143B6-1D4F-4F05-A8A8-387180AA38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2" y="288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4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4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00" name="Freeform 219">
                    <a:extLst>
                      <a:ext uri="{FF2B5EF4-FFF2-40B4-BE49-F238E27FC236}">
                        <a16:creationId xmlns:a16="http://schemas.microsoft.com/office/drawing/2014/main" id="{FBE043FB-2328-4410-81DA-580415F97D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3" y="2752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01" name="Freeform 220">
                    <a:extLst>
                      <a:ext uri="{FF2B5EF4-FFF2-40B4-BE49-F238E27FC236}">
                        <a16:creationId xmlns:a16="http://schemas.microsoft.com/office/drawing/2014/main" id="{FCF8F614-9F76-44BD-B005-51D84CC7DE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02" name="Freeform 221">
                    <a:extLst>
                      <a:ext uri="{FF2B5EF4-FFF2-40B4-BE49-F238E27FC236}">
                        <a16:creationId xmlns:a16="http://schemas.microsoft.com/office/drawing/2014/main" id="{687F3596-814D-403E-8B59-E7BF586F9E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03" name="Freeform 223">
                    <a:extLst>
                      <a:ext uri="{FF2B5EF4-FFF2-40B4-BE49-F238E27FC236}">
                        <a16:creationId xmlns:a16="http://schemas.microsoft.com/office/drawing/2014/main" id="{105D3F17-CCEF-4BFC-B70F-0F10F3A965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04" name="Freeform 225">
                    <a:extLst>
                      <a:ext uri="{FF2B5EF4-FFF2-40B4-BE49-F238E27FC236}">
                        <a16:creationId xmlns:a16="http://schemas.microsoft.com/office/drawing/2014/main" id="{70031AAC-9F83-476D-B276-EF8B3243D2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48" y="2541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1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0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1" y="112"/>
                      </a:cxn>
                      <a:cxn ang="0">
                        <a:pos x="458" y="215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1"/>
                      </a:cxn>
                      <a:cxn ang="0">
                        <a:pos x="110" y="601"/>
                      </a:cxn>
                    </a:cxnLst>
                    <a:rect l="0" t="0" r="r" b="b"/>
                    <a:pathLst>
                      <a:path w="602" h="601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1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0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1" y="112"/>
                        </a:lnTo>
                        <a:lnTo>
                          <a:pt x="458" y="215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1"/>
                        </a:lnTo>
                        <a:lnTo>
                          <a:pt x="110" y="601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05" name="Freeform 227">
                    <a:extLst>
                      <a:ext uri="{FF2B5EF4-FFF2-40B4-BE49-F238E27FC236}">
                        <a16:creationId xmlns:a16="http://schemas.microsoft.com/office/drawing/2014/main" id="{64F7AA08-6912-4756-A631-47B9997D2C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06" name="Freeform 228">
                    <a:extLst>
                      <a:ext uri="{FF2B5EF4-FFF2-40B4-BE49-F238E27FC236}">
                        <a16:creationId xmlns:a16="http://schemas.microsoft.com/office/drawing/2014/main" id="{7314E284-7D9B-4A86-AB31-3DBCDE068A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07" name="Freeform 229">
                    <a:extLst>
                      <a:ext uri="{FF2B5EF4-FFF2-40B4-BE49-F238E27FC236}">
                        <a16:creationId xmlns:a16="http://schemas.microsoft.com/office/drawing/2014/main" id="{FA6A91A9-5928-49A0-8CCC-BC2FC9CDE8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08" name="Freeform 230">
                    <a:extLst>
                      <a:ext uri="{FF2B5EF4-FFF2-40B4-BE49-F238E27FC236}">
                        <a16:creationId xmlns:a16="http://schemas.microsoft.com/office/drawing/2014/main" id="{E3391D66-E2FD-4A19-B888-D674D3BB5D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19" y="2742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8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8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09" name="Freeform 231">
                    <a:extLst>
                      <a:ext uri="{FF2B5EF4-FFF2-40B4-BE49-F238E27FC236}">
                        <a16:creationId xmlns:a16="http://schemas.microsoft.com/office/drawing/2014/main" id="{FFB5ACEC-A738-478A-8686-6C580BC7AC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1" y="2613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3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2" y="12"/>
                      </a:cxn>
                      <a:cxn ang="0">
                        <a:pos x="573" y="4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3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2" y="12"/>
                        </a:lnTo>
                        <a:lnTo>
                          <a:pt x="573" y="4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10" name="Freeform 232">
                    <a:extLst>
                      <a:ext uri="{FF2B5EF4-FFF2-40B4-BE49-F238E27FC236}">
                        <a16:creationId xmlns:a16="http://schemas.microsoft.com/office/drawing/2014/main" id="{EB51DB6B-9A62-4CAD-9264-FF6E717DCB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11" name="Freeform 233">
                    <a:extLst>
                      <a:ext uri="{FF2B5EF4-FFF2-40B4-BE49-F238E27FC236}">
                        <a16:creationId xmlns:a16="http://schemas.microsoft.com/office/drawing/2014/main" id="{0C8B4613-65AA-4E1E-8BEF-871714C208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12" name="Freeform 234">
                    <a:extLst>
                      <a:ext uri="{FF2B5EF4-FFF2-40B4-BE49-F238E27FC236}">
                        <a16:creationId xmlns:a16="http://schemas.microsoft.com/office/drawing/2014/main" id="{8E65E38F-133D-4AD4-AB0A-2F4D4C0636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13" name="Freeform 235">
                    <a:extLst>
                      <a:ext uri="{FF2B5EF4-FFF2-40B4-BE49-F238E27FC236}">
                        <a16:creationId xmlns:a16="http://schemas.microsoft.com/office/drawing/2014/main" id="{8CD57CF1-7EC2-4511-9354-96A02D3FBD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14" name="Freeform 236">
                    <a:extLst>
                      <a:ext uri="{FF2B5EF4-FFF2-40B4-BE49-F238E27FC236}">
                        <a16:creationId xmlns:a16="http://schemas.microsoft.com/office/drawing/2014/main" id="{5F791694-4D39-4DF9-BE35-80DA9C85D2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3" y="2812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15" name="Freeform 237">
                    <a:extLst>
                      <a:ext uri="{FF2B5EF4-FFF2-40B4-BE49-F238E27FC236}">
                        <a16:creationId xmlns:a16="http://schemas.microsoft.com/office/drawing/2014/main" id="{FC823E27-6BF0-4F7A-B022-791550E073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4" y="268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16" name="Freeform 238">
                    <a:extLst>
                      <a:ext uri="{FF2B5EF4-FFF2-40B4-BE49-F238E27FC236}">
                        <a16:creationId xmlns:a16="http://schemas.microsoft.com/office/drawing/2014/main" id="{3D003696-45B4-4BE7-893C-F4064A115A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17" name="Freeform 239">
                    <a:extLst>
                      <a:ext uri="{FF2B5EF4-FFF2-40B4-BE49-F238E27FC236}">
                        <a16:creationId xmlns:a16="http://schemas.microsoft.com/office/drawing/2014/main" id="{66658CFE-FFEB-49A5-9B0C-1938EB3F4B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18" name="Freeform 240">
                    <a:extLst>
                      <a:ext uri="{FF2B5EF4-FFF2-40B4-BE49-F238E27FC236}">
                        <a16:creationId xmlns:a16="http://schemas.microsoft.com/office/drawing/2014/main" id="{332C379B-D669-49A4-BE57-B41F8D10EE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19" name="Freeform 241">
                    <a:extLst>
                      <a:ext uri="{FF2B5EF4-FFF2-40B4-BE49-F238E27FC236}">
                        <a16:creationId xmlns:a16="http://schemas.microsoft.com/office/drawing/2014/main" id="{145C2E9F-F34B-4710-AA7A-8B61C50833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20" name="Freeform 242">
                    <a:extLst>
                      <a:ext uri="{FF2B5EF4-FFF2-40B4-BE49-F238E27FC236}">
                        <a16:creationId xmlns:a16="http://schemas.microsoft.com/office/drawing/2014/main" id="{D142426B-F52F-40FB-9E02-244F2ADB42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5" y="2885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2" y="562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2" y="562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21" name="Freeform 243">
                    <a:extLst>
                      <a:ext uri="{FF2B5EF4-FFF2-40B4-BE49-F238E27FC236}">
                        <a16:creationId xmlns:a16="http://schemas.microsoft.com/office/drawing/2014/main" id="{E42E7930-A426-403B-A1CE-D600B7A4A4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7" y="2756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22" name="Freeform 244">
                    <a:extLst>
                      <a:ext uri="{FF2B5EF4-FFF2-40B4-BE49-F238E27FC236}">
                        <a16:creationId xmlns:a16="http://schemas.microsoft.com/office/drawing/2014/main" id="{43FC6110-0066-411C-A7C0-8F56FB33BF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23" name="Freeform 245">
                    <a:extLst>
                      <a:ext uri="{FF2B5EF4-FFF2-40B4-BE49-F238E27FC236}">
                        <a16:creationId xmlns:a16="http://schemas.microsoft.com/office/drawing/2014/main" id="{F3FB045B-1B0D-4AA2-8059-F0341E66BC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24" name="Freeform 247">
                    <a:extLst>
                      <a:ext uri="{FF2B5EF4-FFF2-40B4-BE49-F238E27FC236}">
                        <a16:creationId xmlns:a16="http://schemas.microsoft.com/office/drawing/2014/main" id="{FF7425C8-26E3-4E0B-A464-BFBB21E3B3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47" y="2539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3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1"/>
                      </a:cxn>
                      <a:cxn ang="0">
                        <a:pos x="568" y="77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3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1"/>
                        </a:lnTo>
                        <a:lnTo>
                          <a:pt x="568" y="77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25" name="Freeform 249">
                    <a:extLst>
                      <a:ext uri="{FF2B5EF4-FFF2-40B4-BE49-F238E27FC236}">
                        <a16:creationId xmlns:a16="http://schemas.microsoft.com/office/drawing/2014/main" id="{F67CD158-89AD-4AE6-8DDA-466C30E517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48" y="2541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6" y="232"/>
                      </a:cxn>
                      <a:cxn ang="0">
                        <a:pos x="386" y="143"/>
                      </a:cxn>
                      <a:cxn ang="0">
                        <a:pos x="489" y="61"/>
                      </a:cxn>
                      <a:cxn ang="0">
                        <a:pos x="526" y="33"/>
                      </a:cxn>
                      <a:cxn ang="0">
                        <a:pos x="562" y="12"/>
                      </a:cxn>
                      <a:cxn ang="0">
                        <a:pos x="575" y="4"/>
                      </a:cxn>
                      <a:cxn ang="0">
                        <a:pos x="587" y="0"/>
                      </a:cxn>
                      <a:cxn ang="0">
                        <a:pos x="595" y="0"/>
                      </a:cxn>
                      <a:cxn ang="0">
                        <a:pos x="600" y="2"/>
                      </a:cxn>
                      <a:cxn ang="0">
                        <a:pos x="600" y="2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1" y="112"/>
                      </a:cxn>
                      <a:cxn ang="0">
                        <a:pos x="458" y="215"/>
                      </a:cxn>
                      <a:cxn ang="0">
                        <a:pos x="371" y="317"/>
                      </a:cxn>
                      <a:cxn ang="0">
                        <a:pos x="371" y="317"/>
                      </a:cxn>
                      <a:cxn ang="0">
                        <a:pos x="110" y="601"/>
                      </a:cxn>
                      <a:cxn ang="0">
                        <a:pos x="110" y="601"/>
                      </a:cxn>
                    </a:cxnLst>
                    <a:rect l="0" t="0" r="r" b="b"/>
                    <a:pathLst>
                      <a:path w="602" h="601">
                        <a:moveTo>
                          <a:pt x="0" y="493"/>
                        </a:moveTo>
                        <a:lnTo>
                          <a:pt x="286" y="232"/>
                        </a:lnTo>
                        <a:lnTo>
                          <a:pt x="386" y="143"/>
                        </a:lnTo>
                        <a:lnTo>
                          <a:pt x="489" y="61"/>
                        </a:lnTo>
                        <a:lnTo>
                          <a:pt x="526" y="33"/>
                        </a:lnTo>
                        <a:lnTo>
                          <a:pt x="562" y="12"/>
                        </a:lnTo>
                        <a:lnTo>
                          <a:pt x="575" y="4"/>
                        </a:lnTo>
                        <a:lnTo>
                          <a:pt x="587" y="0"/>
                        </a:lnTo>
                        <a:lnTo>
                          <a:pt x="595" y="0"/>
                        </a:lnTo>
                        <a:lnTo>
                          <a:pt x="600" y="2"/>
                        </a:lnTo>
                        <a:lnTo>
                          <a:pt x="600" y="2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1" y="112"/>
                        </a:lnTo>
                        <a:lnTo>
                          <a:pt x="458" y="215"/>
                        </a:lnTo>
                        <a:lnTo>
                          <a:pt x="371" y="317"/>
                        </a:lnTo>
                        <a:lnTo>
                          <a:pt x="371" y="317"/>
                        </a:lnTo>
                        <a:lnTo>
                          <a:pt x="110" y="601"/>
                        </a:lnTo>
                        <a:lnTo>
                          <a:pt x="110" y="601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26" name="Freeform 251">
                    <a:extLst>
                      <a:ext uri="{FF2B5EF4-FFF2-40B4-BE49-F238E27FC236}">
                        <a16:creationId xmlns:a16="http://schemas.microsoft.com/office/drawing/2014/main" id="{036B4F51-11B6-48BF-B392-0B25B0521F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27" name="Freeform 252">
                    <a:extLst>
                      <a:ext uri="{FF2B5EF4-FFF2-40B4-BE49-F238E27FC236}">
                        <a16:creationId xmlns:a16="http://schemas.microsoft.com/office/drawing/2014/main" id="{0651EA2A-8DD7-466C-A2F8-929ACB72C8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18" y="274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4"/>
                      </a:cxn>
                      <a:cxn ang="0">
                        <a:pos x="143" y="384"/>
                      </a:cxn>
                      <a:cxn ang="0">
                        <a:pos x="61" y="488"/>
                      </a:cxn>
                      <a:cxn ang="0">
                        <a:pos x="33" y="524"/>
                      </a:cxn>
                      <a:cxn ang="0">
                        <a:pos x="12" y="562"/>
                      </a:cxn>
                      <a:cxn ang="0">
                        <a:pos x="4" y="573"/>
                      </a:cxn>
                      <a:cxn ang="0">
                        <a:pos x="2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4"/>
                        </a:lnTo>
                        <a:lnTo>
                          <a:pt x="143" y="384"/>
                        </a:lnTo>
                        <a:lnTo>
                          <a:pt x="61" y="488"/>
                        </a:lnTo>
                        <a:lnTo>
                          <a:pt x="33" y="524"/>
                        </a:lnTo>
                        <a:lnTo>
                          <a:pt x="12" y="562"/>
                        </a:lnTo>
                        <a:lnTo>
                          <a:pt x="4" y="573"/>
                        </a:lnTo>
                        <a:lnTo>
                          <a:pt x="2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28" name="Freeform 253">
                    <a:extLst>
                      <a:ext uri="{FF2B5EF4-FFF2-40B4-BE49-F238E27FC236}">
                        <a16:creationId xmlns:a16="http://schemas.microsoft.com/office/drawing/2014/main" id="{A52E5FC4-C339-4269-A4D7-A3666A09D8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19" y="2611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8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8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8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8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29" name="Freeform 254">
                    <a:extLst>
                      <a:ext uri="{FF2B5EF4-FFF2-40B4-BE49-F238E27FC236}">
                        <a16:creationId xmlns:a16="http://schemas.microsoft.com/office/drawing/2014/main" id="{BFACB803-DE0A-4B5E-B213-6A755174AE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19" y="2742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6"/>
                      </a:cxn>
                      <a:cxn ang="0">
                        <a:pos x="41" y="591"/>
                      </a:cxn>
                      <a:cxn ang="0">
                        <a:pos x="77" y="568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6"/>
                        </a:lnTo>
                        <a:lnTo>
                          <a:pt x="41" y="591"/>
                        </a:lnTo>
                        <a:lnTo>
                          <a:pt x="77" y="568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30" name="Freeform 255">
                    <a:extLst>
                      <a:ext uri="{FF2B5EF4-FFF2-40B4-BE49-F238E27FC236}">
                        <a16:creationId xmlns:a16="http://schemas.microsoft.com/office/drawing/2014/main" id="{C9E23D94-977C-48EA-BFC0-8570CDE01E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1" y="2613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3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2" y="12"/>
                      </a:cxn>
                      <a:cxn ang="0">
                        <a:pos x="573" y="4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2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3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2" y="12"/>
                        </a:lnTo>
                        <a:lnTo>
                          <a:pt x="573" y="4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2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31" name="Freeform 256">
                    <a:extLst>
                      <a:ext uri="{FF2B5EF4-FFF2-40B4-BE49-F238E27FC236}">
                        <a16:creationId xmlns:a16="http://schemas.microsoft.com/office/drawing/2014/main" id="{9AB4943F-F94F-4CD4-91CA-80D258A14F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32" name="Freeform 257">
                    <a:extLst>
                      <a:ext uri="{FF2B5EF4-FFF2-40B4-BE49-F238E27FC236}">
                        <a16:creationId xmlns:a16="http://schemas.microsoft.com/office/drawing/2014/main" id="{2A098DB1-E67B-495B-9168-3C919CB200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33" name="Freeform 258">
                    <a:extLst>
                      <a:ext uri="{FF2B5EF4-FFF2-40B4-BE49-F238E27FC236}">
                        <a16:creationId xmlns:a16="http://schemas.microsoft.com/office/drawing/2014/main" id="{1D0025B8-63A0-47BD-B94E-297E3EAD53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1" y="281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3"/>
                      </a:cxn>
                      <a:cxn ang="0">
                        <a:pos x="144" y="384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1"/>
                      </a:cxn>
                      <a:cxn ang="0">
                        <a:pos x="6" y="573"/>
                      </a:cxn>
                      <a:cxn ang="0">
                        <a:pos x="2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8" y="600"/>
                      </a:cxn>
                      <a:cxn ang="0">
                        <a:pos x="28" y="596"/>
                      </a:cxn>
                      <a:cxn ang="0">
                        <a:pos x="41" y="589"/>
                      </a:cxn>
                      <a:cxn ang="0">
                        <a:pos x="77" y="567"/>
                      </a:cxn>
                      <a:cxn ang="0">
                        <a:pos x="114" y="538"/>
                      </a:cxn>
                      <a:cxn ang="0">
                        <a:pos x="217" y="458"/>
                      </a:cxn>
                      <a:cxn ang="0">
                        <a:pos x="319" y="368"/>
                      </a:cxn>
                      <a:cxn ang="0">
                        <a:pos x="319" y="368"/>
                      </a:cxn>
                      <a:cxn ang="0">
                        <a:pos x="603" y="108"/>
                      </a:cxn>
                      <a:cxn ang="0">
                        <a:pos x="603" y="108"/>
                      </a:cxn>
                    </a:cxnLst>
                    <a:rect l="0" t="0" r="r" b="b"/>
                    <a:pathLst>
                      <a:path w="603" h="602">
                        <a:moveTo>
                          <a:pt x="494" y="0"/>
                        </a:moveTo>
                        <a:lnTo>
                          <a:pt x="234" y="283"/>
                        </a:lnTo>
                        <a:lnTo>
                          <a:pt x="144" y="384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1"/>
                        </a:lnTo>
                        <a:lnTo>
                          <a:pt x="6" y="573"/>
                        </a:lnTo>
                        <a:lnTo>
                          <a:pt x="2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8" y="600"/>
                        </a:lnTo>
                        <a:lnTo>
                          <a:pt x="28" y="596"/>
                        </a:lnTo>
                        <a:lnTo>
                          <a:pt x="41" y="589"/>
                        </a:lnTo>
                        <a:lnTo>
                          <a:pt x="77" y="567"/>
                        </a:lnTo>
                        <a:lnTo>
                          <a:pt x="114" y="538"/>
                        </a:lnTo>
                        <a:lnTo>
                          <a:pt x="217" y="458"/>
                        </a:lnTo>
                        <a:lnTo>
                          <a:pt x="319" y="368"/>
                        </a:lnTo>
                        <a:lnTo>
                          <a:pt x="319" y="368"/>
                        </a:lnTo>
                        <a:lnTo>
                          <a:pt x="603" y="108"/>
                        </a:lnTo>
                        <a:lnTo>
                          <a:pt x="603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34" name="Freeform 259">
                    <a:extLst>
                      <a:ext uri="{FF2B5EF4-FFF2-40B4-BE49-F238E27FC236}">
                        <a16:creationId xmlns:a16="http://schemas.microsoft.com/office/drawing/2014/main" id="{41DBAD02-6E7D-4334-992E-F67A5E18F2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3" y="2682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5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5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35" name="Freeform 260">
                    <a:extLst>
                      <a:ext uri="{FF2B5EF4-FFF2-40B4-BE49-F238E27FC236}">
                        <a16:creationId xmlns:a16="http://schemas.microsoft.com/office/drawing/2014/main" id="{8F96FDF3-86A5-47FC-98CC-04660BC451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3" y="2812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6"/>
                      </a:cxn>
                      <a:cxn ang="0">
                        <a:pos x="12" y="562"/>
                      </a:cxn>
                      <a:cxn ang="0">
                        <a:pos x="5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3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6"/>
                        </a:lnTo>
                        <a:lnTo>
                          <a:pt x="12" y="562"/>
                        </a:lnTo>
                        <a:lnTo>
                          <a:pt x="5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3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36" name="Freeform 261">
                    <a:extLst>
                      <a:ext uri="{FF2B5EF4-FFF2-40B4-BE49-F238E27FC236}">
                        <a16:creationId xmlns:a16="http://schemas.microsoft.com/office/drawing/2014/main" id="{915D1B5C-2B7E-41AD-9B5B-7C112F71C1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4" y="268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9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7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2"/>
                      </a:cxn>
                      <a:cxn ang="0">
                        <a:pos x="110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9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7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2"/>
                        </a:lnTo>
                        <a:lnTo>
                          <a:pt x="110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37" name="Freeform 262">
                    <a:extLst>
                      <a:ext uri="{FF2B5EF4-FFF2-40B4-BE49-F238E27FC236}">
                        <a16:creationId xmlns:a16="http://schemas.microsoft.com/office/drawing/2014/main" id="{74DEC391-5590-4DEE-B4EF-3607EA8690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38" name="Freeform 263">
                    <a:extLst>
                      <a:ext uri="{FF2B5EF4-FFF2-40B4-BE49-F238E27FC236}">
                        <a16:creationId xmlns:a16="http://schemas.microsoft.com/office/drawing/2014/main" id="{D20D82C3-0B87-4FA8-8A14-156BBFE826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39" name="Freeform 264">
                    <a:extLst>
                      <a:ext uri="{FF2B5EF4-FFF2-40B4-BE49-F238E27FC236}">
                        <a16:creationId xmlns:a16="http://schemas.microsoft.com/office/drawing/2014/main" id="{565D649E-0EDC-4F9E-9BF9-3AFD785301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4" y="2883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40" name="Freeform 265">
                    <a:extLst>
                      <a:ext uri="{FF2B5EF4-FFF2-40B4-BE49-F238E27FC236}">
                        <a16:creationId xmlns:a16="http://schemas.microsoft.com/office/drawing/2014/main" id="{330657FB-6B11-4C19-BF9A-8EACBA3AF1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5" y="2754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1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7" y="76"/>
                      </a:cxn>
                      <a:cxn ang="0">
                        <a:pos x="540" y="112"/>
                      </a:cxn>
                      <a:cxn ang="0">
                        <a:pos x="458" y="216"/>
                      </a:cxn>
                      <a:cxn ang="0">
                        <a:pos x="369" y="316"/>
                      </a:cxn>
                      <a:cxn ang="0">
                        <a:pos x="369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2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1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7" y="76"/>
                        </a:lnTo>
                        <a:lnTo>
                          <a:pt x="540" y="112"/>
                        </a:lnTo>
                        <a:lnTo>
                          <a:pt x="458" y="216"/>
                        </a:lnTo>
                        <a:lnTo>
                          <a:pt x="369" y="316"/>
                        </a:lnTo>
                        <a:lnTo>
                          <a:pt x="369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41" name="Freeform 266">
                    <a:extLst>
                      <a:ext uri="{FF2B5EF4-FFF2-40B4-BE49-F238E27FC236}">
                        <a16:creationId xmlns:a16="http://schemas.microsoft.com/office/drawing/2014/main" id="{5D581C41-8403-4FBC-AD20-79946A2FE8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5" y="2885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2" y="562"/>
                      </a:cxn>
                      <a:cxn ang="0">
                        <a:pos x="6" y="574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2" y="562"/>
                        </a:lnTo>
                        <a:lnTo>
                          <a:pt x="6" y="574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42" name="Freeform 267">
                    <a:extLst>
                      <a:ext uri="{FF2B5EF4-FFF2-40B4-BE49-F238E27FC236}">
                        <a16:creationId xmlns:a16="http://schemas.microsoft.com/office/drawing/2014/main" id="{EEA04D83-8273-4A85-BE4D-F30BA93B0F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7" y="2756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5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5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43" name="Freeform 268">
                    <a:extLst>
                      <a:ext uri="{FF2B5EF4-FFF2-40B4-BE49-F238E27FC236}">
                        <a16:creationId xmlns:a16="http://schemas.microsoft.com/office/drawing/2014/main" id="{46B551E8-5FDC-436E-81CF-D09A1B44B5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44" name="Freeform 269">
                    <a:extLst>
                      <a:ext uri="{FF2B5EF4-FFF2-40B4-BE49-F238E27FC236}">
                        <a16:creationId xmlns:a16="http://schemas.microsoft.com/office/drawing/2014/main" id="{161A40A7-07AD-4ABB-A43B-3FC63BA4F2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45" name="Freeform 271">
                    <a:extLst>
                      <a:ext uri="{FF2B5EF4-FFF2-40B4-BE49-F238E27FC236}">
                        <a16:creationId xmlns:a16="http://schemas.microsoft.com/office/drawing/2014/main" id="{12014F33-D803-42FC-A631-320E8A659B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0" y="2543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2"/>
                      </a:cxn>
                      <a:cxn ang="0">
                        <a:pos x="285" y="232"/>
                      </a:cxn>
                      <a:cxn ang="0">
                        <a:pos x="386" y="142"/>
                      </a:cxn>
                      <a:cxn ang="0">
                        <a:pos x="488" y="60"/>
                      </a:cxn>
                      <a:cxn ang="0">
                        <a:pos x="526" y="33"/>
                      </a:cxn>
                      <a:cxn ang="0">
                        <a:pos x="562" y="11"/>
                      </a:cxn>
                      <a:cxn ang="0">
                        <a:pos x="575" y="4"/>
                      </a:cxn>
                      <a:cxn ang="0">
                        <a:pos x="586" y="0"/>
                      </a:cxn>
                      <a:cxn ang="0">
                        <a:pos x="595" y="0"/>
                      </a:cxn>
                      <a:cxn ang="0">
                        <a:pos x="599" y="1"/>
                      </a:cxn>
                      <a:cxn ang="0">
                        <a:pos x="599" y="1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7"/>
                      </a:cxn>
                      <a:cxn ang="0">
                        <a:pos x="591" y="39"/>
                      </a:cxn>
                      <a:cxn ang="0">
                        <a:pos x="568" y="75"/>
                      </a:cxn>
                      <a:cxn ang="0">
                        <a:pos x="540" y="112"/>
                      </a:cxn>
                      <a:cxn ang="0">
                        <a:pos x="458" y="214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10" y="600"/>
                      </a:cxn>
                      <a:cxn ang="0">
                        <a:pos x="110" y="600"/>
                      </a:cxn>
                    </a:cxnLst>
                    <a:rect l="0" t="0" r="r" b="b"/>
                    <a:pathLst>
                      <a:path w="602" h="600">
                        <a:moveTo>
                          <a:pt x="0" y="492"/>
                        </a:moveTo>
                        <a:lnTo>
                          <a:pt x="285" y="232"/>
                        </a:lnTo>
                        <a:lnTo>
                          <a:pt x="386" y="142"/>
                        </a:lnTo>
                        <a:lnTo>
                          <a:pt x="488" y="60"/>
                        </a:lnTo>
                        <a:lnTo>
                          <a:pt x="526" y="33"/>
                        </a:lnTo>
                        <a:lnTo>
                          <a:pt x="562" y="11"/>
                        </a:lnTo>
                        <a:lnTo>
                          <a:pt x="575" y="4"/>
                        </a:lnTo>
                        <a:lnTo>
                          <a:pt x="586" y="0"/>
                        </a:lnTo>
                        <a:lnTo>
                          <a:pt x="595" y="0"/>
                        </a:lnTo>
                        <a:lnTo>
                          <a:pt x="599" y="1"/>
                        </a:lnTo>
                        <a:lnTo>
                          <a:pt x="599" y="1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7"/>
                        </a:lnTo>
                        <a:lnTo>
                          <a:pt x="591" y="39"/>
                        </a:lnTo>
                        <a:lnTo>
                          <a:pt x="568" y="75"/>
                        </a:lnTo>
                        <a:lnTo>
                          <a:pt x="540" y="112"/>
                        </a:lnTo>
                        <a:lnTo>
                          <a:pt x="458" y="214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10" y="600"/>
                        </a:lnTo>
                        <a:lnTo>
                          <a:pt x="110" y="60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46" name="Freeform 273">
                    <a:extLst>
                      <a:ext uri="{FF2B5EF4-FFF2-40B4-BE49-F238E27FC236}">
                        <a16:creationId xmlns:a16="http://schemas.microsoft.com/office/drawing/2014/main" id="{1197077A-1B51-4EE6-998E-1C135C63C8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2" y="254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5"/>
                      </a:cxn>
                      <a:cxn ang="0">
                        <a:pos x="562" y="12"/>
                      </a:cxn>
                      <a:cxn ang="0">
                        <a:pos x="575" y="6"/>
                      </a:cxn>
                      <a:cxn ang="0">
                        <a:pos x="585" y="2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1" y="16"/>
                      </a:cxn>
                      <a:cxn ang="0">
                        <a:pos x="596" y="28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9" y="114"/>
                      </a:cxn>
                      <a:cxn ang="0">
                        <a:pos x="458" y="216"/>
                      </a:cxn>
                      <a:cxn ang="0">
                        <a:pos x="369" y="317"/>
                      </a:cxn>
                      <a:cxn ang="0">
                        <a:pos x="369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5"/>
                        </a:lnTo>
                        <a:lnTo>
                          <a:pt x="562" y="12"/>
                        </a:lnTo>
                        <a:lnTo>
                          <a:pt x="575" y="6"/>
                        </a:lnTo>
                        <a:lnTo>
                          <a:pt x="585" y="2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1" y="16"/>
                        </a:lnTo>
                        <a:lnTo>
                          <a:pt x="596" y="28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9" y="114"/>
                        </a:lnTo>
                        <a:lnTo>
                          <a:pt x="458" y="216"/>
                        </a:lnTo>
                        <a:lnTo>
                          <a:pt x="369" y="317"/>
                        </a:lnTo>
                        <a:lnTo>
                          <a:pt x="369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47" name="Freeform 275">
                    <a:extLst>
                      <a:ext uri="{FF2B5EF4-FFF2-40B4-BE49-F238E27FC236}">
                        <a16:creationId xmlns:a16="http://schemas.microsoft.com/office/drawing/2014/main" id="{E89EBEA3-20E1-4F2C-85A2-3CE8AD5545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4" y="254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6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0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4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6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0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4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48" name="Freeform 276">
                    <a:extLst>
                      <a:ext uri="{FF2B5EF4-FFF2-40B4-BE49-F238E27FC236}">
                        <a16:creationId xmlns:a16="http://schemas.microsoft.com/office/drawing/2014/main" id="{253F45A6-380D-4BF5-9E1B-3C9D3FC0D8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21" y="2744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4" y="386"/>
                      </a:cxn>
                      <a:cxn ang="0">
                        <a:pos x="62" y="488"/>
                      </a:cxn>
                      <a:cxn ang="0">
                        <a:pos x="35" y="526"/>
                      </a:cxn>
                      <a:cxn ang="0">
                        <a:pos x="12" y="562"/>
                      </a:cxn>
                      <a:cxn ang="0">
                        <a:pos x="6" y="575"/>
                      </a:cxn>
                      <a:cxn ang="0">
                        <a:pos x="2" y="586"/>
                      </a:cxn>
                      <a:cxn ang="0">
                        <a:pos x="0" y="595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0"/>
                      </a:cxn>
                      <a:cxn ang="0">
                        <a:pos x="28" y="596"/>
                      </a:cxn>
                      <a:cxn ang="0">
                        <a:pos x="41" y="590"/>
                      </a:cxn>
                      <a:cxn ang="0">
                        <a:pos x="77" y="567"/>
                      </a:cxn>
                      <a:cxn ang="0">
                        <a:pos x="114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4" y="386"/>
                        </a:lnTo>
                        <a:lnTo>
                          <a:pt x="62" y="488"/>
                        </a:lnTo>
                        <a:lnTo>
                          <a:pt x="35" y="526"/>
                        </a:lnTo>
                        <a:lnTo>
                          <a:pt x="12" y="562"/>
                        </a:lnTo>
                        <a:lnTo>
                          <a:pt x="6" y="575"/>
                        </a:lnTo>
                        <a:lnTo>
                          <a:pt x="2" y="586"/>
                        </a:lnTo>
                        <a:lnTo>
                          <a:pt x="0" y="595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0"/>
                        </a:lnTo>
                        <a:lnTo>
                          <a:pt x="28" y="596"/>
                        </a:lnTo>
                        <a:lnTo>
                          <a:pt x="41" y="590"/>
                        </a:lnTo>
                        <a:lnTo>
                          <a:pt x="77" y="567"/>
                        </a:lnTo>
                        <a:lnTo>
                          <a:pt x="114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49" name="Freeform 277">
                    <a:extLst>
                      <a:ext uri="{FF2B5EF4-FFF2-40B4-BE49-F238E27FC236}">
                        <a16:creationId xmlns:a16="http://schemas.microsoft.com/office/drawing/2014/main" id="{C41E2D0E-5B8C-4899-9215-47B59D5B89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3" y="2615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2"/>
                      </a:cxn>
                      <a:cxn ang="0">
                        <a:pos x="384" y="142"/>
                      </a:cxn>
                      <a:cxn ang="0">
                        <a:pos x="488" y="62"/>
                      </a:cxn>
                      <a:cxn ang="0">
                        <a:pos x="524" y="33"/>
                      </a:cxn>
                      <a:cxn ang="0">
                        <a:pos x="561" y="11"/>
                      </a:cxn>
                      <a:cxn ang="0">
                        <a:pos x="573" y="4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599" y="16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2"/>
                      </a:cxn>
                      <a:cxn ang="0">
                        <a:pos x="456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2"/>
                        </a:lnTo>
                        <a:lnTo>
                          <a:pt x="384" y="142"/>
                        </a:lnTo>
                        <a:lnTo>
                          <a:pt x="488" y="62"/>
                        </a:lnTo>
                        <a:lnTo>
                          <a:pt x="524" y="33"/>
                        </a:lnTo>
                        <a:lnTo>
                          <a:pt x="561" y="11"/>
                        </a:lnTo>
                        <a:lnTo>
                          <a:pt x="573" y="4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599" y="16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2"/>
                        </a:lnTo>
                        <a:lnTo>
                          <a:pt x="456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50" name="Freeform 278">
                    <a:extLst>
                      <a:ext uri="{FF2B5EF4-FFF2-40B4-BE49-F238E27FC236}">
                        <a16:creationId xmlns:a16="http://schemas.microsoft.com/office/drawing/2014/main" id="{E6A3C549-3D98-4F21-A6D9-AEA80DBD66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23" y="274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3" y="0"/>
                      </a:cxn>
                      <a:cxn ang="0">
                        <a:pos x="232" y="283"/>
                      </a:cxn>
                      <a:cxn ang="0">
                        <a:pos x="143" y="384"/>
                      </a:cxn>
                      <a:cxn ang="0">
                        <a:pos x="62" y="488"/>
                      </a:cxn>
                      <a:cxn ang="0">
                        <a:pos x="33" y="524"/>
                      </a:cxn>
                      <a:cxn ang="0">
                        <a:pos x="11" y="561"/>
                      </a:cxn>
                      <a:cxn ang="0">
                        <a:pos x="4" y="574"/>
                      </a:cxn>
                      <a:cxn ang="0">
                        <a:pos x="1" y="584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39" y="589"/>
                      </a:cxn>
                      <a:cxn ang="0">
                        <a:pos x="76" y="567"/>
                      </a:cxn>
                      <a:cxn ang="0">
                        <a:pos x="112" y="538"/>
                      </a:cxn>
                      <a:cxn ang="0">
                        <a:pos x="216" y="458"/>
                      </a:cxn>
                      <a:cxn ang="0">
                        <a:pos x="317" y="368"/>
                      </a:cxn>
                      <a:cxn ang="0">
                        <a:pos x="317" y="368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3" y="0"/>
                        </a:moveTo>
                        <a:lnTo>
                          <a:pt x="232" y="283"/>
                        </a:lnTo>
                        <a:lnTo>
                          <a:pt x="143" y="384"/>
                        </a:lnTo>
                        <a:lnTo>
                          <a:pt x="62" y="488"/>
                        </a:lnTo>
                        <a:lnTo>
                          <a:pt x="33" y="524"/>
                        </a:lnTo>
                        <a:lnTo>
                          <a:pt x="11" y="561"/>
                        </a:lnTo>
                        <a:lnTo>
                          <a:pt x="4" y="574"/>
                        </a:lnTo>
                        <a:lnTo>
                          <a:pt x="1" y="584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39" y="589"/>
                        </a:lnTo>
                        <a:lnTo>
                          <a:pt x="76" y="567"/>
                        </a:lnTo>
                        <a:lnTo>
                          <a:pt x="112" y="538"/>
                        </a:lnTo>
                        <a:lnTo>
                          <a:pt x="216" y="458"/>
                        </a:lnTo>
                        <a:lnTo>
                          <a:pt x="317" y="368"/>
                        </a:lnTo>
                        <a:lnTo>
                          <a:pt x="317" y="368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51" name="Freeform 279">
                    <a:extLst>
                      <a:ext uri="{FF2B5EF4-FFF2-40B4-BE49-F238E27FC236}">
                        <a16:creationId xmlns:a16="http://schemas.microsoft.com/office/drawing/2014/main" id="{7369352F-C4B3-4BBC-9923-59D6B5040F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4" y="2616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4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6" y="35"/>
                      </a:cxn>
                      <a:cxn ang="0">
                        <a:pos x="562" y="13"/>
                      </a:cxn>
                      <a:cxn ang="0">
                        <a:pos x="575" y="6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1" y="17"/>
                      </a:cxn>
                      <a:cxn ang="0">
                        <a:pos x="596" y="28"/>
                      </a:cxn>
                      <a:cxn ang="0">
                        <a:pos x="591" y="41"/>
                      </a:cxn>
                      <a:cxn ang="0">
                        <a:pos x="567" y="77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9"/>
                      </a:cxn>
                      <a:cxn ang="0">
                        <a:pos x="369" y="319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4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6" y="35"/>
                        </a:lnTo>
                        <a:lnTo>
                          <a:pt x="562" y="13"/>
                        </a:lnTo>
                        <a:lnTo>
                          <a:pt x="575" y="6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1" y="17"/>
                        </a:lnTo>
                        <a:lnTo>
                          <a:pt x="596" y="28"/>
                        </a:lnTo>
                        <a:lnTo>
                          <a:pt x="591" y="41"/>
                        </a:lnTo>
                        <a:lnTo>
                          <a:pt x="567" y="77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9"/>
                        </a:lnTo>
                        <a:lnTo>
                          <a:pt x="369" y="319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52" name="Freeform 280">
                    <a:extLst>
                      <a:ext uri="{FF2B5EF4-FFF2-40B4-BE49-F238E27FC236}">
                        <a16:creationId xmlns:a16="http://schemas.microsoft.com/office/drawing/2014/main" id="{73ADF300-DEE2-4095-AFA7-1364B7B046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25" y="274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2" y="284"/>
                      </a:cxn>
                      <a:cxn ang="0">
                        <a:pos x="142" y="385"/>
                      </a:cxn>
                      <a:cxn ang="0">
                        <a:pos x="62" y="489"/>
                      </a:cxn>
                      <a:cxn ang="0">
                        <a:pos x="33" y="525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7" y="602"/>
                      </a:cxn>
                      <a:cxn ang="0">
                        <a:pos x="16" y="601"/>
                      </a:cxn>
                      <a:cxn ang="0">
                        <a:pos x="27" y="597"/>
                      </a:cxn>
                      <a:cxn ang="0">
                        <a:pos x="39" y="589"/>
                      </a:cxn>
                      <a:cxn ang="0">
                        <a:pos x="76" y="568"/>
                      </a:cxn>
                      <a:cxn ang="0">
                        <a:pos x="112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2" y="284"/>
                        </a:lnTo>
                        <a:lnTo>
                          <a:pt x="142" y="385"/>
                        </a:lnTo>
                        <a:lnTo>
                          <a:pt x="62" y="489"/>
                        </a:lnTo>
                        <a:lnTo>
                          <a:pt x="33" y="525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7" y="602"/>
                        </a:lnTo>
                        <a:lnTo>
                          <a:pt x="16" y="601"/>
                        </a:lnTo>
                        <a:lnTo>
                          <a:pt x="27" y="597"/>
                        </a:lnTo>
                        <a:lnTo>
                          <a:pt x="39" y="589"/>
                        </a:lnTo>
                        <a:lnTo>
                          <a:pt x="76" y="568"/>
                        </a:lnTo>
                        <a:lnTo>
                          <a:pt x="112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53" name="Freeform 281">
                    <a:extLst>
                      <a:ext uri="{FF2B5EF4-FFF2-40B4-BE49-F238E27FC236}">
                        <a16:creationId xmlns:a16="http://schemas.microsoft.com/office/drawing/2014/main" id="{182BF46E-C544-496A-8FA0-94D1CF4CAC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26" y="261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6" y="144"/>
                      </a:cxn>
                      <a:cxn ang="0">
                        <a:pos x="488" y="62"/>
                      </a:cxn>
                      <a:cxn ang="0">
                        <a:pos x="525" y="35"/>
                      </a:cxn>
                      <a:cxn ang="0">
                        <a:pos x="561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7"/>
                      </a:cxn>
                      <a:cxn ang="0">
                        <a:pos x="596" y="27"/>
                      </a:cxn>
                      <a:cxn ang="0">
                        <a:pos x="590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6" y="144"/>
                        </a:lnTo>
                        <a:lnTo>
                          <a:pt x="488" y="62"/>
                        </a:lnTo>
                        <a:lnTo>
                          <a:pt x="525" y="35"/>
                        </a:lnTo>
                        <a:lnTo>
                          <a:pt x="561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7"/>
                        </a:lnTo>
                        <a:lnTo>
                          <a:pt x="596" y="27"/>
                        </a:lnTo>
                        <a:lnTo>
                          <a:pt x="590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54" name="Freeform 282">
                    <a:extLst>
                      <a:ext uri="{FF2B5EF4-FFF2-40B4-BE49-F238E27FC236}">
                        <a16:creationId xmlns:a16="http://schemas.microsoft.com/office/drawing/2014/main" id="{20F76429-F41A-40F6-9DC9-A5B0A0412D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5" y="2814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2" y="285"/>
                      </a:cxn>
                      <a:cxn ang="0">
                        <a:pos x="143" y="386"/>
                      </a:cxn>
                      <a:cxn ang="0">
                        <a:pos x="62" y="488"/>
                      </a:cxn>
                      <a:cxn ang="0">
                        <a:pos x="33" y="525"/>
                      </a:cxn>
                      <a:cxn ang="0">
                        <a:pos x="12" y="561"/>
                      </a:cxn>
                      <a:cxn ang="0">
                        <a:pos x="4" y="574"/>
                      </a:cxn>
                      <a:cxn ang="0">
                        <a:pos x="1" y="586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7" y="602"/>
                      </a:cxn>
                      <a:cxn ang="0">
                        <a:pos x="16" y="600"/>
                      </a:cxn>
                      <a:cxn ang="0">
                        <a:pos x="27" y="596"/>
                      </a:cxn>
                      <a:cxn ang="0">
                        <a:pos x="40" y="590"/>
                      </a:cxn>
                      <a:cxn ang="0">
                        <a:pos x="76" y="567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7" y="370"/>
                      </a:cxn>
                      <a:cxn ang="0">
                        <a:pos x="317" y="370"/>
                      </a:cxn>
                      <a:cxn ang="0">
                        <a:pos x="602" y="109"/>
                      </a:cxn>
                      <a:cxn ang="0">
                        <a:pos x="602" y="109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2" y="285"/>
                        </a:lnTo>
                        <a:lnTo>
                          <a:pt x="143" y="386"/>
                        </a:lnTo>
                        <a:lnTo>
                          <a:pt x="62" y="488"/>
                        </a:lnTo>
                        <a:lnTo>
                          <a:pt x="33" y="525"/>
                        </a:lnTo>
                        <a:lnTo>
                          <a:pt x="12" y="561"/>
                        </a:lnTo>
                        <a:lnTo>
                          <a:pt x="4" y="574"/>
                        </a:lnTo>
                        <a:lnTo>
                          <a:pt x="1" y="586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7" y="602"/>
                        </a:lnTo>
                        <a:lnTo>
                          <a:pt x="16" y="600"/>
                        </a:lnTo>
                        <a:lnTo>
                          <a:pt x="27" y="596"/>
                        </a:lnTo>
                        <a:lnTo>
                          <a:pt x="40" y="590"/>
                        </a:lnTo>
                        <a:lnTo>
                          <a:pt x="76" y="567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7" y="370"/>
                        </a:lnTo>
                        <a:lnTo>
                          <a:pt x="317" y="370"/>
                        </a:lnTo>
                        <a:lnTo>
                          <a:pt x="602" y="109"/>
                        </a:lnTo>
                        <a:lnTo>
                          <a:pt x="602" y="109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55" name="Freeform 283">
                    <a:extLst>
                      <a:ext uri="{FF2B5EF4-FFF2-40B4-BE49-F238E27FC236}">
                        <a16:creationId xmlns:a16="http://schemas.microsoft.com/office/drawing/2014/main" id="{571136D7-E534-448D-8D4B-E5A3205EEA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6" y="2686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5" y="231"/>
                      </a:cxn>
                      <a:cxn ang="0">
                        <a:pos x="386" y="142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1"/>
                      </a:cxn>
                      <a:cxn ang="0">
                        <a:pos x="575" y="5"/>
                      </a:cxn>
                      <a:cxn ang="0">
                        <a:pos x="586" y="1"/>
                      </a:cxn>
                      <a:cxn ang="0">
                        <a:pos x="595" y="0"/>
                      </a:cxn>
                      <a:cxn ang="0">
                        <a:pos x="599" y="2"/>
                      </a:cxn>
                      <a:cxn ang="0">
                        <a:pos x="599" y="2"/>
                      </a:cxn>
                      <a:cxn ang="0">
                        <a:pos x="602" y="7"/>
                      </a:cxn>
                      <a:cxn ang="0">
                        <a:pos x="601" y="15"/>
                      </a:cxn>
                      <a:cxn ang="0">
                        <a:pos x="596" y="27"/>
                      </a:cxn>
                      <a:cxn ang="0">
                        <a:pos x="591" y="40"/>
                      </a:cxn>
                      <a:cxn ang="0">
                        <a:pos x="568" y="76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6"/>
                      </a:cxn>
                      <a:cxn ang="0">
                        <a:pos x="370" y="316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5" y="231"/>
                        </a:lnTo>
                        <a:lnTo>
                          <a:pt x="386" y="142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1"/>
                        </a:lnTo>
                        <a:lnTo>
                          <a:pt x="575" y="5"/>
                        </a:lnTo>
                        <a:lnTo>
                          <a:pt x="586" y="1"/>
                        </a:lnTo>
                        <a:lnTo>
                          <a:pt x="595" y="0"/>
                        </a:lnTo>
                        <a:lnTo>
                          <a:pt x="599" y="2"/>
                        </a:lnTo>
                        <a:lnTo>
                          <a:pt x="599" y="2"/>
                        </a:lnTo>
                        <a:lnTo>
                          <a:pt x="602" y="7"/>
                        </a:lnTo>
                        <a:lnTo>
                          <a:pt x="601" y="15"/>
                        </a:lnTo>
                        <a:lnTo>
                          <a:pt x="596" y="27"/>
                        </a:lnTo>
                        <a:lnTo>
                          <a:pt x="591" y="40"/>
                        </a:lnTo>
                        <a:lnTo>
                          <a:pt x="568" y="76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56" name="Freeform 284">
                    <a:extLst>
                      <a:ext uri="{FF2B5EF4-FFF2-40B4-BE49-F238E27FC236}">
                        <a16:creationId xmlns:a16="http://schemas.microsoft.com/office/drawing/2014/main" id="{AABC1E55-AC3C-4154-AFBB-D1F058A595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7" y="2816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4" y="284"/>
                      </a:cxn>
                      <a:cxn ang="0">
                        <a:pos x="144" y="385"/>
                      </a:cxn>
                      <a:cxn ang="0">
                        <a:pos x="62" y="489"/>
                      </a:cxn>
                      <a:cxn ang="0">
                        <a:pos x="35" y="525"/>
                      </a:cxn>
                      <a:cxn ang="0">
                        <a:pos x="13" y="562"/>
                      </a:cxn>
                      <a:cxn ang="0">
                        <a:pos x="6" y="575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600"/>
                      </a:cxn>
                      <a:cxn ang="0">
                        <a:pos x="9" y="602"/>
                      </a:cxn>
                      <a:cxn ang="0">
                        <a:pos x="18" y="601"/>
                      </a:cxn>
                      <a:cxn ang="0">
                        <a:pos x="28" y="597"/>
                      </a:cxn>
                      <a:cxn ang="0">
                        <a:pos x="41" y="589"/>
                      </a:cxn>
                      <a:cxn ang="0">
                        <a:pos x="77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9" y="369"/>
                      </a:cxn>
                      <a:cxn ang="0">
                        <a:pos x="319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4" y="284"/>
                        </a:lnTo>
                        <a:lnTo>
                          <a:pt x="144" y="385"/>
                        </a:lnTo>
                        <a:lnTo>
                          <a:pt x="62" y="489"/>
                        </a:lnTo>
                        <a:lnTo>
                          <a:pt x="35" y="525"/>
                        </a:lnTo>
                        <a:lnTo>
                          <a:pt x="13" y="562"/>
                        </a:lnTo>
                        <a:lnTo>
                          <a:pt x="6" y="575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600"/>
                        </a:lnTo>
                        <a:lnTo>
                          <a:pt x="9" y="602"/>
                        </a:lnTo>
                        <a:lnTo>
                          <a:pt x="18" y="601"/>
                        </a:lnTo>
                        <a:lnTo>
                          <a:pt x="28" y="597"/>
                        </a:lnTo>
                        <a:lnTo>
                          <a:pt x="41" y="589"/>
                        </a:lnTo>
                        <a:lnTo>
                          <a:pt x="77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9" y="369"/>
                        </a:lnTo>
                        <a:lnTo>
                          <a:pt x="319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57" name="Freeform 285">
                    <a:extLst>
                      <a:ext uri="{FF2B5EF4-FFF2-40B4-BE49-F238E27FC236}">
                        <a16:creationId xmlns:a16="http://schemas.microsoft.com/office/drawing/2014/main" id="{7AC5F2CC-04B5-412F-B55A-3439DF29A2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98" y="2687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4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2" y="13"/>
                      </a:cxn>
                      <a:cxn ang="0">
                        <a:pos x="574" y="6"/>
                      </a:cxn>
                      <a:cxn ang="0">
                        <a:pos x="586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9"/>
                      </a:cxn>
                      <a:cxn ang="0">
                        <a:pos x="600" y="17"/>
                      </a:cxn>
                      <a:cxn ang="0">
                        <a:pos x="596" y="29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40" y="114"/>
                      </a:cxn>
                      <a:cxn ang="0">
                        <a:pos x="458" y="216"/>
                      </a:cxn>
                      <a:cxn ang="0">
                        <a:pos x="369" y="318"/>
                      </a:cxn>
                      <a:cxn ang="0">
                        <a:pos x="369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4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2" y="13"/>
                        </a:lnTo>
                        <a:lnTo>
                          <a:pt x="574" y="6"/>
                        </a:lnTo>
                        <a:lnTo>
                          <a:pt x="586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9"/>
                        </a:lnTo>
                        <a:lnTo>
                          <a:pt x="600" y="17"/>
                        </a:lnTo>
                        <a:lnTo>
                          <a:pt x="596" y="29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40" y="114"/>
                        </a:lnTo>
                        <a:lnTo>
                          <a:pt x="458" y="216"/>
                        </a:lnTo>
                        <a:lnTo>
                          <a:pt x="369" y="318"/>
                        </a:lnTo>
                        <a:lnTo>
                          <a:pt x="369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58" name="Freeform 286">
                    <a:extLst>
                      <a:ext uri="{FF2B5EF4-FFF2-40B4-BE49-F238E27FC236}">
                        <a16:creationId xmlns:a16="http://schemas.microsoft.com/office/drawing/2014/main" id="{82F0C1DB-7B2F-4B3A-9CE7-D55609EA91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99" y="2818"/>
                    <a:ext cx="200" cy="201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3" y="562"/>
                      </a:cxn>
                      <a:cxn ang="0">
                        <a:pos x="6" y="575"/>
                      </a:cxn>
                      <a:cxn ang="0">
                        <a:pos x="2" y="585"/>
                      </a:cxn>
                      <a:cxn ang="0">
                        <a:pos x="0" y="594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7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8" y="369"/>
                      </a:cxn>
                      <a:cxn ang="0">
                        <a:pos x="318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3" y="562"/>
                        </a:lnTo>
                        <a:lnTo>
                          <a:pt x="6" y="575"/>
                        </a:lnTo>
                        <a:lnTo>
                          <a:pt x="2" y="585"/>
                        </a:lnTo>
                        <a:lnTo>
                          <a:pt x="0" y="594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7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8" y="369"/>
                        </a:lnTo>
                        <a:lnTo>
                          <a:pt x="318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59" name="Freeform 287">
                    <a:extLst>
                      <a:ext uri="{FF2B5EF4-FFF2-40B4-BE49-F238E27FC236}">
                        <a16:creationId xmlns:a16="http://schemas.microsoft.com/office/drawing/2014/main" id="{3AA182EF-05BE-41D1-81DA-564B2ADB54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00" y="268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5" y="34"/>
                      </a:cxn>
                      <a:cxn ang="0">
                        <a:pos x="561" y="13"/>
                      </a:cxn>
                      <a:cxn ang="0">
                        <a:pos x="574" y="5"/>
                      </a:cxn>
                      <a:cxn ang="0">
                        <a:pos x="586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7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8"/>
                      </a:cxn>
                      <a:cxn ang="0">
                        <a:pos x="368" y="318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5" y="34"/>
                        </a:lnTo>
                        <a:lnTo>
                          <a:pt x="561" y="13"/>
                        </a:lnTo>
                        <a:lnTo>
                          <a:pt x="574" y="5"/>
                        </a:lnTo>
                        <a:lnTo>
                          <a:pt x="586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7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8"/>
                        </a:lnTo>
                        <a:lnTo>
                          <a:pt x="368" y="318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60" name="Freeform 288">
                    <a:extLst>
                      <a:ext uri="{FF2B5EF4-FFF2-40B4-BE49-F238E27FC236}">
                        <a16:creationId xmlns:a16="http://schemas.microsoft.com/office/drawing/2014/main" id="{3F427167-189F-42E4-A437-A52C6DB9F4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7" y="2887"/>
                    <a:ext cx="201" cy="200"/>
                  </a:xfrm>
                  <a:custGeom>
                    <a:avLst/>
                    <a:gdLst/>
                    <a:ahLst/>
                    <a:cxnLst>
                      <a:cxn ang="0">
                        <a:pos x="494" y="0"/>
                      </a:cxn>
                      <a:cxn ang="0">
                        <a:pos x="233" y="284"/>
                      </a:cxn>
                      <a:cxn ang="0">
                        <a:pos x="144" y="385"/>
                      </a:cxn>
                      <a:cxn ang="0">
                        <a:pos x="62" y="488"/>
                      </a:cxn>
                      <a:cxn ang="0">
                        <a:pos x="35" y="524"/>
                      </a:cxn>
                      <a:cxn ang="0">
                        <a:pos x="12" y="562"/>
                      </a:cxn>
                      <a:cxn ang="0">
                        <a:pos x="6" y="573"/>
                      </a:cxn>
                      <a:cxn ang="0">
                        <a:pos x="1" y="585"/>
                      </a:cxn>
                      <a:cxn ang="0">
                        <a:pos x="0" y="593"/>
                      </a:cxn>
                      <a:cxn ang="0">
                        <a:pos x="3" y="599"/>
                      </a:cxn>
                      <a:cxn ang="0">
                        <a:pos x="9" y="602"/>
                      </a:cxn>
                      <a:cxn ang="0">
                        <a:pos x="16" y="601"/>
                      </a:cxn>
                      <a:cxn ang="0">
                        <a:pos x="27" y="596"/>
                      </a:cxn>
                      <a:cxn ang="0">
                        <a:pos x="40" y="589"/>
                      </a:cxn>
                      <a:cxn ang="0">
                        <a:pos x="76" y="568"/>
                      </a:cxn>
                      <a:cxn ang="0">
                        <a:pos x="114" y="539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08"/>
                      </a:cxn>
                      <a:cxn ang="0">
                        <a:pos x="602" y="108"/>
                      </a:cxn>
                    </a:cxnLst>
                    <a:rect l="0" t="0" r="r" b="b"/>
                    <a:pathLst>
                      <a:path w="602" h="602">
                        <a:moveTo>
                          <a:pt x="494" y="0"/>
                        </a:moveTo>
                        <a:lnTo>
                          <a:pt x="233" y="284"/>
                        </a:lnTo>
                        <a:lnTo>
                          <a:pt x="144" y="385"/>
                        </a:lnTo>
                        <a:lnTo>
                          <a:pt x="62" y="488"/>
                        </a:lnTo>
                        <a:lnTo>
                          <a:pt x="35" y="524"/>
                        </a:lnTo>
                        <a:lnTo>
                          <a:pt x="12" y="562"/>
                        </a:lnTo>
                        <a:lnTo>
                          <a:pt x="6" y="573"/>
                        </a:lnTo>
                        <a:lnTo>
                          <a:pt x="1" y="585"/>
                        </a:lnTo>
                        <a:lnTo>
                          <a:pt x="0" y="593"/>
                        </a:lnTo>
                        <a:lnTo>
                          <a:pt x="3" y="599"/>
                        </a:lnTo>
                        <a:lnTo>
                          <a:pt x="9" y="602"/>
                        </a:lnTo>
                        <a:lnTo>
                          <a:pt x="16" y="601"/>
                        </a:lnTo>
                        <a:lnTo>
                          <a:pt x="27" y="596"/>
                        </a:lnTo>
                        <a:lnTo>
                          <a:pt x="40" y="589"/>
                        </a:lnTo>
                        <a:lnTo>
                          <a:pt x="76" y="568"/>
                        </a:lnTo>
                        <a:lnTo>
                          <a:pt x="114" y="539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08"/>
                        </a:lnTo>
                        <a:lnTo>
                          <a:pt x="602" y="108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61" name="Freeform 289">
                    <a:extLst>
                      <a:ext uri="{FF2B5EF4-FFF2-40B4-BE49-F238E27FC236}">
                        <a16:creationId xmlns:a16="http://schemas.microsoft.com/office/drawing/2014/main" id="{A92E206D-089B-4414-A360-6AA1E4092D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69" y="2758"/>
                    <a:ext cx="200" cy="200"/>
                  </a:xfrm>
                  <a:custGeom>
                    <a:avLst/>
                    <a:gdLst/>
                    <a:ahLst/>
                    <a:cxnLst>
                      <a:cxn ang="0">
                        <a:pos x="0" y="494"/>
                      </a:cxn>
                      <a:cxn ang="0">
                        <a:pos x="283" y="233"/>
                      </a:cxn>
                      <a:cxn ang="0">
                        <a:pos x="384" y="144"/>
                      </a:cxn>
                      <a:cxn ang="0">
                        <a:pos x="488" y="62"/>
                      </a:cxn>
                      <a:cxn ang="0">
                        <a:pos x="524" y="34"/>
                      </a:cxn>
                      <a:cxn ang="0">
                        <a:pos x="561" y="11"/>
                      </a:cxn>
                      <a:cxn ang="0">
                        <a:pos x="573" y="5"/>
                      </a:cxn>
                      <a:cxn ang="0">
                        <a:pos x="584" y="1"/>
                      </a:cxn>
                      <a:cxn ang="0">
                        <a:pos x="593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5"/>
                      </a:cxn>
                      <a:cxn ang="0">
                        <a:pos x="596" y="27"/>
                      </a:cxn>
                      <a:cxn ang="0">
                        <a:pos x="589" y="40"/>
                      </a:cxn>
                      <a:cxn ang="0">
                        <a:pos x="567" y="76"/>
                      </a:cxn>
                      <a:cxn ang="0">
                        <a:pos x="538" y="113"/>
                      </a:cxn>
                      <a:cxn ang="0">
                        <a:pos x="458" y="216"/>
                      </a:cxn>
                      <a:cxn ang="0">
                        <a:pos x="368" y="317"/>
                      </a:cxn>
                      <a:cxn ang="0">
                        <a:pos x="368" y="317"/>
                      </a:cxn>
                      <a:cxn ang="0">
                        <a:pos x="108" y="602"/>
                      </a:cxn>
                      <a:cxn ang="0">
                        <a:pos x="108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4"/>
                        </a:moveTo>
                        <a:lnTo>
                          <a:pt x="283" y="233"/>
                        </a:lnTo>
                        <a:lnTo>
                          <a:pt x="384" y="144"/>
                        </a:lnTo>
                        <a:lnTo>
                          <a:pt x="488" y="62"/>
                        </a:lnTo>
                        <a:lnTo>
                          <a:pt x="524" y="34"/>
                        </a:lnTo>
                        <a:lnTo>
                          <a:pt x="561" y="11"/>
                        </a:lnTo>
                        <a:lnTo>
                          <a:pt x="573" y="5"/>
                        </a:lnTo>
                        <a:lnTo>
                          <a:pt x="584" y="1"/>
                        </a:lnTo>
                        <a:lnTo>
                          <a:pt x="593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5"/>
                        </a:lnTo>
                        <a:lnTo>
                          <a:pt x="596" y="27"/>
                        </a:lnTo>
                        <a:lnTo>
                          <a:pt x="589" y="40"/>
                        </a:lnTo>
                        <a:lnTo>
                          <a:pt x="567" y="76"/>
                        </a:lnTo>
                        <a:lnTo>
                          <a:pt x="538" y="113"/>
                        </a:lnTo>
                        <a:lnTo>
                          <a:pt x="458" y="216"/>
                        </a:lnTo>
                        <a:lnTo>
                          <a:pt x="368" y="317"/>
                        </a:lnTo>
                        <a:lnTo>
                          <a:pt x="368" y="317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62" name="Freeform 290">
                    <a:extLst>
                      <a:ext uri="{FF2B5EF4-FFF2-40B4-BE49-F238E27FC236}">
                        <a16:creationId xmlns:a16="http://schemas.microsoft.com/office/drawing/2014/main" id="{4AB6059D-8A13-497C-BC15-C92F3F4A76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9" y="2888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2" y="286"/>
                      </a:cxn>
                      <a:cxn ang="0">
                        <a:pos x="142" y="386"/>
                      </a:cxn>
                      <a:cxn ang="0">
                        <a:pos x="62" y="489"/>
                      </a:cxn>
                      <a:cxn ang="0">
                        <a:pos x="33" y="526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7"/>
                      </a:cxn>
                      <a:cxn ang="0">
                        <a:pos x="0" y="595"/>
                      </a:cxn>
                      <a:cxn ang="0">
                        <a:pos x="3" y="600"/>
                      </a:cxn>
                      <a:cxn ang="0">
                        <a:pos x="7" y="602"/>
                      </a:cxn>
                      <a:cxn ang="0">
                        <a:pos x="16" y="601"/>
                      </a:cxn>
                      <a:cxn ang="0">
                        <a:pos x="27" y="597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2" y="541"/>
                      </a:cxn>
                      <a:cxn ang="0">
                        <a:pos x="216" y="458"/>
                      </a:cxn>
                      <a:cxn ang="0">
                        <a:pos x="317" y="369"/>
                      </a:cxn>
                      <a:cxn ang="0">
                        <a:pos x="317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2" y="286"/>
                        </a:lnTo>
                        <a:lnTo>
                          <a:pt x="142" y="386"/>
                        </a:lnTo>
                        <a:lnTo>
                          <a:pt x="62" y="489"/>
                        </a:lnTo>
                        <a:lnTo>
                          <a:pt x="33" y="526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7"/>
                        </a:lnTo>
                        <a:lnTo>
                          <a:pt x="0" y="595"/>
                        </a:lnTo>
                        <a:lnTo>
                          <a:pt x="3" y="600"/>
                        </a:lnTo>
                        <a:lnTo>
                          <a:pt x="7" y="602"/>
                        </a:lnTo>
                        <a:lnTo>
                          <a:pt x="16" y="601"/>
                        </a:lnTo>
                        <a:lnTo>
                          <a:pt x="27" y="597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2" y="541"/>
                        </a:lnTo>
                        <a:lnTo>
                          <a:pt x="216" y="458"/>
                        </a:lnTo>
                        <a:lnTo>
                          <a:pt x="317" y="369"/>
                        </a:lnTo>
                        <a:lnTo>
                          <a:pt x="317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63" name="Freeform 291">
                    <a:extLst>
                      <a:ext uri="{FF2B5EF4-FFF2-40B4-BE49-F238E27FC236}">
                        <a16:creationId xmlns:a16="http://schemas.microsoft.com/office/drawing/2014/main" id="{7C9BEBE7-2382-413A-BF88-58D3E02E36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70" y="2759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5" y="232"/>
                      </a:cxn>
                      <a:cxn ang="0">
                        <a:pos x="386" y="143"/>
                      </a:cxn>
                      <a:cxn ang="0">
                        <a:pos x="488" y="62"/>
                      </a:cxn>
                      <a:cxn ang="0">
                        <a:pos x="526" y="34"/>
                      </a:cxn>
                      <a:cxn ang="0">
                        <a:pos x="562" y="12"/>
                      </a:cxn>
                      <a:cxn ang="0">
                        <a:pos x="575" y="5"/>
                      </a:cxn>
                      <a:cxn ang="0">
                        <a:pos x="586" y="2"/>
                      </a:cxn>
                      <a:cxn ang="0">
                        <a:pos x="595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8"/>
                      </a:cxn>
                      <a:cxn ang="0">
                        <a:pos x="600" y="16"/>
                      </a:cxn>
                      <a:cxn ang="0">
                        <a:pos x="596" y="28"/>
                      </a:cxn>
                      <a:cxn ang="0">
                        <a:pos x="590" y="41"/>
                      </a:cxn>
                      <a:cxn ang="0">
                        <a:pos x="567" y="77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5" y="232"/>
                        </a:lnTo>
                        <a:lnTo>
                          <a:pt x="386" y="143"/>
                        </a:lnTo>
                        <a:lnTo>
                          <a:pt x="488" y="62"/>
                        </a:lnTo>
                        <a:lnTo>
                          <a:pt x="526" y="34"/>
                        </a:lnTo>
                        <a:lnTo>
                          <a:pt x="562" y="12"/>
                        </a:lnTo>
                        <a:lnTo>
                          <a:pt x="575" y="5"/>
                        </a:lnTo>
                        <a:lnTo>
                          <a:pt x="586" y="2"/>
                        </a:lnTo>
                        <a:lnTo>
                          <a:pt x="595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8"/>
                        </a:lnTo>
                        <a:lnTo>
                          <a:pt x="600" y="16"/>
                        </a:lnTo>
                        <a:lnTo>
                          <a:pt x="596" y="28"/>
                        </a:lnTo>
                        <a:lnTo>
                          <a:pt x="590" y="41"/>
                        </a:lnTo>
                        <a:lnTo>
                          <a:pt x="567" y="77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64" name="Freeform 292">
                    <a:extLst>
                      <a:ext uri="{FF2B5EF4-FFF2-40B4-BE49-F238E27FC236}">
                        <a16:creationId xmlns:a16="http://schemas.microsoft.com/office/drawing/2014/main" id="{3E4E829A-5632-49D2-A041-AADA37BCE8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71" y="2890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492" y="0"/>
                      </a:cxn>
                      <a:cxn ang="0">
                        <a:pos x="231" y="285"/>
                      </a:cxn>
                      <a:cxn ang="0">
                        <a:pos x="142" y="386"/>
                      </a:cxn>
                      <a:cxn ang="0">
                        <a:pos x="61" y="488"/>
                      </a:cxn>
                      <a:cxn ang="0">
                        <a:pos x="33" y="526"/>
                      </a:cxn>
                      <a:cxn ang="0">
                        <a:pos x="11" y="562"/>
                      </a:cxn>
                      <a:cxn ang="0">
                        <a:pos x="4" y="575"/>
                      </a:cxn>
                      <a:cxn ang="0">
                        <a:pos x="1" y="586"/>
                      </a:cxn>
                      <a:cxn ang="0">
                        <a:pos x="0" y="595"/>
                      </a:cxn>
                      <a:cxn ang="0">
                        <a:pos x="2" y="599"/>
                      </a:cxn>
                      <a:cxn ang="0">
                        <a:pos x="7" y="602"/>
                      </a:cxn>
                      <a:cxn ang="0">
                        <a:pos x="15" y="601"/>
                      </a:cxn>
                      <a:cxn ang="0">
                        <a:pos x="27" y="596"/>
                      </a:cxn>
                      <a:cxn ang="0">
                        <a:pos x="40" y="591"/>
                      </a:cxn>
                      <a:cxn ang="0">
                        <a:pos x="76" y="568"/>
                      </a:cxn>
                      <a:cxn ang="0">
                        <a:pos x="112" y="540"/>
                      </a:cxn>
                      <a:cxn ang="0">
                        <a:pos x="216" y="458"/>
                      </a:cxn>
                      <a:cxn ang="0">
                        <a:pos x="316" y="369"/>
                      </a:cxn>
                      <a:cxn ang="0">
                        <a:pos x="316" y="369"/>
                      </a:cxn>
                      <a:cxn ang="0">
                        <a:pos x="602" y="110"/>
                      </a:cxn>
                      <a:cxn ang="0">
                        <a:pos x="602" y="110"/>
                      </a:cxn>
                    </a:cxnLst>
                    <a:rect l="0" t="0" r="r" b="b"/>
                    <a:pathLst>
                      <a:path w="602" h="602">
                        <a:moveTo>
                          <a:pt x="492" y="0"/>
                        </a:moveTo>
                        <a:lnTo>
                          <a:pt x="231" y="285"/>
                        </a:lnTo>
                        <a:lnTo>
                          <a:pt x="142" y="386"/>
                        </a:lnTo>
                        <a:lnTo>
                          <a:pt x="61" y="488"/>
                        </a:lnTo>
                        <a:lnTo>
                          <a:pt x="33" y="526"/>
                        </a:lnTo>
                        <a:lnTo>
                          <a:pt x="11" y="562"/>
                        </a:lnTo>
                        <a:lnTo>
                          <a:pt x="4" y="575"/>
                        </a:lnTo>
                        <a:lnTo>
                          <a:pt x="1" y="586"/>
                        </a:lnTo>
                        <a:lnTo>
                          <a:pt x="0" y="595"/>
                        </a:lnTo>
                        <a:lnTo>
                          <a:pt x="2" y="599"/>
                        </a:lnTo>
                        <a:lnTo>
                          <a:pt x="7" y="602"/>
                        </a:lnTo>
                        <a:lnTo>
                          <a:pt x="15" y="601"/>
                        </a:lnTo>
                        <a:lnTo>
                          <a:pt x="27" y="596"/>
                        </a:lnTo>
                        <a:lnTo>
                          <a:pt x="40" y="591"/>
                        </a:lnTo>
                        <a:lnTo>
                          <a:pt x="76" y="568"/>
                        </a:lnTo>
                        <a:lnTo>
                          <a:pt x="112" y="540"/>
                        </a:lnTo>
                        <a:lnTo>
                          <a:pt x="216" y="458"/>
                        </a:lnTo>
                        <a:lnTo>
                          <a:pt x="316" y="369"/>
                        </a:lnTo>
                        <a:lnTo>
                          <a:pt x="316" y="369"/>
                        </a:lnTo>
                        <a:lnTo>
                          <a:pt x="602" y="110"/>
                        </a:lnTo>
                        <a:lnTo>
                          <a:pt x="602" y="110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65" name="Freeform 293">
                    <a:extLst>
                      <a:ext uri="{FF2B5EF4-FFF2-40B4-BE49-F238E27FC236}">
                        <a16:creationId xmlns:a16="http://schemas.microsoft.com/office/drawing/2014/main" id="{9A202222-5391-4997-9B1E-F098BC2DAE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72" y="2761"/>
                    <a:ext cx="201" cy="201"/>
                  </a:xfrm>
                  <a:custGeom>
                    <a:avLst/>
                    <a:gdLst/>
                    <a:ahLst/>
                    <a:cxnLst>
                      <a:cxn ang="0">
                        <a:pos x="0" y="493"/>
                      </a:cxn>
                      <a:cxn ang="0">
                        <a:pos x="285" y="232"/>
                      </a:cxn>
                      <a:cxn ang="0">
                        <a:pos x="386" y="143"/>
                      </a:cxn>
                      <a:cxn ang="0">
                        <a:pos x="488" y="62"/>
                      </a:cxn>
                      <a:cxn ang="0">
                        <a:pos x="525" y="33"/>
                      </a:cxn>
                      <a:cxn ang="0">
                        <a:pos x="561" y="12"/>
                      </a:cxn>
                      <a:cxn ang="0">
                        <a:pos x="574" y="4"/>
                      </a:cxn>
                      <a:cxn ang="0">
                        <a:pos x="586" y="2"/>
                      </a:cxn>
                      <a:cxn ang="0">
                        <a:pos x="594" y="0"/>
                      </a:cxn>
                      <a:cxn ang="0">
                        <a:pos x="599" y="3"/>
                      </a:cxn>
                      <a:cxn ang="0">
                        <a:pos x="599" y="3"/>
                      </a:cxn>
                      <a:cxn ang="0">
                        <a:pos x="602" y="7"/>
                      </a:cxn>
                      <a:cxn ang="0">
                        <a:pos x="600" y="16"/>
                      </a:cxn>
                      <a:cxn ang="0">
                        <a:pos x="596" y="28"/>
                      </a:cxn>
                      <a:cxn ang="0">
                        <a:pos x="590" y="40"/>
                      </a:cxn>
                      <a:cxn ang="0">
                        <a:pos x="567" y="77"/>
                      </a:cxn>
                      <a:cxn ang="0">
                        <a:pos x="540" y="113"/>
                      </a:cxn>
                      <a:cxn ang="0">
                        <a:pos x="458" y="216"/>
                      </a:cxn>
                      <a:cxn ang="0">
                        <a:pos x="370" y="317"/>
                      </a:cxn>
                      <a:cxn ang="0">
                        <a:pos x="370" y="317"/>
                      </a:cxn>
                      <a:cxn ang="0">
                        <a:pos x="109" y="602"/>
                      </a:cxn>
                      <a:cxn ang="0">
                        <a:pos x="109" y="602"/>
                      </a:cxn>
                    </a:cxnLst>
                    <a:rect l="0" t="0" r="r" b="b"/>
                    <a:pathLst>
                      <a:path w="602" h="602">
                        <a:moveTo>
                          <a:pt x="0" y="493"/>
                        </a:moveTo>
                        <a:lnTo>
                          <a:pt x="285" y="232"/>
                        </a:lnTo>
                        <a:lnTo>
                          <a:pt x="386" y="143"/>
                        </a:lnTo>
                        <a:lnTo>
                          <a:pt x="488" y="62"/>
                        </a:lnTo>
                        <a:lnTo>
                          <a:pt x="525" y="33"/>
                        </a:lnTo>
                        <a:lnTo>
                          <a:pt x="561" y="12"/>
                        </a:lnTo>
                        <a:lnTo>
                          <a:pt x="574" y="4"/>
                        </a:lnTo>
                        <a:lnTo>
                          <a:pt x="586" y="2"/>
                        </a:lnTo>
                        <a:lnTo>
                          <a:pt x="594" y="0"/>
                        </a:lnTo>
                        <a:lnTo>
                          <a:pt x="599" y="3"/>
                        </a:lnTo>
                        <a:lnTo>
                          <a:pt x="599" y="3"/>
                        </a:lnTo>
                        <a:lnTo>
                          <a:pt x="602" y="7"/>
                        </a:lnTo>
                        <a:lnTo>
                          <a:pt x="600" y="16"/>
                        </a:lnTo>
                        <a:lnTo>
                          <a:pt x="596" y="28"/>
                        </a:lnTo>
                        <a:lnTo>
                          <a:pt x="590" y="40"/>
                        </a:lnTo>
                        <a:lnTo>
                          <a:pt x="567" y="77"/>
                        </a:lnTo>
                        <a:lnTo>
                          <a:pt x="540" y="113"/>
                        </a:lnTo>
                        <a:lnTo>
                          <a:pt x="458" y="216"/>
                        </a:lnTo>
                        <a:lnTo>
                          <a:pt x="370" y="317"/>
                        </a:lnTo>
                        <a:lnTo>
                          <a:pt x="370" y="317"/>
                        </a:lnTo>
                        <a:lnTo>
                          <a:pt x="109" y="602"/>
                        </a:lnTo>
                        <a:lnTo>
                          <a:pt x="109" y="602"/>
                        </a:lnTo>
                      </a:path>
                    </a:pathLst>
                  </a:custGeom>
                  <a:noFill/>
                  <a:ln w="7938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66" name="Freeform 294">
                    <a:extLst>
                      <a:ext uri="{FF2B5EF4-FFF2-40B4-BE49-F238E27FC236}">
                        <a16:creationId xmlns:a16="http://schemas.microsoft.com/office/drawing/2014/main" id="{2B2FCE18-FA04-409A-92A7-241682C81A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33" y="2637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70" y="197"/>
                      </a:cxn>
                      <a:cxn ang="0">
                        <a:pos x="70" y="197"/>
                      </a:cxn>
                      <a:cxn ang="0">
                        <a:pos x="71" y="196"/>
                      </a:cxn>
                      <a:cxn ang="0">
                        <a:pos x="72" y="196"/>
                      </a:cxn>
                      <a:cxn ang="0">
                        <a:pos x="72" y="195"/>
                      </a:cxn>
                      <a:cxn ang="0">
                        <a:pos x="77" y="192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9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19" y="153"/>
                      </a:cxn>
                      <a:cxn ang="0">
                        <a:pos x="129" y="136"/>
                      </a:cxn>
                      <a:cxn ang="0">
                        <a:pos x="129" y="136"/>
                      </a:cxn>
                      <a:cxn ang="0">
                        <a:pos x="136" y="120"/>
                      </a:cxn>
                      <a:cxn ang="0">
                        <a:pos x="134" y="101"/>
                      </a:cxn>
                      <a:cxn ang="0">
                        <a:pos x="126" y="82"/>
                      </a:cxn>
                      <a:cxn ang="0">
                        <a:pos x="108" y="66"/>
                      </a:cxn>
                      <a:cxn ang="0">
                        <a:pos x="87" y="48"/>
                      </a:cxn>
                      <a:cxn ang="0">
                        <a:pos x="62" y="33"/>
                      </a:cxn>
                      <a:cxn ang="0">
                        <a:pos x="62" y="33"/>
                      </a:cxn>
                      <a:cxn ang="0">
                        <a:pos x="42" y="20"/>
                      </a:cxn>
                      <a:cxn ang="0">
                        <a:pos x="19" y="10"/>
                      </a:cxn>
                      <a:cxn ang="0">
                        <a:pos x="19" y="10"/>
                      </a:cxn>
                      <a:cxn ang="0">
                        <a:pos x="13" y="6"/>
                      </a:cxn>
                      <a:cxn ang="0">
                        <a:pos x="6" y="3"/>
                      </a:cxn>
                      <a:cxn ang="0">
                        <a:pos x="6" y="3"/>
                      </a:cxn>
                      <a:cxn ang="0">
                        <a:pos x="6" y="3"/>
                      </a:cxn>
                      <a:cxn ang="0">
                        <a:pos x="3" y="2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7">
                        <a:moveTo>
                          <a:pt x="70" y="197"/>
                        </a:moveTo>
                        <a:lnTo>
                          <a:pt x="70" y="197"/>
                        </a:lnTo>
                        <a:lnTo>
                          <a:pt x="71" y="196"/>
                        </a:lnTo>
                        <a:lnTo>
                          <a:pt x="72" y="196"/>
                        </a:lnTo>
                        <a:lnTo>
                          <a:pt x="72" y="195"/>
                        </a:lnTo>
                        <a:lnTo>
                          <a:pt x="77" y="192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9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19" y="153"/>
                        </a:lnTo>
                        <a:lnTo>
                          <a:pt x="129" y="136"/>
                        </a:lnTo>
                        <a:lnTo>
                          <a:pt x="129" y="136"/>
                        </a:lnTo>
                        <a:lnTo>
                          <a:pt x="136" y="120"/>
                        </a:lnTo>
                        <a:lnTo>
                          <a:pt x="134" y="101"/>
                        </a:lnTo>
                        <a:lnTo>
                          <a:pt x="126" y="82"/>
                        </a:lnTo>
                        <a:lnTo>
                          <a:pt x="108" y="66"/>
                        </a:lnTo>
                        <a:lnTo>
                          <a:pt x="87" y="48"/>
                        </a:lnTo>
                        <a:lnTo>
                          <a:pt x="62" y="33"/>
                        </a:lnTo>
                        <a:lnTo>
                          <a:pt x="62" y="33"/>
                        </a:lnTo>
                        <a:lnTo>
                          <a:pt x="42" y="20"/>
                        </a:lnTo>
                        <a:lnTo>
                          <a:pt x="19" y="10"/>
                        </a:lnTo>
                        <a:lnTo>
                          <a:pt x="19" y="10"/>
                        </a:lnTo>
                        <a:lnTo>
                          <a:pt x="13" y="6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67" name="Freeform 295">
                    <a:extLst>
                      <a:ext uri="{FF2B5EF4-FFF2-40B4-BE49-F238E27FC236}">
                        <a16:creationId xmlns:a16="http://schemas.microsoft.com/office/drawing/2014/main" id="{15AB6920-674E-4BC2-B14F-CB42AD2389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32" y="2639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70" y="196"/>
                      </a:cxn>
                      <a:cxn ang="0">
                        <a:pos x="71" y="196"/>
                      </a:cxn>
                      <a:cxn ang="0">
                        <a:pos x="71" y="196"/>
                      </a:cxn>
                      <a:cxn ang="0">
                        <a:pos x="72" y="194"/>
                      </a:cxn>
                      <a:cxn ang="0">
                        <a:pos x="74" y="194"/>
                      </a:cxn>
                      <a:cxn ang="0">
                        <a:pos x="74" y="194"/>
                      </a:cxn>
                      <a:cxn ang="0">
                        <a:pos x="78" y="191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7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07" y="166"/>
                      </a:cxn>
                      <a:cxn ang="0">
                        <a:pos x="120" y="153"/>
                      </a:cxn>
                      <a:cxn ang="0">
                        <a:pos x="129" y="135"/>
                      </a:cxn>
                      <a:cxn ang="0">
                        <a:pos x="129" y="135"/>
                      </a:cxn>
                      <a:cxn ang="0">
                        <a:pos x="136" y="119"/>
                      </a:cxn>
                      <a:cxn ang="0">
                        <a:pos x="134" y="101"/>
                      </a:cxn>
                      <a:cxn ang="0">
                        <a:pos x="134" y="101"/>
                      </a:cxn>
                      <a:cxn ang="0">
                        <a:pos x="126" y="81"/>
                      </a:cxn>
                      <a:cxn ang="0">
                        <a:pos x="108" y="65"/>
                      </a:cxn>
                      <a:cxn ang="0">
                        <a:pos x="87" y="47"/>
                      </a:cxn>
                      <a:cxn ang="0">
                        <a:pos x="64" y="3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6">
                        <a:moveTo>
                          <a:pt x="70" y="196"/>
                        </a:moveTo>
                        <a:lnTo>
                          <a:pt x="71" y="196"/>
                        </a:lnTo>
                        <a:lnTo>
                          <a:pt x="71" y="196"/>
                        </a:lnTo>
                        <a:lnTo>
                          <a:pt x="72" y="194"/>
                        </a:lnTo>
                        <a:lnTo>
                          <a:pt x="74" y="194"/>
                        </a:lnTo>
                        <a:lnTo>
                          <a:pt x="74" y="194"/>
                        </a:lnTo>
                        <a:lnTo>
                          <a:pt x="78" y="191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7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07" y="166"/>
                        </a:lnTo>
                        <a:lnTo>
                          <a:pt x="120" y="153"/>
                        </a:lnTo>
                        <a:lnTo>
                          <a:pt x="129" y="135"/>
                        </a:lnTo>
                        <a:lnTo>
                          <a:pt x="129" y="135"/>
                        </a:lnTo>
                        <a:lnTo>
                          <a:pt x="136" y="119"/>
                        </a:lnTo>
                        <a:lnTo>
                          <a:pt x="134" y="101"/>
                        </a:lnTo>
                        <a:lnTo>
                          <a:pt x="134" y="101"/>
                        </a:lnTo>
                        <a:lnTo>
                          <a:pt x="126" y="81"/>
                        </a:lnTo>
                        <a:lnTo>
                          <a:pt x="108" y="65"/>
                        </a:lnTo>
                        <a:lnTo>
                          <a:pt x="87" y="47"/>
                        </a:lnTo>
                        <a:lnTo>
                          <a:pt x="64" y="3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68" name="Freeform 296">
                    <a:extLst>
                      <a:ext uri="{FF2B5EF4-FFF2-40B4-BE49-F238E27FC236}">
                        <a16:creationId xmlns:a16="http://schemas.microsoft.com/office/drawing/2014/main" id="{B0CBF46D-E455-4DC4-9032-10DA77EE4A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22" y="2639"/>
                    <a:ext cx="45" cy="65"/>
                  </a:xfrm>
                  <a:custGeom>
                    <a:avLst/>
                    <a:gdLst/>
                    <a:ahLst/>
                    <a:cxnLst>
                      <a:cxn ang="0">
                        <a:pos x="69" y="197"/>
                      </a:cxn>
                      <a:cxn ang="0">
                        <a:pos x="69" y="197"/>
                      </a:cxn>
                      <a:cxn ang="0">
                        <a:pos x="71" y="197"/>
                      </a:cxn>
                      <a:cxn ang="0">
                        <a:pos x="72" y="196"/>
                      </a:cxn>
                      <a:cxn ang="0">
                        <a:pos x="72" y="194"/>
                      </a:cxn>
                      <a:cxn ang="0">
                        <a:pos x="77" y="191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81" y="189"/>
                      </a:cxn>
                      <a:cxn ang="0">
                        <a:pos x="94" y="179"/>
                      </a:cxn>
                      <a:cxn ang="0">
                        <a:pos x="107" y="167"/>
                      </a:cxn>
                      <a:cxn ang="0">
                        <a:pos x="107" y="167"/>
                      </a:cxn>
                      <a:cxn ang="0">
                        <a:pos x="120" y="153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28" y="137"/>
                      </a:cxn>
                      <a:cxn ang="0">
                        <a:pos x="136" y="119"/>
                      </a:cxn>
                      <a:cxn ang="0">
                        <a:pos x="134" y="102"/>
                      </a:cxn>
                      <a:cxn ang="0">
                        <a:pos x="126" y="82"/>
                      </a:cxn>
                      <a:cxn ang="0">
                        <a:pos x="108" y="66"/>
                      </a:cxn>
                      <a:cxn ang="0">
                        <a:pos x="87" y="49"/>
                      </a:cxn>
                      <a:cxn ang="0">
                        <a:pos x="64" y="3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6" h="197">
                        <a:moveTo>
                          <a:pt x="69" y="197"/>
                        </a:moveTo>
                        <a:lnTo>
                          <a:pt x="69" y="197"/>
                        </a:lnTo>
                        <a:lnTo>
                          <a:pt x="71" y="197"/>
                        </a:lnTo>
                        <a:lnTo>
                          <a:pt x="72" y="196"/>
                        </a:lnTo>
                        <a:lnTo>
                          <a:pt x="72" y="194"/>
                        </a:lnTo>
                        <a:lnTo>
                          <a:pt x="77" y="191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81" y="189"/>
                        </a:lnTo>
                        <a:lnTo>
                          <a:pt x="94" y="179"/>
                        </a:lnTo>
                        <a:lnTo>
                          <a:pt x="107" y="167"/>
                        </a:lnTo>
                        <a:lnTo>
                          <a:pt x="107" y="167"/>
                        </a:lnTo>
                        <a:lnTo>
                          <a:pt x="120" y="153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28" y="137"/>
                        </a:lnTo>
                        <a:lnTo>
                          <a:pt x="136" y="119"/>
                        </a:lnTo>
                        <a:lnTo>
                          <a:pt x="134" y="102"/>
                        </a:lnTo>
                        <a:lnTo>
                          <a:pt x="126" y="82"/>
                        </a:lnTo>
                        <a:lnTo>
                          <a:pt x="108" y="66"/>
                        </a:lnTo>
                        <a:lnTo>
                          <a:pt x="87" y="49"/>
                        </a:lnTo>
                        <a:lnTo>
                          <a:pt x="64" y="3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69" name="Freeform 297">
                    <a:extLst>
                      <a:ext uri="{FF2B5EF4-FFF2-40B4-BE49-F238E27FC236}">
                        <a16:creationId xmlns:a16="http://schemas.microsoft.com/office/drawing/2014/main" id="{DA4347B5-6D5B-4A78-9801-0355818F57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89" y="2942"/>
                    <a:ext cx="49" cy="64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2"/>
                      </a:cxn>
                      <a:cxn ang="0">
                        <a:pos x="57" y="2"/>
                      </a:cxn>
                      <a:cxn ang="0">
                        <a:pos x="55" y="3"/>
                      </a:cxn>
                      <a:cxn ang="0">
                        <a:pos x="55" y="3"/>
                      </a:cxn>
                      <a:cxn ang="0">
                        <a:pos x="51" y="7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47" y="10"/>
                      </a:cxn>
                      <a:cxn ang="0">
                        <a:pos x="35" y="22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13" y="51"/>
                      </a:cxn>
                      <a:cxn ang="0">
                        <a:pos x="5" y="68"/>
                      </a:cxn>
                      <a:cxn ang="0">
                        <a:pos x="5" y="68"/>
                      </a:cxn>
                      <a:cxn ang="0">
                        <a:pos x="0" y="84"/>
                      </a:cxn>
                      <a:cxn ang="0">
                        <a:pos x="3" y="102"/>
                      </a:cxn>
                      <a:cxn ang="0">
                        <a:pos x="13" y="121"/>
                      </a:cxn>
                      <a:cxn ang="0">
                        <a:pos x="32" y="136"/>
                      </a:cxn>
                      <a:cxn ang="0">
                        <a:pos x="55" y="150"/>
                      </a:cxn>
                      <a:cxn ang="0">
                        <a:pos x="80" y="163"/>
                      </a:cxn>
                      <a:cxn ang="0">
                        <a:pos x="80" y="163"/>
                      </a:cxn>
                      <a:cxn ang="0">
                        <a:pos x="103" y="173"/>
                      </a:cxn>
                      <a:cxn ang="0">
                        <a:pos x="126" y="183"/>
                      </a:cxn>
                      <a:cxn ang="0">
                        <a:pos x="126" y="183"/>
                      </a:cxn>
                      <a:cxn ang="0">
                        <a:pos x="133" y="186"/>
                      </a:cxn>
                      <a:cxn ang="0">
                        <a:pos x="140" y="189"/>
                      </a:cxn>
                      <a:cxn ang="0">
                        <a:pos x="140" y="189"/>
                      </a:cxn>
                      <a:cxn ang="0">
                        <a:pos x="140" y="189"/>
                      </a:cxn>
                      <a:cxn ang="0">
                        <a:pos x="143" y="189"/>
                      </a:cxn>
                      <a:cxn ang="0">
                        <a:pos x="144" y="190"/>
                      </a:cxn>
                      <a:cxn ang="0">
                        <a:pos x="144" y="190"/>
                      </a:cxn>
                      <a:cxn ang="0">
                        <a:pos x="144" y="190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</a:cxnLst>
                    <a:rect l="0" t="0" r="r" b="b"/>
                    <a:pathLst>
                      <a:path w="146" h="190">
                        <a:moveTo>
                          <a:pt x="58" y="0"/>
                        </a:moveTo>
                        <a:lnTo>
                          <a:pt x="58" y="2"/>
                        </a:lnTo>
                        <a:lnTo>
                          <a:pt x="57" y="2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1" y="7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35" y="22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13" y="51"/>
                        </a:lnTo>
                        <a:lnTo>
                          <a:pt x="5" y="68"/>
                        </a:lnTo>
                        <a:lnTo>
                          <a:pt x="5" y="68"/>
                        </a:lnTo>
                        <a:lnTo>
                          <a:pt x="0" y="84"/>
                        </a:lnTo>
                        <a:lnTo>
                          <a:pt x="3" y="102"/>
                        </a:lnTo>
                        <a:lnTo>
                          <a:pt x="13" y="121"/>
                        </a:lnTo>
                        <a:lnTo>
                          <a:pt x="32" y="136"/>
                        </a:lnTo>
                        <a:lnTo>
                          <a:pt x="55" y="150"/>
                        </a:lnTo>
                        <a:lnTo>
                          <a:pt x="80" y="163"/>
                        </a:lnTo>
                        <a:lnTo>
                          <a:pt x="80" y="163"/>
                        </a:lnTo>
                        <a:lnTo>
                          <a:pt x="103" y="173"/>
                        </a:lnTo>
                        <a:lnTo>
                          <a:pt x="126" y="183"/>
                        </a:lnTo>
                        <a:lnTo>
                          <a:pt x="126" y="183"/>
                        </a:lnTo>
                        <a:lnTo>
                          <a:pt x="133" y="186"/>
                        </a:lnTo>
                        <a:lnTo>
                          <a:pt x="140" y="189"/>
                        </a:lnTo>
                        <a:lnTo>
                          <a:pt x="140" y="189"/>
                        </a:lnTo>
                        <a:lnTo>
                          <a:pt x="140" y="189"/>
                        </a:lnTo>
                        <a:lnTo>
                          <a:pt x="143" y="189"/>
                        </a:lnTo>
                        <a:lnTo>
                          <a:pt x="144" y="190"/>
                        </a:lnTo>
                        <a:lnTo>
                          <a:pt x="144" y="190"/>
                        </a:lnTo>
                        <a:lnTo>
                          <a:pt x="144" y="190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70" name="Freeform 298">
                    <a:extLst>
                      <a:ext uri="{FF2B5EF4-FFF2-40B4-BE49-F238E27FC236}">
                        <a16:creationId xmlns:a16="http://schemas.microsoft.com/office/drawing/2014/main" id="{81614C63-4F28-47F9-9DF4-444CE59F2E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96" y="2940"/>
                    <a:ext cx="49" cy="63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1"/>
                      </a:cxn>
                      <a:cxn ang="0">
                        <a:pos x="58" y="1"/>
                      </a:cxn>
                      <a:cxn ang="0">
                        <a:pos x="56" y="1"/>
                      </a:cxn>
                      <a:cxn ang="0">
                        <a:pos x="55" y="3"/>
                      </a:cxn>
                      <a:cxn ang="0">
                        <a:pos x="55" y="3"/>
                      </a:cxn>
                      <a:cxn ang="0">
                        <a:pos x="50" y="6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35" y="22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25" y="35"/>
                      </a:cxn>
                      <a:cxn ang="0">
                        <a:pos x="13" y="49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0" y="83"/>
                      </a:cxn>
                      <a:cxn ang="0">
                        <a:pos x="3" y="102"/>
                      </a:cxn>
                      <a:cxn ang="0">
                        <a:pos x="3" y="102"/>
                      </a:cxn>
                      <a:cxn ang="0">
                        <a:pos x="14" y="121"/>
                      </a:cxn>
                      <a:cxn ang="0">
                        <a:pos x="32" y="134"/>
                      </a:cxn>
                      <a:cxn ang="0">
                        <a:pos x="56" y="150"/>
                      </a:cxn>
                      <a:cxn ang="0">
                        <a:pos x="81" y="163"/>
                      </a:cxn>
                      <a:cxn ang="0">
                        <a:pos x="147" y="190"/>
                      </a:cxn>
                      <a:cxn ang="0">
                        <a:pos x="147" y="190"/>
                      </a:cxn>
                    </a:cxnLst>
                    <a:rect l="0" t="0" r="r" b="b"/>
                    <a:pathLst>
                      <a:path w="147" h="190">
                        <a:moveTo>
                          <a:pt x="58" y="0"/>
                        </a:moveTo>
                        <a:lnTo>
                          <a:pt x="58" y="1"/>
                        </a:lnTo>
                        <a:lnTo>
                          <a:pt x="58" y="1"/>
                        </a:lnTo>
                        <a:lnTo>
                          <a:pt x="56" y="1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0" y="6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35" y="22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25" y="35"/>
                        </a:lnTo>
                        <a:lnTo>
                          <a:pt x="13" y="49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0" y="83"/>
                        </a:lnTo>
                        <a:lnTo>
                          <a:pt x="3" y="102"/>
                        </a:lnTo>
                        <a:lnTo>
                          <a:pt x="3" y="102"/>
                        </a:lnTo>
                        <a:lnTo>
                          <a:pt x="14" y="121"/>
                        </a:lnTo>
                        <a:lnTo>
                          <a:pt x="32" y="134"/>
                        </a:lnTo>
                        <a:lnTo>
                          <a:pt x="56" y="150"/>
                        </a:lnTo>
                        <a:lnTo>
                          <a:pt x="81" y="163"/>
                        </a:lnTo>
                        <a:lnTo>
                          <a:pt x="147" y="190"/>
                        </a:lnTo>
                        <a:lnTo>
                          <a:pt x="147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  <p:sp>
                <p:nvSpPr>
                  <p:cNvPr id="171" name="Freeform 299">
                    <a:extLst>
                      <a:ext uri="{FF2B5EF4-FFF2-40B4-BE49-F238E27FC236}">
                        <a16:creationId xmlns:a16="http://schemas.microsoft.com/office/drawing/2014/main" id="{37E44405-9D04-4651-8CA5-46675A2C76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00" y="2940"/>
                    <a:ext cx="48" cy="63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58" y="0"/>
                      </a:cxn>
                      <a:cxn ang="0">
                        <a:pos x="58" y="1"/>
                      </a:cxn>
                      <a:cxn ang="0">
                        <a:pos x="56" y="1"/>
                      </a:cxn>
                      <a:cxn ang="0">
                        <a:pos x="55" y="2"/>
                      </a:cxn>
                      <a:cxn ang="0">
                        <a:pos x="51" y="5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48" y="10"/>
                      </a:cxn>
                      <a:cxn ang="0">
                        <a:pos x="35" y="21"/>
                      </a:cxn>
                      <a:cxn ang="0">
                        <a:pos x="25" y="34"/>
                      </a:cxn>
                      <a:cxn ang="0">
                        <a:pos x="25" y="34"/>
                      </a:cxn>
                      <a:cxn ang="0">
                        <a:pos x="13" y="48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4" y="66"/>
                      </a:cxn>
                      <a:cxn ang="0">
                        <a:pos x="0" y="83"/>
                      </a:cxn>
                      <a:cxn ang="0">
                        <a:pos x="3" y="100"/>
                      </a:cxn>
                      <a:cxn ang="0">
                        <a:pos x="15" y="119"/>
                      </a:cxn>
                      <a:cxn ang="0">
                        <a:pos x="32" y="133"/>
                      </a:cxn>
                      <a:cxn ang="0">
                        <a:pos x="56" y="149"/>
                      </a:cxn>
                      <a:cxn ang="0">
                        <a:pos x="81" y="162"/>
                      </a:cxn>
                      <a:cxn ang="0">
                        <a:pos x="146" y="190"/>
                      </a:cxn>
                      <a:cxn ang="0">
                        <a:pos x="146" y="190"/>
                      </a:cxn>
                    </a:cxnLst>
                    <a:rect l="0" t="0" r="r" b="b"/>
                    <a:pathLst>
                      <a:path w="146" h="190">
                        <a:moveTo>
                          <a:pt x="58" y="0"/>
                        </a:moveTo>
                        <a:lnTo>
                          <a:pt x="58" y="0"/>
                        </a:lnTo>
                        <a:lnTo>
                          <a:pt x="58" y="1"/>
                        </a:lnTo>
                        <a:lnTo>
                          <a:pt x="56" y="1"/>
                        </a:lnTo>
                        <a:lnTo>
                          <a:pt x="55" y="2"/>
                        </a:lnTo>
                        <a:lnTo>
                          <a:pt x="51" y="5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35" y="21"/>
                        </a:lnTo>
                        <a:lnTo>
                          <a:pt x="25" y="34"/>
                        </a:lnTo>
                        <a:lnTo>
                          <a:pt x="25" y="34"/>
                        </a:lnTo>
                        <a:lnTo>
                          <a:pt x="13" y="48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4" y="66"/>
                        </a:lnTo>
                        <a:lnTo>
                          <a:pt x="0" y="83"/>
                        </a:lnTo>
                        <a:lnTo>
                          <a:pt x="3" y="100"/>
                        </a:lnTo>
                        <a:lnTo>
                          <a:pt x="15" y="119"/>
                        </a:lnTo>
                        <a:lnTo>
                          <a:pt x="32" y="133"/>
                        </a:lnTo>
                        <a:lnTo>
                          <a:pt x="56" y="149"/>
                        </a:lnTo>
                        <a:lnTo>
                          <a:pt x="81" y="162"/>
                        </a:lnTo>
                        <a:lnTo>
                          <a:pt x="146" y="190"/>
                        </a:lnTo>
                        <a:lnTo>
                          <a:pt x="146" y="190"/>
                        </a:lnTo>
                      </a:path>
                    </a:pathLst>
                  </a:custGeom>
                  <a:noFill/>
                  <a:ln w="11113">
                    <a:solidFill>
                      <a:srgbClr val="4D4D4D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TW" altLang="en-US"/>
                  </a:p>
                </p:txBody>
              </p:sp>
            </p:grpSp>
            <p:sp>
              <p:nvSpPr>
                <p:cNvPr id="25" name="Freeform 430">
                  <a:extLst>
                    <a:ext uri="{FF2B5EF4-FFF2-40B4-BE49-F238E27FC236}">
                      <a16:creationId xmlns:a16="http://schemas.microsoft.com/office/drawing/2014/main" id="{EB755B15-99C4-4801-AC69-E16794C14E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8" y="252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1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1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6" name="Freeform 432">
                  <a:extLst>
                    <a:ext uri="{FF2B5EF4-FFF2-40B4-BE49-F238E27FC236}">
                      <a16:creationId xmlns:a16="http://schemas.microsoft.com/office/drawing/2014/main" id="{BFE93241-84FC-4FE3-9727-202EB577A9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0" y="252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2"/>
                    </a:cxn>
                    <a:cxn ang="0">
                      <a:pos x="384" y="143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1" y="12"/>
                    </a:cxn>
                    <a:cxn ang="0">
                      <a:pos x="573" y="6"/>
                    </a:cxn>
                    <a:cxn ang="0">
                      <a:pos x="584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7" y="77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7"/>
                    </a:cxn>
                    <a:cxn ang="0">
                      <a:pos x="368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2"/>
                      </a:lnTo>
                      <a:lnTo>
                        <a:pt x="384" y="143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1" y="12"/>
                      </a:lnTo>
                      <a:lnTo>
                        <a:pt x="573" y="6"/>
                      </a:lnTo>
                      <a:lnTo>
                        <a:pt x="584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7" y="77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7"/>
                      </a:lnTo>
                      <a:lnTo>
                        <a:pt x="368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7" name="Freeform 433">
                  <a:extLst>
                    <a:ext uri="{FF2B5EF4-FFF2-40B4-BE49-F238E27FC236}">
                      <a16:creationId xmlns:a16="http://schemas.microsoft.com/office/drawing/2014/main" id="{373ECBF2-109D-4E48-9A80-5D95AB2FDB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9" y="2726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5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601"/>
                    </a:cxn>
                    <a:cxn ang="0">
                      <a:pos x="27" y="596"/>
                    </a:cxn>
                    <a:cxn ang="0">
                      <a:pos x="40" y="591"/>
                    </a:cxn>
                    <a:cxn ang="0">
                      <a:pos x="76" y="568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5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601"/>
                      </a:lnTo>
                      <a:lnTo>
                        <a:pt x="27" y="596"/>
                      </a:lnTo>
                      <a:lnTo>
                        <a:pt x="40" y="591"/>
                      </a:lnTo>
                      <a:lnTo>
                        <a:pt x="76" y="568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8" name="Freeform 434">
                  <a:extLst>
                    <a:ext uri="{FF2B5EF4-FFF2-40B4-BE49-F238E27FC236}">
                      <a16:creationId xmlns:a16="http://schemas.microsoft.com/office/drawing/2014/main" id="{E5C7B0EC-9C54-4809-B04F-93431F1B15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0" y="2598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7" y="62"/>
                    </a:cxn>
                    <a:cxn ang="0">
                      <a:pos x="525" y="33"/>
                    </a:cxn>
                    <a:cxn ang="0">
                      <a:pos x="561" y="12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1" y="7"/>
                    </a:cxn>
                    <a:cxn ang="0">
                      <a:pos x="600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6" y="76"/>
                    </a:cxn>
                    <a:cxn ang="0">
                      <a:pos x="539" y="112"/>
                    </a:cxn>
                    <a:cxn ang="0">
                      <a:pos x="457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1" h="602">
                      <a:moveTo>
                        <a:pt x="0" y="493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7" y="62"/>
                      </a:lnTo>
                      <a:lnTo>
                        <a:pt x="525" y="33"/>
                      </a:lnTo>
                      <a:lnTo>
                        <a:pt x="561" y="12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1" y="7"/>
                      </a:lnTo>
                      <a:lnTo>
                        <a:pt x="600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6" y="76"/>
                      </a:lnTo>
                      <a:lnTo>
                        <a:pt x="539" y="112"/>
                      </a:lnTo>
                      <a:lnTo>
                        <a:pt x="457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29" name="Freeform 435">
                  <a:extLst>
                    <a:ext uri="{FF2B5EF4-FFF2-40B4-BE49-F238E27FC236}">
                      <a16:creationId xmlns:a16="http://schemas.microsoft.com/office/drawing/2014/main" id="{D993A65E-E7E2-428A-81D2-2D59BA47EB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1" y="272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4"/>
                    </a:cxn>
                    <a:cxn ang="0">
                      <a:pos x="142" y="384"/>
                    </a:cxn>
                    <a:cxn ang="0">
                      <a:pos x="62" y="488"/>
                    </a:cxn>
                    <a:cxn ang="0">
                      <a:pos x="33" y="524"/>
                    </a:cxn>
                    <a:cxn ang="0">
                      <a:pos x="11" y="562"/>
                    </a:cxn>
                    <a:cxn ang="0">
                      <a:pos x="4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39" y="589"/>
                    </a:cxn>
                    <a:cxn ang="0">
                      <a:pos x="76" y="567"/>
                    </a:cxn>
                    <a:cxn ang="0">
                      <a:pos x="112" y="538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4"/>
                      </a:lnTo>
                      <a:lnTo>
                        <a:pt x="142" y="384"/>
                      </a:lnTo>
                      <a:lnTo>
                        <a:pt x="62" y="488"/>
                      </a:lnTo>
                      <a:lnTo>
                        <a:pt x="33" y="524"/>
                      </a:lnTo>
                      <a:lnTo>
                        <a:pt x="11" y="562"/>
                      </a:lnTo>
                      <a:lnTo>
                        <a:pt x="4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39" y="589"/>
                      </a:lnTo>
                      <a:lnTo>
                        <a:pt x="76" y="567"/>
                      </a:lnTo>
                      <a:lnTo>
                        <a:pt x="112" y="538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0" name="Freeform 436">
                  <a:extLst>
                    <a:ext uri="{FF2B5EF4-FFF2-40B4-BE49-F238E27FC236}">
                      <a16:creationId xmlns:a16="http://schemas.microsoft.com/office/drawing/2014/main" id="{56B66B6A-132C-44FC-8ABA-A33D69EBCE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2" y="259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8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9"/>
                    </a:cxn>
                    <a:cxn ang="0">
                      <a:pos x="368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8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9"/>
                      </a:lnTo>
                      <a:lnTo>
                        <a:pt x="368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1" name="Freeform 437">
                  <a:extLst>
                    <a:ext uri="{FF2B5EF4-FFF2-40B4-BE49-F238E27FC236}">
                      <a16:creationId xmlns:a16="http://schemas.microsoft.com/office/drawing/2014/main" id="{141A48B1-AB3C-41C2-A435-0B7FEF19FC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3" y="279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2" name="Freeform 438">
                  <a:extLst>
                    <a:ext uri="{FF2B5EF4-FFF2-40B4-BE49-F238E27FC236}">
                      <a16:creationId xmlns:a16="http://schemas.microsoft.com/office/drawing/2014/main" id="{2451FDAA-9E09-4B7E-BE83-EA30616B06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4" y="2668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2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1"/>
                    </a:cxn>
                    <a:cxn ang="0">
                      <a:pos x="575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2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1"/>
                      </a:lnTo>
                      <a:lnTo>
                        <a:pt x="575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3" name="Freeform 439">
                  <a:extLst>
                    <a:ext uri="{FF2B5EF4-FFF2-40B4-BE49-F238E27FC236}">
                      <a16:creationId xmlns:a16="http://schemas.microsoft.com/office/drawing/2014/main" id="{00427CE4-F8FF-470F-AD6A-EBDA2EAA40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4" y="279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3"/>
                    </a:cxn>
                    <a:cxn ang="0">
                      <a:pos x="144" y="384"/>
                    </a:cxn>
                    <a:cxn ang="0">
                      <a:pos x="62" y="488"/>
                    </a:cxn>
                    <a:cxn ang="0">
                      <a:pos x="35" y="524"/>
                    </a:cxn>
                    <a:cxn ang="0">
                      <a:pos x="13" y="561"/>
                    </a:cxn>
                    <a:cxn ang="0">
                      <a:pos x="6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0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7"/>
                    </a:cxn>
                    <a:cxn ang="0">
                      <a:pos x="114" y="538"/>
                    </a:cxn>
                    <a:cxn ang="0">
                      <a:pos x="216" y="458"/>
                    </a:cxn>
                    <a:cxn ang="0">
                      <a:pos x="318" y="368"/>
                    </a:cxn>
                    <a:cxn ang="0">
                      <a:pos x="318" y="368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3"/>
                      </a:lnTo>
                      <a:lnTo>
                        <a:pt x="144" y="384"/>
                      </a:lnTo>
                      <a:lnTo>
                        <a:pt x="62" y="488"/>
                      </a:lnTo>
                      <a:lnTo>
                        <a:pt x="35" y="524"/>
                      </a:lnTo>
                      <a:lnTo>
                        <a:pt x="13" y="561"/>
                      </a:lnTo>
                      <a:lnTo>
                        <a:pt x="6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0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7"/>
                      </a:lnTo>
                      <a:lnTo>
                        <a:pt x="114" y="538"/>
                      </a:lnTo>
                      <a:lnTo>
                        <a:pt x="216" y="458"/>
                      </a:lnTo>
                      <a:lnTo>
                        <a:pt x="318" y="368"/>
                      </a:lnTo>
                      <a:lnTo>
                        <a:pt x="318" y="368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4" name="Freeform 440">
                  <a:extLst>
                    <a:ext uri="{FF2B5EF4-FFF2-40B4-BE49-F238E27FC236}">
                      <a16:creationId xmlns:a16="http://schemas.microsoft.com/office/drawing/2014/main" id="{352E8826-97FA-4881-A3F2-45F31BA2D0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6" y="2670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4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7" y="76"/>
                    </a:cxn>
                    <a:cxn ang="0">
                      <a:pos x="538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4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7" y="76"/>
                      </a:lnTo>
                      <a:lnTo>
                        <a:pt x="538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5" name="Freeform 441">
                  <a:extLst>
                    <a:ext uri="{FF2B5EF4-FFF2-40B4-BE49-F238E27FC236}">
                      <a16:creationId xmlns:a16="http://schemas.microsoft.com/office/drawing/2014/main" id="{0B5DEC6E-C968-4493-B8FA-C45DF054B2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5" y="286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4"/>
                    </a:cxn>
                    <a:cxn ang="0">
                      <a:pos x="144" y="385"/>
                    </a:cxn>
                    <a:cxn ang="0">
                      <a:pos x="62" y="487"/>
                    </a:cxn>
                    <a:cxn ang="0">
                      <a:pos x="34" y="525"/>
                    </a:cxn>
                    <a:cxn ang="0">
                      <a:pos x="11" y="561"/>
                    </a:cxn>
                    <a:cxn ang="0">
                      <a:pos x="6" y="573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8" y="601"/>
                    </a:cxn>
                    <a:cxn ang="0">
                      <a:pos x="16" y="599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6"/>
                    </a:cxn>
                    <a:cxn ang="0">
                      <a:pos x="114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1">
                      <a:moveTo>
                        <a:pt x="494" y="0"/>
                      </a:moveTo>
                      <a:lnTo>
                        <a:pt x="232" y="284"/>
                      </a:lnTo>
                      <a:lnTo>
                        <a:pt x="144" y="385"/>
                      </a:lnTo>
                      <a:lnTo>
                        <a:pt x="62" y="487"/>
                      </a:lnTo>
                      <a:lnTo>
                        <a:pt x="34" y="525"/>
                      </a:lnTo>
                      <a:lnTo>
                        <a:pt x="11" y="561"/>
                      </a:lnTo>
                      <a:lnTo>
                        <a:pt x="6" y="573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8" y="601"/>
                      </a:lnTo>
                      <a:lnTo>
                        <a:pt x="16" y="599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6"/>
                      </a:lnTo>
                      <a:lnTo>
                        <a:pt x="114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6" name="Freeform 442">
                  <a:extLst>
                    <a:ext uri="{FF2B5EF4-FFF2-40B4-BE49-F238E27FC236}">
                      <a16:creationId xmlns:a16="http://schemas.microsoft.com/office/drawing/2014/main" id="{305FB832-040F-4AA7-BAB4-6712535502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66" y="274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4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4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7" name="Freeform 443">
                  <a:extLst>
                    <a:ext uri="{FF2B5EF4-FFF2-40B4-BE49-F238E27FC236}">
                      <a16:creationId xmlns:a16="http://schemas.microsoft.com/office/drawing/2014/main" id="{D815038A-8CD4-467B-A90D-4528E936BA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7" y="2871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2" y="0"/>
                    </a:cxn>
                    <a:cxn ang="0">
                      <a:pos x="231" y="283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2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68"/>
                    </a:cxn>
                    <a:cxn ang="0">
                      <a:pos x="316" y="368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2" y="0"/>
                      </a:moveTo>
                      <a:lnTo>
                        <a:pt x="231" y="283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2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68"/>
                      </a:lnTo>
                      <a:lnTo>
                        <a:pt x="316" y="368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8" name="Freeform 444">
                  <a:extLst>
                    <a:ext uri="{FF2B5EF4-FFF2-40B4-BE49-F238E27FC236}">
                      <a16:creationId xmlns:a16="http://schemas.microsoft.com/office/drawing/2014/main" id="{974AD2A4-4547-4145-9E3A-58B78BCF21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68" y="2742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1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38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68" y="316"/>
                    </a:cxn>
                    <a:cxn ang="0">
                      <a:pos x="368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1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38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68" y="316"/>
                      </a:lnTo>
                      <a:lnTo>
                        <a:pt x="368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9" name="Freeform 446">
                  <a:extLst>
                    <a:ext uri="{FF2B5EF4-FFF2-40B4-BE49-F238E27FC236}">
                      <a16:creationId xmlns:a16="http://schemas.microsoft.com/office/drawing/2014/main" id="{C4A6D74A-9548-4DF0-8258-30010C7536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1" y="252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9" y="62"/>
                    </a:cxn>
                    <a:cxn ang="0">
                      <a:pos x="525" y="35"/>
                    </a:cxn>
                    <a:cxn ang="0">
                      <a:pos x="562" y="12"/>
                    </a:cxn>
                    <a:cxn ang="0">
                      <a:pos x="574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3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9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3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9" y="62"/>
                      </a:lnTo>
                      <a:lnTo>
                        <a:pt x="525" y="35"/>
                      </a:lnTo>
                      <a:lnTo>
                        <a:pt x="562" y="12"/>
                      </a:lnTo>
                      <a:lnTo>
                        <a:pt x="574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3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9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0" name="Freeform 448">
                  <a:extLst>
                    <a:ext uri="{FF2B5EF4-FFF2-40B4-BE49-F238E27FC236}">
                      <a16:creationId xmlns:a16="http://schemas.microsoft.com/office/drawing/2014/main" id="{A194C30D-13E4-4FC6-A0C5-7F702FFE8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3" y="25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8"/>
                    </a:cxn>
                    <a:cxn ang="0">
                      <a:pos x="596" y="29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9"/>
                    </a:cxn>
                    <a:cxn ang="0">
                      <a:pos x="370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8"/>
                      </a:lnTo>
                      <a:lnTo>
                        <a:pt x="596" y="29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1" name="Freeform 449">
                  <a:extLst>
                    <a:ext uri="{FF2B5EF4-FFF2-40B4-BE49-F238E27FC236}">
                      <a16:creationId xmlns:a16="http://schemas.microsoft.com/office/drawing/2014/main" id="{E6FF6C7E-0994-44AB-B38A-60836343AC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3" y="27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4" y="524"/>
                    </a:cxn>
                    <a:cxn ang="0">
                      <a:pos x="12" y="561"/>
                    </a:cxn>
                    <a:cxn ang="0">
                      <a:pos x="5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7"/>
                    </a:cxn>
                    <a:cxn ang="0">
                      <a:pos x="113" y="538"/>
                    </a:cxn>
                    <a:cxn ang="0">
                      <a:pos x="217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4" y="524"/>
                      </a:lnTo>
                      <a:lnTo>
                        <a:pt x="12" y="561"/>
                      </a:lnTo>
                      <a:lnTo>
                        <a:pt x="5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7"/>
                      </a:lnTo>
                      <a:lnTo>
                        <a:pt x="113" y="538"/>
                      </a:lnTo>
                      <a:lnTo>
                        <a:pt x="217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2" name="Freeform 450">
                  <a:extLst>
                    <a:ext uri="{FF2B5EF4-FFF2-40B4-BE49-F238E27FC236}">
                      <a16:creationId xmlns:a16="http://schemas.microsoft.com/office/drawing/2014/main" id="{33E226D0-1262-45DF-A68B-8FD0075201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4" y="260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3" name="Freeform 451">
                  <a:extLst>
                    <a:ext uri="{FF2B5EF4-FFF2-40B4-BE49-F238E27FC236}">
                      <a16:creationId xmlns:a16="http://schemas.microsoft.com/office/drawing/2014/main" id="{D7687E86-4D3D-4988-8382-4AB008899F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4" y="273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4" name="Freeform 452">
                  <a:extLst>
                    <a:ext uri="{FF2B5EF4-FFF2-40B4-BE49-F238E27FC236}">
                      <a16:creationId xmlns:a16="http://schemas.microsoft.com/office/drawing/2014/main" id="{C790EF79-CD9A-4F4B-8448-202A7D9735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5" y="260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9" y="62"/>
                    </a:cxn>
                    <a:cxn ang="0">
                      <a:pos x="525" y="33"/>
                    </a:cxn>
                    <a:cxn ang="0">
                      <a:pos x="562" y="11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9" y="62"/>
                      </a:lnTo>
                      <a:lnTo>
                        <a:pt x="525" y="33"/>
                      </a:lnTo>
                      <a:lnTo>
                        <a:pt x="562" y="11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5" name="Freeform 453">
                  <a:extLst>
                    <a:ext uri="{FF2B5EF4-FFF2-40B4-BE49-F238E27FC236}">
                      <a16:creationId xmlns:a16="http://schemas.microsoft.com/office/drawing/2014/main" id="{09EC9F9B-41E8-4FFA-8222-B9FD46200E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6" y="280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4" y="525"/>
                    </a:cxn>
                    <a:cxn ang="0">
                      <a:pos x="13" y="562"/>
                    </a:cxn>
                    <a:cxn ang="0">
                      <a:pos x="6" y="574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4" y="525"/>
                      </a:lnTo>
                      <a:lnTo>
                        <a:pt x="13" y="562"/>
                      </a:lnTo>
                      <a:lnTo>
                        <a:pt x="6" y="574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6" name="Freeform 454">
                  <a:extLst>
                    <a:ext uri="{FF2B5EF4-FFF2-40B4-BE49-F238E27FC236}">
                      <a16:creationId xmlns:a16="http://schemas.microsoft.com/office/drawing/2014/main" id="{1EBC3022-D03A-4923-B2AA-AA2026235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7" y="267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7" name="Freeform 455">
                  <a:extLst>
                    <a:ext uri="{FF2B5EF4-FFF2-40B4-BE49-F238E27FC236}">
                      <a16:creationId xmlns:a16="http://schemas.microsoft.com/office/drawing/2014/main" id="{8FDD4839-7057-46D5-8DDA-CDADDE52A4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8" y="280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8" name="Freeform 456">
                  <a:extLst>
                    <a:ext uri="{FF2B5EF4-FFF2-40B4-BE49-F238E27FC236}">
                      <a16:creationId xmlns:a16="http://schemas.microsoft.com/office/drawing/2014/main" id="{050B9F0B-D697-490C-8C7C-0436BD088C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9" y="267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49" name="Freeform 457">
                  <a:extLst>
                    <a:ext uri="{FF2B5EF4-FFF2-40B4-BE49-F238E27FC236}">
                      <a16:creationId xmlns:a16="http://schemas.microsoft.com/office/drawing/2014/main" id="{96CE0273-0E55-4047-83D0-E1DD9BDF23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9" y="2873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0" name="Freeform 458">
                  <a:extLst>
                    <a:ext uri="{FF2B5EF4-FFF2-40B4-BE49-F238E27FC236}">
                      <a16:creationId xmlns:a16="http://schemas.microsoft.com/office/drawing/2014/main" id="{0ACADD74-0100-4CC9-A3A5-FD49C37C22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69" y="27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39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39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1" name="Freeform 459">
                  <a:extLst>
                    <a:ext uri="{FF2B5EF4-FFF2-40B4-BE49-F238E27FC236}">
                      <a16:creationId xmlns:a16="http://schemas.microsoft.com/office/drawing/2014/main" id="{FE5BA849-E524-4E9E-BA4D-004818B419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0" y="287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1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599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1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599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2" name="Freeform 460">
                  <a:extLst>
                    <a:ext uri="{FF2B5EF4-FFF2-40B4-BE49-F238E27FC236}">
                      <a16:creationId xmlns:a16="http://schemas.microsoft.com/office/drawing/2014/main" id="{3ACFF224-EAB0-4961-A0AE-13A7A3CDE6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1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2" y="11"/>
                    </a:cxn>
                    <a:cxn ang="0">
                      <a:pos x="573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2" y="11"/>
                      </a:lnTo>
                      <a:lnTo>
                        <a:pt x="573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3" name="Freeform 462">
                  <a:extLst>
                    <a:ext uri="{FF2B5EF4-FFF2-40B4-BE49-F238E27FC236}">
                      <a16:creationId xmlns:a16="http://schemas.microsoft.com/office/drawing/2014/main" id="{4725C7BC-C83A-49A4-BCF8-18A45B2CC8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1" y="2529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3"/>
                    </a:cxn>
                    <a:cxn ang="0">
                      <a:pos x="489" y="62"/>
                    </a:cxn>
                    <a:cxn ang="0">
                      <a:pos x="525" y="35"/>
                    </a:cxn>
                    <a:cxn ang="0">
                      <a:pos x="562" y="12"/>
                    </a:cxn>
                    <a:cxn ang="0">
                      <a:pos x="574" y="6"/>
                    </a:cxn>
                    <a:cxn ang="0">
                      <a:pos x="585" y="2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3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90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9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3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3"/>
                      </a:lnTo>
                      <a:lnTo>
                        <a:pt x="489" y="62"/>
                      </a:lnTo>
                      <a:lnTo>
                        <a:pt x="525" y="35"/>
                      </a:lnTo>
                      <a:lnTo>
                        <a:pt x="562" y="12"/>
                      </a:lnTo>
                      <a:lnTo>
                        <a:pt x="574" y="6"/>
                      </a:lnTo>
                      <a:lnTo>
                        <a:pt x="585" y="2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3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90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9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4" name="Freeform 464">
                  <a:extLst>
                    <a:ext uri="{FF2B5EF4-FFF2-40B4-BE49-F238E27FC236}">
                      <a16:creationId xmlns:a16="http://schemas.microsoft.com/office/drawing/2014/main" id="{1983DDDF-8E4C-4BD9-AE8F-9F661D4280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3" y="25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4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8"/>
                    </a:cxn>
                    <a:cxn ang="0">
                      <a:pos x="596" y="29"/>
                    </a:cxn>
                    <a:cxn ang="0">
                      <a:pos x="590" y="41"/>
                    </a:cxn>
                    <a:cxn ang="0">
                      <a:pos x="567" y="77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9"/>
                    </a:cxn>
                    <a:cxn ang="0">
                      <a:pos x="370" y="319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4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8"/>
                      </a:lnTo>
                      <a:lnTo>
                        <a:pt x="596" y="29"/>
                      </a:lnTo>
                      <a:lnTo>
                        <a:pt x="590" y="41"/>
                      </a:lnTo>
                      <a:lnTo>
                        <a:pt x="567" y="77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5" name="Freeform 465">
                  <a:extLst>
                    <a:ext uri="{FF2B5EF4-FFF2-40B4-BE49-F238E27FC236}">
                      <a16:creationId xmlns:a16="http://schemas.microsoft.com/office/drawing/2014/main" id="{B4CE4DF2-F825-4CC3-B86E-8F585BB5EF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3" y="2730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3"/>
                    </a:cxn>
                    <a:cxn ang="0">
                      <a:pos x="143" y="384"/>
                    </a:cxn>
                    <a:cxn ang="0">
                      <a:pos x="61" y="488"/>
                    </a:cxn>
                    <a:cxn ang="0">
                      <a:pos x="34" y="524"/>
                    </a:cxn>
                    <a:cxn ang="0">
                      <a:pos x="12" y="561"/>
                    </a:cxn>
                    <a:cxn ang="0">
                      <a:pos x="5" y="573"/>
                    </a:cxn>
                    <a:cxn ang="0">
                      <a:pos x="2" y="584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8" y="596"/>
                    </a:cxn>
                    <a:cxn ang="0">
                      <a:pos x="39" y="589"/>
                    </a:cxn>
                    <a:cxn ang="0">
                      <a:pos x="77" y="567"/>
                    </a:cxn>
                    <a:cxn ang="0">
                      <a:pos x="113" y="538"/>
                    </a:cxn>
                    <a:cxn ang="0">
                      <a:pos x="217" y="458"/>
                    </a:cxn>
                    <a:cxn ang="0">
                      <a:pos x="317" y="368"/>
                    </a:cxn>
                    <a:cxn ang="0">
                      <a:pos x="317" y="368"/>
                    </a:cxn>
                    <a:cxn ang="0">
                      <a:pos x="603" y="108"/>
                    </a:cxn>
                    <a:cxn ang="0">
                      <a:pos x="603" y="108"/>
                    </a:cxn>
                  </a:cxnLst>
                  <a:rect l="0" t="0" r="r" b="b"/>
                  <a:pathLst>
                    <a:path w="603" h="602">
                      <a:moveTo>
                        <a:pt x="493" y="0"/>
                      </a:moveTo>
                      <a:lnTo>
                        <a:pt x="232" y="283"/>
                      </a:lnTo>
                      <a:lnTo>
                        <a:pt x="143" y="384"/>
                      </a:lnTo>
                      <a:lnTo>
                        <a:pt x="61" y="488"/>
                      </a:lnTo>
                      <a:lnTo>
                        <a:pt x="34" y="524"/>
                      </a:lnTo>
                      <a:lnTo>
                        <a:pt x="12" y="561"/>
                      </a:lnTo>
                      <a:lnTo>
                        <a:pt x="5" y="573"/>
                      </a:lnTo>
                      <a:lnTo>
                        <a:pt x="2" y="584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8" y="596"/>
                      </a:lnTo>
                      <a:lnTo>
                        <a:pt x="39" y="589"/>
                      </a:lnTo>
                      <a:lnTo>
                        <a:pt x="77" y="567"/>
                      </a:lnTo>
                      <a:lnTo>
                        <a:pt x="113" y="538"/>
                      </a:lnTo>
                      <a:lnTo>
                        <a:pt x="217" y="458"/>
                      </a:lnTo>
                      <a:lnTo>
                        <a:pt x="317" y="368"/>
                      </a:lnTo>
                      <a:lnTo>
                        <a:pt x="317" y="368"/>
                      </a:lnTo>
                      <a:lnTo>
                        <a:pt x="603" y="108"/>
                      </a:lnTo>
                      <a:lnTo>
                        <a:pt x="603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6" name="Freeform 466">
                  <a:extLst>
                    <a:ext uri="{FF2B5EF4-FFF2-40B4-BE49-F238E27FC236}">
                      <a16:creationId xmlns:a16="http://schemas.microsoft.com/office/drawing/2014/main" id="{2DB8F3FD-920E-42F3-92E8-CAD311D214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4" y="2601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3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6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8" y="318"/>
                    </a:cxn>
                    <a:cxn ang="0">
                      <a:pos x="368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3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6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8" y="318"/>
                      </a:lnTo>
                      <a:lnTo>
                        <a:pt x="368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7" name="Freeform 467">
                  <a:extLst>
                    <a:ext uri="{FF2B5EF4-FFF2-40B4-BE49-F238E27FC236}">
                      <a16:creationId xmlns:a16="http://schemas.microsoft.com/office/drawing/2014/main" id="{06C563EF-5262-4E11-9122-6E5D753176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4" y="273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6"/>
                    </a:cxn>
                    <a:cxn ang="0">
                      <a:pos x="11" y="562"/>
                    </a:cxn>
                    <a:cxn ang="0">
                      <a:pos x="6" y="575"/>
                    </a:cxn>
                    <a:cxn ang="0">
                      <a:pos x="1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4" y="540"/>
                    </a:cxn>
                    <a:cxn ang="0">
                      <a:pos x="216" y="458"/>
                    </a:cxn>
                    <a:cxn ang="0">
                      <a:pos x="317" y="370"/>
                    </a:cxn>
                    <a:cxn ang="0">
                      <a:pos x="317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6"/>
                      </a:lnTo>
                      <a:lnTo>
                        <a:pt x="11" y="562"/>
                      </a:lnTo>
                      <a:lnTo>
                        <a:pt x="6" y="575"/>
                      </a:lnTo>
                      <a:lnTo>
                        <a:pt x="1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4" y="540"/>
                      </a:lnTo>
                      <a:lnTo>
                        <a:pt x="216" y="458"/>
                      </a:lnTo>
                      <a:lnTo>
                        <a:pt x="317" y="370"/>
                      </a:lnTo>
                      <a:lnTo>
                        <a:pt x="317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8" name="Freeform 468">
                  <a:extLst>
                    <a:ext uri="{FF2B5EF4-FFF2-40B4-BE49-F238E27FC236}">
                      <a16:creationId xmlns:a16="http://schemas.microsoft.com/office/drawing/2014/main" id="{9837EFBC-5253-4F5A-845E-F0BA46A85F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5" y="2603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9" y="62"/>
                    </a:cxn>
                    <a:cxn ang="0">
                      <a:pos x="525" y="33"/>
                    </a:cxn>
                    <a:cxn ang="0">
                      <a:pos x="562" y="11"/>
                    </a:cxn>
                    <a:cxn ang="0">
                      <a:pos x="574" y="4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9" y="62"/>
                      </a:lnTo>
                      <a:lnTo>
                        <a:pt x="525" y="33"/>
                      </a:lnTo>
                      <a:lnTo>
                        <a:pt x="562" y="11"/>
                      </a:lnTo>
                      <a:lnTo>
                        <a:pt x="574" y="4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59" name="Freeform 469">
                  <a:extLst>
                    <a:ext uri="{FF2B5EF4-FFF2-40B4-BE49-F238E27FC236}">
                      <a16:creationId xmlns:a16="http://schemas.microsoft.com/office/drawing/2014/main" id="{ECDA1017-2C45-4310-863E-FFE68EFBF8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6" y="2801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9"/>
                    </a:cxn>
                    <a:cxn ang="0">
                      <a:pos x="34" y="525"/>
                    </a:cxn>
                    <a:cxn ang="0">
                      <a:pos x="13" y="562"/>
                    </a:cxn>
                    <a:cxn ang="0">
                      <a:pos x="6" y="574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7" y="601"/>
                    </a:cxn>
                    <a:cxn ang="0">
                      <a:pos x="27" y="597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4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9"/>
                      </a:lnTo>
                      <a:lnTo>
                        <a:pt x="34" y="525"/>
                      </a:lnTo>
                      <a:lnTo>
                        <a:pt x="13" y="562"/>
                      </a:lnTo>
                      <a:lnTo>
                        <a:pt x="6" y="574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7" y="601"/>
                      </a:lnTo>
                      <a:lnTo>
                        <a:pt x="27" y="597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4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0" name="Freeform 470">
                  <a:extLst>
                    <a:ext uri="{FF2B5EF4-FFF2-40B4-BE49-F238E27FC236}">
                      <a16:creationId xmlns:a16="http://schemas.microsoft.com/office/drawing/2014/main" id="{124A3A9A-F29D-45E9-9DF0-D5CED5F3BA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7" y="2672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1" name="Freeform 471">
                  <a:extLst>
                    <a:ext uri="{FF2B5EF4-FFF2-40B4-BE49-F238E27FC236}">
                      <a16:creationId xmlns:a16="http://schemas.microsoft.com/office/drawing/2014/main" id="{F384D695-C93A-4F0F-9F29-F7E99E1FA3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8" y="280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5"/>
                    </a:cxn>
                    <a:cxn ang="0">
                      <a:pos x="142" y="386"/>
                    </a:cxn>
                    <a:cxn ang="0">
                      <a:pos x="62" y="488"/>
                    </a:cxn>
                    <a:cxn ang="0">
                      <a:pos x="33" y="525"/>
                    </a:cxn>
                    <a:cxn ang="0">
                      <a:pos x="11" y="561"/>
                    </a:cxn>
                    <a:cxn ang="0">
                      <a:pos x="4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2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5"/>
                      </a:lnTo>
                      <a:lnTo>
                        <a:pt x="142" y="386"/>
                      </a:lnTo>
                      <a:lnTo>
                        <a:pt x="62" y="488"/>
                      </a:lnTo>
                      <a:lnTo>
                        <a:pt x="33" y="525"/>
                      </a:lnTo>
                      <a:lnTo>
                        <a:pt x="11" y="561"/>
                      </a:lnTo>
                      <a:lnTo>
                        <a:pt x="4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2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2" name="Freeform 472">
                  <a:extLst>
                    <a:ext uri="{FF2B5EF4-FFF2-40B4-BE49-F238E27FC236}">
                      <a16:creationId xmlns:a16="http://schemas.microsoft.com/office/drawing/2014/main" id="{A89AB2E1-AFE4-458D-8F4A-65949163EA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9" y="267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1"/>
                    </a:cxn>
                    <a:cxn ang="0">
                      <a:pos x="386" y="142"/>
                    </a:cxn>
                    <a:cxn ang="0">
                      <a:pos x="488" y="62"/>
                    </a:cxn>
                    <a:cxn ang="0">
                      <a:pos x="525" y="33"/>
                    </a:cxn>
                    <a:cxn ang="0">
                      <a:pos x="561" y="11"/>
                    </a:cxn>
                    <a:cxn ang="0">
                      <a:pos x="574" y="4"/>
                    </a:cxn>
                    <a:cxn ang="0">
                      <a:pos x="586" y="1"/>
                    </a:cxn>
                    <a:cxn ang="0">
                      <a:pos x="595" y="0"/>
                    </a:cxn>
                    <a:cxn ang="0">
                      <a:pos x="599" y="2"/>
                    </a:cxn>
                    <a:cxn ang="0">
                      <a:pos x="599" y="2"/>
                    </a:cxn>
                    <a:cxn ang="0">
                      <a:pos x="602" y="7"/>
                    </a:cxn>
                    <a:cxn ang="0">
                      <a:pos x="600" y="15"/>
                    </a:cxn>
                    <a:cxn ang="0">
                      <a:pos x="596" y="27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2"/>
                    </a:cxn>
                    <a:cxn ang="0">
                      <a:pos x="458" y="216"/>
                    </a:cxn>
                    <a:cxn ang="0">
                      <a:pos x="370" y="316"/>
                    </a:cxn>
                    <a:cxn ang="0">
                      <a:pos x="370" y="316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1"/>
                      </a:lnTo>
                      <a:lnTo>
                        <a:pt x="386" y="142"/>
                      </a:lnTo>
                      <a:lnTo>
                        <a:pt x="488" y="62"/>
                      </a:lnTo>
                      <a:lnTo>
                        <a:pt x="525" y="33"/>
                      </a:lnTo>
                      <a:lnTo>
                        <a:pt x="561" y="11"/>
                      </a:lnTo>
                      <a:lnTo>
                        <a:pt x="574" y="4"/>
                      </a:lnTo>
                      <a:lnTo>
                        <a:pt x="586" y="1"/>
                      </a:lnTo>
                      <a:lnTo>
                        <a:pt x="595" y="0"/>
                      </a:lnTo>
                      <a:lnTo>
                        <a:pt x="599" y="2"/>
                      </a:lnTo>
                      <a:lnTo>
                        <a:pt x="599" y="2"/>
                      </a:lnTo>
                      <a:lnTo>
                        <a:pt x="602" y="7"/>
                      </a:lnTo>
                      <a:lnTo>
                        <a:pt x="600" y="15"/>
                      </a:lnTo>
                      <a:lnTo>
                        <a:pt x="596" y="27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2"/>
                      </a:lnTo>
                      <a:lnTo>
                        <a:pt x="458" y="216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3" name="Freeform 473">
                  <a:extLst>
                    <a:ext uri="{FF2B5EF4-FFF2-40B4-BE49-F238E27FC236}">
                      <a16:creationId xmlns:a16="http://schemas.microsoft.com/office/drawing/2014/main" id="{78D1FEC3-7D94-4FDB-828A-2B1EBDC8B8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9" y="2873"/>
                  <a:ext cx="200" cy="200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4" name="Freeform 474">
                  <a:extLst>
                    <a:ext uri="{FF2B5EF4-FFF2-40B4-BE49-F238E27FC236}">
                      <a16:creationId xmlns:a16="http://schemas.microsoft.com/office/drawing/2014/main" id="{35AB7E2E-F141-48AD-8A86-B5F8D2349A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69" y="274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39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39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5" name="Freeform 475">
                  <a:extLst>
                    <a:ext uri="{FF2B5EF4-FFF2-40B4-BE49-F238E27FC236}">
                      <a16:creationId xmlns:a16="http://schemas.microsoft.com/office/drawing/2014/main" id="{DEBC7A99-00C3-4AF0-A294-535F57D910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0" y="2875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1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6" y="599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7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1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6" y="599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7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6" name="Freeform 476">
                  <a:extLst>
                    <a:ext uri="{FF2B5EF4-FFF2-40B4-BE49-F238E27FC236}">
                      <a16:creationId xmlns:a16="http://schemas.microsoft.com/office/drawing/2014/main" id="{208198A4-0EE3-4B9E-BCCC-6B6AF4EFD9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1" y="2746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4" y="34"/>
                    </a:cxn>
                    <a:cxn ang="0">
                      <a:pos x="562" y="11"/>
                    </a:cxn>
                    <a:cxn ang="0">
                      <a:pos x="573" y="5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3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4" y="34"/>
                      </a:lnTo>
                      <a:lnTo>
                        <a:pt x="562" y="11"/>
                      </a:lnTo>
                      <a:lnTo>
                        <a:pt x="573" y="5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3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7" name="Freeform 478">
                  <a:extLst>
                    <a:ext uri="{FF2B5EF4-FFF2-40B4-BE49-F238E27FC236}">
                      <a16:creationId xmlns:a16="http://schemas.microsoft.com/office/drawing/2014/main" id="{767F3095-5E41-4E14-85B9-86D902051E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5" y="2532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5" y="233"/>
                    </a:cxn>
                    <a:cxn ang="0">
                      <a:pos x="386" y="144"/>
                    </a:cxn>
                    <a:cxn ang="0">
                      <a:pos x="488" y="62"/>
                    </a:cxn>
                    <a:cxn ang="0">
                      <a:pos x="525" y="35"/>
                    </a:cxn>
                    <a:cxn ang="0">
                      <a:pos x="561" y="13"/>
                    </a:cxn>
                    <a:cxn ang="0">
                      <a:pos x="574" y="6"/>
                    </a:cxn>
                    <a:cxn ang="0">
                      <a:pos x="586" y="2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0" y="17"/>
                    </a:cxn>
                    <a:cxn ang="0">
                      <a:pos x="596" y="29"/>
                    </a:cxn>
                    <a:cxn ang="0">
                      <a:pos x="590" y="40"/>
                    </a:cxn>
                    <a:cxn ang="0">
                      <a:pos x="567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70" y="318"/>
                    </a:cxn>
                    <a:cxn ang="0">
                      <a:pos x="370" y="318"/>
                    </a:cxn>
                    <a:cxn ang="0">
                      <a:pos x="109" y="602"/>
                    </a:cxn>
                    <a:cxn ang="0">
                      <a:pos x="109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5" y="233"/>
                      </a:lnTo>
                      <a:lnTo>
                        <a:pt x="386" y="144"/>
                      </a:lnTo>
                      <a:lnTo>
                        <a:pt x="488" y="62"/>
                      </a:lnTo>
                      <a:lnTo>
                        <a:pt x="525" y="35"/>
                      </a:lnTo>
                      <a:lnTo>
                        <a:pt x="561" y="13"/>
                      </a:lnTo>
                      <a:lnTo>
                        <a:pt x="574" y="6"/>
                      </a:lnTo>
                      <a:lnTo>
                        <a:pt x="586" y="2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0" y="17"/>
                      </a:lnTo>
                      <a:lnTo>
                        <a:pt x="596" y="29"/>
                      </a:lnTo>
                      <a:lnTo>
                        <a:pt x="590" y="40"/>
                      </a:lnTo>
                      <a:lnTo>
                        <a:pt x="567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70" y="318"/>
                      </a:lnTo>
                      <a:lnTo>
                        <a:pt x="370" y="318"/>
                      </a:lnTo>
                      <a:lnTo>
                        <a:pt x="109" y="602"/>
                      </a:lnTo>
                      <a:lnTo>
                        <a:pt x="109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8" name="Freeform 480">
                  <a:extLst>
                    <a:ext uri="{FF2B5EF4-FFF2-40B4-BE49-F238E27FC236}">
                      <a16:creationId xmlns:a16="http://schemas.microsoft.com/office/drawing/2014/main" id="{1234EBD4-1391-4129-988F-5720199033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7" y="2534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5" y="144"/>
                    </a:cxn>
                    <a:cxn ang="0">
                      <a:pos x="489" y="62"/>
                    </a:cxn>
                    <a:cxn ang="0">
                      <a:pos x="525" y="34"/>
                    </a:cxn>
                    <a:cxn ang="0">
                      <a:pos x="562" y="11"/>
                    </a:cxn>
                    <a:cxn ang="0">
                      <a:pos x="575" y="6"/>
                    </a:cxn>
                    <a:cxn ang="0">
                      <a:pos x="585" y="1"/>
                    </a:cxn>
                    <a:cxn ang="0">
                      <a:pos x="594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5" y="144"/>
                      </a:lnTo>
                      <a:lnTo>
                        <a:pt x="489" y="62"/>
                      </a:lnTo>
                      <a:lnTo>
                        <a:pt x="525" y="34"/>
                      </a:lnTo>
                      <a:lnTo>
                        <a:pt x="562" y="11"/>
                      </a:lnTo>
                      <a:lnTo>
                        <a:pt x="575" y="6"/>
                      </a:lnTo>
                      <a:lnTo>
                        <a:pt x="585" y="1"/>
                      </a:lnTo>
                      <a:lnTo>
                        <a:pt x="594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69" name="Freeform 481">
                  <a:extLst>
                    <a:ext uri="{FF2B5EF4-FFF2-40B4-BE49-F238E27FC236}">
                      <a16:creationId xmlns:a16="http://schemas.microsoft.com/office/drawing/2014/main" id="{5C8635F2-EA05-4E5D-B6A0-A5F4AB4F3F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6" y="2734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1" y="285"/>
                    </a:cxn>
                    <a:cxn ang="0">
                      <a:pos x="144" y="386"/>
                    </a:cxn>
                    <a:cxn ang="0">
                      <a:pos x="62" y="488"/>
                    </a:cxn>
                    <a:cxn ang="0">
                      <a:pos x="34" y="525"/>
                    </a:cxn>
                    <a:cxn ang="0">
                      <a:pos x="11" y="561"/>
                    </a:cxn>
                    <a:cxn ang="0">
                      <a:pos x="5" y="574"/>
                    </a:cxn>
                    <a:cxn ang="0">
                      <a:pos x="1" y="586"/>
                    </a:cxn>
                    <a:cxn ang="0">
                      <a:pos x="0" y="594"/>
                    </a:cxn>
                    <a:cxn ang="0">
                      <a:pos x="2" y="599"/>
                    </a:cxn>
                    <a:cxn ang="0">
                      <a:pos x="8" y="602"/>
                    </a:cxn>
                    <a:cxn ang="0">
                      <a:pos x="15" y="600"/>
                    </a:cxn>
                    <a:cxn ang="0">
                      <a:pos x="27" y="596"/>
                    </a:cxn>
                    <a:cxn ang="0">
                      <a:pos x="40" y="590"/>
                    </a:cxn>
                    <a:cxn ang="0">
                      <a:pos x="76" y="567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6" y="370"/>
                    </a:cxn>
                    <a:cxn ang="0">
                      <a:pos x="316" y="370"/>
                    </a:cxn>
                    <a:cxn ang="0">
                      <a:pos x="602" y="109"/>
                    </a:cxn>
                    <a:cxn ang="0">
                      <a:pos x="602" y="109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1" y="285"/>
                      </a:lnTo>
                      <a:lnTo>
                        <a:pt x="144" y="386"/>
                      </a:lnTo>
                      <a:lnTo>
                        <a:pt x="62" y="488"/>
                      </a:lnTo>
                      <a:lnTo>
                        <a:pt x="34" y="525"/>
                      </a:lnTo>
                      <a:lnTo>
                        <a:pt x="11" y="561"/>
                      </a:lnTo>
                      <a:lnTo>
                        <a:pt x="5" y="574"/>
                      </a:lnTo>
                      <a:lnTo>
                        <a:pt x="1" y="586"/>
                      </a:lnTo>
                      <a:lnTo>
                        <a:pt x="0" y="594"/>
                      </a:lnTo>
                      <a:lnTo>
                        <a:pt x="2" y="599"/>
                      </a:lnTo>
                      <a:lnTo>
                        <a:pt x="8" y="602"/>
                      </a:lnTo>
                      <a:lnTo>
                        <a:pt x="15" y="600"/>
                      </a:lnTo>
                      <a:lnTo>
                        <a:pt x="27" y="596"/>
                      </a:lnTo>
                      <a:lnTo>
                        <a:pt x="40" y="590"/>
                      </a:lnTo>
                      <a:lnTo>
                        <a:pt x="76" y="567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6" y="370"/>
                      </a:lnTo>
                      <a:lnTo>
                        <a:pt x="316" y="370"/>
                      </a:lnTo>
                      <a:lnTo>
                        <a:pt x="602" y="109"/>
                      </a:lnTo>
                      <a:lnTo>
                        <a:pt x="602" y="109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0" name="Freeform 482">
                  <a:extLst>
                    <a:ext uri="{FF2B5EF4-FFF2-40B4-BE49-F238E27FC236}">
                      <a16:creationId xmlns:a16="http://schemas.microsoft.com/office/drawing/2014/main" id="{4C225F11-FD5F-4D70-B828-140BB3ACC9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7" y="260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2"/>
                    </a:cxn>
                    <a:cxn ang="0">
                      <a:pos x="284" y="232"/>
                    </a:cxn>
                    <a:cxn ang="0">
                      <a:pos x="385" y="142"/>
                    </a:cxn>
                    <a:cxn ang="0">
                      <a:pos x="488" y="62"/>
                    </a:cxn>
                    <a:cxn ang="0">
                      <a:pos x="524" y="33"/>
                    </a:cxn>
                    <a:cxn ang="0">
                      <a:pos x="562" y="11"/>
                    </a:cxn>
                    <a:cxn ang="0">
                      <a:pos x="573" y="4"/>
                    </a:cxn>
                    <a:cxn ang="0">
                      <a:pos x="585" y="1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599" y="15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39" y="112"/>
                    </a:cxn>
                    <a:cxn ang="0">
                      <a:pos x="457" y="216"/>
                    </a:cxn>
                    <a:cxn ang="0">
                      <a:pos x="369" y="316"/>
                    </a:cxn>
                    <a:cxn ang="0">
                      <a:pos x="369" y="316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2"/>
                      </a:moveTo>
                      <a:lnTo>
                        <a:pt x="284" y="232"/>
                      </a:lnTo>
                      <a:lnTo>
                        <a:pt x="385" y="142"/>
                      </a:lnTo>
                      <a:lnTo>
                        <a:pt x="488" y="62"/>
                      </a:lnTo>
                      <a:lnTo>
                        <a:pt x="524" y="33"/>
                      </a:lnTo>
                      <a:lnTo>
                        <a:pt x="562" y="11"/>
                      </a:lnTo>
                      <a:lnTo>
                        <a:pt x="573" y="4"/>
                      </a:lnTo>
                      <a:lnTo>
                        <a:pt x="585" y="1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599" y="15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39" y="112"/>
                      </a:lnTo>
                      <a:lnTo>
                        <a:pt x="457" y="216"/>
                      </a:lnTo>
                      <a:lnTo>
                        <a:pt x="369" y="316"/>
                      </a:lnTo>
                      <a:lnTo>
                        <a:pt x="369" y="316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1" name="Freeform 483">
                  <a:extLst>
                    <a:ext uri="{FF2B5EF4-FFF2-40B4-BE49-F238E27FC236}">
                      <a16:creationId xmlns:a16="http://schemas.microsoft.com/office/drawing/2014/main" id="{A36CB331-B277-405A-B302-0583ACB073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8" y="2735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5"/>
                    </a:cxn>
                    <a:cxn ang="0">
                      <a:pos x="62" y="489"/>
                    </a:cxn>
                    <a:cxn ang="0">
                      <a:pos x="33" y="525"/>
                    </a:cxn>
                    <a:cxn ang="0">
                      <a:pos x="12" y="562"/>
                    </a:cxn>
                    <a:cxn ang="0">
                      <a:pos x="5" y="574"/>
                    </a:cxn>
                    <a:cxn ang="0">
                      <a:pos x="2" y="585"/>
                    </a:cxn>
                    <a:cxn ang="0">
                      <a:pos x="0" y="594"/>
                    </a:cxn>
                    <a:cxn ang="0">
                      <a:pos x="3" y="600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39" y="589"/>
                    </a:cxn>
                    <a:cxn ang="0">
                      <a:pos x="77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5"/>
                      </a:lnTo>
                      <a:lnTo>
                        <a:pt x="62" y="489"/>
                      </a:lnTo>
                      <a:lnTo>
                        <a:pt x="33" y="525"/>
                      </a:lnTo>
                      <a:lnTo>
                        <a:pt x="12" y="562"/>
                      </a:lnTo>
                      <a:lnTo>
                        <a:pt x="5" y="574"/>
                      </a:lnTo>
                      <a:lnTo>
                        <a:pt x="2" y="585"/>
                      </a:lnTo>
                      <a:lnTo>
                        <a:pt x="0" y="594"/>
                      </a:lnTo>
                      <a:lnTo>
                        <a:pt x="3" y="600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39" y="589"/>
                      </a:lnTo>
                      <a:lnTo>
                        <a:pt x="77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2" name="Freeform 484">
                  <a:extLst>
                    <a:ext uri="{FF2B5EF4-FFF2-40B4-BE49-F238E27FC236}">
                      <a16:creationId xmlns:a16="http://schemas.microsoft.com/office/drawing/2014/main" id="{FD81A348-01B3-4327-A058-08F4E36C0C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9" y="260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6" y="144"/>
                    </a:cxn>
                    <a:cxn ang="0">
                      <a:pos x="489" y="62"/>
                    </a:cxn>
                    <a:cxn ang="0">
                      <a:pos x="526" y="35"/>
                    </a:cxn>
                    <a:cxn ang="0">
                      <a:pos x="562" y="13"/>
                    </a:cxn>
                    <a:cxn ang="0">
                      <a:pos x="575" y="6"/>
                    </a:cxn>
                    <a:cxn ang="0">
                      <a:pos x="587" y="1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9"/>
                    </a:cxn>
                    <a:cxn ang="0">
                      <a:pos x="601" y="17"/>
                    </a:cxn>
                    <a:cxn ang="0">
                      <a:pos x="597" y="27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4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6" y="144"/>
                      </a:lnTo>
                      <a:lnTo>
                        <a:pt x="489" y="62"/>
                      </a:lnTo>
                      <a:lnTo>
                        <a:pt x="526" y="35"/>
                      </a:lnTo>
                      <a:lnTo>
                        <a:pt x="562" y="13"/>
                      </a:lnTo>
                      <a:lnTo>
                        <a:pt x="575" y="6"/>
                      </a:lnTo>
                      <a:lnTo>
                        <a:pt x="587" y="1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9"/>
                      </a:lnTo>
                      <a:lnTo>
                        <a:pt x="601" y="17"/>
                      </a:lnTo>
                      <a:lnTo>
                        <a:pt x="597" y="27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4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3" name="Freeform 485">
                  <a:extLst>
                    <a:ext uri="{FF2B5EF4-FFF2-40B4-BE49-F238E27FC236}">
                      <a16:creationId xmlns:a16="http://schemas.microsoft.com/office/drawing/2014/main" id="{0C19E404-9F89-4E2A-A2D4-2638C57D26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0" y="2804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2" y="286"/>
                    </a:cxn>
                    <a:cxn ang="0">
                      <a:pos x="143" y="386"/>
                    </a:cxn>
                    <a:cxn ang="0">
                      <a:pos x="62" y="489"/>
                    </a:cxn>
                    <a:cxn ang="0">
                      <a:pos x="34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7"/>
                    </a:cxn>
                    <a:cxn ang="0">
                      <a:pos x="0" y="595"/>
                    </a:cxn>
                    <a:cxn ang="0">
                      <a:pos x="3" y="600"/>
                    </a:cxn>
                    <a:cxn ang="0">
                      <a:pos x="8" y="602"/>
                    </a:cxn>
                    <a:cxn ang="0">
                      <a:pos x="16" y="601"/>
                    </a:cxn>
                    <a:cxn ang="0">
                      <a:pos x="28" y="597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71"/>
                    </a:cxn>
                    <a:cxn ang="0">
                      <a:pos x="317" y="371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2" y="286"/>
                      </a:lnTo>
                      <a:lnTo>
                        <a:pt x="143" y="386"/>
                      </a:lnTo>
                      <a:lnTo>
                        <a:pt x="62" y="489"/>
                      </a:lnTo>
                      <a:lnTo>
                        <a:pt x="34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7"/>
                      </a:lnTo>
                      <a:lnTo>
                        <a:pt x="0" y="595"/>
                      </a:lnTo>
                      <a:lnTo>
                        <a:pt x="3" y="600"/>
                      </a:lnTo>
                      <a:lnTo>
                        <a:pt x="8" y="602"/>
                      </a:lnTo>
                      <a:lnTo>
                        <a:pt x="16" y="601"/>
                      </a:lnTo>
                      <a:lnTo>
                        <a:pt x="28" y="597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71"/>
                      </a:lnTo>
                      <a:lnTo>
                        <a:pt x="317" y="371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4" name="Freeform 486">
                  <a:extLst>
                    <a:ext uri="{FF2B5EF4-FFF2-40B4-BE49-F238E27FC236}">
                      <a16:creationId xmlns:a16="http://schemas.microsoft.com/office/drawing/2014/main" id="{BDDC4E2A-2DF7-4942-A2CB-C2E732DCDF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1" y="2675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6" y="232"/>
                    </a:cxn>
                    <a:cxn ang="0">
                      <a:pos x="386" y="143"/>
                    </a:cxn>
                    <a:cxn ang="0">
                      <a:pos x="489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5"/>
                    </a:cxn>
                    <a:cxn ang="0">
                      <a:pos x="587" y="2"/>
                    </a:cxn>
                    <a:cxn ang="0">
                      <a:pos x="595" y="0"/>
                    </a:cxn>
                    <a:cxn ang="0">
                      <a:pos x="600" y="3"/>
                    </a:cxn>
                    <a:cxn ang="0">
                      <a:pos x="600" y="3"/>
                    </a:cxn>
                    <a:cxn ang="0">
                      <a:pos x="602" y="8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41"/>
                    </a:cxn>
                    <a:cxn ang="0">
                      <a:pos x="568" y="77"/>
                    </a:cxn>
                    <a:cxn ang="0">
                      <a:pos x="541" y="113"/>
                    </a:cxn>
                    <a:cxn ang="0">
                      <a:pos x="458" y="216"/>
                    </a:cxn>
                    <a:cxn ang="0">
                      <a:pos x="371" y="317"/>
                    </a:cxn>
                    <a:cxn ang="0">
                      <a:pos x="371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6" y="232"/>
                      </a:lnTo>
                      <a:lnTo>
                        <a:pt x="386" y="143"/>
                      </a:lnTo>
                      <a:lnTo>
                        <a:pt x="489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5"/>
                      </a:lnTo>
                      <a:lnTo>
                        <a:pt x="587" y="2"/>
                      </a:lnTo>
                      <a:lnTo>
                        <a:pt x="595" y="0"/>
                      </a:lnTo>
                      <a:lnTo>
                        <a:pt x="600" y="3"/>
                      </a:lnTo>
                      <a:lnTo>
                        <a:pt x="600" y="3"/>
                      </a:lnTo>
                      <a:lnTo>
                        <a:pt x="602" y="8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41"/>
                      </a:lnTo>
                      <a:lnTo>
                        <a:pt x="568" y="77"/>
                      </a:lnTo>
                      <a:lnTo>
                        <a:pt x="541" y="113"/>
                      </a:lnTo>
                      <a:lnTo>
                        <a:pt x="458" y="216"/>
                      </a:lnTo>
                      <a:lnTo>
                        <a:pt x="371" y="317"/>
                      </a:lnTo>
                      <a:lnTo>
                        <a:pt x="371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5" name="Freeform 487">
                  <a:extLst>
                    <a:ext uri="{FF2B5EF4-FFF2-40B4-BE49-F238E27FC236}">
                      <a16:creationId xmlns:a16="http://schemas.microsoft.com/office/drawing/2014/main" id="{41990BD0-3B8F-4CCE-B207-6724C64996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2" y="2806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3" y="284"/>
                    </a:cxn>
                    <a:cxn ang="0">
                      <a:pos x="144" y="385"/>
                    </a:cxn>
                    <a:cxn ang="0">
                      <a:pos x="62" y="488"/>
                    </a:cxn>
                    <a:cxn ang="0">
                      <a:pos x="34" y="524"/>
                    </a:cxn>
                    <a:cxn ang="0">
                      <a:pos x="13" y="562"/>
                    </a:cxn>
                    <a:cxn ang="0">
                      <a:pos x="5" y="573"/>
                    </a:cxn>
                    <a:cxn ang="0">
                      <a:pos x="1" y="585"/>
                    </a:cxn>
                    <a:cxn ang="0">
                      <a:pos x="0" y="594"/>
                    </a:cxn>
                    <a:cxn ang="0">
                      <a:pos x="3" y="599"/>
                    </a:cxn>
                    <a:cxn ang="0">
                      <a:pos x="8" y="602"/>
                    </a:cxn>
                    <a:cxn ang="0">
                      <a:pos x="17" y="601"/>
                    </a:cxn>
                    <a:cxn ang="0">
                      <a:pos x="27" y="596"/>
                    </a:cxn>
                    <a:cxn ang="0">
                      <a:pos x="40" y="589"/>
                    </a:cxn>
                    <a:cxn ang="0">
                      <a:pos x="76" y="568"/>
                    </a:cxn>
                    <a:cxn ang="0">
                      <a:pos x="113" y="539"/>
                    </a:cxn>
                    <a:cxn ang="0">
                      <a:pos x="216" y="458"/>
                    </a:cxn>
                    <a:cxn ang="0">
                      <a:pos x="318" y="369"/>
                    </a:cxn>
                    <a:cxn ang="0">
                      <a:pos x="318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3" y="284"/>
                      </a:lnTo>
                      <a:lnTo>
                        <a:pt x="144" y="385"/>
                      </a:lnTo>
                      <a:lnTo>
                        <a:pt x="62" y="488"/>
                      </a:lnTo>
                      <a:lnTo>
                        <a:pt x="34" y="524"/>
                      </a:lnTo>
                      <a:lnTo>
                        <a:pt x="13" y="562"/>
                      </a:lnTo>
                      <a:lnTo>
                        <a:pt x="5" y="573"/>
                      </a:lnTo>
                      <a:lnTo>
                        <a:pt x="1" y="585"/>
                      </a:lnTo>
                      <a:lnTo>
                        <a:pt x="0" y="594"/>
                      </a:lnTo>
                      <a:lnTo>
                        <a:pt x="3" y="599"/>
                      </a:lnTo>
                      <a:lnTo>
                        <a:pt x="8" y="602"/>
                      </a:lnTo>
                      <a:lnTo>
                        <a:pt x="17" y="601"/>
                      </a:lnTo>
                      <a:lnTo>
                        <a:pt x="27" y="596"/>
                      </a:lnTo>
                      <a:lnTo>
                        <a:pt x="40" y="589"/>
                      </a:lnTo>
                      <a:lnTo>
                        <a:pt x="76" y="568"/>
                      </a:lnTo>
                      <a:lnTo>
                        <a:pt x="113" y="539"/>
                      </a:lnTo>
                      <a:lnTo>
                        <a:pt x="216" y="458"/>
                      </a:lnTo>
                      <a:lnTo>
                        <a:pt x="318" y="369"/>
                      </a:lnTo>
                      <a:lnTo>
                        <a:pt x="318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6" name="Freeform 488">
                  <a:extLst>
                    <a:ext uri="{FF2B5EF4-FFF2-40B4-BE49-F238E27FC236}">
                      <a16:creationId xmlns:a16="http://schemas.microsoft.com/office/drawing/2014/main" id="{37EC4EAB-C8F6-43D0-92FD-CE4373FD7D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3" y="2677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3"/>
                    </a:cxn>
                    <a:cxn ang="0">
                      <a:pos x="385" y="144"/>
                    </a:cxn>
                    <a:cxn ang="0">
                      <a:pos x="488" y="62"/>
                    </a:cxn>
                    <a:cxn ang="0">
                      <a:pos x="526" y="34"/>
                    </a:cxn>
                    <a:cxn ang="0">
                      <a:pos x="562" y="13"/>
                    </a:cxn>
                    <a:cxn ang="0">
                      <a:pos x="575" y="5"/>
                    </a:cxn>
                    <a:cxn ang="0">
                      <a:pos x="586" y="1"/>
                    </a:cxn>
                    <a:cxn ang="0">
                      <a:pos x="594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8"/>
                    </a:cxn>
                    <a:cxn ang="0">
                      <a:pos x="601" y="17"/>
                    </a:cxn>
                    <a:cxn ang="0">
                      <a:pos x="596" y="27"/>
                    </a:cxn>
                    <a:cxn ang="0">
                      <a:pos x="589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69" y="318"/>
                    </a:cxn>
                    <a:cxn ang="0">
                      <a:pos x="369" y="318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3"/>
                      </a:lnTo>
                      <a:lnTo>
                        <a:pt x="385" y="144"/>
                      </a:lnTo>
                      <a:lnTo>
                        <a:pt x="488" y="62"/>
                      </a:lnTo>
                      <a:lnTo>
                        <a:pt x="526" y="34"/>
                      </a:lnTo>
                      <a:lnTo>
                        <a:pt x="562" y="13"/>
                      </a:lnTo>
                      <a:lnTo>
                        <a:pt x="575" y="5"/>
                      </a:lnTo>
                      <a:lnTo>
                        <a:pt x="586" y="1"/>
                      </a:lnTo>
                      <a:lnTo>
                        <a:pt x="594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8"/>
                      </a:lnTo>
                      <a:lnTo>
                        <a:pt x="601" y="17"/>
                      </a:lnTo>
                      <a:lnTo>
                        <a:pt x="596" y="27"/>
                      </a:lnTo>
                      <a:lnTo>
                        <a:pt x="589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69" y="318"/>
                      </a:lnTo>
                      <a:lnTo>
                        <a:pt x="369" y="318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7" name="Freeform 489">
                  <a:extLst>
                    <a:ext uri="{FF2B5EF4-FFF2-40B4-BE49-F238E27FC236}">
                      <a16:creationId xmlns:a16="http://schemas.microsoft.com/office/drawing/2014/main" id="{72CA1B09-FB0A-4C48-87AC-9AD6C6F462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2" y="2877"/>
                  <a:ext cx="201" cy="200"/>
                </a:xfrm>
                <a:custGeom>
                  <a:avLst/>
                  <a:gdLst/>
                  <a:ahLst/>
                  <a:cxnLst>
                    <a:cxn ang="0">
                      <a:pos x="494" y="0"/>
                    </a:cxn>
                    <a:cxn ang="0">
                      <a:pos x="234" y="284"/>
                    </a:cxn>
                    <a:cxn ang="0">
                      <a:pos x="144" y="384"/>
                    </a:cxn>
                    <a:cxn ang="0">
                      <a:pos x="62" y="487"/>
                    </a:cxn>
                    <a:cxn ang="0">
                      <a:pos x="35" y="524"/>
                    </a:cxn>
                    <a:cxn ang="0">
                      <a:pos x="12" y="562"/>
                    </a:cxn>
                    <a:cxn ang="0">
                      <a:pos x="6" y="573"/>
                    </a:cxn>
                    <a:cxn ang="0">
                      <a:pos x="2" y="585"/>
                    </a:cxn>
                    <a:cxn ang="0">
                      <a:pos x="0" y="593"/>
                    </a:cxn>
                    <a:cxn ang="0">
                      <a:pos x="3" y="599"/>
                    </a:cxn>
                    <a:cxn ang="0">
                      <a:pos x="9" y="602"/>
                    </a:cxn>
                    <a:cxn ang="0">
                      <a:pos x="16" y="599"/>
                    </a:cxn>
                    <a:cxn ang="0">
                      <a:pos x="28" y="596"/>
                    </a:cxn>
                    <a:cxn ang="0">
                      <a:pos x="41" y="589"/>
                    </a:cxn>
                    <a:cxn ang="0">
                      <a:pos x="77" y="566"/>
                    </a:cxn>
                    <a:cxn ang="0">
                      <a:pos x="114" y="539"/>
                    </a:cxn>
                    <a:cxn ang="0">
                      <a:pos x="216" y="456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08"/>
                    </a:cxn>
                    <a:cxn ang="0">
                      <a:pos x="602" y="108"/>
                    </a:cxn>
                  </a:cxnLst>
                  <a:rect l="0" t="0" r="r" b="b"/>
                  <a:pathLst>
                    <a:path w="602" h="602">
                      <a:moveTo>
                        <a:pt x="494" y="0"/>
                      </a:moveTo>
                      <a:lnTo>
                        <a:pt x="234" y="284"/>
                      </a:lnTo>
                      <a:lnTo>
                        <a:pt x="144" y="384"/>
                      </a:lnTo>
                      <a:lnTo>
                        <a:pt x="62" y="487"/>
                      </a:lnTo>
                      <a:lnTo>
                        <a:pt x="35" y="524"/>
                      </a:lnTo>
                      <a:lnTo>
                        <a:pt x="12" y="562"/>
                      </a:lnTo>
                      <a:lnTo>
                        <a:pt x="6" y="573"/>
                      </a:lnTo>
                      <a:lnTo>
                        <a:pt x="2" y="585"/>
                      </a:lnTo>
                      <a:lnTo>
                        <a:pt x="0" y="593"/>
                      </a:lnTo>
                      <a:lnTo>
                        <a:pt x="3" y="599"/>
                      </a:lnTo>
                      <a:lnTo>
                        <a:pt x="9" y="602"/>
                      </a:lnTo>
                      <a:lnTo>
                        <a:pt x="16" y="599"/>
                      </a:lnTo>
                      <a:lnTo>
                        <a:pt x="28" y="596"/>
                      </a:lnTo>
                      <a:lnTo>
                        <a:pt x="41" y="589"/>
                      </a:lnTo>
                      <a:lnTo>
                        <a:pt x="77" y="566"/>
                      </a:lnTo>
                      <a:lnTo>
                        <a:pt x="114" y="539"/>
                      </a:lnTo>
                      <a:lnTo>
                        <a:pt x="216" y="456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08"/>
                      </a:lnTo>
                      <a:lnTo>
                        <a:pt x="602" y="108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8" name="Freeform 490">
                  <a:extLst>
                    <a:ext uri="{FF2B5EF4-FFF2-40B4-BE49-F238E27FC236}">
                      <a16:creationId xmlns:a16="http://schemas.microsoft.com/office/drawing/2014/main" id="{D1F11DF4-DE63-464C-BEB1-CFE1D0CA89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3" y="2747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0" y="494"/>
                    </a:cxn>
                    <a:cxn ang="0">
                      <a:pos x="284" y="232"/>
                    </a:cxn>
                    <a:cxn ang="0">
                      <a:pos x="384" y="144"/>
                    </a:cxn>
                    <a:cxn ang="0">
                      <a:pos x="488" y="62"/>
                    </a:cxn>
                    <a:cxn ang="0">
                      <a:pos x="524" y="35"/>
                    </a:cxn>
                    <a:cxn ang="0">
                      <a:pos x="562" y="12"/>
                    </a:cxn>
                    <a:cxn ang="0">
                      <a:pos x="573" y="6"/>
                    </a:cxn>
                    <a:cxn ang="0">
                      <a:pos x="585" y="2"/>
                    </a:cxn>
                    <a:cxn ang="0">
                      <a:pos x="593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9"/>
                    </a:cxn>
                    <a:cxn ang="0">
                      <a:pos x="601" y="16"/>
                    </a:cxn>
                    <a:cxn ang="0">
                      <a:pos x="596" y="28"/>
                    </a:cxn>
                    <a:cxn ang="0">
                      <a:pos x="589" y="41"/>
                    </a:cxn>
                    <a:cxn ang="0">
                      <a:pos x="567" y="77"/>
                    </a:cxn>
                    <a:cxn ang="0">
                      <a:pos x="539" y="114"/>
                    </a:cxn>
                    <a:cxn ang="0">
                      <a:pos x="458" y="216"/>
                    </a:cxn>
                    <a:cxn ang="0">
                      <a:pos x="369" y="317"/>
                    </a:cxn>
                    <a:cxn ang="0">
                      <a:pos x="369" y="317"/>
                    </a:cxn>
                    <a:cxn ang="0">
                      <a:pos x="108" y="602"/>
                    </a:cxn>
                    <a:cxn ang="0">
                      <a:pos x="108" y="602"/>
                    </a:cxn>
                  </a:cxnLst>
                  <a:rect l="0" t="0" r="r" b="b"/>
                  <a:pathLst>
                    <a:path w="602" h="602">
                      <a:moveTo>
                        <a:pt x="0" y="494"/>
                      </a:moveTo>
                      <a:lnTo>
                        <a:pt x="284" y="232"/>
                      </a:lnTo>
                      <a:lnTo>
                        <a:pt x="384" y="144"/>
                      </a:lnTo>
                      <a:lnTo>
                        <a:pt x="488" y="62"/>
                      </a:lnTo>
                      <a:lnTo>
                        <a:pt x="524" y="35"/>
                      </a:lnTo>
                      <a:lnTo>
                        <a:pt x="562" y="12"/>
                      </a:lnTo>
                      <a:lnTo>
                        <a:pt x="573" y="6"/>
                      </a:lnTo>
                      <a:lnTo>
                        <a:pt x="585" y="2"/>
                      </a:lnTo>
                      <a:lnTo>
                        <a:pt x="593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9"/>
                      </a:lnTo>
                      <a:lnTo>
                        <a:pt x="601" y="16"/>
                      </a:lnTo>
                      <a:lnTo>
                        <a:pt x="596" y="28"/>
                      </a:lnTo>
                      <a:lnTo>
                        <a:pt x="589" y="41"/>
                      </a:lnTo>
                      <a:lnTo>
                        <a:pt x="567" y="77"/>
                      </a:lnTo>
                      <a:lnTo>
                        <a:pt x="539" y="114"/>
                      </a:lnTo>
                      <a:lnTo>
                        <a:pt x="458" y="216"/>
                      </a:lnTo>
                      <a:lnTo>
                        <a:pt x="369" y="317"/>
                      </a:lnTo>
                      <a:lnTo>
                        <a:pt x="369" y="317"/>
                      </a:lnTo>
                      <a:lnTo>
                        <a:pt x="108" y="602"/>
                      </a:lnTo>
                      <a:lnTo>
                        <a:pt x="108" y="602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79" name="Freeform 491">
                  <a:extLst>
                    <a:ext uri="{FF2B5EF4-FFF2-40B4-BE49-F238E27FC236}">
                      <a16:creationId xmlns:a16="http://schemas.microsoft.com/office/drawing/2014/main" id="{E2A1D993-84E2-4ABB-BDFF-ACDFB80AF9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4" y="2878"/>
                  <a:ext cx="201" cy="201"/>
                </a:xfrm>
                <a:custGeom>
                  <a:avLst/>
                  <a:gdLst/>
                  <a:ahLst/>
                  <a:cxnLst>
                    <a:cxn ang="0">
                      <a:pos x="493" y="0"/>
                    </a:cxn>
                    <a:cxn ang="0">
                      <a:pos x="232" y="284"/>
                    </a:cxn>
                    <a:cxn ang="0">
                      <a:pos x="143" y="386"/>
                    </a:cxn>
                    <a:cxn ang="0">
                      <a:pos x="62" y="488"/>
                    </a:cxn>
                    <a:cxn ang="0">
                      <a:pos x="33" y="526"/>
                    </a:cxn>
                    <a:cxn ang="0">
                      <a:pos x="12" y="562"/>
                    </a:cxn>
                    <a:cxn ang="0">
                      <a:pos x="5" y="575"/>
                    </a:cxn>
                    <a:cxn ang="0">
                      <a:pos x="2" y="586"/>
                    </a:cxn>
                    <a:cxn ang="0">
                      <a:pos x="0" y="595"/>
                    </a:cxn>
                    <a:cxn ang="0">
                      <a:pos x="3" y="599"/>
                    </a:cxn>
                    <a:cxn ang="0">
                      <a:pos x="7" y="602"/>
                    </a:cxn>
                    <a:cxn ang="0">
                      <a:pos x="16" y="601"/>
                    </a:cxn>
                    <a:cxn ang="0">
                      <a:pos x="28" y="596"/>
                    </a:cxn>
                    <a:cxn ang="0">
                      <a:pos x="41" y="591"/>
                    </a:cxn>
                    <a:cxn ang="0">
                      <a:pos x="77" y="568"/>
                    </a:cxn>
                    <a:cxn ang="0">
                      <a:pos x="113" y="540"/>
                    </a:cxn>
                    <a:cxn ang="0">
                      <a:pos x="216" y="458"/>
                    </a:cxn>
                    <a:cxn ang="0">
                      <a:pos x="317" y="369"/>
                    </a:cxn>
                    <a:cxn ang="0">
                      <a:pos x="317" y="369"/>
                    </a:cxn>
                    <a:cxn ang="0">
                      <a:pos x="602" y="110"/>
                    </a:cxn>
                    <a:cxn ang="0">
                      <a:pos x="602" y="110"/>
                    </a:cxn>
                  </a:cxnLst>
                  <a:rect l="0" t="0" r="r" b="b"/>
                  <a:pathLst>
                    <a:path w="602" h="602">
                      <a:moveTo>
                        <a:pt x="493" y="0"/>
                      </a:moveTo>
                      <a:lnTo>
                        <a:pt x="232" y="284"/>
                      </a:lnTo>
                      <a:lnTo>
                        <a:pt x="143" y="386"/>
                      </a:lnTo>
                      <a:lnTo>
                        <a:pt x="62" y="488"/>
                      </a:lnTo>
                      <a:lnTo>
                        <a:pt x="33" y="526"/>
                      </a:lnTo>
                      <a:lnTo>
                        <a:pt x="12" y="562"/>
                      </a:lnTo>
                      <a:lnTo>
                        <a:pt x="5" y="575"/>
                      </a:lnTo>
                      <a:lnTo>
                        <a:pt x="2" y="586"/>
                      </a:lnTo>
                      <a:lnTo>
                        <a:pt x="0" y="595"/>
                      </a:lnTo>
                      <a:lnTo>
                        <a:pt x="3" y="599"/>
                      </a:lnTo>
                      <a:lnTo>
                        <a:pt x="7" y="602"/>
                      </a:lnTo>
                      <a:lnTo>
                        <a:pt x="16" y="601"/>
                      </a:lnTo>
                      <a:lnTo>
                        <a:pt x="28" y="596"/>
                      </a:lnTo>
                      <a:lnTo>
                        <a:pt x="41" y="591"/>
                      </a:lnTo>
                      <a:lnTo>
                        <a:pt x="77" y="568"/>
                      </a:lnTo>
                      <a:lnTo>
                        <a:pt x="113" y="540"/>
                      </a:lnTo>
                      <a:lnTo>
                        <a:pt x="216" y="458"/>
                      </a:lnTo>
                      <a:lnTo>
                        <a:pt x="317" y="369"/>
                      </a:lnTo>
                      <a:lnTo>
                        <a:pt x="317" y="369"/>
                      </a:lnTo>
                      <a:lnTo>
                        <a:pt x="602" y="110"/>
                      </a:lnTo>
                      <a:lnTo>
                        <a:pt x="602" y="110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0" name="Freeform 492">
                  <a:extLst>
                    <a:ext uri="{FF2B5EF4-FFF2-40B4-BE49-F238E27FC236}">
                      <a16:creationId xmlns:a16="http://schemas.microsoft.com/office/drawing/2014/main" id="{C81A3972-CDAD-4248-AF01-30D84B3DD1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5" y="2749"/>
                  <a:ext cx="200" cy="201"/>
                </a:xfrm>
                <a:custGeom>
                  <a:avLst/>
                  <a:gdLst/>
                  <a:ahLst/>
                  <a:cxnLst>
                    <a:cxn ang="0">
                      <a:pos x="0" y="493"/>
                    </a:cxn>
                    <a:cxn ang="0">
                      <a:pos x="285" y="232"/>
                    </a:cxn>
                    <a:cxn ang="0">
                      <a:pos x="386" y="143"/>
                    </a:cxn>
                    <a:cxn ang="0">
                      <a:pos x="488" y="62"/>
                    </a:cxn>
                    <a:cxn ang="0">
                      <a:pos x="526" y="33"/>
                    </a:cxn>
                    <a:cxn ang="0">
                      <a:pos x="562" y="12"/>
                    </a:cxn>
                    <a:cxn ang="0">
                      <a:pos x="575" y="4"/>
                    </a:cxn>
                    <a:cxn ang="0">
                      <a:pos x="586" y="2"/>
                    </a:cxn>
                    <a:cxn ang="0">
                      <a:pos x="595" y="0"/>
                    </a:cxn>
                    <a:cxn ang="0">
                      <a:pos x="599" y="3"/>
                    </a:cxn>
                    <a:cxn ang="0">
                      <a:pos x="599" y="3"/>
                    </a:cxn>
                    <a:cxn ang="0">
                      <a:pos x="602" y="7"/>
                    </a:cxn>
                    <a:cxn ang="0">
                      <a:pos x="601" y="16"/>
                    </a:cxn>
                    <a:cxn ang="0">
                      <a:pos x="597" y="28"/>
                    </a:cxn>
                    <a:cxn ang="0">
                      <a:pos x="591" y="40"/>
                    </a:cxn>
                    <a:cxn ang="0">
                      <a:pos x="568" y="76"/>
                    </a:cxn>
                    <a:cxn ang="0">
                      <a:pos x="540" y="113"/>
                    </a:cxn>
                    <a:cxn ang="0">
                      <a:pos x="458" y="216"/>
                    </a:cxn>
                    <a:cxn ang="0">
                      <a:pos x="370" y="317"/>
                    </a:cxn>
                    <a:cxn ang="0">
                      <a:pos x="370" y="317"/>
                    </a:cxn>
                    <a:cxn ang="0">
                      <a:pos x="110" y="602"/>
                    </a:cxn>
                    <a:cxn ang="0">
                      <a:pos x="110" y="602"/>
                    </a:cxn>
                  </a:cxnLst>
                  <a:rect l="0" t="0" r="r" b="b"/>
                  <a:pathLst>
                    <a:path w="602" h="602">
                      <a:moveTo>
                        <a:pt x="0" y="493"/>
                      </a:moveTo>
                      <a:lnTo>
                        <a:pt x="285" y="232"/>
                      </a:lnTo>
                      <a:lnTo>
                        <a:pt x="386" y="143"/>
                      </a:lnTo>
                      <a:lnTo>
                        <a:pt x="488" y="62"/>
                      </a:lnTo>
                      <a:lnTo>
                        <a:pt x="526" y="33"/>
                      </a:lnTo>
                      <a:lnTo>
                        <a:pt x="562" y="12"/>
                      </a:lnTo>
                      <a:lnTo>
                        <a:pt x="575" y="4"/>
                      </a:lnTo>
                      <a:lnTo>
                        <a:pt x="586" y="2"/>
                      </a:lnTo>
                      <a:lnTo>
                        <a:pt x="595" y="0"/>
                      </a:lnTo>
                      <a:lnTo>
                        <a:pt x="599" y="3"/>
                      </a:lnTo>
                      <a:lnTo>
                        <a:pt x="599" y="3"/>
                      </a:lnTo>
                      <a:lnTo>
                        <a:pt x="602" y="7"/>
                      </a:lnTo>
                      <a:lnTo>
                        <a:pt x="601" y="16"/>
                      </a:lnTo>
                      <a:lnTo>
                        <a:pt x="597" y="28"/>
                      </a:lnTo>
                      <a:lnTo>
                        <a:pt x="591" y="40"/>
                      </a:lnTo>
                      <a:lnTo>
                        <a:pt x="568" y="76"/>
                      </a:lnTo>
                      <a:lnTo>
                        <a:pt x="540" y="113"/>
                      </a:lnTo>
                      <a:lnTo>
                        <a:pt x="458" y="216"/>
                      </a:lnTo>
                      <a:lnTo>
                        <a:pt x="370" y="317"/>
                      </a:lnTo>
                      <a:lnTo>
                        <a:pt x="370" y="317"/>
                      </a:lnTo>
                      <a:lnTo>
                        <a:pt x="110" y="602"/>
                      </a:lnTo>
                      <a:lnTo>
                        <a:pt x="110" y="602"/>
                      </a:lnTo>
                    </a:path>
                  </a:pathLst>
                </a:custGeom>
                <a:noFill/>
                <a:ln w="7938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1" name="Freeform 493">
                  <a:extLst>
                    <a:ext uri="{FF2B5EF4-FFF2-40B4-BE49-F238E27FC236}">
                      <a16:creationId xmlns:a16="http://schemas.microsoft.com/office/drawing/2014/main" id="{67673741-CDC0-4A52-B39F-EE2360E20A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5" y="2627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0" y="196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6" y="191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80" y="189"/>
                    </a:cxn>
                    <a:cxn ang="0">
                      <a:pos x="93" y="179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18" y="153"/>
                    </a:cxn>
                    <a:cxn ang="0">
                      <a:pos x="128" y="135"/>
                    </a:cxn>
                    <a:cxn ang="0">
                      <a:pos x="128" y="135"/>
                    </a:cxn>
                    <a:cxn ang="0">
                      <a:pos x="135" y="119"/>
                    </a:cxn>
                    <a:cxn ang="0">
                      <a:pos x="134" y="101"/>
                    </a:cxn>
                    <a:cxn ang="0">
                      <a:pos x="125" y="82"/>
                    </a:cxn>
                    <a:cxn ang="0">
                      <a:pos x="108" y="66"/>
                    </a:cxn>
                    <a:cxn ang="0">
                      <a:pos x="86" y="47"/>
                    </a:cxn>
                    <a:cxn ang="0">
                      <a:pos x="62" y="33"/>
                    </a:cxn>
                    <a:cxn ang="0">
                      <a:pos x="62" y="33"/>
                    </a:cxn>
                    <a:cxn ang="0">
                      <a:pos x="42" y="20"/>
                    </a:cxn>
                    <a:cxn ang="0">
                      <a:pos x="19" y="9"/>
                    </a:cxn>
                    <a:cxn ang="0">
                      <a:pos x="19" y="9"/>
                    </a:cxn>
                    <a:cxn ang="0">
                      <a:pos x="13" y="6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6" y="3"/>
                    </a:cxn>
                    <a:cxn ang="0">
                      <a:pos x="3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0" y="196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6" y="191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80" y="189"/>
                      </a:lnTo>
                      <a:lnTo>
                        <a:pt x="93" y="179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18" y="153"/>
                      </a:lnTo>
                      <a:lnTo>
                        <a:pt x="128" y="135"/>
                      </a:lnTo>
                      <a:lnTo>
                        <a:pt x="128" y="135"/>
                      </a:lnTo>
                      <a:lnTo>
                        <a:pt x="135" y="119"/>
                      </a:lnTo>
                      <a:lnTo>
                        <a:pt x="134" y="101"/>
                      </a:lnTo>
                      <a:lnTo>
                        <a:pt x="125" y="82"/>
                      </a:lnTo>
                      <a:lnTo>
                        <a:pt x="108" y="66"/>
                      </a:lnTo>
                      <a:lnTo>
                        <a:pt x="86" y="47"/>
                      </a:lnTo>
                      <a:lnTo>
                        <a:pt x="62" y="33"/>
                      </a:lnTo>
                      <a:lnTo>
                        <a:pt x="62" y="33"/>
                      </a:lnTo>
                      <a:lnTo>
                        <a:pt x="42" y="20"/>
                      </a:lnTo>
                      <a:lnTo>
                        <a:pt x="19" y="9"/>
                      </a:lnTo>
                      <a:lnTo>
                        <a:pt x="19" y="9"/>
                      </a:lnTo>
                      <a:lnTo>
                        <a:pt x="13" y="6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2" name="Freeform 494">
                  <a:extLst>
                    <a:ext uri="{FF2B5EF4-FFF2-40B4-BE49-F238E27FC236}">
                      <a16:creationId xmlns:a16="http://schemas.microsoft.com/office/drawing/2014/main" id="{BB359C05-08F5-4646-9948-92FF997A81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0" y="262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6"/>
                    </a:cxn>
                    <a:cxn ang="0">
                      <a:pos x="70" y="196"/>
                    </a:cxn>
                    <a:cxn ang="0">
                      <a:pos x="70" y="196"/>
                    </a:cxn>
                    <a:cxn ang="0">
                      <a:pos x="72" y="194"/>
                    </a:cxn>
                    <a:cxn ang="0">
                      <a:pos x="73" y="194"/>
                    </a:cxn>
                    <a:cxn ang="0">
                      <a:pos x="73" y="194"/>
                    </a:cxn>
                    <a:cxn ang="0">
                      <a:pos x="78" y="191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80" y="187"/>
                    </a:cxn>
                    <a:cxn ang="0">
                      <a:pos x="93" y="177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06" y="165"/>
                    </a:cxn>
                    <a:cxn ang="0">
                      <a:pos x="119" y="152"/>
                    </a:cxn>
                    <a:cxn ang="0">
                      <a:pos x="128" y="135"/>
                    </a:cxn>
                    <a:cxn ang="0">
                      <a:pos x="128" y="135"/>
                    </a:cxn>
                    <a:cxn ang="0">
                      <a:pos x="135" y="119"/>
                    </a:cxn>
                    <a:cxn ang="0">
                      <a:pos x="134" y="100"/>
                    </a:cxn>
                    <a:cxn ang="0">
                      <a:pos x="134" y="100"/>
                    </a:cxn>
                    <a:cxn ang="0">
                      <a:pos x="125" y="80"/>
                    </a:cxn>
                    <a:cxn ang="0">
                      <a:pos x="108" y="64"/>
                    </a:cxn>
                    <a:cxn ang="0">
                      <a:pos x="86" y="47"/>
                    </a:cxn>
                    <a:cxn ang="0">
                      <a:pos x="63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6">
                      <a:moveTo>
                        <a:pt x="69" y="196"/>
                      </a:moveTo>
                      <a:lnTo>
                        <a:pt x="70" y="196"/>
                      </a:lnTo>
                      <a:lnTo>
                        <a:pt x="70" y="196"/>
                      </a:lnTo>
                      <a:lnTo>
                        <a:pt x="72" y="194"/>
                      </a:lnTo>
                      <a:lnTo>
                        <a:pt x="73" y="194"/>
                      </a:lnTo>
                      <a:lnTo>
                        <a:pt x="73" y="194"/>
                      </a:lnTo>
                      <a:lnTo>
                        <a:pt x="78" y="191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80" y="187"/>
                      </a:lnTo>
                      <a:lnTo>
                        <a:pt x="93" y="177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06" y="165"/>
                      </a:lnTo>
                      <a:lnTo>
                        <a:pt x="119" y="152"/>
                      </a:lnTo>
                      <a:lnTo>
                        <a:pt x="128" y="135"/>
                      </a:lnTo>
                      <a:lnTo>
                        <a:pt x="128" y="135"/>
                      </a:lnTo>
                      <a:lnTo>
                        <a:pt x="135" y="119"/>
                      </a:lnTo>
                      <a:lnTo>
                        <a:pt x="134" y="100"/>
                      </a:lnTo>
                      <a:lnTo>
                        <a:pt x="134" y="100"/>
                      </a:lnTo>
                      <a:lnTo>
                        <a:pt x="125" y="80"/>
                      </a:lnTo>
                      <a:lnTo>
                        <a:pt x="108" y="64"/>
                      </a:lnTo>
                      <a:lnTo>
                        <a:pt x="86" y="47"/>
                      </a:lnTo>
                      <a:lnTo>
                        <a:pt x="63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3" name="Freeform 495">
                  <a:extLst>
                    <a:ext uri="{FF2B5EF4-FFF2-40B4-BE49-F238E27FC236}">
                      <a16:creationId xmlns:a16="http://schemas.microsoft.com/office/drawing/2014/main" id="{447D0CF2-0706-4A48-AA18-63E71CE9C1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4" y="2629"/>
                  <a:ext cx="45" cy="65"/>
                </a:xfrm>
                <a:custGeom>
                  <a:avLst/>
                  <a:gdLst/>
                  <a:ahLst/>
                  <a:cxnLst>
                    <a:cxn ang="0">
                      <a:pos x="69" y="197"/>
                    </a:cxn>
                    <a:cxn ang="0">
                      <a:pos x="69" y="197"/>
                    </a:cxn>
                    <a:cxn ang="0">
                      <a:pos x="70" y="197"/>
                    </a:cxn>
                    <a:cxn ang="0">
                      <a:pos x="72" y="196"/>
                    </a:cxn>
                    <a:cxn ang="0">
                      <a:pos x="72" y="194"/>
                    </a:cxn>
                    <a:cxn ang="0">
                      <a:pos x="76" y="191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80" y="188"/>
                    </a:cxn>
                    <a:cxn ang="0">
                      <a:pos x="93" y="178"/>
                    </a:cxn>
                    <a:cxn ang="0">
                      <a:pos x="106" y="167"/>
                    </a:cxn>
                    <a:cxn ang="0">
                      <a:pos x="106" y="167"/>
                    </a:cxn>
                    <a:cxn ang="0">
                      <a:pos x="119" y="152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28" y="136"/>
                    </a:cxn>
                    <a:cxn ang="0">
                      <a:pos x="135" y="119"/>
                    </a:cxn>
                    <a:cxn ang="0">
                      <a:pos x="134" y="102"/>
                    </a:cxn>
                    <a:cxn ang="0">
                      <a:pos x="125" y="82"/>
                    </a:cxn>
                    <a:cxn ang="0">
                      <a:pos x="108" y="66"/>
                    </a:cxn>
                    <a:cxn ang="0">
                      <a:pos x="86" y="49"/>
                    </a:cxn>
                    <a:cxn ang="0">
                      <a:pos x="63" y="33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35" h="197">
                      <a:moveTo>
                        <a:pt x="69" y="197"/>
                      </a:moveTo>
                      <a:lnTo>
                        <a:pt x="69" y="197"/>
                      </a:lnTo>
                      <a:lnTo>
                        <a:pt x="70" y="197"/>
                      </a:lnTo>
                      <a:lnTo>
                        <a:pt x="72" y="196"/>
                      </a:lnTo>
                      <a:lnTo>
                        <a:pt x="72" y="194"/>
                      </a:lnTo>
                      <a:lnTo>
                        <a:pt x="76" y="191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93" y="178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19" y="152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35" y="119"/>
                      </a:lnTo>
                      <a:lnTo>
                        <a:pt x="134" y="102"/>
                      </a:lnTo>
                      <a:lnTo>
                        <a:pt x="125" y="82"/>
                      </a:lnTo>
                      <a:lnTo>
                        <a:pt x="108" y="66"/>
                      </a:lnTo>
                      <a:lnTo>
                        <a:pt x="86" y="49"/>
                      </a:lnTo>
                      <a:lnTo>
                        <a:pt x="63" y="33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4" name="Freeform 496">
                  <a:extLst>
                    <a:ext uri="{FF2B5EF4-FFF2-40B4-BE49-F238E27FC236}">
                      <a16:creationId xmlns:a16="http://schemas.microsoft.com/office/drawing/2014/main" id="{22982EC2-9124-4168-A3AB-5374483DE6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4" y="2932"/>
                  <a:ext cx="48" cy="64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7" y="1"/>
                    </a:cxn>
                    <a:cxn ang="0">
                      <a:pos x="56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0" y="7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46" y="10"/>
                    </a:cxn>
                    <a:cxn ang="0">
                      <a:pos x="34" y="22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24" y="34"/>
                    </a:cxn>
                    <a:cxn ang="0">
                      <a:pos x="13" y="49"/>
                    </a:cxn>
                    <a:cxn ang="0">
                      <a:pos x="4" y="68"/>
                    </a:cxn>
                    <a:cxn ang="0">
                      <a:pos x="4" y="68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13" y="121"/>
                    </a:cxn>
                    <a:cxn ang="0">
                      <a:pos x="32" y="135"/>
                    </a:cxn>
                    <a:cxn ang="0">
                      <a:pos x="55" y="150"/>
                    </a:cxn>
                    <a:cxn ang="0">
                      <a:pos x="79" y="163"/>
                    </a:cxn>
                    <a:cxn ang="0">
                      <a:pos x="79" y="163"/>
                    </a:cxn>
                    <a:cxn ang="0">
                      <a:pos x="102" y="173"/>
                    </a:cxn>
                    <a:cxn ang="0">
                      <a:pos x="125" y="183"/>
                    </a:cxn>
                    <a:cxn ang="0">
                      <a:pos x="125" y="183"/>
                    </a:cxn>
                    <a:cxn ang="0">
                      <a:pos x="132" y="186"/>
                    </a:cxn>
                    <a:cxn ang="0">
                      <a:pos x="140" y="187"/>
                    </a:cxn>
                    <a:cxn ang="0">
                      <a:pos x="140" y="187"/>
                    </a:cxn>
                    <a:cxn ang="0">
                      <a:pos x="140" y="187"/>
                    </a:cxn>
                    <a:cxn ang="0">
                      <a:pos x="142" y="189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4" y="190"/>
                    </a:cxn>
                    <a:cxn ang="0">
                      <a:pos x="145" y="190"/>
                    </a:cxn>
                    <a:cxn ang="0">
                      <a:pos x="145" y="190"/>
                    </a:cxn>
                    <a:cxn ang="0">
                      <a:pos x="145" y="190"/>
                    </a:cxn>
                  </a:cxnLst>
                  <a:rect l="0" t="0" r="r" b="b"/>
                  <a:pathLst>
                    <a:path w="145" h="190">
                      <a:moveTo>
                        <a:pt x="57" y="0"/>
                      </a:moveTo>
                      <a:lnTo>
                        <a:pt x="57" y="1"/>
                      </a:lnTo>
                      <a:lnTo>
                        <a:pt x="56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0" y="7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34" y="22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13" y="49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13" y="121"/>
                      </a:lnTo>
                      <a:lnTo>
                        <a:pt x="32" y="135"/>
                      </a:lnTo>
                      <a:lnTo>
                        <a:pt x="55" y="150"/>
                      </a:lnTo>
                      <a:lnTo>
                        <a:pt x="79" y="163"/>
                      </a:lnTo>
                      <a:lnTo>
                        <a:pt x="79" y="163"/>
                      </a:lnTo>
                      <a:lnTo>
                        <a:pt x="102" y="173"/>
                      </a:lnTo>
                      <a:lnTo>
                        <a:pt x="125" y="183"/>
                      </a:lnTo>
                      <a:lnTo>
                        <a:pt x="125" y="183"/>
                      </a:lnTo>
                      <a:lnTo>
                        <a:pt x="132" y="186"/>
                      </a:lnTo>
                      <a:lnTo>
                        <a:pt x="140" y="187"/>
                      </a:lnTo>
                      <a:lnTo>
                        <a:pt x="140" y="187"/>
                      </a:lnTo>
                      <a:lnTo>
                        <a:pt x="140" y="187"/>
                      </a:lnTo>
                      <a:lnTo>
                        <a:pt x="142" y="189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  <a:lnTo>
                        <a:pt x="145" y="190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5" name="Freeform 497">
                  <a:extLst>
                    <a:ext uri="{FF2B5EF4-FFF2-40B4-BE49-F238E27FC236}">
                      <a16:creationId xmlns:a16="http://schemas.microsoft.com/office/drawing/2014/main" id="{060785BF-A337-430D-AB34-4907803259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01" y="2930"/>
                  <a:ext cx="49" cy="63"/>
                </a:xfrm>
                <a:custGeom>
                  <a:avLst/>
                  <a:gdLst/>
                  <a:ahLst/>
                  <a:cxnLst>
                    <a:cxn ang="0">
                      <a:pos x="58" y="0"/>
                    </a:cxn>
                    <a:cxn ang="0">
                      <a:pos x="58" y="0"/>
                    </a:cxn>
                    <a:cxn ang="0">
                      <a:pos x="58" y="1"/>
                    </a:cxn>
                    <a:cxn ang="0">
                      <a:pos x="57" y="1"/>
                    </a:cxn>
                    <a:cxn ang="0">
                      <a:pos x="55" y="3"/>
                    </a:cxn>
                    <a:cxn ang="0">
                      <a:pos x="55" y="3"/>
                    </a:cxn>
                    <a:cxn ang="0">
                      <a:pos x="51" y="5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48" y="10"/>
                    </a:cxn>
                    <a:cxn ang="0">
                      <a:pos x="35" y="21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25" y="34"/>
                    </a:cxn>
                    <a:cxn ang="0">
                      <a:pos x="13" y="49"/>
                    </a:cxn>
                    <a:cxn ang="0">
                      <a:pos x="5" y="66"/>
                    </a:cxn>
                    <a:cxn ang="0">
                      <a:pos x="5" y="66"/>
                    </a:cxn>
                    <a:cxn ang="0">
                      <a:pos x="0" y="83"/>
                    </a:cxn>
                    <a:cxn ang="0">
                      <a:pos x="3" y="102"/>
                    </a:cxn>
                    <a:cxn ang="0">
                      <a:pos x="3" y="102"/>
                    </a:cxn>
                    <a:cxn ang="0">
                      <a:pos x="15" y="121"/>
                    </a:cxn>
                    <a:cxn ang="0">
                      <a:pos x="32" y="134"/>
                    </a:cxn>
                    <a:cxn ang="0">
                      <a:pos x="57" y="150"/>
                    </a:cxn>
                    <a:cxn ang="0">
                      <a:pos x="81" y="162"/>
                    </a:cxn>
                    <a:cxn ang="0">
                      <a:pos x="147" y="190"/>
                    </a:cxn>
                    <a:cxn ang="0">
                      <a:pos x="147" y="190"/>
                    </a:cxn>
                  </a:cxnLst>
                  <a:rect l="0" t="0" r="r" b="b"/>
                  <a:pathLst>
                    <a:path w="147" h="190">
                      <a:moveTo>
                        <a:pt x="58" y="0"/>
                      </a:moveTo>
                      <a:lnTo>
                        <a:pt x="58" y="0"/>
                      </a:lnTo>
                      <a:lnTo>
                        <a:pt x="58" y="1"/>
                      </a:lnTo>
                      <a:lnTo>
                        <a:pt x="57" y="1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1" y="5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35" y="21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25" y="34"/>
                      </a:lnTo>
                      <a:lnTo>
                        <a:pt x="13" y="49"/>
                      </a:lnTo>
                      <a:lnTo>
                        <a:pt x="5" y="66"/>
                      </a:lnTo>
                      <a:lnTo>
                        <a:pt x="5" y="66"/>
                      </a:lnTo>
                      <a:lnTo>
                        <a:pt x="0" y="83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15" y="121"/>
                      </a:lnTo>
                      <a:lnTo>
                        <a:pt x="32" y="134"/>
                      </a:lnTo>
                      <a:lnTo>
                        <a:pt x="57" y="150"/>
                      </a:lnTo>
                      <a:lnTo>
                        <a:pt x="81" y="162"/>
                      </a:lnTo>
                      <a:lnTo>
                        <a:pt x="147" y="190"/>
                      </a:lnTo>
                      <a:lnTo>
                        <a:pt x="147" y="190"/>
                      </a:lnTo>
                    </a:path>
                  </a:pathLst>
                </a:custGeom>
                <a:noFill/>
                <a:ln w="11113">
                  <a:solidFill>
                    <a:srgbClr val="80808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86" name="Freeform 498">
                  <a:extLst>
                    <a:ext uri="{FF2B5EF4-FFF2-40B4-BE49-F238E27FC236}">
                      <a16:creationId xmlns:a16="http://schemas.microsoft.com/office/drawing/2014/main" id="{20C405DD-4C0C-41F1-A9C7-B7BC3A7132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05" y="2929"/>
                  <a:ext cx="48" cy="63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6" y="2"/>
                    </a:cxn>
                    <a:cxn ang="0">
                      <a:pos x="54" y="3"/>
                    </a:cxn>
                    <a:cxn ang="0">
                      <a:pos x="50" y="6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47" y="10"/>
                    </a:cxn>
                    <a:cxn ang="0">
                      <a:pos x="34" y="22"/>
                    </a:cxn>
                    <a:cxn ang="0">
                      <a:pos x="24" y="33"/>
                    </a:cxn>
                    <a:cxn ang="0">
                      <a:pos x="24" y="33"/>
                    </a:cxn>
                    <a:cxn ang="0">
                      <a:pos x="12" y="49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4" y="67"/>
                    </a:cxn>
                    <a:cxn ang="0">
                      <a:pos x="0" y="84"/>
                    </a:cxn>
                    <a:cxn ang="0">
                      <a:pos x="2" y="101"/>
                    </a:cxn>
                    <a:cxn ang="0">
                      <a:pos x="14" y="120"/>
                    </a:cxn>
                    <a:cxn ang="0">
                      <a:pos x="31" y="134"/>
                    </a:cxn>
                    <a:cxn ang="0">
                      <a:pos x="56" y="150"/>
                    </a:cxn>
                    <a:cxn ang="0">
                      <a:pos x="80" y="163"/>
                    </a:cxn>
                    <a:cxn ang="0">
                      <a:pos x="145" y="189"/>
                    </a:cxn>
                    <a:cxn ang="0">
                      <a:pos x="145" y="189"/>
                    </a:cxn>
                  </a:cxnLst>
                  <a:rect l="0" t="0" r="r" b="b"/>
                  <a:pathLst>
                    <a:path w="145" h="189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6" y="2"/>
                      </a:lnTo>
                      <a:lnTo>
                        <a:pt x="54" y="3"/>
                      </a:lnTo>
                      <a:lnTo>
                        <a:pt x="50" y="6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34" y="22"/>
                      </a:lnTo>
                      <a:lnTo>
                        <a:pt x="24" y="33"/>
                      </a:lnTo>
                      <a:lnTo>
                        <a:pt x="24" y="33"/>
                      </a:lnTo>
                      <a:lnTo>
                        <a:pt x="12" y="49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4" y="67"/>
                      </a:lnTo>
                      <a:lnTo>
                        <a:pt x="0" y="84"/>
                      </a:lnTo>
                      <a:lnTo>
                        <a:pt x="2" y="101"/>
                      </a:lnTo>
                      <a:lnTo>
                        <a:pt x="14" y="120"/>
                      </a:lnTo>
                      <a:lnTo>
                        <a:pt x="31" y="134"/>
                      </a:lnTo>
                      <a:lnTo>
                        <a:pt x="56" y="150"/>
                      </a:lnTo>
                      <a:lnTo>
                        <a:pt x="80" y="163"/>
                      </a:lnTo>
                      <a:lnTo>
                        <a:pt x="145" y="189"/>
                      </a:lnTo>
                      <a:lnTo>
                        <a:pt x="145" y="189"/>
                      </a:lnTo>
                    </a:path>
                  </a:pathLst>
                </a:custGeom>
                <a:noFill/>
                <a:ln w="11113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</p:grpSp>
        <p:sp>
          <p:nvSpPr>
            <p:cNvPr id="350" name="標題 1">
              <a:extLst>
                <a:ext uri="{FF2B5EF4-FFF2-40B4-BE49-F238E27FC236}">
                  <a16:creationId xmlns:a16="http://schemas.microsoft.com/office/drawing/2014/main" id="{411935F1-A6D8-4D99-BFED-55AFBECC59C8}"/>
                </a:ext>
              </a:extLst>
            </p:cNvPr>
            <p:cNvSpPr txBox="1">
              <a:spLocks/>
            </p:cNvSpPr>
            <p:nvPr/>
          </p:nvSpPr>
          <p:spPr>
            <a:xfrm>
              <a:off x="6641324" y="3565712"/>
              <a:ext cx="1793097" cy="687410"/>
            </a:xfrm>
            <a:prstGeom prst="rect">
              <a:avLst/>
            </a:prstGeom>
          </p:spPr>
          <p:txBody>
            <a:bodyPr vert="horz" lIns="91440" tIns="45720" rIns="91440" bIns="45720" rtlCol="0" anchor="t">
              <a:normAutofit fontScale="97500"/>
            </a:bodyPr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4000" b="1" kern="1200" cap="all">
                  <a:solidFill>
                    <a:srgbClr val="FF61B0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zh-TW" altLang="en-US" sz="29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電池盒</a:t>
              </a:r>
              <a:r>
                <a:rPr lang="zh-TW" altLang="en-US" sz="34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 </a:t>
              </a:r>
              <a:r>
                <a:rPr lang="en-US" altLang="zh-TW" sz="21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X</a:t>
              </a:r>
              <a:r>
                <a:rPr lang="en-US" altLang="zh-TW" sz="29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1</a:t>
              </a:r>
              <a:endParaRPr lang="zh-TW" altLang="en-US" sz="2900" dirty="0">
                <a:solidFill>
                  <a:schemeClr val="tx1">
                    <a:lumMod val="95000"/>
                    <a:lumOff val="5000"/>
                  </a:schemeClr>
                </a:solidFill>
                <a:latin typeface="華康新特黑體" pitchFamily="49" charset="-120"/>
                <a:ea typeface="華康新特黑體" pitchFamily="49" charset="-120"/>
              </a:endParaRPr>
            </a:p>
          </p:txBody>
        </p:sp>
      </p:grpSp>
      <p:grpSp>
        <p:nvGrpSpPr>
          <p:cNvPr id="352" name="群組 351">
            <a:extLst>
              <a:ext uri="{FF2B5EF4-FFF2-40B4-BE49-F238E27FC236}">
                <a16:creationId xmlns:a16="http://schemas.microsoft.com/office/drawing/2014/main" id="{5FE000B3-552D-4DC2-8994-4DB026D89775}"/>
              </a:ext>
            </a:extLst>
          </p:cNvPr>
          <p:cNvGrpSpPr/>
          <p:nvPr/>
        </p:nvGrpSpPr>
        <p:grpSpPr>
          <a:xfrm>
            <a:off x="5225071" y="176668"/>
            <a:ext cx="3590028" cy="1226705"/>
            <a:chOff x="5148064" y="296652"/>
            <a:chExt cx="3590028" cy="1226705"/>
          </a:xfrm>
        </p:grpSpPr>
        <p:grpSp>
          <p:nvGrpSpPr>
            <p:cNvPr id="5" name="群組 23">
              <a:extLst>
                <a:ext uri="{FF2B5EF4-FFF2-40B4-BE49-F238E27FC236}">
                  <a16:creationId xmlns:a16="http://schemas.microsoft.com/office/drawing/2014/main" id="{659F6C47-3953-4C81-BCF6-0C8C90EF74AC}"/>
                </a:ext>
              </a:extLst>
            </p:cNvPr>
            <p:cNvGrpSpPr/>
            <p:nvPr/>
          </p:nvGrpSpPr>
          <p:grpSpPr>
            <a:xfrm>
              <a:off x="5148064" y="296652"/>
              <a:ext cx="3590028" cy="451834"/>
              <a:chOff x="369904" y="3013170"/>
              <a:chExt cx="8630588" cy="1135910"/>
            </a:xfrm>
          </p:grpSpPr>
          <p:sp>
            <p:nvSpPr>
              <p:cNvPr id="6" name="Rectangle 3">
                <a:extLst>
                  <a:ext uri="{FF2B5EF4-FFF2-40B4-BE49-F238E27FC236}">
                    <a16:creationId xmlns:a16="http://schemas.microsoft.com/office/drawing/2014/main" id="{947810E5-49D8-43C7-B811-A7299DF248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548" y="3099208"/>
                <a:ext cx="8496944" cy="941859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7" name="Arc 4">
                <a:extLst>
                  <a:ext uri="{FF2B5EF4-FFF2-40B4-BE49-F238E27FC236}">
                    <a16:creationId xmlns:a16="http://schemas.microsoft.com/office/drawing/2014/main" id="{1C005F8E-FFA4-4D78-B478-A1F8C09D07AA}"/>
                  </a:ext>
                </a:extLst>
              </p:cNvPr>
              <p:cNvSpPr>
                <a:spLocks/>
              </p:cNvSpPr>
              <p:nvPr/>
            </p:nvSpPr>
            <p:spPr bwMode="auto">
              <a:xfrm rot="19516182">
                <a:off x="369904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8" name="Arc 4">
                <a:extLst>
                  <a:ext uri="{FF2B5EF4-FFF2-40B4-BE49-F238E27FC236}">
                    <a16:creationId xmlns:a16="http://schemas.microsoft.com/office/drawing/2014/main" id="{52919EF7-FAD1-40D1-9214-718F64D5A88F}"/>
                  </a:ext>
                </a:extLst>
              </p:cNvPr>
              <p:cNvSpPr>
                <a:spLocks/>
              </p:cNvSpPr>
              <p:nvPr/>
            </p:nvSpPr>
            <p:spPr bwMode="auto">
              <a:xfrm rot="19516182">
                <a:off x="1002307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9" name="Arc 4">
                <a:extLst>
                  <a:ext uri="{FF2B5EF4-FFF2-40B4-BE49-F238E27FC236}">
                    <a16:creationId xmlns:a16="http://schemas.microsoft.com/office/drawing/2014/main" id="{01BFCC2C-05F1-4330-80A8-695583839AB0}"/>
                  </a:ext>
                </a:extLst>
              </p:cNvPr>
              <p:cNvSpPr>
                <a:spLocks/>
              </p:cNvSpPr>
              <p:nvPr/>
            </p:nvSpPr>
            <p:spPr bwMode="auto">
              <a:xfrm rot="19516182">
                <a:off x="1614375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0" name="Arc 4">
                <a:extLst>
                  <a:ext uri="{FF2B5EF4-FFF2-40B4-BE49-F238E27FC236}">
                    <a16:creationId xmlns:a16="http://schemas.microsoft.com/office/drawing/2014/main" id="{20242976-DB4C-4853-AA9E-42355955E5D8}"/>
                  </a:ext>
                </a:extLst>
              </p:cNvPr>
              <p:cNvSpPr>
                <a:spLocks/>
              </p:cNvSpPr>
              <p:nvPr/>
            </p:nvSpPr>
            <p:spPr bwMode="auto">
              <a:xfrm rot="19516182">
                <a:off x="6670604" y="3029387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1" name="Arc 4">
                <a:extLst>
                  <a:ext uri="{FF2B5EF4-FFF2-40B4-BE49-F238E27FC236}">
                    <a16:creationId xmlns:a16="http://schemas.microsoft.com/office/drawing/2014/main" id="{D4A3C47A-5816-490E-A427-DE6C12B94C70}"/>
                  </a:ext>
                </a:extLst>
              </p:cNvPr>
              <p:cNvSpPr>
                <a:spLocks/>
              </p:cNvSpPr>
              <p:nvPr/>
            </p:nvSpPr>
            <p:spPr bwMode="auto">
              <a:xfrm rot="19516182">
                <a:off x="7339011" y="3029387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2" name="Arc 4">
                <a:extLst>
                  <a:ext uri="{FF2B5EF4-FFF2-40B4-BE49-F238E27FC236}">
                    <a16:creationId xmlns:a16="http://schemas.microsoft.com/office/drawing/2014/main" id="{34AC68ED-1F54-42A3-9A74-422643B65C97}"/>
                  </a:ext>
                </a:extLst>
              </p:cNvPr>
              <p:cNvSpPr>
                <a:spLocks/>
              </p:cNvSpPr>
              <p:nvPr/>
            </p:nvSpPr>
            <p:spPr bwMode="auto">
              <a:xfrm rot="19516182">
                <a:off x="7894741" y="3029387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3" name="Arc 4">
                <a:extLst>
                  <a:ext uri="{FF2B5EF4-FFF2-40B4-BE49-F238E27FC236}">
                    <a16:creationId xmlns:a16="http://schemas.microsoft.com/office/drawing/2014/main" id="{919AED44-5F37-494A-B1F7-02DC0E5C8517}"/>
                  </a:ext>
                </a:extLst>
              </p:cNvPr>
              <p:cNvSpPr>
                <a:spLocks/>
              </p:cNvSpPr>
              <p:nvPr/>
            </p:nvSpPr>
            <p:spPr bwMode="auto">
              <a:xfrm rot="19516182">
                <a:off x="6012159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4" name="Arc 4">
                <a:extLst>
                  <a:ext uri="{FF2B5EF4-FFF2-40B4-BE49-F238E27FC236}">
                    <a16:creationId xmlns:a16="http://schemas.microsoft.com/office/drawing/2014/main" id="{F0C5B1FC-1395-414F-9B94-021D2AAFFE44}"/>
                  </a:ext>
                </a:extLst>
              </p:cNvPr>
              <p:cNvSpPr>
                <a:spLocks/>
              </p:cNvSpPr>
              <p:nvPr/>
            </p:nvSpPr>
            <p:spPr bwMode="auto">
              <a:xfrm rot="19516182">
                <a:off x="2154435" y="3013170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  <p:sp>
            <p:nvSpPr>
              <p:cNvPr id="15" name="Arc 4">
                <a:extLst>
                  <a:ext uri="{FF2B5EF4-FFF2-40B4-BE49-F238E27FC236}">
                    <a16:creationId xmlns:a16="http://schemas.microsoft.com/office/drawing/2014/main" id="{350917CE-4D81-4521-85D1-CEDD10C63F10}"/>
                  </a:ext>
                </a:extLst>
              </p:cNvPr>
              <p:cNvSpPr>
                <a:spLocks/>
              </p:cNvSpPr>
              <p:nvPr/>
            </p:nvSpPr>
            <p:spPr bwMode="auto">
              <a:xfrm rot="19516182">
                <a:off x="5410464" y="3029388"/>
                <a:ext cx="1039041" cy="1119692"/>
              </a:xfrm>
              <a:custGeom>
                <a:avLst/>
                <a:gdLst>
                  <a:gd name="G0" fmla="+- 20285 0 0"/>
                  <a:gd name="G1" fmla="+- 21600 0 0"/>
                  <a:gd name="G2" fmla="+- 21600 0 0"/>
                  <a:gd name="T0" fmla="*/ 20285 w 41885"/>
                  <a:gd name="T1" fmla="*/ 0 h 43200"/>
                  <a:gd name="T2" fmla="*/ 0 w 41885"/>
                  <a:gd name="T3" fmla="*/ 29021 h 43200"/>
                  <a:gd name="T4" fmla="*/ 20285 w 41885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885" h="43200" fill="none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</a:path>
                  <a:path w="41885" h="43200" stroke="0" extrusionOk="0">
                    <a:moveTo>
                      <a:pt x="20284" y="0"/>
                    </a:moveTo>
                    <a:cubicBezTo>
                      <a:pt x="32214" y="0"/>
                      <a:pt x="41885" y="9670"/>
                      <a:pt x="41885" y="21600"/>
                    </a:cubicBezTo>
                    <a:cubicBezTo>
                      <a:pt x="41885" y="33529"/>
                      <a:pt x="32214" y="43200"/>
                      <a:pt x="20285" y="43200"/>
                    </a:cubicBezTo>
                    <a:cubicBezTo>
                      <a:pt x="11217" y="43200"/>
                      <a:pt x="3115" y="37536"/>
                      <a:pt x="-1" y="29021"/>
                    </a:cubicBezTo>
                    <a:lnTo>
                      <a:pt x="20285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TW" altLang="en-US"/>
              </a:p>
            </p:txBody>
          </p:sp>
        </p:grpSp>
        <p:sp>
          <p:nvSpPr>
            <p:cNvPr id="351" name="標題 1">
              <a:extLst>
                <a:ext uri="{FF2B5EF4-FFF2-40B4-BE49-F238E27FC236}">
                  <a16:creationId xmlns:a16="http://schemas.microsoft.com/office/drawing/2014/main" id="{EA28D6DC-FD75-42F9-A968-57880E079F4B}"/>
                </a:ext>
              </a:extLst>
            </p:cNvPr>
            <p:cNvSpPr txBox="1">
              <a:spLocks/>
            </p:cNvSpPr>
            <p:nvPr/>
          </p:nvSpPr>
          <p:spPr>
            <a:xfrm>
              <a:off x="6140901" y="835947"/>
              <a:ext cx="1793097" cy="687410"/>
            </a:xfrm>
            <a:prstGeom prst="rect">
              <a:avLst/>
            </a:prstGeom>
          </p:spPr>
          <p:txBody>
            <a:bodyPr vert="horz" lIns="91440" tIns="45720" rIns="91440" bIns="45720" rtlCol="0" anchor="t">
              <a:normAutofit fontScale="97500"/>
            </a:bodyPr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4000" b="1" kern="1200" cap="all">
                  <a:solidFill>
                    <a:srgbClr val="FF61B0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zh-TW" altLang="en-US" sz="29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活頁夾</a:t>
              </a:r>
              <a:r>
                <a:rPr lang="zh-TW" altLang="en-US" sz="34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 </a:t>
              </a:r>
              <a:r>
                <a:rPr lang="en-US" altLang="zh-TW" sz="21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X</a:t>
              </a:r>
              <a:r>
                <a:rPr lang="en-US" altLang="zh-TW" sz="29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1</a:t>
              </a:r>
              <a:endParaRPr lang="zh-TW" altLang="en-US" sz="2900" dirty="0">
                <a:solidFill>
                  <a:schemeClr val="tx1">
                    <a:lumMod val="95000"/>
                    <a:lumOff val="5000"/>
                  </a:schemeClr>
                </a:solidFill>
                <a:latin typeface="華康新特黑體" pitchFamily="49" charset="-120"/>
                <a:ea typeface="華康新特黑體" pitchFamily="49" charset="-120"/>
              </a:endParaRPr>
            </a:p>
          </p:txBody>
        </p:sp>
      </p:grpSp>
      <p:grpSp>
        <p:nvGrpSpPr>
          <p:cNvPr id="381" name="群組 380">
            <a:extLst>
              <a:ext uri="{FF2B5EF4-FFF2-40B4-BE49-F238E27FC236}">
                <a16:creationId xmlns:a16="http://schemas.microsoft.com/office/drawing/2014/main" id="{5D144CE6-34AE-4C0D-8894-B071064E2767}"/>
              </a:ext>
            </a:extLst>
          </p:cNvPr>
          <p:cNvGrpSpPr/>
          <p:nvPr/>
        </p:nvGrpSpPr>
        <p:grpSpPr>
          <a:xfrm>
            <a:off x="325560" y="1774342"/>
            <a:ext cx="2333438" cy="2377112"/>
            <a:chOff x="325560" y="1774342"/>
            <a:chExt cx="2333438" cy="2377112"/>
          </a:xfrm>
        </p:grpSpPr>
        <p:grpSp>
          <p:nvGrpSpPr>
            <p:cNvPr id="379" name="群組 378">
              <a:extLst>
                <a:ext uri="{FF2B5EF4-FFF2-40B4-BE49-F238E27FC236}">
                  <a16:creationId xmlns:a16="http://schemas.microsoft.com/office/drawing/2014/main" id="{6A189969-5522-403E-9E80-849A68CDC8E1}"/>
                </a:ext>
              </a:extLst>
            </p:cNvPr>
            <p:cNvGrpSpPr/>
            <p:nvPr/>
          </p:nvGrpSpPr>
          <p:grpSpPr>
            <a:xfrm>
              <a:off x="325560" y="1774342"/>
              <a:ext cx="2333438" cy="1021363"/>
              <a:chOff x="325560" y="1774342"/>
              <a:chExt cx="2333438" cy="1021363"/>
            </a:xfrm>
          </p:grpSpPr>
          <p:grpSp>
            <p:nvGrpSpPr>
              <p:cNvPr id="361" name="群組 360">
                <a:extLst>
                  <a:ext uri="{FF2B5EF4-FFF2-40B4-BE49-F238E27FC236}">
                    <a16:creationId xmlns:a16="http://schemas.microsoft.com/office/drawing/2014/main" id="{9205EF66-5D46-4D41-B3F4-4A3A90FB4BD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165618" y="1787705"/>
                <a:ext cx="623083" cy="1008000"/>
                <a:chOff x="3059831" y="1304764"/>
                <a:chExt cx="932503" cy="1508569"/>
              </a:xfrm>
            </p:grpSpPr>
            <p:sp>
              <p:nvSpPr>
                <p:cNvPr id="362" name="AutoShape 241">
                  <a:extLst>
                    <a:ext uri="{FF2B5EF4-FFF2-40B4-BE49-F238E27FC236}">
                      <a16:creationId xmlns:a16="http://schemas.microsoft.com/office/drawing/2014/main" id="{64E35CC9-AEB6-4FE9-9432-C9B2FDA289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 flipH="1">
                  <a:off x="3022027" y="1342568"/>
                  <a:ext cx="1008112" cy="932503"/>
                </a:xfrm>
                <a:prstGeom prst="flowChartDelay">
                  <a:avLst/>
                </a:prstGeom>
                <a:solidFill>
                  <a:srgbClr val="99FF33"/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63" name="Rectangle 242">
                  <a:extLst>
                    <a:ext uri="{FF2B5EF4-FFF2-40B4-BE49-F238E27FC236}">
                      <a16:creationId xmlns:a16="http://schemas.microsoft.com/office/drawing/2014/main" id="{AD055FF0-47E0-489D-AC45-78F8776B89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 flipV="1">
                  <a:off x="3598665" y="1664805"/>
                  <a:ext cx="248264" cy="504057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64" name="Rectangle 243">
                  <a:extLst>
                    <a:ext uri="{FF2B5EF4-FFF2-40B4-BE49-F238E27FC236}">
                      <a16:creationId xmlns:a16="http://schemas.microsoft.com/office/drawing/2014/main" id="{C7BBC0C3-A8DA-4A17-AE75-F65FF57328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3293857" y="1790818"/>
                  <a:ext cx="126015" cy="378042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cxnSp>
              <p:nvCxnSpPr>
                <p:cNvPr id="365" name="直線接點 364">
                  <a:extLst>
                    <a:ext uri="{FF2B5EF4-FFF2-40B4-BE49-F238E27FC236}">
                      <a16:creationId xmlns:a16="http://schemas.microsoft.com/office/drawing/2014/main" id="{0883C155-88C0-4037-BD12-1FAA581428FF}"/>
                    </a:ext>
                  </a:extLst>
                </p:cNvPr>
                <p:cNvCxnSpPr/>
                <p:nvPr/>
              </p:nvCxnSpPr>
              <p:spPr>
                <a:xfrm>
                  <a:off x="3846976" y="1880828"/>
                  <a:ext cx="1" cy="932505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6" name="直線接點 365">
                  <a:extLst>
                    <a:ext uri="{FF2B5EF4-FFF2-40B4-BE49-F238E27FC236}">
                      <a16:creationId xmlns:a16="http://schemas.microsoft.com/office/drawing/2014/main" id="{2C70CB06-A6CA-4E2B-9592-CB8F4DD875BE}"/>
                    </a:ext>
                  </a:extLst>
                </p:cNvPr>
                <p:cNvCxnSpPr/>
                <p:nvPr/>
              </p:nvCxnSpPr>
              <p:spPr>
                <a:xfrm>
                  <a:off x="3293858" y="1762015"/>
                  <a:ext cx="0" cy="1033315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群組 89">
                <a:extLst>
                  <a:ext uri="{FF2B5EF4-FFF2-40B4-BE49-F238E27FC236}">
                    <a16:creationId xmlns:a16="http://schemas.microsoft.com/office/drawing/2014/main" id="{22185FAB-1ACB-4F0B-A2A7-46EE7E85593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flipH="1">
                <a:off x="2026793" y="1774342"/>
                <a:ext cx="632205" cy="1008112"/>
                <a:chOff x="3707904" y="1484783"/>
                <a:chExt cx="1332147" cy="2124237"/>
              </a:xfrm>
            </p:grpSpPr>
            <p:sp>
              <p:nvSpPr>
                <p:cNvPr id="368" name="AutoShape 241">
                  <a:extLst>
                    <a:ext uri="{FF2B5EF4-FFF2-40B4-BE49-F238E27FC236}">
                      <a16:creationId xmlns:a16="http://schemas.microsoft.com/office/drawing/2014/main" id="{25C92768-64AD-4EA2-B585-92583B1214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 flipH="1">
                  <a:off x="3653898" y="1538789"/>
                  <a:ext cx="1440160" cy="1332147"/>
                </a:xfrm>
                <a:prstGeom prst="flowChartDelay">
                  <a:avLst/>
                </a:prstGeom>
                <a:solidFill>
                  <a:srgbClr val="0000FF"/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69" name="Rectangle 242">
                  <a:extLst>
                    <a:ext uri="{FF2B5EF4-FFF2-40B4-BE49-F238E27FC236}">
                      <a16:creationId xmlns:a16="http://schemas.microsoft.com/office/drawing/2014/main" id="{C1FE847D-6A6E-44CB-8F6D-86577223DA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3959930" y="1916832"/>
                  <a:ext cx="354663" cy="720080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70" name="Rectangle 243">
                  <a:extLst>
                    <a:ext uri="{FF2B5EF4-FFF2-40B4-BE49-F238E27FC236}">
                      <a16:creationId xmlns:a16="http://schemas.microsoft.com/office/drawing/2014/main" id="{59BC9DCE-F1AB-490C-A2BE-9125E3AF03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4571999" y="2096852"/>
                  <a:ext cx="180021" cy="540060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cxnSp>
              <p:nvCxnSpPr>
                <p:cNvPr id="371" name="直線接點 370">
                  <a:extLst>
                    <a:ext uri="{FF2B5EF4-FFF2-40B4-BE49-F238E27FC236}">
                      <a16:creationId xmlns:a16="http://schemas.microsoft.com/office/drawing/2014/main" id="{DE5C48CE-60FB-4EA8-9645-FBDEB3E90519}"/>
                    </a:ext>
                  </a:extLst>
                </p:cNvPr>
                <p:cNvCxnSpPr>
                  <a:stCxn id="369" idx="3"/>
                </p:cNvCxnSpPr>
                <p:nvPr/>
              </p:nvCxnSpPr>
              <p:spPr>
                <a:xfrm>
                  <a:off x="3959930" y="2276872"/>
                  <a:ext cx="2" cy="1332148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2" name="直線接點 371">
                  <a:extLst>
                    <a:ext uri="{FF2B5EF4-FFF2-40B4-BE49-F238E27FC236}">
                      <a16:creationId xmlns:a16="http://schemas.microsoft.com/office/drawing/2014/main" id="{31E97FF8-9031-4D97-B939-DA7AAAB5F8B8}"/>
                    </a:ext>
                  </a:extLst>
                </p:cNvPr>
                <p:cNvCxnSpPr/>
                <p:nvPr/>
              </p:nvCxnSpPr>
              <p:spPr>
                <a:xfrm>
                  <a:off x="4752020" y="2132856"/>
                  <a:ext cx="0" cy="1476164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群組 372">
                <a:extLst>
                  <a:ext uri="{FF2B5EF4-FFF2-40B4-BE49-F238E27FC236}">
                    <a16:creationId xmlns:a16="http://schemas.microsoft.com/office/drawing/2014/main" id="{2E4AC573-73DF-4FA7-AD17-0346E39FDFF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25560" y="1786484"/>
                <a:ext cx="623083" cy="1008000"/>
                <a:chOff x="3059831" y="1304764"/>
                <a:chExt cx="932503" cy="1508569"/>
              </a:xfrm>
            </p:grpSpPr>
            <p:sp>
              <p:nvSpPr>
                <p:cNvPr id="374" name="AutoShape 241">
                  <a:extLst>
                    <a:ext uri="{FF2B5EF4-FFF2-40B4-BE49-F238E27FC236}">
                      <a16:creationId xmlns:a16="http://schemas.microsoft.com/office/drawing/2014/main" id="{F2459F24-0FD6-4CD7-9E88-B072BDBFC4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 flipH="1">
                  <a:off x="3022027" y="1342568"/>
                  <a:ext cx="1008112" cy="932503"/>
                </a:xfrm>
                <a:prstGeom prst="flowChartDelay">
                  <a:avLst/>
                </a:prstGeom>
                <a:solidFill>
                  <a:srgbClr val="FF0000"/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75" name="Rectangle 242">
                  <a:extLst>
                    <a:ext uri="{FF2B5EF4-FFF2-40B4-BE49-F238E27FC236}">
                      <a16:creationId xmlns:a16="http://schemas.microsoft.com/office/drawing/2014/main" id="{CAD2B56A-A13C-43A5-BDE8-7B9A7851E0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 flipV="1">
                  <a:off x="3598665" y="1664805"/>
                  <a:ext cx="248264" cy="504057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sp>
              <p:nvSpPr>
                <p:cNvPr id="376" name="Rectangle 243">
                  <a:extLst>
                    <a:ext uri="{FF2B5EF4-FFF2-40B4-BE49-F238E27FC236}">
                      <a16:creationId xmlns:a16="http://schemas.microsoft.com/office/drawing/2014/main" id="{CD42934F-ADA4-4CE7-A9DE-232EED3F85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3293857" y="1790818"/>
                  <a:ext cx="126015" cy="378042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 w="571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cxnSp>
              <p:nvCxnSpPr>
                <p:cNvPr id="377" name="直線接點 376">
                  <a:extLst>
                    <a:ext uri="{FF2B5EF4-FFF2-40B4-BE49-F238E27FC236}">
                      <a16:creationId xmlns:a16="http://schemas.microsoft.com/office/drawing/2014/main" id="{3127718F-EAF7-4FA4-BC18-4C53900016A1}"/>
                    </a:ext>
                  </a:extLst>
                </p:cNvPr>
                <p:cNvCxnSpPr/>
                <p:nvPr/>
              </p:nvCxnSpPr>
              <p:spPr>
                <a:xfrm>
                  <a:off x="3846976" y="1880828"/>
                  <a:ext cx="1" cy="932505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8" name="直線接點 377">
                  <a:extLst>
                    <a:ext uri="{FF2B5EF4-FFF2-40B4-BE49-F238E27FC236}">
                      <a16:creationId xmlns:a16="http://schemas.microsoft.com/office/drawing/2014/main" id="{F11CB257-3DDD-4835-AE66-F42CB027F28B}"/>
                    </a:ext>
                  </a:extLst>
                </p:cNvPr>
                <p:cNvCxnSpPr/>
                <p:nvPr/>
              </p:nvCxnSpPr>
              <p:spPr>
                <a:xfrm>
                  <a:off x="3293858" y="1762015"/>
                  <a:ext cx="0" cy="1033315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380" name="標題 1">
              <a:extLst>
                <a:ext uri="{FF2B5EF4-FFF2-40B4-BE49-F238E27FC236}">
                  <a16:creationId xmlns:a16="http://schemas.microsoft.com/office/drawing/2014/main" id="{B7AAB9CE-A740-4EB4-A9CC-F09908348201}"/>
                </a:ext>
              </a:extLst>
            </p:cNvPr>
            <p:cNvSpPr txBox="1">
              <a:spLocks/>
            </p:cNvSpPr>
            <p:nvPr/>
          </p:nvSpPr>
          <p:spPr>
            <a:xfrm>
              <a:off x="715527" y="2949784"/>
              <a:ext cx="1688795" cy="1201670"/>
            </a:xfrm>
            <a:prstGeom prst="rect">
              <a:avLst/>
            </a:prstGeom>
          </p:spPr>
          <p:txBody>
            <a:bodyPr vert="horz" lIns="91440" tIns="45720" rIns="91440" bIns="45720" rtlCol="0" anchor="t">
              <a:normAutofit fontScale="60000" lnSpcReduction="20000"/>
            </a:bodyPr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4000" b="1" kern="1200" cap="all">
                  <a:solidFill>
                    <a:srgbClr val="FF61B0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zh-TW" altLang="en-US" sz="47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紅</a:t>
              </a:r>
              <a:r>
                <a:rPr lang="en-US" altLang="zh-TW" sz="47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Led</a:t>
              </a:r>
              <a:r>
                <a:rPr lang="zh-TW" altLang="en-US" sz="3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 </a:t>
              </a:r>
              <a:r>
                <a:rPr lang="en-US" altLang="zh-TW" sz="33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X</a:t>
              </a:r>
              <a:r>
                <a:rPr lang="en-US" altLang="zh-TW" sz="47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1</a:t>
              </a:r>
            </a:p>
            <a:p>
              <a:r>
                <a:rPr lang="zh-TW" altLang="en-US" sz="47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綠</a:t>
              </a:r>
              <a:r>
                <a:rPr lang="en-US" altLang="zh-TW" sz="47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Led</a:t>
              </a:r>
              <a:r>
                <a:rPr lang="zh-TW" altLang="en-US" sz="47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 </a:t>
              </a:r>
              <a:r>
                <a:rPr lang="en-US" altLang="zh-TW" sz="33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X</a:t>
              </a:r>
              <a:r>
                <a:rPr lang="en-US" altLang="zh-TW" sz="47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1</a:t>
              </a:r>
            </a:p>
            <a:p>
              <a:r>
                <a:rPr lang="zh-TW" altLang="en-US" sz="47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藍</a:t>
              </a:r>
              <a:r>
                <a:rPr lang="en-US" altLang="zh-TW" sz="47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Led</a:t>
              </a:r>
              <a:r>
                <a:rPr lang="zh-TW" altLang="en-US" sz="47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 </a:t>
              </a:r>
              <a:r>
                <a:rPr lang="en-US" altLang="zh-TW" sz="33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X</a:t>
              </a:r>
              <a:r>
                <a:rPr lang="en-US" altLang="zh-TW" sz="47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1</a:t>
              </a:r>
            </a:p>
            <a:p>
              <a:endParaRPr lang="en-US" altLang="zh-TW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華康新特黑體" pitchFamily="49" charset="-120"/>
                <a:ea typeface="華康新特黑體" pitchFamily="49" charset="-120"/>
              </a:endParaRPr>
            </a:p>
            <a:p>
              <a:endParaRPr lang="en-US" altLang="zh-TW" sz="3700" dirty="0">
                <a:solidFill>
                  <a:schemeClr val="tx1">
                    <a:lumMod val="95000"/>
                    <a:lumOff val="5000"/>
                  </a:schemeClr>
                </a:solidFill>
                <a:latin typeface="華康新特黑體" pitchFamily="49" charset="-120"/>
                <a:ea typeface="華康新特黑體" pitchFamily="49" charset="-120"/>
              </a:endParaRPr>
            </a:p>
          </p:txBody>
        </p:sp>
      </p:grpSp>
      <p:sp>
        <p:nvSpPr>
          <p:cNvPr id="395" name="標題 1">
            <a:extLst>
              <a:ext uri="{FF2B5EF4-FFF2-40B4-BE49-F238E27FC236}">
                <a16:creationId xmlns:a16="http://schemas.microsoft.com/office/drawing/2014/main" id="{3897B57A-761B-45D5-A344-6AEADD73AA1D}"/>
              </a:ext>
            </a:extLst>
          </p:cNvPr>
          <p:cNvSpPr txBox="1">
            <a:spLocks/>
          </p:cNvSpPr>
          <p:nvPr/>
        </p:nvSpPr>
        <p:spPr>
          <a:xfrm>
            <a:off x="957573" y="6031582"/>
            <a:ext cx="2562896" cy="997818"/>
          </a:xfrm>
          <a:prstGeom prst="rect">
            <a:avLst/>
          </a:prstGeom>
        </p:spPr>
        <p:txBody>
          <a:bodyPr vert="horz" lIns="91440" tIns="45720" rIns="91440" bIns="45720" rtlCol="0" anchor="t">
            <a:normAutofit fontScale="97500"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4000" b="1" kern="1200" cap="all">
                <a:solidFill>
                  <a:srgbClr val="FF61B0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altLang="zh-TW" sz="3600" dirty="0">
              <a:solidFill>
                <a:schemeClr val="tx1">
                  <a:lumMod val="95000"/>
                  <a:lumOff val="5000"/>
                </a:schemeClr>
              </a:solidFill>
              <a:latin typeface="華康新特黑體" pitchFamily="49" charset="-120"/>
              <a:ea typeface="華康新特黑體" pitchFamily="49" charset="-120"/>
            </a:endParaRPr>
          </a:p>
        </p:txBody>
      </p:sp>
      <p:grpSp>
        <p:nvGrpSpPr>
          <p:cNvPr id="398" name="群組 397">
            <a:extLst>
              <a:ext uri="{FF2B5EF4-FFF2-40B4-BE49-F238E27FC236}">
                <a16:creationId xmlns:a16="http://schemas.microsoft.com/office/drawing/2014/main" id="{508E0FD1-51B3-49FA-8E48-4B9F35D019BD}"/>
              </a:ext>
            </a:extLst>
          </p:cNvPr>
          <p:cNvGrpSpPr/>
          <p:nvPr/>
        </p:nvGrpSpPr>
        <p:grpSpPr>
          <a:xfrm>
            <a:off x="207983" y="4262703"/>
            <a:ext cx="3194909" cy="2350118"/>
            <a:chOff x="248963" y="4253954"/>
            <a:chExt cx="3194909" cy="2350118"/>
          </a:xfrm>
        </p:grpSpPr>
        <p:grpSp>
          <p:nvGrpSpPr>
            <p:cNvPr id="394" name="群組 393">
              <a:extLst>
                <a:ext uri="{FF2B5EF4-FFF2-40B4-BE49-F238E27FC236}">
                  <a16:creationId xmlns:a16="http://schemas.microsoft.com/office/drawing/2014/main" id="{FFA0EE42-D75D-4695-82AD-A39558F296B6}"/>
                </a:ext>
              </a:extLst>
            </p:cNvPr>
            <p:cNvGrpSpPr/>
            <p:nvPr/>
          </p:nvGrpSpPr>
          <p:grpSpPr>
            <a:xfrm>
              <a:off x="248963" y="4253954"/>
              <a:ext cx="3194909" cy="1302751"/>
              <a:chOff x="325560" y="4730187"/>
              <a:chExt cx="3194909" cy="1302751"/>
            </a:xfrm>
          </p:grpSpPr>
          <p:grpSp>
            <p:nvGrpSpPr>
              <p:cNvPr id="382" name="群組 381">
                <a:extLst>
                  <a:ext uri="{FF2B5EF4-FFF2-40B4-BE49-F238E27FC236}">
                    <a16:creationId xmlns:a16="http://schemas.microsoft.com/office/drawing/2014/main" id="{48DFB7EC-60D1-41F2-A14A-6377F42C4CE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95750" y="4805657"/>
                <a:ext cx="2462086" cy="1201670"/>
                <a:chOff x="1331640" y="4077072"/>
                <a:chExt cx="4647392" cy="2268252"/>
              </a:xfrm>
            </p:grpSpPr>
            <p:sp>
              <p:nvSpPr>
                <p:cNvPr id="383" name="手繪多邊形 34">
                  <a:extLst>
                    <a:ext uri="{FF2B5EF4-FFF2-40B4-BE49-F238E27FC236}">
                      <a16:creationId xmlns:a16="http://schemas.microsoft.com/office/drawing/2014/main" id="{EEA0D8B3-F089-43E1-9C03-E0BDB9258DF9}"/>
                    </a:ext>
                  </a:extLst>
                </p:cNvPr>
                <p:cNvSpPr/>
                <p:nvPr/>
              </p:nvSpPr>
              <p:spPr>
                <a:xfrm>
                  <a:off x="2267744" y="4079631"/>
                  <a:ext cx="3711288" cy="2265693"/>
                </a:xfrm>
                <a:custGeom>
                  <a:avLst/>
                  <a:gdLst>
                    <a:gd name="connsiteX0" fmla="*/ 3235569 w 3367872"/>
                    <a:gd name="connsiteY0" fmla="*/ 0 h 1808703"/>
                    <a:gd name="connsiteX1" fmla="*/ 3245617 w 3367872"/>
                    <a:gd name="connsiteY1" fmla="*/ 602901 h 1808703"/>
                    <a:gd name="connsiteX2" fmla="*/ 2502039 w 3367872"/>
                    <a:gd name="connsiteY2" fmla="*/ 1065125 h 1808703"/>
                    <a:gd name="connsiteX3" fmla="*/ 542611 w 3367872"/>
                    <a:gd name="connsiteY3" fmla="*/ 1416817 h 1808703"/>
                    <a:gd name="connsiteX4" fmla="*/ 0 w 3367872"/>
                    <a:gd name="connsiteY4" fmla="*/ 1808703 h 1808703"/>
                    <a:gd name="connsiteX5" fmla="*/ 0 w 3367872"/>
                    <a:gd name="connsiteY5" fmla="*/ 1808703 h 1808703"/>
                    <a:gd name="connsiteX6" fmla="*/ 10048 w 3367872"/>
                    <a:gd name="connsiteY6" fmla="*/ 1778558 h 1808703"/>
                    <a:gd name="connsiteX0" fmla="*/ 3235569 w 3386557"/>
                    <a:gd name="connsiteY0" fmla="*/ 67038 h 1875741"/>
                    <a:gd name="connsiteX1" fmla="*/ 3347677 w 3386557"/>
                    <a:gd name="connsiteY1" fmla="*/ 100483 h 1875741"/>
                    <a:gd name="connsiteX2" fmla="*/ 3245617 w 3386557"/>
                    <a:gd name="connsiteY2" fmla="*/ 669939 h 1875741"/>
                    <a:gd name="connsiteX3" fmla="*/ 2502039 w 3386557"/>
                    <a:gd name="connsiteY3" fmla="*/ 1132163 h 1875741"/>
                    <a:gd name="connsiteX4" fmla="*/ 542611 w 3386557"/>
                    <a:gd name="connsiteY4" fmla="*/ 1483855 h 1875741"/>
                    <a:gd name="connsiteX5" fmla="*/ 0 w 3386557"/>
                    <a:gd name="connsiteY5" fmla="*/ 1875741 h 1875741"/>
                    <a:gd name="connsiteX6" fmla="*/ 0 w 3386557"/>
                    <a:gd name="connsiteY6" fmla="*/ 1875741 h 1875741"/>
                    <a:gd name="connsiteX7" fmla="*/ 10048 w 3386557"/>
                    <a:gd name="connsiteY7" fmla="*/ 1845596 h 1875741"/>
                    <a:gd name="connsiteX0" fmla="*/ 3235569 w 3386557"/>
                    <a:gd name="connsiteY0" fmla="*/ 0 h 1808703"/>
                    <a:gd name="connsiteX1" fmla="*/ 3347677 w 3386557"/>
                    <a:gd name="connsiteY1" fmla="*/ 249469 h 1808703"/>
                    <a:gd name="connsiteX2" fmla="*/ 3245617 w 3386557"/>
                    <a:gd name="connsiteY2" fmla="*/ 602901 h 1808703"/>
                    <a:gd name="connsiteX3" fmla="*/ 2502039 w 3386557"/>
                    <a:gd name="connsiteY3" fmla="*/ 1065125 h 1808703"/>
                    <a:gd name="connsiteX4" fmla="*/ 542611 w 3386557"/>
                    <a:gd name="connsiteY4" fmla="*/ 1416817 h 1808703"/>
                    <a:gd name="connsiteX5" fmla="*/ 0 w 3386557"/>
                    <a:gd name="connsiteY5" fmla="*/ 1808703 h 1808703"/>
                    <a:gd name="connsiteX6" fmla="*/ 0 w 3386557"/>
                    <a:gd name="connsiteY6" fmla="*/ 1808703 h 1808703"/>
                    <a:gd name="connsiteX7" fmla="*/ 10048 w 3386557"/>
                    <a:gd name="connsiteY7" fmla="*/ 1778558 h 1808703"/>
                    <a:gd name="connsiteX0" fmla="*/ 3235569 w 3386557"/>
                    <a:gd name="connsiteY0" fmla="*/ 44137 h 1852840"/>
                    <a:gd name="connsiteX1" fmla="*/ 3347677 w 3386557"/>
                    <a:gd name="connsiteY1" fmla="*/ 41578 h 1852840"/>
                    <a:gd name="connsiteX2" fmla="*/ 3347677 w 3386557"/>
                    <a:gd name="connsiteY2" fmla="*/ 293606 h 1852840"/>
                    <a:gd name="connsiteX3" fmla="*/ 3245617 w 3386557"/>
                    <a:gd name="connsiteY3" fmla="*/ 647038 h 1852840"/>
                    <a:gd name="connsiteX4" fmla="*/ 2502039 w 3386557"/>
                    <a:gd name="connsiteY4" fmla="*/ 1109262 h 1852840"/>
                    <a:gd name="connsiteX5" fmla="*/ 542611 w 3386557"/>
                    <a:gd name="connsiteY5" fmla="*/ 1460954 h 1852840"/>
                    <a:gd name="connsiteX6" fmla="*/ 0 w 3386557"/>
                    <a:gd name="connsiteY6" fmla="*/ 1852840 h 1852840"/>
                    <a:gd name="connsiteX7" fmla="*/ 0 w 3386557"/>
                    <a:gd name="connsiteY7" fmla="*/ 1852840 h 1852840"/>
                    <a:gd name="connsiteX8" fmla="*/ 10048 w 3386557"/>
                    <a:gd name="connsiteY8" fmla="*/ 1822695 h 1852840"/>
                    <a:gd name="connsiteX0" fmla="*/ 3235569 w 3386557"/>
                    <a:gd name="connsiteY0" fmla="*/ 46455 h 1855158"/>
                    <a:gd name="connsiteX1" fmla="*/ 3250386 w 3386557"/>
                    <a:gd name="connsiteY1" fmla="*/ 32546 h 1855158"/>
                    <a:gd name="connsiteX2" fmla="*/ 3347677 w 3386557"/>
                    <a:gd name="connsiteY2" fmla="*/ 43896 h 1855158"/>
                    <a:gd name="connsiteX3" fmla="*/ 3347677 w 3386557"/>
                    <a:gd name="connsiteY3" fmla="*/ 295924 h 1855158"/>
                    <a:gd name="connsiteX4" fmla="*/ 3245617 w 3386557"/>
                    <a:gd name="connsiteY4" fmla="*/ 649356 h 1855158"/>
                    <a:gd name="connsiteX5" fmla="*/ 2502039 w 3386557"/>
                    <a:gd name="connsiteY5" fmla="*/ 1111580 h 1855158"/>
                    <a:gd name="connsiteX6" fmla="*/ 542611 w 3386557"/>
                    <a:gd name="connsiteY6" fmla="*/ 1463272 h 1855158"/>
                    <a:gd name="connsiteX7" fmla="*/ 0 w 3386557"/>
                    <a:gd name="connsiteY7" fmla="*/ 1855158 h 1855158"/>
                    <a:gd name="connsiteX8" fmla="*/ 0 w 3386557"/>
                    <a:gd name="connsiteY8" fmla="*/ 1855158 h 1855158"/>
                    <a:gd name="connsiteX9" fmla="*/ 10048 w 3386557"/>
                    <a:gd name="connsiteY9" fmla="*/ 1825013 h 1855158"/>
                    <a:gd name="connsiteX0" fmla="*/ 3235569 w 3386557"/>
                    <a:gd name="connsiteY0" fmla="*/ 44137 h 1852840"/>
                    <a:gd name="connsiteX1" fmla="*/ 3347677 w 3386557"/>
                    <a:gd name="connsiteY1" fmla="*/ 41578 h 1852840"/>
                    <a:gd name="connsiteX2" fmla="*/ 3347677 w 3386557"/>
                    <a:gd name="connsiteY2" fmla="*/ 293606 h 1852840"/>
                    <a:gd name="connsiteX3" fmla="*/ 3245617 w 3386557"/>
                    <a:gd name="connsiteY3" fmla="*/ 647038 h 1852840"/>
                    <a:gd name="connsiteX4" fmla="*/ 2502039 w 3386557"/>
                    <a:gd name="connsiteY4" fmla="*/ 1109262 h 1852840"/>
                    <a:gd name="connsiteX5" fmla="*/ 542611 w 3386557"/>
                    <a:gd name="connsiteY5" fmla="*/ 1460954 h 1852840"/>
                    <a:gd name="connsiteX6" fmla="*/ 0 w 3386557"/>
                    <a:gd name="connsiteY6" fmla="*/ 1852840 h 1852840"/>
                    <a:gd name="connsiteX7" fmla="*/ 0 w 3386557"/>
                    <a:gd name="connsiteY7" fmla="*/ 1852840 h 1852840"/>
                    <a:gd name="connsiteX8" fmla="*/ 10048 w 3386557"/>
                    <a:gd name="connsiteY8" fmla="*/ 1822695 h 1852840"/>
                    <a:gd name="connsiteX0" fmla="*/ 3235569 w 3386557"/>
                    <a:gd name="connsiteY0" fmla="*/ 0 h 1808703"/>
                    <a:gd name="connsiteX1" fmla="*/ 3347677 w 3386557"/>
                    <a:gd name="connsiteY1" fmla="*/ 249469 h 1808703"/>
                    <a:gd name="connsiteX2" fmla="*/ 3245617 w 3386557"/>
                    <a:gd name="connsiteY2" fmla="*/ 602901 h 1808703"/>
                    <a:gd name="connsiteX3" fmla="*/ 2502039 w 3386557"/>
                    <a:gd name="connsiteY3" fmla="*/ 1065125 h 1808703"/>
                    <a:gd name="connsiteX4" fmla="*/ 542611 w 3386557"/>
                    <a:gd name="connsiteY4" fmla="*/ 1416817 h 1808703"/>
                    <a:gd name="connsiteX5" fmla="*/ 0 w 3386557"/>
                    <a:gd name="connsiteY5" fmla="*/ 1808703 h 1808703"/>
                    <a:gd name="connsiteX6" fmla="*/ 0 w 3386557"/>
                    <a:gd name="connsiteY6" fmla="*/ 1808703 h 1808703"/>
                    <a:gd name="connsiteX7" fmla="*/ 10048 w 3386557"/>
                    <a:gd name="connsiteY7" fmla="*/ 1778558 h 1808703"/>
                    <a:gd name="connsiteX0" fmla="*/ 3560300 w 3711288"/>
                    <a:gd name="connsiteY0" fmla="*/ 0 h 2265693"/>
                    <a:gd name="connsiteX1" fmla="*/ 3672408 w 3711288"/>
                    <a:gd name="connsiteY1" fmla="*/ 249469 h 2265693"/>
                    <a:gd name="connsiteX2" fmla="*/ 3570348 w 3711288"/>
                    <a:gd name="connsiteY2" fmla="*/ 602901 h 2265693"/>
                    <a:gd name="connsiteX3" fmla="*/ 2826770 w 3711288"/>
                    <a:gd name="connsiteY3" fmla="*/ 1065125 h 2265693"/>
                    <a:gd name="connsiteX4" fmla="*/ 867342 w 3711288"/>
                    <a:gd name="connsiteY4" fmla="*/ 1416817 h 2265693"/>
                    <a:gd name="connsiteX5" fmla="*/ 324731 w 3711288"/>
                    <a:gd name="connsiteY5" fmla="*/ 1808703 h 2265693"/>
                    <a:gd name="connsiteX6" fmla="*/ 324731 w 3711288"/>
                    <a:gd name="connsiteY6" fmla="*/ 1808703 h 2265693"/>
                    <a:gd name="connsiteX7" fmla="*/ 0 w 3711288"/>
                    <a:gd name="connsiteY7" fmla="*/ 2265693 h 2265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11288" h="2265693">
                      <a:moveTo>
                        <a:pt x="3560300" y="0"/>
                      </a:moveTo>
                      <a:cubicBezTo>
                        <a:pt x="3583656" y="51973"/>
                        <a:pt x="3670733" y="148986"/>
                        <a:pt x="3672408" y="249469"/>
                      </a:cubicBezTo>
                      <a:cubicBezTo>
                        <a:pt x="3674083" y="349952"/>
                        <a:pt x="3711288" y="466958"/>
                        <a:pt x="3570348" y="602901"/>
                      </a:cubicBezTo>
                      <a:cubicBezTo>
                        <a:pt x="3429408" y="738844"/>
                        <a:pt x="3277271" y="929472"/>
                        <a:pt x="2826770" y="1065125"/>
                      </a:cubicBezTo>
                      <a:cubicBezTo>
                        <a:pt x="2376269" y="1200778"/>
                        <a:pt x="1284348" y="1292887"/>
                        <a:pt x="867342" y="1416817"/>
                      </a:cubicBezTo>
                      <a:cubicBezTo>
                        <a:pt x="450336" y="1540747"/>
                        <a:pt x="324731" y="1808703"/>
                        <a:pt x="324731" y="1808703"/>
                      </a:cubicBezTo>
                      <a:lnTo>
                        <a:pt x="324731" y="1808703"/>
                      </a:lnTo>
                      <a:lnTo>
                        <a:pt x="0" y="2265693"/>
                      </a:lnTo>
                    </a:path>
                  </a:pathLst>
                </a:custGeom>
                <a:ln w="381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384" name="手繪多邊形 35">
                  <a:extLst>
                    <a:ext uri="{FF2B5EF4-FFF2-40B4-BE49-F238E27FC236}">
                      <a16:creationId xmlns:a16="http://schemas.microsoft.com/office/drawing/2014/main" id="{4CDA21CA-D131-449A-ADFC-3AC184796ADF}"/>
                    </a:ext>
                  </a:extLst>
                </p:cNvPr>
                <p:cNvSpPr/>
                <p:nvPr/>
              </p:nvSpPr>
              <p:spPr>
                <a:xfrm>
                  <a:off x="1331640" y="4077072"/>
                  <a:ext cx="3816375" cy="2265693"/>
                </a:xfrm>
                <a:custGeom>
                  <a:avLst/>
                  <a:gdLst>
                    <a:gd name="connsiteX0" fmla="*/ 3235569 w 3367872"/>
                    <a:gd name="connsiteY0" fmla="*/ 0 h 1808703"/>
                    <a:gd name="connsiteX1" fmla="*/ 3245617 w 3367872"/>
                    <a:gd name="connsiteY1" fmla="*/ 602901 h 1808703"/>
                    <a:gd name="connsiteX2" fmla="*/ 2502039 w 3367872"/>
                    <a:gd name="connsiteY2" fmla="*/ 1065125 h 1808703"/>
                    <a:gd name="connsiteX3" fmla="*/ 542611 w 3367872"/>
                    <a:gd name="connsiteY3" fmla="*/ 1416817 h 1808703"/>
                    <a:gd name="connsiteX4" fmla="*/ 0 w 3367872"/>
                    <a:gd name="connsiteY4" fmla="*/ 1808703 h 1808703"/>
                    <a:gd name="connsiteX5" fmla="*/ 0 w 3367872"/>
                    <a:gd name="connsiteY5" fmla="*/ 1808703 h 1808703"/>
                    <a:gd name="connsiteX6" fmla="*/ 10048 w 3367872"/>
                    <a:gd name="connsiteY6" fmla="*/ 1778558 h 1808703"/>
                    <a:gd name="connsiteX0" fmla="*/ 3235569 w 3386557"/>
                    <a:gd name="connsiteY0" fmla="*/ 67038 h 1875741"/>
                    <a:gd name="connsiteX1" fmla="*/ 3347677 w 3386557"/>
                    <a:gd name="connsiteY1" fmla="*/ 100483 h 1875741"/>
                    <a:gd name="connsiteX2" fmla="*/ 3245617 w 3386557"/>
                    <a:gd name="connsiteY2" fmla="*/ 669939 h 1875741"/>
                    <a:gd name="connsiteX3" fmla="*/ 2502039 w 3386557"/>
                    <a:gd name="connsiteY3" fmla="*/ 1132163 h 1875741"/>
                    <a:gd name="connsiteX4" fmla="*/ 542611 w 3386557"/>
                    <a:gd name="connsiteY4" fmla="*/ 1483855 h 1875741"/>
                    <a:gd name="connsiteX5" fmla="*/ 0 w 3386557"/>
                    <a:gd name="connsiteY5" fmla="*/ 1875741 h 1875741"/>
                    <a:gd name="connsiteX6" fmla="*/ 0 w 3386557"/>
                    <a:gd name="connsiteY6" fmla="*/ 1875741 h 1875741"/>
                    <a:gd name="connsiteX7" fmla="*/ 10048 w 3386557"/>
                    <a:gd name="connsiteY7" fmla="*/ 1845596 h 1875741"/>
                    <a:gd name="connsiteX0" fmla="*/ 3235569 w 3386557"/>
                    <a:gd name="connsiteY0" fmla="*/ 0 h 1808703"/>
                    <a:gd name="connsiteX1" fmla="*/ 3347677 w 3386557"/>
                    <a:gd name="connsiteY1" fmla="*/ 249469 h 1808703"/>
                    <a:gd name="connsiteX2" fmla="*/ 3245617 w 3386557"/>
                    <a:gd name="connsiteY2" fmla="*/ 602901 h 1808703"/>
                    <a:gd name="connsiteX3" fmla="*/ 2502039 w 3386557"/>
                    <a:gd name="connsiteY3" fmla="*/ 1065125 h 1808703"/>
                    <a:gd name="connsiteX4" fmla="*/ 542611 w 3386557"/>
                    <a:gd name="connsiteY4" fmla="*/ 1416817 h 1808703"/>
                    <a:gd name="connsiteX5" fmla="*/ 0 w 3386557"/>
                    <a:gd name="connsiteY5" fmla="*/ 1808703 h 1808703"/>
                    <a:gd name="connsiteX6" fmla="*/ 0 w 3386557"/>
                    <a:gd name="connsiteY6" fmla="*/ 1808703 h 1808703"/>
                    <a:gd name="connsiteX7" fmla="*/ 10048 w 3386557"/>
                    <a:gd name="connsiteY7" fmla="*/ 1778558 h 1808703"/>
                    <a:gd name="connsiteX0" fmla="*/ 3235569 w 3386557"/>
                    <a:gd name="connsiteY0" fmla="*/ 44137 h 1852840"/>
                    <a:gd name="connsiteX1" fmla="*/ 3347677 w 3386557"/>
                    <a:gd name="connsiteY1" fmla="*/ 41578 h 1852840"/>
                    <a:gd name="connsiteX2" fmla="*/ 3347677 w 3386557"/>
                    <a:gd name="connsiteY2" fmla="*/ 293606 h 1852840"/>
                    <a:gd name="connsiteX3" fmla="*/ 3245617 w 3386557"/>
                    <a:gd name="connsiteY3" fmla="*/ 647038 h 1852840"/>
                    <a:gd name="connsiteX4" fmla="*/ 2502039 w 3386557"/>
                    <a:gd name="connsiteY4" fmla="*/ 1109262 h 1852840"/>
                    <a:gd name="connsiteX5" fmla="*/ 542611 w 3386557"/>
                    <a:gd name="connsiteY5" fmla="*/ 1460954 h 1852840"/>
                    <a:gd name="connsiteX6" fmla="*/ 0 w 3386557"/>
                    <a:gd name="connsiteY6" fmla="*/ 1852840 h 1852840"/>
                    <a:gd name="connsiteX7" fmla="*/ 0 w 3386557"/>
                    <a:gd name="connsiteY7" fmla="*/ 1852840 h 1852840"/>
                    <a:gd name="connsiteX8" fmla="*/ 10048 w 3386557"/>
                    <a:gd name="connsiteY8" fmla="*/ 1822695 h 1852840"/>
                    <a:gd name="connsiteX0" fmla="*/ 3235569 w 3386557"/>
                    <a:gd name="connsiteY0" fmla="*/ 46455 h 1855158"/>
                    <a:gd name="connsiteX1" fmla="*/ 3250386 w 3386557"/>
                    <a:gd name="connsiteY1" fmla="*/ 32546 h 1855158"/>
                    <a:gd name="connsiteX2" fmla="*/ 3347677 w 3386557"/>
                    <a:gd name="connsiteY2" fmla="*/ 43896 h 1855158"/>
                    <a:gd name="connsiteX3" fmla="*/ 3347677 w 3386557"/>
                    <a:gd name="connsiteY3" fmla="*/ 295924 h 1855158"/>
                    <a:gd name="connsiteX4" fmla="*/ 3245617 w 3386557"/>
                    <a:gd name="connsiteY4" fmla="*/ 649356 h 1855158"/>
                    <a:gd name="connsiteX5" fmla="*/ 2502039 w 3386557"/>
                    <a:gd name="connsiteY5" fmla="*/ 1111580 h 1855158"/>
                    <a:gd name="connsiteX6" fmla="*/ 542611 w 3386557"/>
                    <a:gd name="connsiteY6" fmla="*/ 1463272 h 1855158"/>
                    <a:gd name="connsiteX7" fmla="*/ 0 w 3386557"/>
                    <a:gd name="connsiteY7" fmla="*/ 1855158 h 1855158"/>
                    <a:gd name="connsiteX8" fmla="*/ 0 w 3386557"/>
                    <a:gd name="connsiteY8" fmla="*/ 1855158 h 1855158"/>
                    <a:gd name="connsiteX9" fmla="*/ 10048 w 3386557"/>
                    <a:gd name="connsiteY9" fmla="*/ 1825013 h 1855158"/>
                    <a:gd name="connsiteX0" fmla="*/ 3235569 w 3386557"/>
                    <a:gd name="connsiteY0" fmla="*/ 44137 h 1852840"/>
                    <a:gd name="connsiteX1" fmla="*/ 3347677 w 3386557"/>
                    <a:gd name="connsiteY1" fmla="*/ 41578 h 1852840"/>
                    <a:gd name="connsiteX2" fmla="*/ 3347677 w 3386557"/>
                    <a:gd name="connsiteY2" fmla="*/ 293606 h 1852840"/>
                    <a:gd name="connsiteX3" fmla="*/ 3245617 w 3386557"/>
                    <a:gd name="connsiteY3" fmla="*/ 647038 h 1852840"/>
                    <a:gd name="connsiteX4" fmla="*/ 2502039 w 3386557"/>
                    <a:gd name="connsiteY4" fmla="*/ 1109262 h 1852840"/>
                    <a:gd name="connsiteX5" fmla="*/ 542611 w 3386557"/>
                    <a:gd name="connsiteY5" fmla="*/ 1460954 h 1852840"/>
                    <a:gd name="connsiteX6" fmla="*/ 0 w 3386557"/>
                    <a:gd name="connsiteY6" fmla="*/ 1852840 h 1852840"/>
                    <a:gd name="connsiteX7" fmla="*/ 0 w 3386557"/>
                    <a:gd name="connsiteY7" fmla="*/ 1852840 h 1852840"/>
                    <a:gd name="connsiteX8" fmla="*/ 10048 w 3386557"/>
                    <a:gd name="connsiteY8" fmla="*/ 1822695 h 1852840"/>
                    <a:gd name="connsiteX0" fmla="*/ 3235569 w 3386557"/>
                    <a:gd name="connsiteY0" fmla="*/ 0 h 1808703"/>
                    <a:gd name="connsiteX1" fmla="*/ 3347677 w 3386557"/>
                    <a:gd name="connsiteY1" fmla="*/ 249469 h 1808703"/>
                    <a:gd name="connsiteX2" fmla="*/ 3245617 w 3386557"/>
                    <a:gd name="connsiteY2" fmla="*/ 602901 h 1808703"/>
                    <a:gd name="connsiteX3" fmla="*/ 2502039 w 3386557"/>
                    <a:gd name="connsiteY3" fmla="*/ 1065125 h 1808703"/>
                    <a:gd name="connsiteX4" fmla="*/ 542611 w 3386557"/>
                    <a:gd name="connsiteY4" fmla="*/ 1416817 h 1808703"/>
                    <a:gd name="connsiteX5" fmla="*/ 0 w 3386557"/>
                    <a:gd name="connsiteY5" fmla="*/ 1808703 h 1808703"/>
                    <a:gd name="connsiteX6" fmla="*/ 0 w 3386557"/>
                    <a:gd name="connsiteY6" fmla="*/ 1808703 h 1808703"/>
                    <a:gd name="connsiteX7" fmla="*/ 10048 w 3386557"/>
                    <a:gd name="connsiteY7" fmla="*/ 1778558 h 1808703"/>
                    <a:gd name="connsiteX0" fmla="*/ 3560300 w 3711288"/>
                    <a:gd name="connsiteY0" fmla="*/ 0 h 2265693"/>
                    <a:gd name="connsiteX1" fmla="*/ 3672408 w 3711288"/>
                    <a:gd name="connsiteY1" fmla="*/ 249469 h 2265693"/>
                    <a:gd name="connsiteX2" fmla="*/ 3570348 w 3711288"/>
                    <a:gd name="connsiteY2" fmla="*/ 602901 h 2265693"/>
                    <a:gd name="connsiteX3" fmla="*/ 2826770 w 3711288"/>
                    <a:gd name="connsiteY3" fmla="*/ 1065125 h 2265693"/>
                    <a:gd name="connsiteX4" fmla="*/ 867342 w 3711288"/>
                    <a:gd name="connsiteY4" fmla="*/ 1416817 h 2265693"/>
                    <a:gd name="connsiteX5" fmla="*/ 324731 w 3711288"/>
                    <a:gd name="connsiteY5" fmla="*/ 1808703 h 2265693"/>
                    <a:gd name="connsiteX6" fmla="*/ 324731 w 3711288"/>
                    <a:gd name="connsiteY6" fmla="*/ 1808703 h 2265693"/>
                    <a:gd name="connsiteX7" fmla="*/ 0 w 3711288"/>
                    <a:gd name="connsiteY7" fmla="*/ 2265693 h 2265693"/>
                    <a:gd name="connsiteX0" fmla="*/ 3560300 w 3816375"/>
                    <a:gd name="connsiteY0" fmla="*/ 0 h 2265693"/>
                    <a:gd name="connsiteX1" fmla="*/ 3672408 w 3816375"/>
                    <a:gd name="connsiteY1" fmla="*/ 249469 h 2265693"/>
                    <a:gd name="connsiteX2" fmla="*/ 3570348 w 3816375"/>
                    <a:gd name="connsiteY2" fmla="*/ 602901 h 2265693"/>
                    <a:gd name="connsiteX3" fmla="*/ 2196244 w 3816375"/>
                    <a:gd name="connsiteY3" fmla="*/ 1008112 h 2265693"/>
                    <a:gd name="connsiteX4" fmla="*/ 867342 w 3816375"/>
                    <a:gd name="connsiteY4" fmla="*/ 1416817 h 2265693"/>
                    <a:gd name="connsiteX5" fmla="*/ 324731 w 3816375"/>
                    <a:gd name="connsiteY5" fmla="*/ 1808703 h 2265693"/>
                    <a:gd name="connsiteX6" fmla="*/ 324731 w 3816375"/>
                    <a:gd name="connsiteY6" fmla="*/ 1808703 h 2265693"/>
                    <a:gd name="connsiteX7" fmla="*/ 0 w 3816375"/>
                    <a:gd name="connsiteY7" fmla="*/ 2265693 h 2265693"/>
                    <a:gd name="connsiteX0" fmla="*/ 3560300 w 3816375"/>
                    <a:gd name="connsiteY0" fmla="*/ 0 h 2265693"/>
                    <a:gd name="connsiteX1" fmla="*/ 3672408 w 3816375"/>
                    <a:gd name="connsiteY1" fmla="*/ 249469 h 2265693"/>
                    <a:gd name="connsiteX2" fmla="*/ 3570348 w 3816375"/>
                    <a:gd name="connsiteY2" fmla="*/ 602901 h 2265693"/>
                    <a:gd name="connsiteX3" fmla="*/ 2196244 w 3816375"/>
                    <a:gd name="connsiteY3" fmla="*/ 1008112 h 2265693"/>
                    <a:gd name="connsiteX4" fmla="*/ 867342 w 3816375"/>
                    <a:gd name="connsiteY4" fmla="*/ 1416817 h 2265693"/>
                    <a:gd name="connsiteX5" fmla="*/ 324731 w 3816375"/>
                    <a:gd name="connsiteY5" fmla="*/ 1808703 h 2265693"/>
                    <a:gd name="connsiteX6" fmla="*/ 324731 w 3816375"/>
                    <a:gd name="connsiteY6" fmla="*/ 1808703 h 2265693"/>
                    <a:gd name="connsiteX7" fmla="*/ 0 w 3816375"/>
                    <a:gd name="connsiteY7" fmla="*/ 2265693 h 2265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816375" h="2265693">
                      <a:moveTo>
                        <a:pt x="3560300" y="0"/>
                      </a:moveTo>
                      <a:cubicBezTo>
                        <a:pt x="3583656" y="51973"/>
                        <a:pt x="3670733" y="148986"/>
                        <a:pt x="3672408" y="249469"/>
                      </a:cubicBezTo>
                      <a:cubicBezTo>
                        <a:pt x="3674083" y="349952"/>
                        <a:pt x="3816375" y="476461"/>
                        <a:pt x="3570348" y="602901"/>
                      </a:cubicBezTo>
                      <a:cubicBezTo>
                        <a:pt x="3324321" y="729342"/>
                        <a:pt x="2646745" y="872459"/>
                        <a:pt x="2196244" y="1008112"/>
                      </a:cubicBezTo>
                      <a:cubicBezTo>
                        <a:pt x="1289262" y="1153539"/>
                        <a:pt x="1179261" y="1283385"/>
                        <a:pt x="867342" y="1416817"/>
                      </a:cubicBezTo>
                      <a:cubicBezTo>
                        <a:pt x="555423" y="1550249"/>
                        <a:pt x="324731" y="1808703"/>
                        <a:pt x="324731" y="1808703"/>
                      </a:cubicBezTo>
                      <a:lnTo>
                        <a:pt x="324731" y="1808703"/>
                      </a:lnTo>
                      <a:lnTo>
                        <a:pt x="0" y="2265693"/>
                      </a:ln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385" name="群組 384">
                <a:extLst>
                  <a:ext uri="{FF2B5EF4-FFF2-40B4-BE49-F238E27FC236}">
                    <a16:creationId xmlns:a16="http://schemas.microsoft.com/office/drawing/2014/main" id="{BA4F24C2-FA8E-4A0B-8D2F-A1578E71320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66133" y="4765692"/>
                <a:ext cx="2462086" cy="1201670"/>
                <a:chOff x="1331640" y="4077072"/>
                <a:chExt cx="4647392" cy="2268252"/>
              </a:xfrm>
            </p:grpSpPr>
            <p:sp>
              <p:nvSpPr>
                <p:cNvPr id="386" name="手繪多邊形 34">
                  <a:extLst>
                    <a:ext uri="{FF2B5EF4-FFF2-40B4-BE49-F238E27FC236}">
                      <a16:creationId xmlns:a16="http://schemas.microsoft.com/office/drawing/2014/main" id="{6A37537B-F623-4DD4-A830-653DC0F10D59}"/>
                    </a:ext>
                  </a:extLst>
                </p:cNvPr>
                <p:cNvSpPr/>
                <p:nvPr/>
              </p:nvSpPr>
              <p:spPr>
                <a:xfrm>
                  <a:off x="2267744" y="4079631"/>
                  <a:ext cx="3711288" cy="2265693"/>
                </a:xfrm>
                <a:custGeom>
                  <a:avLst/>
                  <a:gdLst>
                    <a:gd name="connsiteX0" fmla="*/ 3235569 w 3367872"/>
                    <a:gd name="connsiteY0" fmla="*/ 0 h 1808703"/>
                    <a:gd name="connsiteX1" fmla="*/ 3245617 w 3367872"/>
                    <a:gd name="connsiteY1" fmla="*/ 602901 h 1808703"/>
                    <a:gd name="connsiteX2" fmla="*/ 2502039 w 3367872"/>
                    <a:gd name="connsiteY2" fmla="*/ 1065125 h 1808703"/>
                    <a:gd name="connsiteX3" fmla="*/ 542611 w 3367872"/>
                    <a:gd name="connsiteY3" fmla="*/ 1416817 h 1808703"/>
                    <a:gd name="connsiteX4" fmla="*/ 0 w 3367872"/>
                    <a:gd name="connsiteY4" fmla="*/ 1808703 h 1808703"/>
                    <a:gd name="connsiteX5" fmla="*/ 0 w 3367872"/>
                    <a:gd name="connsiteY5" fmla="*/ 1808703 h 1808703"/>
                    <a:gd name="connsiteX6" fmla="*/ 10048 w 3367872"/>
                    <a:gd name="connsiteY6" fmla="*/ 1778558 h 1808703"/>
                    <a:gd name="connsiteX0" fmla="*/ 3235569 w 3386557"/>
                    <a:gd name="connsiteY0" fmla="*/ 67038 h 1875741"/>
                    <a:gd name="connsiteX1" fmla="*/ 3347677 w 3386557"/>
                    <a:gd name="connsiteY1" fmla="*/ 100483 h 1875741"/>
                    <a:gd name="connsiteX2" fmla="*/ 3245617 w 3386557"/>
                    <a:gd name="connsiteY2" fmla="*/ 669939 h 1875741"/>
                    <a:gd name="connsiteX3" fmla="*/ 2502039 w 3386557"/>
                    <a:gd name="connsiteY3" fmla="*/ 1132163 h 1875741"/>
                    <a:gd name="connsiteX4" fmla="*/ 542611 w 3386557"/>
                    <a:gd name="connsiteY4" fmla="*/ 1483855 h 1875741"/>
                    <a:gd name="connsiteX5" fmla="*/ 0 w 3386557"/>
                    <a:gd name="connsiteY5" fmla="*/ 1875741 h 1875741"/>
                    <a:gd name="connsiteX6" fmla="*/ 0 w 3386557"/>
                    <a:gd name="connsiteY6" fmla="*/ 1875741 h 1875741"/>
                    <a:gd name="connsiteX7" fmla="*/ 10048 w 3386557"/>
                    <a:gd name="connsiteY7" fmla="*/ 1845596 h 1875741"/>
                    <a:gd name="connsiteX0" fmla="*/ 3235569 w 3386557"/>
                    <a:gd name="connsiteY0" fmla="*/ 0 h 1808703"/>
                    <a:gd name="connsiteX1" fmla="*/ 3347677 w 3386557"/>
                    <a:gd name="connsiteY1" fmla="*/ 249469 h 1808703"/>
                    <a:gd name="connsiteX2" fmla="*/ 3245617 w 3386557"/>
                    <a:gd name="connsiteY2" fmla="*/ 602901 h 1808703"/>
                    <a:gd name="connsiteX3" fmla="*/ 2502039 w 3386557"/>
                    <a:gd name="connsiteY3" fmla="*/ 1065125 h 1808703"/>
                    <a:gd name="connsiteX4" fmla="*/ 542611 w 3386557"/>
                    <a:gd name="connsiteY4" fmla="*/ 1416817 h 1808703"/>
                    <a:gd name="connsiteX5" fmla="*/ 0 w 3386557"/>
                    <a:gd name="connsiteY5" fmla="*/ 1808703 h 1808703"/>
                    <a:gd name="connsiteX6" fmla="*/ 0 w 3386557"/>
                    <a:gd name="connsiteY6" fmla="*/ 1808703 h 1808703"/>
                    <a:gd name="connsiteX7" fmla="*/ 10048 w 3386557"/>
                    <a:gd name="connsiteY7" fmla="*/ 1778558 h 1808703"/>
                    <a:gd name="connsiteX0" fmla="*/ 3235569 w 3386557"/>
                    <a:gd name="connsiteY0" fmla="*/ 44137 h 1852840"/>
                    <a:gd name="connsiteX1" fmla="*/ 3347677 w 3386557"/>
                    <a:gd name="connsiteY1" fmla="*/ 41578 h 1852840"/>
                    <a:gd name="connsiteX2" fmla="*/ 3347677 w 3386557"/>
                    <a:gd name="connsiteY2" fmla="*/ 293606 h 1852840"/>
                    <a:gd name="connsiteX3" fmla="*/ 3245617 w 3386557"/>
                    <a:gd name="connsiteY3" fmla="*/ 647038 h 1852840"/>
                    <a:gd name="connsiteX4" fmla="*/ 2502039 w 3386557"/>
                    <a:gd name="connsiteY4" fmla="*/ 1109262 h 1852840"/>
                    <a:gd name="connsiteX5" fmla="*/ 542611 w 3386557"/>
                    <a:gd name="connsiteY5" fmla="*/ 1460954 h 1852840"/>
                    <a:gd name="connsiteX6" fmla="*/ 0 w 3386557"/>
                    <a:gd name="connsiteY6" fmla="*/ 1852840 h 1852840"/>
                    <a:gd name="connsiteX7" fmla="*/ 0 w 3386557"/>
                    <a:gd name="connsiteY7" fmla="*/ 1852840 h 1852840"/>
                    <a:gd name="connsiteX8" fmla="*/ 10048 w 3386557"/>
                    <a:gd name="connsiteY8" fmla="*/ 1822695 h 1852840"/>
                    <a:gd name="connsiteX0" fmla="*/ 3235569 w 3386557"/>
                    <a:gd name="connsiteY0" fmla="*/ 46455 h 1855158"/>
                    <a:gd name="connsiteX1" fmla="*/ 3250386 w 3386557"/>
                    <a:gd name="connsiteY1" fmla="*/ 32546 h 1855158"/>
                    <a:gd name="connsiteX2" fmla="*/ 3347677 w 3386557"/>
                    <a:gd name="connsiteY2" fmla="*/ 43896 h 1855158"/>
                    <a:gd name="connsiteX3" fmla="*/ 3347677 w 3386557"/>
                    <a:gd name="connsiteY3" fmla="*/ 295924 h 1855158"/>
                    <a:gd name="connsiteX4" fmla="*/ 3245617 w 3386557"/>
                    <a:gd name="connsiteY4" fmla="*/ 649356 h 1855158"/>
                    <a:gd name="connsiteX5" fmla="*/ 2502039 w 3386557"/>
                    <a:gd name="connsiteY5" fmla="*/ 1111580 h 1855158"/>
                    <a:gd name="connsiteX6" fmla="*/ 542611 w 3386557"/>
                    <a:gd name="connsiteY6" fmla="*/ 1463272 h 1855158"/>
                    <a:gd name="connsiteX7" fmla="*/ 0 w 3386557"/>
                    <a:gd name="connsiteY7" fmla="*/ 1855158 h 1855158"/>
                    <a:gd name="connsiteX8" fmla="*/ 0 w 3386557"/>
                    <a:gd name="connsiteY8" fmla="*/ 1855158 h 1855158"/>
                    <a:gd name="connsiteX9" fmla="*/ 10048 w 3386557"/>
                    <a:gd name="connsiteY9" fmla="*/ 1825013 h 1855158"/>
                    <a:gd name="connsiteX0" fmla="*/ 3235569 w 3386557"/>
                    <a:gd name="connsiteY0" fmla="*/ 44137 h 1852840"/>
                    <a:gd name="connsiteX1" fmla="*/ 3347677 w 3386557"/>
                    <a:gd name="connsiteY1" fmla="*/ 41578 h 1852840"/>
                    <a:gd name="connsiteX2" fmla="*/ 3347677 w 3386557"/>
                    <a:gd name="connsiteY2" fmla="*/ 293606 h 1852840"/>
                    <a:gd name="connsiteX3" fmla="*/ 3245617 w 3386557"/>
                    <a:gd name="connsiteY3" fmla="*/ 647038 h 1852840"/>
                    <a:gd name="connsiteX4" fmla="*/ 2502039 w 3386557"/>
                    <a:gd name="connsiteY4" fmla="*/ 1109262 h 1852840"/>
                    <a:gd name="connsiteX5" fmla="*/ 542611 w 3386557"/>
                    <a:gd name="connsiteY5" fmla="*/ 1460954 h 1852840"/>
                    <a:gd name="connsiteX6" fmla="*/ 0 w 3386557"/>
                    <a:gd name="connsiteY6" fmla="*/ 1852840 h 1852840"/>
                    <a:gd name="connsiteX7" fmla="*/ 0 w 3386557"/>
                    <a:gd name="connsiteY7" fmla="*/ 1852840 h 1852840"/>
                    <a:gd name="connsiteX8" fmla="*/ 10048 w 3386557"/>
                    <a:gd name="connsiteY8" fmla="*/ 1822695 h 1852840"/>
                    <a:gd name="connsiteX0" fmla="*/ 3235569 w 3386557"/>
                    <a:gd name="connsiteY0" fmla="*/ 0 h 1808703"/>
                    <a:gd name="connsiteX1" fmla="*/ 3347677 w 3386557"/>
                    <a:gd name="connsiteY1" fmla="*/ 249469 h 1808703"/>
                    <a:gd name="connsiteX2" fmla="*/ 3245617 w 3386557"/>
                    <a:gd name="connsiteY2" fmla="*/ 602901 h 1808703"/>
                    <a:gd name="connsiteX3" fmla="*/ 2502039 w 3386557"/>
                    <a:gd name="connsiteY3" fmla="*/ 1065125 h 1808703"/>
                    <a:gd name="connsiteX4" fmla="*/ 542611 w 3386557"/>
                    <a:gd name="connsiteY4" fmla="*/ 1416817 h 1808703"/>
                    <a:gd name="connsiteX5" fmla="*/ 0 w 3386557"/>
                    <a:gd name="connsiteY5" fmla="*/ 1808703 h 1808703"/>
                    <a:gd name="connsiteX6" fmla="*/ 0 w 3386557"/>
                    <a:gd name="connsiteY6" fmla="*/ 1808703 h 1808703"/>
                    <a:gd name="connsiteX7" fmla="*/ 10048 w 3386557"/>
                    <a:gd name="connsiteY7" fmla="*/ 1778558 h 1808703"/>
                    <a:gd name="connsiteX0" fmla="*/ 3560300 w 3711288"/>
                    <a:gd name="connsiteY0" fmla="*/ 0 h 2265693"/>
                    <a:gd name="connsiteX1" fmla="*/ 3672408 w 3711288"/>
                    <a:gd name="connsiteY1" fmla="*/ 249469 h 2265693"/>
                    <a:gd name="connsiteX2" fmla="*/ 3570348 w 3711288"/>
                    <a:gd name="connsiteY2" fmla="*/ 602901 h 2265693"/>
                    <a:gd name="connsiteX3" fmla="*/ 2826770 w 3711288"/>
                    <a:gd name="connsiteY3" fmla="*/ 1065125 h 2265693"/>
                    <a:gd name="connsiteX4" fmla="*/ 867342 w 3711288"/>
                    <a:gd name="connsiteY4" fmla="*/ 1416817 h 2265693"/>
                    <a:gd name="connsiteX5" fmla="*/ 324731 w 3711288"/>
                    <a:gd name="connsiteY5" fmla="*/ 1808703 h 2265693"/>
                    <a:gd name="connsiteX6" fmla="*/ 324731 w 3711288"/>
                    <a:gd name="connsiteY6" fmla="*/ 1808703 h 2265693"/>
                    <a:gd name="connsiteX7" fmla="*/ 0 w 3711288"/>
                    <a:gd name="connsiteY7" fmla="*/ 2265693 h 2265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11288" h="2265693">
                      <a:moveTo>
                        <a:pt x="3560300" y="0"/>
                      </a:moveTo>
                      <a:cubicBezTo>
                        <a:pt x="3583656" y="51973"/>
                        <a:pt x="3670733" y="148986"/>
                        <a:pt x="3672408" y="249469"/>
                      </a:cubicBezTo>
                      <a:cubicBezTo>
                        <a:pt x="3674083" y="349952"/>
                        <a:pt x="3711288" y="466958"/>
                        <a:pt x="3570348" y="602901"/>
                      </a:cubicBezTo>
                      <a:cubicBezTo>
                        <a:pt x="3429408" y="738844"/>
                        <a:pt x="3277271" y="929472"/>
                        <a:pt x="2826770" y="1065125"/>
                      </a:cubicBezTo>
                      <a:cubicBezTo>
                        <a:pt x="2376269" y="1200778"/>
                        <a:pt x="1284348" y="1292887"/>
                        <a:pt x="867342" y="1416817"/>
                      </a:cubicBezTo>
                      <a:cubicBezTo>
                        <a:pt x="450336" y="1540747"/>
                        <a:pt x="324731" y="1808703"/>
                        <a:pt x="324731" y="1808703"/>
                      </a:cubicBezTo>
                      <a:lnTo>
                        <a:pt x="324731" y="1808703"/>
                      </a:lnTo>
                      <a:lnTo>
                        <a:pt x="0" y="2265693"/>
                      </a:lnTo>
                    </a:path>
                  </a:pathLst>
                </a:custGeom>
                <a:ln w="381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387" name="手繪多邊形 35">
                  <a:extLst>
                    <a:ext uri="{FF2B5EF4-FFF2-40B4-BE49-F238E27FC236}">
                      <a16:creationId xmlns:a16="http://schemas.microsoft.com/office/drawing/2014/main" id="{76C85908-CD93-4348-ADEA-CA974147911C}"/>
                    </a:ext>
                  </a:extLst>
                </p:cNvPr>
                <p:cNvSpPr/>
                <p:nvPr/>
              </p:nvSpPr>
              <p:spPr>
                <a:xfrm>
                  <a:off x="1331640" y="4077072"/>
                  <a:ext cx="3816375" cy="2265693"/>
                </a:xfrm>
                <a:custGeom>
                  <a:avLst/>
                  <a:gdLst>
                    <a:gd name="connsiteX0" fmla="*/ 3235569 w 3367872"/>
                    <a:gd name="connsiteY0" fmla="*/ 0 h 1808703"/>
                    <a:gd name="connsiteX1" fmla="*/ 3245617 w 3367872"/>
                    <a:gd name="connsiteY1" fmla="*/ 602901 h 1808703"/>
                    <a:gd name="connsiteX2" fmla="*/ 2502039 w 3367872"/>
                    <a:gd name="connsiteY2" fmla="*/ 1065125 h 1808703"/>
                    <a:gd name="connsiteX3" fmla="*/ 542611 w 3367872"/>
                    <a:gd name="connsiteY3" fmla="*/ 1416817 h 1808703"/>
                    <a:gd name="connsiteX4" fmla="*/ 0 w 3367872"/>
                    <a:gd name="connsiteY4" fmla="*/ 1808703 h 1808703"/>
                    <a:gd name="connsiteX5" fmla="*/ 0 w 3367872"/>
                    <a:gd name="connsiteY5" fmla="*/ 1808703 h 1808703"/>
                    <a:gd name="connsiteX6" fmla="*/ 10048 w 3367872"/>
                    <a:gd name="connsiteY6" fmla="*/ 1778558 h 1808703"/>
                    <a:gd name="connsiteX0" fmla="*/ 3235569 w 3386557"/>
                    <a:gd name="connsiteY0" fmla="*/ 67038 h 1875741"/>
                    <a:gd name="connsiteX1" fmla="*/ 3347677 w 3386557"/>
                    <a:gd name="connsiteY1" fmla="*/ 100483 h 1875741"/>
                    <a:gd name="connsiteX2" fmla="*/ 3245617 w 3386557"/>
                    <a:gd name="connsiteY2" fmla="*/ 669939 h 1875741"/>
                    <a:gd name="connsiteX3" fmla="*/ 2502039 w 3386557"/>
                    <a:gd name="connsiteY3" fmla="*/ 1132163 h 1875741"/>
                    <a:gd name="connsiteX4" fmla="*/ 542611 w 3386557"/>
                    <a:gd name="connsiteY4" fmla="*/ 1483855 h 1875741"/>
                    <a:gd name="connsiteX5" fmla="*/ 0 w 3386557"/>
                    <a:gd name="connsiteY5" fmla="*/ 1875741 h 1875741"/>
                    <a:gd name="connsiteX6" fmla="*/ 0 w 3386557"/>
                    <a:gd name="connsiteY6" fmla="*/ 1875741 h 1875741"/>
                    <a:gd name="connsiteX7" fmla="*/ 10048 w 3386557"/>
                    <a:gd name="connsiteY7" fmla="*/ 1845596 h 1875741"/>
                    <a:gd name="connsiteX0" fmla="*/ 3235569 w 3386557"/>
                    <a:gd name="connsiteY0" fmla="*/ 0 h 1808703"/>
                    <a:gd name="connsiteX1" fmla="*/ 3347677 w 3386557"/>
                    <a:gd name="connsiteY1" fmla="*/ 249469 h 1808703"/>
                    <a:gd name="connsiteX2" fmla="*/ 3245617 w 3386557"/>
                    <a:gd name="connsiteY2" fmla="*/ 602901 h 1808703"/>
                    <a:gd name="connsiteX3" fmla="*/ 2502039 w 3386557"/>
                    <a:gd name="connsiteY3" fmla="*/ 1065125 h 1808703"/>
                    <a:gd name="connsiteX4" fmla="*/ 542611 w 3386557"/>
                    <a:gd name="connsiteY4" fmla="*/ 1416817 h 1808703"/>
                    <a:gd name="connsiteX5" fmla="*/ 0 w 3386557"/>
                    <a:gd name="connsiteY5" fmla="*/ 1808703 h 1808703"/>
                    <a:gd name="connsiteX6" fmla="*/ 0 w 3386557"/>
                    <a:gd name="connsiteY6" fmla="*/ 1808703 h 1808703"/>
                    <a:gd name="connsiteX7" fmla="*/ 10048 w 3386557"/>
                    <a:gd name="connsiteY7" fmla="*/ 1778558 h 1808703"/>
                    <a:gd name="connsiteX0" fmla="*/ 3235569 w 3386557"/>
                    <a:gd name="connsiteY0" fmla="*/ 44137 h 1852840"/>
                    <a:gd name="connsiteX1" fmla="*/ 3347677 w 3386557"/>
                    <a:gd name="connsiteY1" fmla="*/ 41578 h 1852840"/>
                    <a:gd name="connsiteX2" fmla="*/ 3347677 w 3386557"/>
                    <a:gd name="connsiteY2" fmla="*/ 293606 h 1852840"/>
                    <a:gd name="connsiteX3" fmla="*/ 3245617 w 3386557"/>
                    <a:gd name="connsiteY3" fmla="*/ 647038 h 1852840"/>
                    <a:gd name="connsiteX4" fmla="*/ 2502039 w 3386557"/>
                    <a:gd name="connsiteY4" fmla="*/ 1109262 h 1852840"/>
                    <a:gd name="connsiteX5" fmla="*/ 542611 w 3386557"/>
                    <a:gd name="connsiteY5" fmla="*/ 1460954 h 1852840"/>
                    <a:gd name="connsiteX6" fmla="*/ 0 w 3386557"/>
                    <a:gd name="connsiteY6" fmla="*/ 1852840 h 1852840"/>
                    <a:gd name="connsiteX7" fmla="*/ 0 w 3386557"/>
                    <a:gd name="connsiteY7" fmla="*/ 1852840 h 1852840"/>
                    <a:gd name="connsiteX8" fmla="*/ 10048 w 3386557"/>
                    <a:gd name="connsiteY8" fmla="*/ 1822695 h 1852840"/>
                    <a:gd name="connsiteX0" fmla="*/ 3235569 w 3386557"/>
                    <a:gd name="connsiteY0" fmla="*/ 46455 h 1855158"/>
                    <a:gd name="connsiteX1" fmla="*/ 3250386 w 3386557"/>
                    <a:gd name="connsiteY1" fmla="*/ 32546 h 1855158"/>
                    <a:gd name="connsiteX2" fmla="*/ 3347677 w 3386557"/>
                    <a:gd name="connsiteY2" fmla="*/ 43896 h 1855158"/>
                    <a:gd name="connsiteX3" fmla="*/ 3347677 w 3386557"/>
                    <a:gd name="connsiteY3" fmla="*/ 295924 h 1855158"/>
                    <a:gd name="connsiteX4" fmla="*/ 3245617 w 3386557"/>
                    <a:gd name="connsiteY4" fmla="*/ 649356 h 1855158"/>
                    <a:gd name="connsiteX5" fmla="*/ 2502039 w 3386557"/>
                    <a:gd name="connsiteY5" fmla="*/ 1111580 h 1855158"/>
                    <a:gd name="connsiteX6" fmla="*/ 542611 w 3386557"/>
                    <a:gd name="connsiteY6" fmla="*/ 1463272 h 1855158"/>
                    <a:gd name="connsiteX7" fmla="*/ 0 w 3386557"/>
                    <a:gd name="connsiteY7" fmla="*/ 1855158 h 1855158"/>
                    <a:gd name="connsiteX8" fmla="*/ 0 w 3386557"/>
                    <a:gd name="connsiteY8" fmla="*/ 1855158 h 1855158"/>
                    <a:gd name="connsiteX9" fmla="*/ 10048 w 3386557"/>
                    <a:gd name="connsiteY9" fmla="*/ 1825013 h 1855158"/>
                    <a:gd name="connsiteX0" fmla="*/ 3235569 w 3386557"/>
                    <a:gd name="connsiteY0" fmla="*/ 44137 h 1852840"/>
                    <a:gd name="connsiteX1" fmla="*/ 3347677 w 3386557"/>
                    <a:gd name="connsiteY1" fmla="*/ 41578 h 1852840"/>
                    <a:gd name="connsiteX2" fmla="*/ 3347677 w 3386557"/>
                    <a:gd name="connsiteY2" fmla="*/ 293606 h 1852840"/>
                    <a:gd name="connsiteX3" fmla="*/ 3245617 w 3386557"/>
                    <a:gd name="connsiteY3" fmla="*/ 647038 h 1852840"/>
                    <a:gd name="connsiteX4" fmla="*/ 2502039 w 3386557"/>
                    <a:gd name="connsiteY4" fmla="*/ 1109262 h 1852840"/>
                    <a:gd name="connsiteX5" fmla="*/ 542611 w 3386557"/>
                    <a:gd name="connsiteY5" fmla="*/ 1460954 h 1852840"/>
                    <a:gd name="connsiteX6" fmla="*/ 0 w 3386557"/>
                    <a:gd name="connsiteY6" fmla="*/ 1852840 h 1852840"/>
                    <a:gd name="connsiteX7" fmla="*/ 0 w 3386557"/>
                    <a:gd name="connsiteY7" fmla="*/ 1852840 h 1852840"/>
                    <a:gd name="connsiteX8" fmla="*/ 10048 w 3386557"/>
                    <a:gd name="connsiteY8" fmla="*/ 1822695 h 1852840"/>
                    <a:gd name="connsiteX0" fmla="*/ 3235569 w 3386557"/>
                    <a:gd name="connsiteY0" fmla="*/ 0 h 1808703"/>
                    <a:gd name="connsiteX1" fmla="*/ 3347677 w 3386557"/>
                    <a:gd name="connsiteY1" fmla="*/ 249469 h 1808703"/>
                    <a:gd name="connsiteX2" fmla="*/ 3245617 w 3386557"/>
                    <a:gd name="connsiteY2" fmla="*/ 602901 h 1808703"/>
                    <a:gd name="connsiteX3" fmla="*/ 2502039 w 3386557"/>
                    <a:gd name="connsiteY3" fmla="*/ 1065125 h 1808703"/>
                    <a:gd name="connsiteX4" fmla="*/ 542611 w 3386557"/>
                    <a:gd name="connsiteY4" fmla="*/ 1416817 h 1808703"/>
                    <a:gd name="connsiteX5" fmla="*/ 0 w 3386557"/>
                    <a:gd name="connsiteY5" fmla="*/ 1808703 h 1808703"/>
                    <a:gd name="connsiteX6" fmla="*/ 0 w 3386557"/>
                    <a:gd name="connsiteY6" fmla="*/ 1808703 h 1808703"/>
                    <a:gd name="connsiteX7" fmla="*/ 10048 w 3386557"/>
                    <a:gd name="connsiteY7" fmla="*/ 1778558 h 1808703"/>
                    <a:gd name="connsiteX0" fmla="*/ 3560300 w 3711288"/>
                    <a:gd name="connsiteY0" fmla="*/ 0 h 2265693"/>
                    <a:gd name="connsiteX1" fmla="*/ 3672408 w 3711288"/>
                    <a:gd name="connsiteY1" fmla="*/ 249469 h 2265693"/>
                    <a:gd name="connsiteX2" fmla="*/ 3570348 w 3711288"/>
                    <a:gd name="connsiteY2" fmla="*/ 602901 h 2265693"/>
                    <a:gd name="connsiteX3" fmla="*/ 2826770 w 3711288"/>
                    <a:gd name="connsiteY3" fmla="*/ 1065125 h 2265693"/>
                    <a:gd name="connsiteX4" fmla="*/ 867342 w 3711288"/>
                    <a:gd name="connsiteY4" fmla="*/ 1416817 h 2265693"/>
                    <a:gd name="connsiteX5" fmla="*/ 324731 w 3711288"/>
                    <a:gd name="connsiteY5" fmla="*/ 1808703 h 2265693"/>
                    <a:gd name="connsiteX6" fmla="*/ 324731 w 3711288"/>
                    <a:gd name="connsiteY6" fmla="*/ 1808703 h 2265693"/>
                    <a:gd name="connsiteX7" fmla="*/ 0 w 3711288"/>
                    <a:gd name="connsiteY7" fmla="*/ 2265693 h 2265693"/>
                    <a:gd name="connsiteX0" fmla="*/ 3560300 w 3816375"/>
                    <a:gd name="connsiteY0" fmla="*/ 0 h 2265693"/>
                    <a:gd name="connsiteX1" fmla="*/ 3672408 w 3816375"/>
                    <a:gd name="connsiteY1" fmla="*/ 249469 h 2265693"/>
                    <a:gd name="connsiteX2" fmla="*/ 3570348 w 3816375"/>
                    <a:gd name="connsiteY2" fmla="*/ 602901 h 2265693"/>
                    <a:gd name="connsiteX3" fmla="*/ 2196244 w 3816375"/>
                    <a:gd name="connsiteY3" fmla="*/ 1008112 h 2265693"/>
                    <a:gd name="connsiteX4" fmla="*/ 867342 w 3816375"/>
                    <a:gd name="connsiteY4" fmla="*/ 1416817 h 2265693"/>
                    <a:gd name="connsiteX5" fmla="*/ 324731 w 3816375"/>
                    <a:gd name="connsiteY5" fmla="*/ 1808703 h 2265693"/>
                    <a:gd name="connsiteX6" fmla="*/ 324731 w 3816375"/>
                    <a:gd name="connsiteY6" fmla="*/ 1808703 h 2265693"/>
                    <a:gd name="connsiteX7" fmla="*/ 0 w 3816375"/>
                    <a:gd name="connsiteY7" fmla="*/ 2265693 h 2265693"/>
                    <a:gd name="connsiteX0" fmla="*/ 3560300 w 3816375"/>
                    <a:gd name="connsiteY0" fmla="*/ 0 h 2265693"/>
                    <a:gd name="connsiteX1" fmla="*/ 3672408 w 3816375"/>
                    <a:gd name="connsiteY1" fmla="*/ 249469 h 2265693"/>
                    <a:gd name="connsiteX2" fmla="*/ 3570348 w 3816375"/>
                    <a:gd name="connsiteY2" fmla="*/ 602901 h 2265693"/>
                    <a:gd name="connsiteX3" fmla="*/ 2196244 w 3816375"/>
                    <a:gd name="connsiteY3" fmla="*/ 1008112 h 2265693"/>
                    <a:gd name="connsiteX4" fmla="*/ 867342 w 3816375"/>
                    <a:gd name="connsiteY4" fmla="*/ 1416817 h 2265693"/>
                    <a:gd name="connsiteX5" fmla="*/ 324731 w 3816375"/>
                    <a:gd name="connsiteY5" fmla="*/ 1808703 h 2265693"/>
                    <a:gd name="connsiteX6" fmla="*/ 324731 w 3816375"/>
                    <a:gd name="connsiteY6" fmla="*/ 1808703 h 2265693"/>
                    <a:gd name="connsiteX7" fmla="*/ 0 w 3816375"/>
                    <a:gd name="connsiteY7" fmla="*/ 2265693 h 2265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816375" h="2265693">
                      <a:moveTo>
                        <a:pt x="3560300" y="0"/>
                      </a:moveTo>
                      <a:cubicBezTo>
                        <a:pt x="3583656" y="51973"/>
                        <a:pt x="3670733" y="148986"/>
                        <a:pt x="3672408" y="249469"/>
                      </a:cubicBezTo>
                      <a:cubicBezTo>
                        <a:pt x="3674083" y="349952"/>
                        <a:pt x="3816375" y="476461"/>
                        <a:pt x="3570348" y="602901"/>
                      </a:cubicBezTo>
                      <a:cubicBezTo>
                        <a:pt x="3324321" y="729342"/>
                        <a:pt x="2646745" y="872459"/>
                        <a:pt x="2196244" y="1008112"/>
                      </a:cubicBezTo>
                      <a:cubicBezTo>
                        <a:pt x="1289262" y="1153539"/>
                        <a:pt x="1179261" y="1283385"/>
                        <a:pt x="867342" y="1416817"/>
                      </a:cubicBezTo>
                      <a:cubicBezTo>
                        <a:pt x="555423" y="1550249"/>
                        <a:pt x="324731" y="1808703"/>
                        <a:pt x="324731" y="1808703"/>
                      </a:cubicBezTo>
                      <a:lnTo>
                        <a:pt x="324731" y="1808703"/>
                      </a:lnTo>
                      <a:lnTo>
                        <a:pt x="0" y="2265693"/>
                      </a:ln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zh-TW" altLang="en-US" dirty="0">
                    <a:solidFill>
                      <a:srgbClr val="FF0000"/>
                    </a:solidFill>
                  </a:endParaRPr>
                </a:p>
              </p:txBody>
            </p:sp>
          </p:grpSp>
          <p:sp>
            <p:nvSpPr>
              <p:cNvPr id="392" name="手繪多邊形 34">
                <a:extLst>
                  <a:ext uri="{FF2B5EF4-FFF2-40B4-BE49-F238E27FC236}">
                    <a16:creationId xmlns:a16="http://schemas.microsoft.com/office/drawing/2014/main" id="{5AF474BC-67EF-462C-BBF7-F6C3A8DD8DE3}"/>
                  </a:ext>
                </a:extLst>
              </p:cNvPr>
              <p:cNvSpPr/>
              <p:nvPr/>
            </p:nvSpPr>
            <p:spPr>
              <a:xfrm>
                <a:off x="1554310" y="4832624"/>
                <a:ext cx="1966159" cy="1200314"/>
              </a:xfrm>
              <a:custGeom>
                <a:avLst/>
                <a:gdLst>
                  <a:gd name="connsiteX0" fmla="*/ 3235569 w 3367872"/>
                  <a:gd name="connsiteY0" fmla="*/ 0 h 1808703"/>
                  <a:gd name="connsiteX1" fmla="*/ 3245617 w 3367872"/>
                  <a:gd name="connsiteY1" fmla="*/ 602901 h 1808703"/>
                  <a:gd name="connsiteX2" fmla="*/ 2502039 w 3367872"/>
                  <a:gd name="connsiteY2" fmla="*/ 1065125 h 1808703"/>
                  <a:gd name="connsiteX3" fmla="*/ 542611 w 3367872"/>
                  <a:gd name="connsiteY3" fmla="*/ 1416817 h 1808703"/>
                  <a:gd name="connsiteX4" fmla="*/ 0 w 3367872"/>
                  <a:gd name="connsiteY4" fmla="*/ 1808703 h 1808703"/>
                  <a:gd name="connsiteX5" fmla="*/ 0 w 3367872"/>
                  <a:gd name="connsiteY5" fmla="*/ 1808703 h 1808703"/>
                  <a:gd name="connsiteX6" fmla="*/ 10048 w 3367872"/>
                  <a:gd name="connsiteY6" fmla="*/ 1778558 h 1808703"/>
                  <a:gd name="connsiteX0" fmla="*/ 3235569 w 3386557"/>
                  <a:gd name="connsiteY0" fmla="*/ 67038 h 1875741"/>
                  <a:gd name="connsiteX1" fmla="*/ 3347677 w 3386557"/>
                  <a:gd name="connsiteY1" fmla="*/ 100483 h 1875741"/>
                  <a:gd name="connsiteX2" fmla="*/ 3245617 w 3386557"/>
                  <a:gd name="connsiteY2" fmla="*/ 669939 h 1875741"/>
                  <a:gd name="connsiteX3" fmla="*/ 2502039 w 3386557"/>
                  <a:gd name="connsiteY3" fmla="*/ 1132163 h 1875741"/>
                  <a:gd name="connsiteX4" fmla="*/ 542611 w 3386557"/>
                  <a:gd name="connsiteY4" fmla="*/ 1483855 h 1875741"/>
                  <a:gd name="connsiteX5" fmla="*/ 0 w 3386557"/>
                  <a:gd name="connsiteY5" fmla="*/ 1875741 h 1875741"/>
                  <a:gd name="connsiteX6" fmla="*/ 0 w 3386557"/>
                  <a:gd name="connsiteY6" fmla="*/ 1875741 h 1875741"/>
                  <a:gd name="connsiteX7" fmla="*/ 10048 w 3386557"/>
                  <a:gd name="connsiteY7" fmla="*/ 1845596 h 1875741"/>
                  <a:gd name="connsiteX0" fmla="*/ 3235569 w 3386557"/>
                  <a:gd name="connsiteY0" fmla="*/ 0 h 1808703"/>
                  <a:gd name="connsiteX1" fmla="*/ 3347677 w 3386557"/>
                  <a:gd name="connsiteY1" fmla="*/ 249469 h 1808703"/>
                  <a:gd name="connsiteX2" fmla="*/ 3245617 w 3386557"/>
                  <a:gd name="connsiteY2" fmla="*/ 602901 h 1808703"/>
                  <a:gd name="connsiteX3" fmla="*/ 2502039 w 3386557"/>
                  <a:gd name="connsiteY3" fmla="*/ 1065125 h 1808703"/>
                  <a:gd name="connsiteX4" fmla="*/ 542611 w 3386557"/>
                  <a:gd name="connsiteY4" fmla="*/ 1416817 h 1808703"/>
                  <a:gd name="connsiteX5" fmla="*/ 0 w 3386557"/>
                  <a:gd name="connsiteY5" fmla="*/ 1808703 h 1808703"/>
                  <a:gd name="connsiteX6" fmla="*/ 0 w 3386557"/>
                  <a:gd name="connsiteY6" fmla="*/ 1808703 h 1808703"/>
                  <a:gd name="connsiteX7" fmla="*/ 10048 w 3386557"/>
                  <a:gd name="connsiteY7" fmla="*/ 1778558 h 1808703"/>
                  <a:gd name="connsiteX0" fmla="*/ 3235569 w 3386557"/>
                  <a:gd name="connsiteY0" fmla="*/ 44137 h 1852840"/>
                  <a:gd name="connsiteX1" fmla="*/ 3347677 w 3386557"/>
                  <a:gd name="connsiteY1" fmla="*/ 41578 h 1852840"/>
                  <a:gd name="connsiteX2" fmla="*/ 3347677 w 3386557"/>
                  <a:gd name="connsiteY2" fmla="*/ 293606 h 1852840"/>
                  <a:gd name="connsiteX3" fmla="*/ 3245617 w 3386557"/>
                  <a:gd name="connsiteY3" fmla="*/ 647038 h 1852840"/>
                  <a:gd name="connsiteX4" fmla="*/ 2502039 w 3386557"/>
                  <a:gd name="connsiteY4" fmla="*/ 1109262 h 1852840"/>
                  <a:gd name="connsiteX5" fmla="*/ 542611 w 3386557"/>
                  <a:gd name="connsiteY5" fmla="*/ 1460954 h 1852840"/>
                  <a:gd name="connsiteX6" fmla="*/ 0 w 3386557"/>
                  <a:gd name="connsiteY6" fmla="*/ 1852840 h 1852840"/>
                  <a:gd name="connsiteX7" fmla="*/ 0 w 3386557"/>
                  <a:gd name="connsiteY7" fmla="*/ 1852840 h 1852840"/>
                  <a:gd name="connsiteX8" fmla="*/ 10048 w 3386557"/>
                  <a:gd name="connsiteY8" fmla="*/ 1822695 h 1852840"/>
                  <a:gd name="connsiteX0" fmla="*/ 3235569 w 3386557"/>
                  <a:gd name="connsiteY0" fmla="*/ 46455 h 1855158"/>
                  <a:gd name="connsiteX1" fmla="*/ 3250386 w 3386557"/>
                  <a:gd name="connsiteY1" fmla="*/ 32546 h 1855158"/>
                  <a:gd name="connsiteX2" fmla="*/ 3347677 w 3386557"/>
                  <a:gd name="connsiteY2" fmla="*/ 43896 h 1855158"/>
                  <a:gd name="connsiteX3" fmla="*/ 3347677 w 3386557"/>
                  <a:gd name="connsiteY3" fmla="*/ 295924 h 1855158"/>
                  <a:gd name="connsiteX4" fmla="*/ 3245617 w 3386557"/>
                  <a:gd name="connsiteY4" fmla="*/ 649356 h 1855158"/>
                  <a:gd name="connsiteX5" fmla="*/ 2502039 w 3386557"/>
                  <a:gd name="connsiteY5" fmla="*/ 1111580 h 1855158"/>
                  <a:gd name="connsiteX6" fmla="*/ 542611 w 3386557"/>
                  <a:gd name="connsiteY6" fmla="*/ 1463272 h 1855158"/>
                  <a:gd name="connsiteX7" fmla="*/ 0 w 3386557"/>
                  <a:gd name="connsiteY7" fmla="*/ 1855158 h 1855158"/>
                  <a:gd name="connsiteX8" fmla="*/ 0 w 3386557"/>
                  <a:gd name="connsiteY8" fmla="*/ 1855158 h 1855158"/>
                  <a:gd name="connsiteX9" fmla="*/ 10048 w 3386557"/>
                  <a:gd name="connsiteY9" fmla="*/ 1825013 h 1855158"/>
                  <a:gd name="connsiteX0" fmla="*/ 3235569 w 3386557"/>
                  <a:gd name="connsiteY0" fmla="*/ 44137 h 1852840"/>
                  <a:gd name="connsiteX1" fmla="*/ 3347677 w 3386557"/>
                  <a:gd name="connsiteY1" fmla="*/ 41578 h 1852840"/>
                  <a:gd name="connsiteX2" fmla="*/ 3347677 w 3386557"/>
                  <a:gd name="connsiteY2" fmla="*/ 293606 h 1852840"/>
                  <a:gd name="connsiteX3" fmla="*/ 3245617 w 3386557"/>
                  <a:gd name="connsiteY3" fmla="*/ 647038 h 1852840"/>
                  <a:gd name="connsiteX4" fmla="*/ 2502039 w 3386557"/>
                  <a:gd name="connsiteY4" fmla="*/ 1109262 h 1852840"/>
                  <a:gd name="connsiteX5" fmla="*/ 542611 w 3386557"/>
                  <a:gd name="connsiteY5" fmla="*/ 1460954 h 1852840"/>
                  <a:gd name="connsiteX6" fmla="*/ 0 w 3386557"/>
                  <a:gd name="connsiteY6" fmla="*/ 1852840 h 1852840"/>
                  <a:gd name="connsiteX7" fmla="*/ 0 w 3386557"/>
                  <a:gd name="connsiteY7" fmla="*/ 1852840 h 1852840"/>
                  <a:gd name="connsiteX8" fmla="*/ 10048 w 3386557"/>
                  <a:gd name="connsiteY8" fmla="*/ 1822695 h 1852840"/>
                  <a:gd name="connsiteX0" fmla="*/ 3235569 w 3386557"/>
                  <a:gd name="connsiteY0" fmla="*/ 0 h 1808703"/>
                  <a:gd name="connsiteX1" fmla="*/ 3347677 w 3386557"/>
                  <a:gd name="connsiteY1" fmla="*/ 249469 h 1808703"/>
                  <a:gd name="connsiteX2" fmla="*/ 3245617 w 3386557"/>
                  <a:gd name="connsiteY2" fmla="*/ 602901 h 1808703"/>
                  <a:gd name="connsiteX3" fmla="*/ 2502039 w 3386557"/>
                  <a:gd name="connsiteY3" fmla="*/ 1065125 h 1808703"/>
                  <a:gd name="connsiteX4" fmla="*/ 542611 w 3386557"/>
                  <a:gd name="connsiteY4" fmla="*/ 1416817 h 1808703"/>
                  <a:gd name="connsiteX5" fmla="*/ 0 w 3386557"/>
                  <a:gd name="connsiteY5" fmla="*/ 1808703 h 1808703"/>
                  <a:gd name="connsiteX6" fmla="*/ 0 w 3386557"/>
                  <a:gd name="connsiteY6" fmla="*/ 1808703 h 1808703"/>
                  <a:gd name="connsiteX7" fmla="*/ 10048 w 3386557"/>
                  <a:gd name="connsiteY7" fmla="*/ 1778558 h 1808703"/>
                  <a:gd name="connsiteX0" fmla="*/ 3560300 w 3711288"/>
                  <a:gd name="connsiteY0" fmla="*/ 0 h 2265693"/>
                  <a:gd name="connsiteX1" fmla="*/ 3672408 w 3711288"/>
                  <a:gd name="connsiteY1" fmla="*/ 249469 h 2265693"/>
                  <a:gd name="connsiteX2" fmla="*/ 3570348 w 3711288"/>
                  <a:gd name="connsiteY2" fmla="*/ 602901 h 2265693"/>
                  <a:gd name="connsiteX3" fmla="*/ 2826770 w 3711288"/>
                  <a:gd name="connsiteY3" fmla="*/ 1065125 h 2265693"/>
                  <a:gd name="connsiteX4" fmla="*/ 867342 w 3711288"/>
                  <a:gd name="connsiteY4" fmla="*/ 1416817 h 2265693"/>
                  <a:gd name="connsiteX5" fmla="*/ 324731 w 3711288"/>
                  <a:gd name="connsiteY5" fmla="*/ 1808703 h 2265693"/>
                  <a:gd name="connsiteX6" fmla="*/ 324731 w 3711288"/>
                  <a:gd name="connsiteY6" fmla="*/ 1808703 h 2265693"/>
                  <a:gd name="connsiteX7" fmla="*/ 0 w 3711288"/>
                  <a:gd name="connsiteY7" fmla="*/ 2265693 h 226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11288" h="2265693">
                    <a:moveTo>
                      <a:pt x="3560300" y="0"/>
                    </a:moveTo>
                    <a:cubicBezTo>
                      <a:pt x="3583656" y="51973"/>
                      <a:pt x="3670733" y="148986"/>
                      <a:pt x="3672408" y="249469"/>
                    </a:cubicBezTo>
                    <a:cubicBezTo>
                      <a:pt x="3674083" y="349952"/>
                      <a:pt x="3711288" y="466958"/>
                      <a:pt x="3570348" y="602901"/>
                    </a:cubicBezTo>
                    <a:cubicBezTo>
                      <a:pt x="3429408" y="738844"/>
                      <a:pt x="3277271" y="929472"/>
                      <a:pt x="2826770" y="1065125"/>
                    </a:cubicBezTo>
                    <a:cubicBezTo>
                      <a:pt x="2376269" y="1200778"/>
                      <a:pt x="1284348" y="1292887"/>
                      <a:pt x="867342" y="1416817"/>
                    </a:cubicBezTo>
                    <a:cubicBezTo>
                      <a:pt x="450336" y="1540747"/>
                      <a:pt x="324731" y="1808703"/>
                      <a:pt x="324731" y="1808703"/>
                    </a:cubicBezTo>
                    <a:lnTo>
                      <a:pt x="324731" y="1808703"/>
                    </a:lnTo>
                    <a:lnTo>
                      <a:pt x="0" y="2265693"/>
                    </a:lnTo>
                  </a:path>
                </a:pathLst>
              </a:custGeom>
              <a:ln w="381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TW" altLang="en-US" dirty="0">
                  <a:solidFill>
                    <a:srgbClr val="FF0000"/>
                  </a:solidFill>
                </a:endParaRPr>
              </a:p>
            </p:txBody>
          </p:sp>
          <p:sp>
            <p:nvSpPr>
              <p:cNvPr id="393" name="手繪多邊形 35">
                <a:extLst>
                  <a:ext uri="{FF2B5EF4-FFF2-40B4-BE49-F238E27FC236}">
                    <a16:creationId xmlns:a16="http://schemas.microsoft.com/office/drawing/2014/main" id="{A42A751E-E940-4155-9E6A-989B606B985E}"/>
                  </a:ext>
                </a:extLst>
              </p:cNvPr>
              <p:cNvSpPr/>
              <p:nvPr/>
            </p:nvSpPr>
            <p:spPr>
              <a:xfrm>
                <a:off x="325560" y="4730187"/>
                <a:ext cx="2021831" cy="1200314"/>
              </a:xfrm>
              <a:custGeom>
                <a:avLst/>
                <a:gdLst>
                  <a:gd name="connsiteX0" fmla="*/ 3235569 w 3367872"/>
                  <a:gd name="connsiteY0" fmla="*/ 0 h 1808703"/>
                  <a:gd name="connsiteX1" fmla="*/ 3245617 w 3367872"/>
                  <a:gd name="connsiteY1" fmla="*/ 602901 h 1808703"/>
                  <a:gd name="connsiteX2" fmla="*/ 2502039 w 3367872"/>
                  <a:gd name="connsiteY2" fmla="*/ 1065125 h 1808703"/>
                  <a:gd name="connsiteX3" fmla="*/ 542611 w 3367872"/>
                  <a:gd name="connsiteY3" fmla="*/ 1416817 h 1808703"/>
                  <a:gd name="connsiteX4" fmla="*/ 0 w 3367872"/>
                  <a:gd name="connsiteY4" fmla="*/ 1808703 h 1808703"/>
                  <a:gd name="connsiteX5" fmla="*/ 0 w 3367872"/>
                  <a:gd name="connsiteY5" fmla="*/ 1808703 h 1808703"/>
                  <a:gd name="connsiteX6" fmla="*/ 10048 w 3367872"/>
                  <a:gd name="connsiteY6" fmla="*/ 1778558 h 1808703"/>
                  <a:gd name="connsiteX0" fmla="*/ 3235569 w 3386557"/>
                  <a:gd name="connsiteY0" fmla="*/ 67038 h 1875741"/>
                  <a:gd name="connsiteX1" fmla="*/ 3347677 w 3386557"/>
                  <a:gd name="connsiteY1" fmla="*/ 100483 h 1875741"/>
                  <a:gd name="connsiteX2" fmla="*/ 3245617 w 3386557"/>
                  <a:gd name="connsiteY2" fmla="*/ 669939 h 1875741"/>
                  <a:gd name="connsiteX3" fmla="*/ 2502039 w 3386557"/>
                  <a:gd name="connsiteY3" fmla="*/ 1132163 h 1875741"/>
                  <a:gd name="connsiteX4" fmla="*/ 542611 w 3386557"/>
                  <a:gd name="connsiteY4" fmla="*/ 1483855 h 1875741"/>
                  <a:gd name="connsiteX5" fmla="*/ 0 w 3386557"/>
                  <a:gd name="connsiteY5" fmla="*/ 1875741 h 1875741"/>
                  <a:gd name="connsiteX6" fmla="*/ 0 w 3386557"/>
                  <a:gd name="connsiteY6" fmla="*/ 1875741 h 1875741"/>
                  <a:gd name="connsiteX7" fmla="*/ 10048 w 3386557"/>
                  <a:gd name="connsiteY7" fmla="*/ 1845596 h 1875741"/>
                  <a:gd name="connsiteX0" fmla="*/ 3235569 w 3386557"/>
                  <a:gd name="connsiteY0" fmla="*/ 0 h 1808703"/>
                  <a:gd name="connsiteX1" fmla="*/ 3347677 w 3386557"/>
                  <a:gd name="connsiteY1" fmla="*/ 249469 h 1808703"/>
                  <a:gd name="connsiteX2" fmla="*/ 3245617 w 3386557"/>
                  <a:gd name="connsiteY2" fmla="*/ 602901 h 1808703"/>
                  <a:gd name="connsiteX3" fmla="*/ 2502039 w 3386557"/>
                  <a:gd name="connsiteY3" fmla="*/ 1065125 h 1808703"/>
                  <a:gd name="connsiteX4" fmla="*/ 542611 w 3386557"/>
                  <a:gd name="connsiteY4" fmla="*/ 1416817 h 1808703"/>
                  <a:gd name="connsiteX5" fmla="*/ 0 w 3386557"/>
                  <a:gd name="connsiteY5" fmla="*/ 1808703 h 1808703"/>
                  <a:gd name="connsiteX6" fmla="*/ 0 w 3386557"/>
                  <a:gd name="connsiteY6" fmla="*/ 1808703 h 1808703"/>
                  <a:gd name="connsiteX7" fmla="*/ 10048 w 3386557"/>
                  <a:gd name="connsiteY7" fmla="*/ 1778558 h 1808703"/>
                  <a:gd name="connsiteX0" fmla="*/ 3235569 w 3386557"/>
                  <a:gd name="connsiteY0" fmla="*/ 44137 h 1852840"/>
                  <a:gd name="connsiteX1" fmla="*/ 3347677 w 3386557"/>
                  <a:gd name="connsiteY1" fmla="*/ 41578 h 1852840"/>
                  <a:gd name="connsiteX2" fmla="*/ 3347677 w 3386557"/>
                  <a:gd name="connsiteY2" fmla="*/ 293606 h 1852840"/>
                  <a:gd name="connsiteX3" fmla="*/ 3245617 w 3386557"/>
                  <a:gd name="connsiteY3" fmla="*/ 647038 h 1852840"/>
                  <a:gd name="connsiteX4" fmla="*/ 2502039 w 3386557"/>
                  <a:gd name="connsiteY4" fmla="*/ 1109262 h 1852840"/>
                  <a:gd name="connsiteX5" fmla="*/ 542611 w 3386557"/>
                  <a:gd name="connsiteY5" fmla="*/ 1460954 h 1852840"/>
                  <a:gd name="connsiteX6" fmla="*/ 0 w 3386557"/>
                  <a:gd name="connsiteY6" fmla="*/ 1852840 h 1852840"/>
                  <a:gd name="connsiteX7" fmla="*/ 0 w 3386557"/>
                  <a:gd name="connsiteY7" fmla="*/ 1852840 h 1852840"/>
                  <a:gd name="connsiteX8" fmla="*/ 10048 w 3386557"/>
                  <a:gd name="connsiteY8" fmla="*/ 1822695 h 1852840"/>
                  <a:gd name="connsiteX0" fmla="*/ 3235569 w 3386557"/>
                  <a:gd name="connsiteY0" fmla="*/ 46455 h 1855158"/>
                  <a:gd name="connsiteX1" fmla="*/ 3250386 w 3386557"/>
                  <a:gd name="connsiteY1" fmla="*/ 32546 h 1855158"/>
                  <a:gd name="connsiteX2" fmla="*/ 3347677 w 3386557"/>
                  <a:gd name="connsiteY2" fmla="*/ 43896 h 1855158"/>
                  <a:gd name="connsiteX3" fmla="*/ 3347677 w 3386557"/>
                  <a:gd name="connsiteY3" fmla="*/ 295924 h 1855158"/>
                  <a:gd name="connsiteX4" fmla="*/ 3245617 w 3386557"/>
                  <a:gd name="connsiteY4" fmla="*/ 649356 h 1855158"/>
                  <a:gd name="connsiteX5" fmla="*/ 2502039 w 3386557"/>
                  <a:gd name="connsiteY5" fmla="*/ 1111580 h 1855158"/>
                  <a:gd name="connsiteX6" fmla="*/ 542611 w 3386557"/>
                  <a:gd name="connsiteY6" fmla="*/ 1463272 h 1855158"/>
                  <a:gd name="connsiteX7" fmla="*/ 0 w 3386557"/>
                  <a:gd name="connsiteY7" fmla="*/ 1855158 h 1855158"/>
                  <a:gd name="connsiteX8" fmla="*/ 0 w 3386557"/>
                  <a:gd name="connsiteY8" fmla="*/ 1855158 h 1855158"/>
                  <a:gd name="connsiteX9" fmla="*/ 10048 w 3386557"/>
                  <a:gd name="connsiteY9" fmla="*/ 1825013 h 1855158"/>
                  <a:gd name="connsiteX0" fmla="*/ 3235569 w 3386557"/>
                  <a:gd name="connsiteY0" fmla="*/ 44137 h 1852840"/>
                  <a:gd name="connsiteX1" fmla="*/ 3347677 w 3386557"/>
                  <a:gd name="connsiteY1" fmla="*/ 41578 h 1852840"/>
                  <a:gd name="connsiteX2" fmla="*/ 3347677 w 3386557"/>
                  <a:gd name="connsiteY2" fmla="*/ 293606 h 1852840"/>
                  <a:gd name="connsiteX3" fmla="*/ 3245617 w 3386557"/>
                  <a:gd name="connsiteY3" fmla="*/ 647038 h 1852840"/>
                  <a:gd name="connsiteX4" fmla="*/ 2502039 w 3386557"/>
                  <a:gd name="connsiteY4" fmla="*/ 1109262 h 1852840"/>
                  <a:gd name="connsiteX5" fmla="*/ 542611 w 3386557"/>
                  <a:gd name="connsiteY5" fmla="*/ 1460954 h 1852840"/>
                  <a:gd name="connsiteX6" fmla="*/ 0 w 3386557"/>
                  <a:gd name="connsiteY6" fmla="*/ 1852840 h 1852840"/>
                  <a:gd name="connsiteX7" fmla="*/ 0 w 3386557"/>
                  <a:gd name="connsiteY7" fmla="*/ 1852840 h 1852840"/>
                  <a:gd name="connsiteX8" fmla="*/ 10048 w 3386557"/>
                  <a:gd name="connsiteY8" fmla="*/ 1822695 h 1852840"/>
                  <a:gd name="connsiteX0" fmla="*/ 3235569 w 3386557"/>
                  <a:gd name="connsiteY0" fmla="*/ 0 h 1808703"/>
                  <a:gd name="connsiteX1" fmla="*/ 3347677 w 3386557"/>
                  <a:gd name="connsiteY1" fmla="*/ 249469 h 1808703"/>
                  <a:gd name="connsiteX2" fmla="*/ 3245617 w 3386557"/>
                  <a:gd name="connsiteY2" fmla="*/ 602901 h 1808703"/>
                  <a:gd name="connsiteX3" fmla="*/ 2502039 w 3386557"/>
                  <a:gd name="connsiteY3" fmla="*/ 1065125 h 1808703"/>
                  <a:gd name="connsiteX4" fmla="*/ 542611 w 3386557"/>
                  <a:gd name="connsiteY4" fmla="*/ 1416817 h 1808703"/>
                  <a:gd name="connsiteX5" fmla="*/ 0 w 3386557"/>
                  <a:gd name="connsiteY5" fmla="*/ 1808703 h 1808703"/>
                  <a:gd name="connsiteX6" fmla="*/ 0 w 3386557"/>
                  <a:gd name="connsiteY6" fmla="*/ 1808703 h 1808703"/>
                  <a:gd name="connsiteX7" fmla="*/ 10048 w 3386557"/>
                  <a:gd name="connsiteY7" fmla="*/ 1778558 h 1808703"/>
                  <a:gd name="connsiteX0" fmla="*/ 3560300 w 3711288"/>
                  <a:gd name="connsiteY0" fmla="*/ 0 h 2265693"/>
                  <a:gd name="connsiteX1" fmla="*/ 3672408 w 3711288"/>
                  <a:gd name="connsiteY1" fmla="*/ 249469 h 2265693"/>
                  <a:gd name="connsiteX2" fmla="*/ 3570348 w 3711288"/>
                  <a:gd name="connsiteY2" fmla="*/ 602901 h 2265693"/>
                  <a:gd name="connsiteX3" fmla="*/ 2826770 w 3711288"/>
                  <a:gd name="connsiteY3" fmla="*/ 1065125 h 2265693"/>
                  <a:gd name="connsiteX4" fmla="*/ 867342 w 3711288"/>
                  <a:gd name="connsiteY4" fmla="*/ 1416817 h 2265693"/>
                  <a:gd name="connsiteX5" fmla="*/ 324731 w 3711288"/>
                  <a:gd name="connsiteY5" fmla="*/ 1808703 h 2265693"/>
                  <a:gd name="connsiteX6" fmla="*/ 324731 w 3711288"/>
                  <a:gd name="connsiteY6" fmla="*/ 1808703 h 2265693"/>
                  <a:gd name="connsiteX7" fmla="*/ 0 w 3711288"/>
                  <a:gd name="connsiteY7" fmla="*/ 2265693 h 2265693"/>
                  <a:gd name="connsiteX0" fmla="*/ 3560300 w 3816375"/>
                  <a:gd name="connsiteY0" fmla="*/ 0 h 2265693"/>
                  <a:gd name="connsiteX1" fmla="*/ 3672408 w 3816375"/>
                  <a:gd name="connsiteY1" fmla="*/ 249469 h 2265693"/>
                  <a:gd name="connsiteX2" fmla="*/ 3570348 w 3816375"/>
                  <a:gd name="connsiteY2" fmla="*/ 602901 h 2265693"/>
                  <a:gd name="connsiteX3" fmla="*/ 2196244 w 3816375"/>
                  <a:gd name="connsiteY3" fmla="*/ 1008112 h 2265693"/>
                  <a:gd name="connsiteX4" fmla="*/ 867342 w 3816375"/>
                  <a:gd name="connsiteY4" fmla="*/ 1416817 h 2265693"/>
                  <a:gd name="connsiteX5" fmla="*/ 324731 w 3816375"/>
                  <a:gd name="connsiteY5" fmla="*/ 1808703 h 2265693"/>
                  <a:gd name="connsiteX6" fmla="*/ 324731 w 3816375"/>
                  <a:gd name="connsiteY6" fmla="*/ 1808703 h 2265693"/>
                  <a:gd name="connsiteX7" fmla="*/ 0 w 3816375"/>
                  <a:gd name="connsiteY7" fmla="*/ 2265693 h 2265693"/>
                  <a:gd name="connsiteX0" fmla="*/ 3560300 w 3816375"/>
                  <a:gd name="connsiteY0" fmla="*/ 0 h 2265693"/>
                  <a:gd name="connsiteX1" fmla="*/ 3672408 w 3816375"/>
                  <a:gd name="connsiteY1" fmla="*/ 249469 h 2265693"/>
                  <a:gd name="connsiteX2" fmla="*/ 3570348 w 3816375"/>
                  <a:gd name="connsiteY2" fmla="*/ 602901 h 2265693"/>
                  <a:gd name="connsiteX3" fmla="*/ 2196244 w 3816375"/>
                  <a:gd name="connsiteY3" fmla="*/ 1008112 h 2265693"/>
                  <a:gd name="connsiteX4" fmla="*/ 867342 w 3816375"/>
                  <a:gd name="connsiteY4" fmla="*/ 1416817 h 2265693"/>
                  <a:gd name="connsiteX5" fmla="*/ 324731 w 3816375"/>
                  <a:gd name="connsiteY5" fmla="*/ 1808703 h 2265693"/>
                  <a:gd name="connsiteX6" fmla="*/ 324731 w 3816375"/>
                  <a:gd name="connsiteY6" fmla="*/ 1808703 h 2265693"/>
                  <a:gd name="connsiteX7" fmla="*/ 0 w 3816375"/>
                  <a:gd name="connsiteY7" fmla="*/ 2265693 h 226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6375" h="2265693">
                    <a:moveTo>
                      <a:pt x="3560300" y="0"/>
                    </a:moveTo>
                    <a:cubicBezTo>
                      <a:pt x="3583656" y="51973"/>
                      <a:pt x="3670733" y="148986"/>
                      <a:pt x="3672408" y="249469"/>
                    </a:cubicBezTo>
                    <a:cubicBezTo>
                      <a:pt x="3674083" y="349952"/>
                      <a:pt x="3816375" y="476461"/>
                      <a:pt x="3570348" y="602901"/>
                    </a:cubicBezTo>
                    <a:cubicBezTo>
                      <a:pt x="3324321" y="729342"/>
                      <a:pt x="2646745" y="872459"/>
                      <a:pt x="2196244" y="1008112"/>
                    </a:cubicBezTo>
                    <a:cubicBezTo>
                      <a:pt x="1289262" y="1153539"/>
                      <a:pt x="1179261" y="1283385"/>
                      <a:pt x="867342" y="1416817"/>
                    </a:cubicBezTo>
                    <a:cubicBezTo>
                      <a:pt x="555423" y="1550249"/>
                      <a:pt x="324731" y="1808703"/>
                      <a:pt x="324731" y="1808703"/>
                    </a:cubicBezTo>
                    <a:lnTo>
                      <a:pt x="324731" y="1808703"/>
                    </a:lnTo>
                    <a:lnTo>
                      <a:pt x="0" y="2265693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TW" altLang="en-US" dirty="0"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397" name="文字方塊 396">
              <a:extLst>
                <a:ext uri="{FF2B5EF4-FFF2-40B4-BE49-F238E27FC236}">
                  <a16:creationId xmlns:a16="http://schemas.microsoft.com/office/drawing/2014/main" id="{CEBC22EF-0F22-41D6-9455-2C33C6AC20C5}"/>
                </a:ext>
              </a:extLst>
            </p:cNvPr>
            <p:cNvSpPr txBox="1"/>
            <p:nvPr/>
          </p:nvSpPr>
          <p:spPr>
            <a:xfrm>
              <a:off x="877285" y="5649965"/>
              <a:ext cx="2147800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TW" altLang="en-US" sz="28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紅色電線 </a:t>
              </a:r>
              <a:r>
                <a:rPr lang="en-US" altLang="zh-TW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X</a:t>
              </a:r>
              <a:r>
                <a:rPr lang="en-US" altLang="zh-TW" sz="28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3</a:t>
              </a:r>
            </a:p>
            <a:p>
              <a:r>
                <a:rPr lang="zh-TW" altLang="en-US" sz="28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黑色電線 </a:t>
              </a:r>
              <a:r>
                <a:rPr lang="en-US" altLang="zh-TW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X</a:t>
              </a:r>
              <a:r>
                <a:rPr lang="en-US" altLang="zh-TW" sz="28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3</a:t>
              </a:r>
            </a:p>
          </p:txBody>
        </p:sp>
      </p:grpSp>
      <p:grpSp>
        <p:nvGrpSpPr>
          <p:cNvPr id="656" name="群組 655">
            <a:extLst>
              <a:ext uri="{FF2B5EF4-FFF2-40B4-BE49-F238E27FC236}">
                <a16:creationId xmlns:a16="http://schemas.microsoft.com/office/drawing/2014/main" id="{AA1E84C4-48D3-46EF-AA1A-310D4B34AA35}"/>
              </a:ext>
            </a:extLst>
          </p:cNvPr>
          <p:cNvGrpSpPr/>
          <p:nvPr/>
        </p:nvGrpSpPr>
        <p:grpSpPr>
          <a:xfrm>
            <a:off x="2979223" y="2098796"/>
            <a:ext cx="2063385" cy="1773024"/>
            <a:chOff x="2979223" y="2098796"/>
            <a:chExt cx="2063385" cy="1773024"/>
          </a:xfrm>
        </p:grpSpPr>
        <p:sp>
          <p:nvSpPr>
            <p:cNvPr id="635" name="文字方塊 634">
              <a:extLst>
                <a:ext uri="{FF2B5EF4-FFF2-40B4-BE49-F238E27FC236}">
                  <a16:creationId xmlns:a16="http://schemas.microsoft.com/office/drawing/2014/main" id="{5E5D3116-8FD7-4356-AE62-52F6414AB629}"/>
                </a:ext>
              </a:extLst>
            </p:cNvPr>
            <p:cNvSpPr txBox="1"/>
            <p:nvPr/>
          </p:nvSpPr>
          <p:spPr>
            <a:xfrm>
              <a:off x="2979223" y="3225489"/>
              <a:ext cx="2063385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/>
              <a:r>
                <a:rPr kumimoji="0" lang="zh-TW" altLang="en-US" sz="28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標楷體" panose="03000509000000000000" pitchFamily="65" charset="-120"/>
                  <a:ea typeface="華康新特黑體"/>
                </a:rPr>
                <a:t>電阻</a:t>
              </a:r>
              <a:r>
                <a:rPr lang="en-US" altLang="zh-TW" sz="2800" b="1" kern="0" dirty="0">
                  <a:solidFill>
                    <a:prstClr val="black"/>
                  </a:solidFill>
                  <a:latin typeface="標楷體" panose="03000509000000000000" pitchFamily="65" charset="-120"/>
                  <a:ea typeface="華康新特黑體"/>
                </a:rPr>
                <a:t>10</a:t>
              </a:r>
              <a:r>
                <a:rPr kumimoji="0" lang="el-GR" altLang="zh-TW" sz="28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華康新特黑體"/>
                </a:rPr>
                <a:t>Ω</a:t>
              </a:r>
              <a:r>
                <a:rPr kumimoji="0" lang="en-US" altLang="zh-TW" sz="36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華康新特黑體"/>
                </a:rPr>
                <a:t> </a:t>
              </a:r>
              <a:r>
                <a:rPr lang="en-US" altLang="zh-TW" sz="20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華康新特黑體" pitchFamily="49" charset="-120"/>
                  <a:ea typeface="華康新特黑體" pitchFamily="49" charset="-120"/>
                </a:rPr>
                <a:t>X</a:t>
              </a:r>
              <a:r>
                <a:rPr lang="en-US" altLang="zh-TW" sz="28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華康新特黑體" pitchFamily="49" charset="-120"/>
                  <a:ea typeface="華康新特黑體" pitchFamily="49" charset="-120"/>
                </a:rPr>
                <a:t>2</a:t>
              </a:r>
              <a:endParaRPr kumimoji="0" lang="en-US" altLang="zh-TW" sz="3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 panose="03000509000000000000" pitchFamily="65" charset="-120"/>
                <a:ea typeface="華康新特黑體"/>
              </a:endParaRPr>
            </a:p>
          </p:txBody>
        </p:sp>
        <p:grpSp>
          <p:nvGrpSpPr>
            <p:cNvPr id="655" name="群組 654">
              <a:extLst>
                <a:ext uri="{FF2B5EF4-FFF2-40B4-BE49-F238E27FC236}">
                  <a16:creationId xmlns:a16="http://schemas.microsoft.com/office/drawing/2014/main" id="{AD9C06BA-22C6-4AB7-8003-1BF26FE25211}"/>
                </a:ext>
              </a:extLst>
            </p:cNvPr>
            <p:cNvGrpSpPr/>
            <p:nvPr/>
          </p:nvGrpSpPr>
          <p:grpSpPr>
            <a:xfrm>
              <a:off x="3287629" y="2098796"/>
              <a:ext cx="1500867" cy="1222330"/>
              <a:chOff x="3286555" y="2025705"/>
              <a:chExt cx="1500867" cy="1222330"/>
            </a:xfrm>
          </p:grpSpPr>
          <p:grpSp>
            <p:nvGrpSpPr>
              <p:cNvPr id="636" name="群組 635">
                <a:extLst>
                  <a:ext uri="{FF2B5EF4-FFF2-40B4-BE49-F238E27FC236}">
                    <a16:creationId xmlns:a16="http://schemas.microsoft.com/office/drawing/2014/main" id="{D57511AE-AEEF-47E1-947A-25B8B70614EE}"/>
                  </a:ext>
                </a:extLst>
              </p:cNvPr>
              <p:cNvGrpSpPr/>
              <p:nvPr/>
            </p:nvGrpSpPr>
            <p:grpSpPr>
              <a:xfrm>
                <a:off x="3297022" y="2537057"/>
                <a:ext cx="1490400" cy="710978"/>
                <a:chOff x="5468400" y="5662891"/>
                <a:chExt cx="1490400" cy="710978"/>
              </a:xfrm>
            </p:grpSpPr>
            <p:grpSp>
              <p:nvGrpSpPr>
                <p:cNvPr id="637" name="群組 636">
                  <a:extLst>
                    <a:ext uri="{FF2B5EF4-FFF2-40B4-BE49-F238E27FC236}">
                      <a16:creationId xmlns:a16="http://schemas.microsoft.com/office/drawing/2014/main" id="{791CF1DD-C15A-4282-8CB2-958667CBAE7D}"/>
                    </a:ext>
                  </a:extLst>
                </p:cNvPr>
                <p:cNvGrpSpPr/>
                <p:nvPr/>
              </p:nvGrpSpPr>
              <p:grpSpPr>
                <a:xfrm>
                  <a:off x="5846828" y="5662891"/>
                  <a:ext cx="728209" cy="710978"/>
                  <a:chOff x="5846828" y="5662891"/>
                  <a:chExt cx="728209" cy="710978"/>
                </a:xfrm>
              </p:grpSpPr>
              <p:sp>
                <p:nvSpPr>
                  <p:cNvPr id="640" name="Freeform 102">
                    <a:extLst>
                      <a:ext uri="{FF2B5EF4-FFF2-40B4-BE49-F238E27FC236}">
                        <a16:creationId xmlns:a16="http://schemas.microsoft.com/office/drawing/2014/main" id="{04E3D117-21F5-4BEF-94FA-5CE441A1164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2700000">
                    <a:off x="5863904" y="5662736"/>
                    <a:ext cx="710978" cy="711288"/>
                  </a:xfrm>
                  <a:custGeom>
                    <a:avLst/>
                    <a:gdLst>
                      <a:gd name="T0" fmla="*/ 5568 w 5597"/>
                      <a:gd name="T1" fmla="*/ 1541 h 5597"/>
                      <a:gd name="T2" fmla="*/ 5466 w 5597"/>
                      <a:gd name="T3" fmla="*/ 1308 h 5597"/>
                      <a:gd name="T4" fmla="*/ 5363 w 5597"/>
                      <a:gd name="T5" fmla="*/ 1155 h 5597"/>
                      <a:gd name="T6" fmla="*/ 5071 w 5597"/>
                      <a:gd name="T7" fmla="*/ 796 h 5597"/>
                      <a:gd name="T8" fmla="*/ 4624 w 5597"/>
                      <a:gd name="T9" fmla="*/ 371 h 5597"/>
                      <a:gd name="T10" fmla="*/ 4426 w 5597"/>
                      <a:gd name="T11" fmla="*/ 221 h 5597"/>
                      <a:gd name="T12" fmla="*/ 4197 w 5597"/>
                      <a:gd name="T13" fmla="*/ 89 h 5597"/>
                      <a:gd name="T14" fmla="*/ 3983 w 5597"/>
                      <a:gd name="T15" fmla="*/ 16 h 5597"/>
                      <a:gd name="T16" fmla="*/ 3747 w 5597"/>
                      <a:gd name="T17" fmla="*/ 3 h 5597"/>
                      <a:gd name="T18" fmla="*/ 3623 w 5597"/>
                      <a:gd name="T19" fmla="*/ 25 h 5597"/>
                      <a:gd name="T20" fmla="*/ 3402 w 5597"/>
                      <a:gd name="T21" fmla="*/ 114 h 5597"/>
                      <a:gd name="T22" fmla="*/ 3214 w 5597"/>
                      <a:gd name="T23" fmla="*/ 245 h 5597"/>
                      <a:gd name="T24" fmla="*/ 3056 w 5597"/>
                      <a:gd name="T25" fmla="*/ 407 h 5597"/>
                      <a:gd name="T26" fmla="*/ 2900 w 5597"/>
                      <a:gd name="T27" fmla="*/ 630 h 5597"/>
                      <a:gd name="T28" fmla="*/ 2702 w 5597"/>
                      <a:gd name="T29" fmla="*/ 1049 h 5597"/>
                      <a:gd name="T30" fmla="*/ 2662 w 5597"/>
                      <a:gd name="T31" fmla="*/ 1159 h 5597"/>
                      <a:gd name="T32" fmla="*/ 2601 w 5597"/>
                      <a:gd name="T33" fmla="*/ 1308 h 5597"/>
                      <a:gd name="T34" fmla="*/ 2516 w 5597"/>
                      <a:gd name="T35" fmla="*/ 1419 h 5597"/>
                      <a:gd name="T36" fmla="*/ 1931 w 5597"/>
                      <a:gd name="T37" fmla="*/ 2001 h 5597"/>
                      <a:gd name="T38" fmla="*/ 1506 w 5597"/>
                      <a:gd name="T39" fmla="*/ 2401 h 5597"/>
                      <a:gd name="T40" fmla="*/ 1367 w 5597"/>
                      <a:gd name="T41" fmla="*/ 2536 h 5597"/>
                      <a:gd name="T42" fmla="*/ 1301 w 5597"/>
                      <a:gd name="T43" fmla="*/ 2570 h 5597"/>
                      <a:gd name="T44" fmla="*/ 1006 w 5597"/>
                      <a:gd name="T45" fmla="*/ 2670 h 5597"/>
                      <a:gd name="T46" fmla="*/ 647 w 5597"/>
                      <a:gd name="T47" fmla="*/ 2862 h 5597"/>
                      <a:gd name="T48" fmla="*/ 429 w 5597"/>
                      <a:gd name="T49" fmla="*/ 3033 h 5597"/>
                      <a:gd name="T50" fmla="*/ 274 w 5597"/>
                      <a:gd name="T51" fmla="*/ 3192 h 5597"/>
                      <a:gd name="T52" fmla="*/ 145 w 5597"/>
                      <a:gd name="T53" fmla="*/ 3370 h 5597"/>
                      <a:gd name="T54" fmla="*/ 52 w 5597"/>
                      <a:gd name="T55" fmla="*/ 3564 h 5597"/>
                      <a:gd name="T56" fmla="*/ 4 w 5597"/>
                      <a:gd name="T57" fmla="*/ 3771 h 5597"/>
                      <a:gd name="T58" fmla="*/ 0 w 5597"/>
                      <a:gd name="T59" fmla="*/ 3875 h 5597"/>
                      <a:gd name="T60" fmla="*/ 25 w 5597"/>
                      <a:gd name="T61" fmla="*/ 4068 h 5597"/>
                      <a:gd name="T62" fmla="*/ 99 w 5597"/>
                      <a:gd name="T63" fmla="*/ 4283 h 5597"/>
                      <a:gd name="T64" fmla="*/ 210 w 5597"/>
                      <a:gd name="T65" fmla="*/ 4486 h 5597"/>
                      <a:gd name="T66" fmla="*/ 352 w 5597"/>
                      <a:gd name="T67" fmla="*/ 4695 h 5597"/>
                      <a:gd name="T68" fmla="*/ 573 w 5597"/>
                      <a:gd name="T69" fmla="*/ 4951 h 5597"/>
                      <a:gd name="T70" fmla="*/ 821 w 5597"/>
                      <a:gd name="T71" fmla="*/ 5178 h 5597"/>
                      <a:gd name="T72" fmla="*/ 1097 w 5597"/>
                      <a:gd name="T73" fmla="*/ 5373 h 5597"/>
                      <a:gd name="T74" fmla="*/ 1225 w 5597"/>
                      <a:gd name="T75" fmla="*/ 5446 h 5597"/>
                      <a:gd name="T76" fmla="*/ 1501 w 5597"/>
                      <a:gd name="T77" fmla="*/ 5561 h 5597"/>
                      <a:gd name="T78" fmla="*/ 1710 w 5597"/>
                      <a:gd name="T79" fmla="*/ 5597 h 5597"/>
                      <a:gd name="T80" fmla="*/ 1793 w 5597"/>
                      <a:gd name="T81" fmla="*/ 5597 h 5597"/>
                      <a:gd name="T82" fmla="*/ 1885 w 5597"/>
                      <a:gd name="T83" fmla="*/ 5586 h 5597"/>
                      <a:gd name="T84" fmla="*/ 2080 w 5597"/>
                      <a:gd name="T85" fmla="*/ 5529 h 5597"/>
                      <a:gd name="T86" fmla="*/ 2263 w 5597"/>
                      <a:gd name="T87" fmla="*/ 5431 h 5597"/>
                      <a:gd name="T88" fmla="*/ 2432 w 5597"/>
                      <a:gd name="T89" fmla="*/ 5300 h 5597"/>
                      <a:gd name="T90" fmla="*/ 2618 w 5597"/>
                      <a:gd name="T91" fmla="*/ 5104 h 5597"/>
                      <a:gd name="T92" fmla="*/ 2849 w 5597"/>
                      <a:gd name="T93" fmla="*/ 4756 h 5597"/>
                      <a:gd name="T94" fmla="*/ 2957 w 5597"/>
                      <a:gd name="T95" fmla="*/ 4505 h 5597"/>
                      <a:gd name="T96" fmla="*/ 2957 w 5597"/>
                      <a:gd name="T97" fmla="*/ 4505 h 5597"/>
                      <a:gd name="T98" fmla="*/ 3035 w 5597"/>
                      <a:gd name="T99" fmla="*/ 4271 h 5597"/>
                      <a:gd name="T100" fmla="*/ 3079 w 5597"/>
                      <a:gd name="T101" fmla="*/ 4210 h 5597"/>
                      <a:gd name="T102" fmla="*/ 4394 w 5597"/>
                      <a:gd name="T103" fmla="*/ 2972 h 5597"/>
                      <a:gd name="T104" fmla="*/ 4531 w 5597"/>
                      <a:gd name="T105" fmla="*/ 2926 h 5597"/>
                      <a:gd name="T106" fmla="*/ 4883 w 5597"/>
                      <a:gd name="T107" fmla="*/ 2755 h 5597"/>
                      <a:gd name="T108" fmla="*/ 5088 w 5597"/>
                      <a:gd name="T109" fmla="*/ 2618 h 5597"/>
                      <a:gd name="T110" fmla="*/ 5278 w 5597"/>
                      <a:gd name="T111" fmla="*/ 2454 h 5597"/>
                      <a:gd name="T112" fmla="*/ 5436 w 5597"/>
                      <a:gd name="T113" fmla="*/ 2263 h 5597"/>
                      <a:gd name="T114" fmla="*/ 5548 w 5597"/>
                      <a:gd name="T115" fmla="*/ 2045 h 5597"/>
                      <a:gd name="T116" fmla="*/ 5597 w 5597"/>
                      <a:gd name="T117" fmla="*/ 1804 h 5597"/>
                      <a:gd name="T118" fmla="*/ 5583 w 5597"/>
                      <a:gd name="T119" fmla="*/ 1607 h 55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5597" h="5597">
                        <a:moveTo>
                          <a:pt x="5583" y="1607"/>
                        </a:moveTo>
                        <a:lnTo>
                          <a:pt x="5568" y="1541"/>
                        </a:lnTo>
                        <a:lnTo>
                          <a:pt x="5524" y="1419"/>
                        </a:lnTo>
                        <a:lnTo>
                          <a:pt x="5466" y="1308"/>
                        </a:lnTo>
                        <a:lnTo>
                          <a:pt x="5399" y="1204"/>
                        </a:lnTo>
                        <a:lnTo>
                          <a:pt x="5363" y="1155"/>
                        </a:lnTo>
                        <a:lnTo>
                          <a:pt x="5270" y="1031"/>
                        </a:lnTo>
                        <a:lnTo>
                          <a:pt x="5071" y="796"/>
                        </a:lnTo>
                        <a:lnTo>
                          <a:pt x="4855" y="576"/>
                        </a:lnTo>
                        <a:lnTo>
                          <a:pt x="4624" y="371"/>
                        </a:lnTo>
                        <a:lnTo>
                          <a:pt x="4501" y="277"/>
                        </a:lnTo>
                        <a:lnTo>
                          <a:pt x="4426" y="221"/>
                        </a:lnTo>
                        <a:lnTo>
                          <a:pt x="4294" y="139"/>
                        </a:lnTo>
                        <a:lnTo>
                          <a:pt x="4197" y="89"/>
                        </a:lnTo>
                        <a:lnTo>
                          <a:pt x="4094" y="46"/>
                        </a:lnTo>
                        <a:lnTo>
                          <a:pt x="3983" y="16"/>
                        </a:lnTo>
                        <a:lnTo>
                          <a:pt x="3868" y="0"/>
                        </a:lnTo>
                        <a:lnTo>
                          <a:pt x="3747" y="3"/>
                        </a:lnTo>
                        <a:lnTo>
                          <a:pt x="3685" y="12"/>
                        </a:lnTo>
                        <a:lnTo>
                          <a:pt x="3623" y="25"/>
                        </a:lnTo>
                        <a:lnTo>
                          <a:pt x="3508" y="64"/>
                        </a:lnTo>
                        <a:lnTo>
                          <a:pt x="3402" y="114"/>
                        </a:lnTo>
                        <a:lnTo>
                          <a:pt x="3303" y="175"/>
                        </a:lnTo>
                        <a:lnTo>
                          <a:pt x="3214" y="245"/>
                        </a:lnTo>
                        <a:lnTo>
                          <a:pt x="3132" y="324"/>
                        </a:lnTo>
                        <a:lnTo>
                          <a:pt x="3056" y="407"/>
                        </a:lnTo>
                        <a:lnTo>
                          <a:pt x="2990" y="495"/>
                        </a:lnTo>
                        <a:lnTo>
                          <a:pt x="2900" y="630"/>
                        </a:lnTo>
                        <a:lnTo>
                          <a:pt x="2804" y="808"/>
                        </a:lnTo>
                        <a:lnTo>
                          <a:pt x="2702" y="1049"/>
                        </a:lnTo>
                        <a:lnTo>
                          <a:pt x="2662" y="1159"/>
                        </a:lnTo>
                        <a:lnTo>
                          <a:pt x="2662" y="1159"/>
                        </a:lnTo>
                        <a:lnTo>
                          <a:pt x="2635" y="1235"/>
                        </a:lnTo>
                        <a:lnTo>
                          <a:pt x="2601" y="1308"/>
                        </a:lnTo>
                        <a:lnTo>
                          <a:pt x="2584" y="1336"/>
                        </a:lnTo>
                        <a:lnTo>
                          <a:pt x="2516" y="1419"/>
                        </a:lnTo>
                        <a:lnTo>
                          <a:pt x="2356" y="1588"/>
                        </a:lnTo>
                        <a:lnTo>
                          <a:pt x="1931" y="2001"/>
                        </a:lnTo>
                        <a:lnTo>
                          <a:pt x="1691" y="2228"/>
                        </a:lnTo>
                        <a:lnTo>
                          <a:pt x="1506" y="2401"/>
                        </a:lnTo>
                        <a:lnTo>
                          <a:pt x="1386" y="2519"/>
                        </a:lnTo>
                        <a:lnTo>
                          <a:pt x="1367" y="2536"/>
                        </a:lnTo>
                        <a:lnTo>
                          <a:pt x="1324" y="2562"/>
                        </a:lnTo>
                        <a:lnTo>
                          <a:pt x="1301" y="2570"/>
                        </a:lnTo>
                        <a:lnTo>
                          <a:pt x="1089" y="2641"/>
                        </a:lnTo>
                        <a:lnTo>
                          <a:pt x="1006" y="2670"/>
                        </a:lnTo>
                        <a:lnTo>
                          <a:pt x="828" y="2753"/>
                        </a:lnTo>
                        <a:lnTo>
                          <a:pt x="647" y="2862"/>
                        </a:lnTo>
                        <a:lnTo>
                          <a:pt x="514" y="2962"/>
                        </a:lnTo>
                        <a:lnTo>
                          <a:pt x="429" y="3033"/>
                        </a:lnTo>
                        <a:lnTo>
                          <a:pt x="350" y="3110"/>
                        </a:lnTo>
                        <a:lnTo>
                          <a:pt x="274" y="3192"/>
                        </a:lnTo>
                        <a:lnTo>
                          <a:pt x="206" y="3279"/>
                        </a:lnTo>
                        <a:lnTo>
                          <a:pt x="145" y="3370"/>
                        </a:lnTo>
                        <a:lnTo>
                          <a:pt x="93" y="3464"/>
                        </a:lnTo>
                        <a:lnTo>
                          <a:pt x="52" y="3564"/>
                        </a:lnTo>
                        <a:lnTo>
                          <a:pt x="21" y="3666"/>
                        </a:lnTo>
                        <a:lnTo>
                          <a:pt x="4" y="3771"/>
                        </a:lnTo>
                        <a:lnTo>
                          <a:pt x="0" y="3824"/>
                        </a:lnTo>
                        <a:lnTo>
                          <a:pt x="0" y="3875"/>
                        </a:lnTo>
                        <a:lnTo>
                          <a:pt x="8" y="3974"/>
                        </a:lnTo>
                        <a:lnTo>
                          <a:pt x="25" y="4068"/>
                        </a:lnTo>
                        <a:lnTo>
                          <a:pt x="51" y="4157"/>
                        </a:lnTo>
                        <a:lnTo>
                          <a:pt x="99" y="4283"/>
                        </a:lnTo>
                        <a:lnTo>
                          <a:pt x="173" y="4426"/>
                        </a:lnTo>
                        <a:lnTo>
                          <a:pt x="210" y="4486"/>
                        </a:lnTo>
                        <a:lnTo>
                          <a:pt x="255" y="4557"/>
                        </a:lnTo>
                        <a:lnTo>
                          <a:pt x="352" y="4695"/>
                        </a:lnTo>
                        <a:lnTo>
                          <a:pt x="458" y="4826"/>
                        </a:lnTo>
                        <a:lnTo>
                          <a:pt x="573" y="4951"/>
                        </a:lnTo>
                        <a:lnTo>
                          <a:pt x="694" y="5068"/>
                        </a:lnTo>
                        <a:lnTo>
                          <a:pt x="821" y="5178"/>
                        </a:lnTo>
                        <a:lnTo>
                          <a:pt x="957" y="5279"/>
                        </a:lnTo>
                        <a:lnTo>
                          <a:pt x="1097" y="5373"/>
                        </a:lnTo>
                        <a:lnTo>
                          <a:pt x="1170" y="5415"/>
                        </a:lnTo>
                        <a:lnTo>
                          <a:pt x="1225" y="5446"/>
                        </a:lnTo>
                        <a:lnTo>
                          <a:pt x="1354" y="5508"/>
                        </a:lnTo>
                        <a:lnTo>
                          <a:pt x="1501" y="5561"/>
                        </a:lnTo>
                        <a:lnTo>
                          <a:pt x="1623" y="5588"/>
                        </a:lnTo>
                        <a:lnTo>
                          <a:pt x="1710" y="5597"/>
                        </a:lnTo>
                        <a:lnTo>
                          <a:pt x="1753" y="5597"/>
                        </a:lnTo>
                        <a:lnTo>
                          <a:pt x="1793" y="5597"/>
                        </a:lnTo>
                        <a:lnTo>
                          <a:pt x="1834" y="5593"/>
                        </a:lnTo>
                        <a:lnTo>
                          <a:pt x="1885" y="5586"/>
                        </a:lnTo>
                        <a:lnTo>
                          <a:pt x="1985" y="5564"/>
                        </a:lnTo>
                        <a:lnTo>
                          <a:pt x="2080" y="5529"/>
                        </a:lnTo>
                        <a:lnTo>
                          <a:pt x="2174" y="5486"/>
                        </a:lnTo>
                        <a:lnTo>
                          <a:pt x="2263" y="5431"/>
                        </a:lnTo>
                        <a:lnTo>
                          <a:pt x="2350" y="5369"/>
                        </a:lnTo>
                        <a:lnTo>
                          <a:pt x="2432" y="5300"/>
                        </a:lnTo>
                        <a:lnTo>
                          <a:pt x="2509" y="5226"/>
                        </a:lnTo>
                        <a:lnTo>
                          <a:pt x="2618" y="5104"/>
                        </a:lnTo>
                        <a:lnTo>
                          <a:pt x="2744" y="4932"/>
                        </a:lnTo>
                        <a:lnTo>
                          <a:pt x="2849" y="4756"/>
                        </a:lnTo>
                        <a:lnTo>
                          <a:pt x="2928" y="4585"/>
                        </a:lnTo>
                        <a:lnTo>
                          <a:pt x="2957" y="4505"/>
                        </a:lnTo>
                        <a:lnTo>
                          <a:pt x="2957" y="4505"/>
                        </a:lnTo>
                        <a:lnTo>
                          <a:pt x="2957" y="4505"/>
                        </a:lnTo>
                        <a:lnTo>
                          <a:pt x="3026" y="4295"/>
                        </a:lnTo>
                        <a:lnTo>
                          <a:pt x="3035" y="4271"/>
                        </a:lnTo>
                        <a:lnTo>
                          <a:pt x="3062" y="4228"/>
                        </a:lnTo>
                        <a:lnTo>
                          <a:pt x="3079" y="4210"/>
                        </a:lnTo>
                        <a:lnTo>
                          <a:pt x="4280" y="3011"/>
                        </a:lnTo>
                        <a:lnTo>
                          <a:pt x="4394" y="2972"/>
                        </a:lnTo>
                        <a:lnTo>
                          <a:pt x="4442" y="2956"/>
                        </a:lnTo>
                        <a:lnTo>
                          <a:pt x="4531" y="2926"/>
                        </a:lnTo>
                        <a:lnTo>
                          <a:pt x="4727" y="2840"/>
                        </a:lnTo>
                        <a:lnTo>
                          <a:pt x="4883" y="2755"/>
                        </a:lnTo>
                        <a:lnTo>
                          <a:pt x="4986" y="2690"/>
                        </a:lnTo>
                        <a:lnTo>
                          <a:pt x="5088" y="2618"/>
                        </a:lnTo>
                        <a:lnTo>
                          <a:pt x="5187" y="2539"/>
                        </a:lnTo>
                        <a:lnTo>
                          <a:pt x="5278" y="2454"/>
                        </a:lnTo>
                        <a:lnTo>
                          <a:pt x="5362" y="2361"/>
                        </a:lnTo>
                        <a:lnTo>
                          <a:pt x="5436" y="2263"/>
                        </a:lnTo>
                        <a:lnTo>
                          <a:pt x="5499" y="2158"/>
                        </a:lnTo>
                        <a:lnTo>
                          <a:pt x="5548" y="2045"/>
                        </a:lnTo>
                        <a:lnTo>
                          <a:pt x="5581" y="1928"/>
                        </a:lnTo>
                        <a:lnTo>
                          <a:pt x="5597" y="1804"/>
                        </a:lnTo>
                        <a:lnTo>
                          <a:pt x="5593" y="1674"/>
                        </a:lnTo>
                        <a:lnTo>
                          <a:pt x="5583" y="1607"/>
                        </a:lnTo>
                        <a:close/>
                      </a:path>
                    </a:pathLst>
                  </a:custGeom>
                  <a:gradFill>
                    <a:gsLst>
                      <a:gs pos="53992">
                        <a:srgbClr val="FFC000">
                          <a:lumMod val="20000"/>
                          <a:lumOff val="80000"/>
                        </a:srgbClr>
                      </a:gs>
                      <a:gs pos="30000">
                        <a:srgbClr val="FFC000">
                          <a:lumMod val="40000"/>
                          <a:lumOff val="60000"/>
                        </a:srgbClr>
                      </a:gs>
                      <a:gs pos="15000">
                        <a:srgbClr val="FFC000">
                          <a:lumMod val="60000"/>
                          <a:lumOff val="40000"/>
                        </a:srgbClr>
                      </a:gs>
                      <a:gs pos="94000">
                        <a:srgbClr val="FFC000">
                          <a:lumMod val="60000"/>
                          <a:lumOff val="40000"/>
                        </a:srgbClr>
                      </a:gs>
                      <a:gs pos="75000">
                        <a:srgbClr val="FFC000">
                          <a:lumMod val="40000"/>
                          <a:lumOff val="60000"/>
                        </a:srgbClr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華康鋼筆體W2" pitchFamily="65" charset="-120"/>
                    </a:endParaRPr>
                  </a:p>
                </p:txBody>
              </p:sp>
              <p:sp>
                <p:nvSpPr>
                  <p:cNvPr id="641" name="Freeform 103">
                    <a:extLst>
                      <a:ext uri="{FF2B5EF4-FFF2-40B4-BE49-F238E27FC236}">
                        <a16:creationId xmlns:a16="http://schemas.microsoft.com/office/drawing/2014/main" id="{2C965540-9BFE-49A1-BCA2-DD53894A1E7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2700000">
                    <a:off x="6186395" y="5889588"/>
                    <a:ext cx="262280" cy="262395"/>
                  </a:xfrm>
                  <a:custGeom>
                    <a:avLst/>
                    <a:gdLst>
                      <a:gd name="T0" fmla="*/ 2064 w 2064"/>
                      <a:gd name="T1" fmla="*/ 1743 h 2064"/>
                      <a:gd name="T2" fmla="*/ 2012 w 2064"/>
                      <a:gd name="T3" fmla="*/ 1760 h 2064"/>
                      <a:gd name="T4" fmla="*/ 1962 w 2064"/>
                      <a:gd name="T5" fmla="*/ 1778 h 2064"/>
                      <a:gd name="T6" fmla="*/ 1675 w 2064"/>
                      <a:gd name="T7" fmla="*/ 2064 h 2064"/>
                      <a:gd name="T8" fmla="*/ 0 w 2064"/>
                      <a:gd name="T9" fmla="*/ 393 h 2064"/>
                      <a:gd name="T10" fmla="*/ 96 w 2064"/>
                      <a:gd name="T11" fmla="*/ 295 h 2064"/>
                      <a:gd name="T12" fmla="*/ 174 w 2064"/>
                      <a:gd name="T13" fmla="*/ 211 h 2064"/>
                      <a:gd name="T14" fmla="*/ 212 w 2064"/>
                      <a:gd name="T15" fmla="*/ 168 h 2064"/>
                      <a:gd name="T16" fmla="*/ 268 w 2064"/>
                      <a:gd name="T17" fmla="*/ 99 h 2064"/>
                      <a:gd name="T18" fmla="*/ 283 w 2064"/>
                      <a:gd name="T19" fmla="*/ 75 h 2064"/>
                      <a:gd name="T20" fmla="*/ 301 w 2064"/>
                      <a:gd name="T21" fmla="*/ 39 h 2064"/>
                      <a:gd name="T22" fmla="*/ 317 w 2064"/>
                      <a:gd name="T23" fmla="*/ 0 h 2064"/>
                      <a:gd name="T24" fmla="*/ 2064 w 2064"/>
                      <a:gd name="T25" fmla="*/ 1743 h 20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064" h="2064">
                        <a:moveTo>
                          <a:pt x="2064" y="1743"/>
                        </a:moveTo>
                        <a:lnTo>
                          <a:pt x="2012" y="1760"/>
                        </a:lnTo>
                        <a:lnTo>
                          <a:pt x="1962" y="1778"/>
                        </a:lnTo>
                        <a:lnTo>
                          <a:pt x="1675" y="2064"/>
                        </a:lnTo>
                        <a:lnTo>
                          <a:pt x="0" y="393"/>
                        </a:lnTo>
                        <a:lnTo>
                          <a:pt x="96" y="295"/>
                        </a:lnTo>
                        <a:lnTo>
                          <a:pt x="174" y="211"/>
                        </a:lnTo>
                        <a:lnTo>
                          <a:pt x="212" y="168"/>
                        </a:lnTo>
                        <a:lnTo>
                          <a:pt x="268" y="99"/>
                        </a:lnTo>
                        <a:lnTo>
                          <a:pt x="283" y="75"/>
                        </a:lnTo>
                        <a:lnTo>
                          <a:pt x="301" y="39"/>
                        </a:lnTo>
                        <a:lnTo>
                          <a:pt x="317" y="0"/>
                        </a:lnTo>
                        <a:lnTo>
                          <a:pt x="2064" y="1743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31000">
                        <a:srgbClr val="D6B259"/>
                      </a:gs>
                      <a:gs pos="0">
                        <a:srgbClr val="FFC000">
                          <a:lumMod val="75000"/>
                        </a:srgbClr>
                      </a:gs>
                      <a:gs pos="50000">
                        <a:srgbClr val="FFC000">
                          <a:lumMod val="75000"/>
                          <a:tint val="44500"/>
                          <a:satMod val="160000"/>
                        </a:srgbClr>
                      </a:gs>
                      <a:gs pos="70000">
                        <a:srgbClr val="D6B259"/>
                      </a:gs>
                      <a:gs pos="100000">
                        <a:srgbClr val="FFC000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1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華康鋼筆體W2" pitchFamily="65" charset="-120"/>
                    </a:endParaRPr>
                  </a:p>
                </p:txBody>
              </p:sp>
              <p:sp>
                <p:nvSpPr>
                  <p:cNvPr id="642" name="Freeform 104">
                    <a:extLst>
                      <a:ext uri="{FF2B5EF4-FFF2-40B4-BE49-F238E27FC236}">
                        <a16:creationId xmlns:a16="http://schemas.microsoft.com/office/drawing/2014/main" id="{D83F164E-660F-4EDF-87CA-07A3D559D01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2700000">
                    <a:off x="6094923" y="5889953"/>
                    <a:ext cx="259993" cy="258199"/>
                  </a:xfrm>
                  <a:custGeom>
                    <a:avLst/>
                    <a:gdLst>
                      <a:gd name="T0" fmla="*/ 2046 w 2046"/>
                      <a:gd name="T1" fmla="*/ 1678 h 2032"/>
                      <a:gd name="T2" fmla="*/ 1690 w 2046"/>
                      <a:gd name="T3" fmla="*/ 2032 h 2032"/>
                      <a:gd name="T4" fmla="*/ 0 w 2046"/>
                      <a:gd name="T5" fmla="*/ 344 h 2032"/>
                      <a:gd name="T6" fmla="*/ 175 w 2046"/>
                      <a:gd name="T7" fmla="*/ 181 h 2032"/>
                      <a:gd name="T8" fmla="*/ 366 w 2046"/>
                      <a:gd name="T9" fmla="*/ 0 h 2032"/>
                      <a:gd name="T10" fmla="*/ 2046 w 2046"/>
                      <a:gd name="T11" fmla="*/ 1678 h 20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046" h="2032">
                        <a:moveTo>
                          <a:pt x="2046" y="1678"/>
                        </a:moveTo>
                        <a:lnTo>
                          <a:pt x="1690" y="2032"/>
                        </a:lnTo>
                        <a:lnTo>
                          <a:pt x="0" y="344"/>
                        </a:lnTo>
                        <a:lnTo>
                          <a:pt x="175" y="181"/>
                        </a:lnTo>
                        <a:lnTo>
                          <a:pt x="366" y="0"/>
                        </a:lnTo>
                        <a:lnTo>
                          <a:pt x="2046" y="167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1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華康鋼筆體W2" pitchFamily="65" charset="-120"/>
                    </a:endParaRPr>
                  </a:p>
                </p:txBody>
              </p:sp>
              <p:sp>
                <p:nvSpPr>
                  <p:cNvPr id="643" name="Freeform 105">
                    <a:extLst>
                      <a:ext uri="{FF2B5EF4-FFF2-40B4-BE49-F238E27FC236}">
                        <a16:creationId xmlns:a16="http://schemas.microsoft.com/office/drawing/2014/main" id="{F629CE41-4892-45B2-A699-35E3F737051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18900000" flipH="1">
                    <a:off x="5994096" y="5888878"/>
                    <a:ext cx="262395" cy="262280"/>
                  </a:xfrm>
                  <a:custGeom>
                    <a:avLst/>
                    <a:gdLst>
                      <a:gd name="T0" fmla="*/ 2064 w 2064"/>
                      <a:gd name="T1" fmla="*/ 1743 h 2064"/>
                      <a:gd name="T2" fmla="*/ 2012 w 2064"/>
                      <a:gd name="T3" fmla="*/ 1760 h 2064"/>
                      <a:gd name="T4" fmla="*/ 1962 w 2064"/>
                      <a:gd name="T5" fmla="*/ 1778 h 2064"/>
                      <a:gd name="T6" fmla="*/ 1675 w 2064"/>
                      <a:gd name="T7" fmla="*/ 2064 h 2064"/>
                      <a:gd name="T8" fmla="*/ 0 w 2064"/>
                      <a:gd name="T9" fmla="*/ 393 h 2064"/>
                      <a:gd name="T10" fmla="*/ 96 w 2064"/>
                      <a:gd name="T11" fmla="*/ 295 h 2064"/>
                      <a:gd name="T12" fmla="*/ 174 w 2064"/>
                      <a:gd name="T13" fmla="*/ 211 h 2064"/>
                      <a:gd name="T14" fmla="*/ 212 w 2064"/>
                      <a:gd name="T15" fmla="*/ 168 h 2064"/>
                      <a:gd name="T16" fmla="*/ 268 w 2064"/>
                      <a:gd name="T17" fmla="*/ 99 h 2064"/>
                      <a:gd name="T18" fmla="*/ 283 w 2064"/>
                      <a:gd name="T19" fmla="*/ 75 h 2064"/>
                      <a:gd name="T20" fmla="*/ 301 w 2064"/>
                      <a:gd name="T21" fmla="*/ 39 h 2064"/>
                      <a:gd name="T22" fmla="*/ 317 w 2064"/>
                      <a:gd name="T23" fmla="*/ 0 h 2064"/>
                      <a:gd name="T24" fmla="*/ 2064 w 2064"/>
                      <a:gd name="T25" fmla="*/ 1743 h 20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064" h="2064">
                        <a:moveTo>
                          <a:pt x="2064" y="1743"/>
                        </a:moveTo>
                        <a:lnTo>
                          <a:pt x="2012" y="1760"/>
                        </a:lnTo>
                        <a:lnTo>
                          <a:pt x="1962" y="1778"/>
                        </a:lnTo>
                        <a:lnTo>
                          <a:pt x="1675" y="2064"/>
                        </a:lnTo>
                        <a:lnTo>
                          <a:pt x="0" y="393"/>
                        </a:lnTo>
                        <a:lnTo>
                          <a:pt x="96" y="295"/>
                        </a:lnTo>
                        <a:lnTo>
                          <a:pt x="174" y="211"/>
                        </a:lnTo>
                        <a:lnTo>
                          <a:pt x="212" y="168"/>
                        </a:lnTo>
                        <a:lnTo>
                          <a:pt x="268" y="99"/>
                        </a:lnTo>
                        <a:lnTo>
                          <a:pt x="283" y="75"/>
                        </a:lnTo>
                        <a:lnTo>
                          <a:pt x="301" y="39"/>
                        </a:lnTo>
                        <a:lnTo>
                          <a:pt x="317" y="0"/>
                        </a:lnTo>
                        <a:lnTo>
                          <a:pt x="2064" y="1743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1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華康鋼筆體W2" pitchFamily="65" charset="-120"/>
                    </a:endParaRPr>
                  </a:p>
                </p:txBody>
              </p:sp>
              <p:sp>
                <p:nvSpPr>
                  <p:cNvPr id="645" name="Freeform 107">
                    <a:extLst>
                      <a:ext uri="{FF2B5EF4-FFF2-40B4-BE49-F238E27FC236}">
                        <a16:creationId xmlns:a16="http://schemas.microsoft.com/office/drawing/2014/main" id="{DB7070B6-73BB-4FC5-AD36-DA44DE88D24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2700000">
                    <a:off x="5845562" y="5863988"/>
                    <a:ext cx="312220" cy="309687"/>
                  </a:xfrm>
                  <a:custGeom>
                    <a:avLst/>
                    <a:gdLst>
                      <a:gd name="T0" fmla="*/ 819 w 819"/>
                      <a:gd name="T1" fmla="*/ 662 h 812"/>
                      <a:gd name="T2" fmla="*/ 135 w 819"/>
                      <a:gd name="T3" fmla="*/ 0 h 812"/>
                      <a:gd name="T4" fmla="*/ 0 w 819"/>
                      <a:gd name="T5" fmla="*/ 109 h 812"/>
                      <a:gd name="T6" fmla="*/ 722 w 819"/>
                      <a:gd name="T7" fmla="*/ 812 h 812"/>
                      <a:gd name="T8" fmla="*/ 819 w 819"/>
                      <a:gd name="T9" fmla="*/ 662 h 8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19" h="812">
                        <a:moveTo>
                          <a:pt x="819" y="662"/>
                        </a:moveTo>
                        <a:cubicBezTo>
                          <a:pt x="203" y="46"/>
                          <a:pt x="430" y="279"/>
                          <a:pt x="135" y="0"/>
                        </a:cubicBezTo>
                        <a:cubicBezTo>
                          <a:pt x="39" y="42"/>
                          <a:pt x="0" y="109"/>
                          <a:pt x="0" y="109"/>
                        </a:cubicBezTo>
                        <a:cubicBezTo>
                          <a:pt x="0" y="109"/>
                          <a:pt x="363" y="466"/>
                          <a:pt x="722" y="812"/>
                        </a:cubicBezTo>
                        <a:cubicBezTo>
                          <a:pt x="802" y="733"/>
                          <a:pt x="775" y="743"/>
                          <a:pt x="819" y="662"/>
                        </a:cubicBezTo>
                        <a:close/>
                      </a:path>
                    </a:pathLst>
                  </a:custGeom>
                  <a:solidFill>
                    <a:srgbClr val="996633"/>
                  </a:solidFill>
                  <a:ln w="9525">
                    <a:solidFill>
                      <a:srgbClr val="996633"/>
                    </a:solidFill>
                    <a:round/>
                    <a:headEnd/>
                    <a:tailEnd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1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華康鋼筆體W2" pitchFamily="65" charset="-120"/>
                    </a:endParaRPr>
                  </a:p>
                </p:txBody>
              </p:sp>
            </p:grpSp>
            <p:cxnSp>
              <p:nvCxnSpPr>
                <p:cNvPr id="638" name="直線接點 637">
                  <a:extLst>
                    <a:ext uri="{FF2B5EF4-FFF2-40B4-BE49-F238E27FC236}">
                      <a16:creationId xmlns:a16="http://schemas.microsoft.com/office/drawing/2014/main" id="{EDBC34C1-99AF-4942-B0F4-7AC2FA87C3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6778800" y="5842800"/>
                  <a:ext cx="0" cy="360000"/>
                </a:xfrm>
                <a:prstGeom prst="line">
                  <a:avLst/>
                </a:prstGeom>
                <a:noFill/>
                <a:ln w="57150" cap="flat" cmpd="sng" algn="ctr">
                  <a:gradFill flip="none" rotWithShape="1">
                    <a:gsLst>
                      <a:gs pos="0">
                        <a:sysClr val="windowText" lastClr="000000">
                          <a:lumMod val="65000"/>
                          <a:lumOff val="35000"/>
                        </a:sysClr>
                      </a:gs>
                      <a:gs pos="81000">
                        <a:srgbClr val="5B9BD5">
                          <a:lumMod val="45000"/>
                          <a:lumOff val="55000"/>
                        </a:srgbClr>
                      </a:gs>
                      <a:gs pos="100000">
                        <a:srgbClr val="5B9BD5">
                          <a:lumMod val="45000"/>
                          <a:lumOff val="55000"/>
                        </a:srgbClr>
                      </a:gs>
                      <a:gs pos="100000">
                        <a:srgbClr val="5B9BD5">
                          <a:lumMod val="30000"/>
                          <a:lumOff val="70000"/>
                        </a:srgbClr>
                      </a:gs>
                    </a:gsLst>
                    <a:lin ang="0" scaled="1"/>
                    <a:tileRect/>
                  </a:gradFill>
                  <a:prstDash val="solid"/>
                  <a:miter lim="800000"/>
                </a:ln>
                <a:effectLst/>
              </p:spPr>
            </p:cxnSp>
            <p:cxnSp>
              <p:nvCxnSpPr>
                <p:cNvPr id="639" name="直線接點 638">
                  <a:extLst>
                    <a:ext uri="{FF2B5EF4-FFF2-40B4-BE49-F238E27FC236}">
                      <a16:creationId xmlns:a16="http://schemas.microsoft.com/office/drawing/2014/main" id="{1FAD22B2-BDE0-431E-872E-B40653FA7E4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5648400" y="5841611"/>
                  <a:ext cx="0" cy="360000"/>
                </a:xfrm>
                <a:prstGeom prst="line">
                  <a:avLst/>
                </a:prstGeom>
                <a:noFill/>
                <a:ln w="57150" cap="flat" cmpd="sng" algn="ctr">
                  <a:gradFill flip="none" rotWithShape="1">
                    <a:gsLst>
                      <a:gs pos="0">
                        <a:sysClr val="windowText" lastClr="000000">
                          <a:lumMod val="65000"/>
                          <a:lumOff val="35000"/>
                        </a:sysClr>
                      </a:gs>
                      <a:gs pos="81000">
                        <a:srgbClr val="5B9BD5">
                          <a:lumMod val="45000"/>
                          <a:lumOff val="55000"/>
                        </a:srgbClr>
                      </a:gs>
                      <a:gs pos="100000">
                        <a:srgbClr val="5B9BD5">
                          <a:lumMod val="45000"/>
                          <a:lumOff val="55000"/>
                        </a:srgbClr>
                      </a:gs>
                      <a:gs pos="100000">
                        <a:srgbClr val="5B9BD5">
                          <a:lumMod val="30000"/>
                          <a:lumOff val="70000"/>
                        </a:srgbClr>
                      </a:gs>
                    </a:gsLst>
                    <a:lin ang="0" scaled="1"/>
                    <a:tileRect/>
                  </a:gradFill>
                  <a:prstDash val="solid"/>
                  <a:miter lim="800000"/>
                </a:ln>
                <a:effectLst/>
              </p:spPr>
            </p:cxnSp>
          </p:grpSp>
          <p:grpSp>
            <p:nvGrpSpPr>
              <p:cNvPr id="646" name="群組 645">
                <a:extLst>
                  <a:ext uri="{FF2B5EF4-FFF2-40B4-BE49-F238E27FC236}">
                    <a16:creationId xmlns:a16="http://schemas.microsoft.com/office/drawing/2014/main" id="{C38B35C7-C546-479F-901A-14B25D0F8D87}"/>
                  </a:ext>
                </a:extLst>
              </p:cNvPr>
              <p:cNvGrpSpPr/>
              <p:nvPr/>
            </p:nvGrpSpPr>
            <p:grpSpPr>
              <a:xfrm>
                <a:off x="3286555" y="2025705"/>
                <a:ext cx="1490400" cy="710978"/>
                <a:chOff x="5468400" y="5662891"/>
                <a:chExt cx="1490400" cy="710978"/>
              </a:xfrm>
            </p:grpSpPr>
            <p:grpSp>
              <p:nvGrpSpPr>
                <p:cNvPr id="647" name="群組 646">
                  <a:extLst>
                    <a:ext uri="{FF2B5EF4-FFF2-40B4-BE49-F238E27FC236}">
                      <a16:creationId xmlns:a16="http://schemas.microsoft.com/office/drawing/2014/main" id="{7064AE62-BB0E-4A8B-B6B0-91E6E6A22640}"/>
                    </a:ext>
                  </a:extLst>
                </p:cNvPr>
                <p:cNvGrpSpPr/>
                <p:nvPr/>
              </p:nvGrpSpPr>
              <p:grpSpPr>
                <a:xfrm>
                  <a:off x="5846828" y="5662891"/>
                  <a:ext cx="728209" cy="710978"/>
                  <a:chOff x="5846828" y="5662891"/>
                  <a:chExt cx="728209" cy="710978"/>
                </a:xfrm>
              </p:grpSpPr>
              <p:sp>
                <p:nvSpPr>
                  <p:cNvPr id="650" name="Freeform 102">
                    <a:extLst>
                      <a:ext uri="{FF2B5EF4-FFF2-40B4-BE49-F238E27FC236}">
                        <a16:creationId xmlns:a16="http://schemas.microsoft.com/office/drawing/2014/main" id="{6731A92A-EF5F-40C7-9C68-8FE7B0B065E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2700000">
                    <a:off x="5863904" y="5662736"/>
                    <a:ext cx="710978" cy="711288"/>
                  </a:xfrm>
                  <a:custGeom>
                    <a:avLst/>
                    <a:gdLst>
                      <a:gd name="T0" fmla="*/ 5568 w 5597"/>
                      <a:gd name="T1" fmla="*/ 1541 h 5597"/>
                      <a:gd name="T2" fmla="*/ 5466 w 5597"/>
                      <a:gd name="T3" fmla="*/ 1308 h 5597"/>
                      <a:gd name="T4" fmla="*/ 5363 w 5597"/>
                      <a:gd name="T5" fmla="*/ 1155 h 5597"/>
                      <a:gd name="T6" fmla="*/ 5071 w 5597"/>
                      <a:gd name="T7" fmla="*/ 796 h 5597"/>
                      <a:gd name="T8" fmla="*/ 4624 w 5597"/>
                      <a:gd name="T9" fmla="*/ 371 h 5597"/>
                      <a:gd name="T10" fmla="*/ 4426 w 5597"/>
                      <a:gd name="T11" fmla="*/ 221 h 5597"/>
                      <a:gd name="T12" fmla="*/ 4197 w 5597"/>
                      <a:gd name="T13" fmla="*/ 89 h 5597"/>
                      <a:gd name="T14" fmla="*/ 3983 w 5597"/>
                      <a:gd name="T15" fmla="*/ 16 h 5597"/>
                      <a:gd name="T16" fmla="*/ 3747 w 5597"/>
                      <a:gd name="T17" fmla="*/ 3 h 5597"/>
                      <a:gd name="T18" fmla="*/ 3623 w 5597"/>
                      <a:gd name="T19" fmla="*/ 25 h 5597"/>
                      <a:gd name="T20" fmla="*/ 3402 w 5597"/>
                      <a:gd name="T21" fmla="*/ 114 h 5597"/>
                      <a:gd name="T22" fmla="*/ 3214 w 5597"/>
                      <a:gd name="T23" fmla="*/ 245 h 5597"/>
                      <a:gd name="T24" fmla="*/ 3056 w 5597"/>
                      <a:gd name="T25" fmla="*/ 407 h 5597"/>
                      <a:gd name="T26" fmla="*/ 2900 w 5597"/>
                      <a:gd name="T27" fmla="*/ 630 h 5597"/>
                      <a:gd name="T28" fmla="*/ 2702 w 5597"/>
                      <a:gd name="T29" fmla="*/ 1049 h 5597"/>
                      <a:gd name="T30" fmla="*/ 2662 w 5597"/>
                      <a:gd name="T31" fmla="*/ 1159 h 5597"/>
                      <a:gd name="T32" fmla="*/ 2601 w 5597"/>
                      <a:gd name="T33" fmla="*/ 1308 h 5597"/>
                      <a:gd name="T34" fmla="*/ 2516 w 5597"/>
                      <a:gd name="T35" fmla="*/ 1419 h 5597"/>
                      <a:gd name="T36" fmla="*/ 1931 w 5597"/>
                      <a:gd name="T37" fmla="*/ 2001 h 5597"/>
                      <a:gd name="T38" fmla="*/ 1506 w 5597"/>
                      <a:gd name="T39" fmla="*/ 2401 h 5597"/>
                      <a:gd name="T40" fmla="*/ 1367 w 5597"/>
                      <a:gd name="T41" fmla="*/ 2536 h 5597"/>
                      <a:gd name="T42" fmla="*/ 1301 w 5597"/>
                      <a:gd name="T43" fmla="*/ 2570 h 5597"/>
                      <a:gd name="T44" fmla="*/ 1006 w 5597"/>
                      <a:gd name="T45" fmla="*/ 2670 h 5597"/>
                      <a:gd name="T46" fmla="*/ 647 w 5597"/>
                      <a:gd name="T47" fmla="*/ 2862 h 5597"/>
                      <a:gd name="T48" fmla="*/ 429 w 5597"/>
                      <a:gd name="T49" fmla="*/ 3033 h 5597"/>
                      <a:gd name="T50" fmla="*/ 274 w 5597"/>
                      <a:gd name="T51" fmla="*/ 3192 h 5597"/>
                      <a:gd name="T52" fmla="*/ 145 w 5597"/>
                      <a:gd name="T53" fmla="*/ 3370 h 5597"/>
                      <a:gd name="T54" fmla="*/ 52 w 5597"/>
                      <a:gd name="T55" fmla="*/ 3564 h 5597"/>
                      <a:gd name="T56" fmla="*/ 4 w 5597"/>
                      <a:gd name="T57" fmla="*/ 3771 h 5597"/>
                      <a:gd name="T58" fmla="*/ 0 w 5597"/>
                      <a:gd name="T59" fmla="*/ 3875 h 5597"/>
                      <a:gd name="T60" fmla="*/ 25 w 5597"/>
                      <a:gd name="T61" fmla="*/ 4068 h 5597"/>
                      <a:gd name="T62" fmla="*/ 99 w 5597"/>
                      <a:gd name="T63" fmla="*/ 4283 h 5597"/>
                      <a:gd name="T64" fmla="*/ 210 w 5597"/>
                      <a:gd name="T65" fmla="*/ 4486 h 5597"/>
                      <a:gd name="T66" fmla="*/ 352 w 5597"/>
                      <a:gd name="T67" fmla="*/ 4695 h 5597"/>
                      <a:gd name="T68" fmla="*/ 573 w 5597"/>
                      <a:gd name="T69" fmla="*/ 4951 h 5597"/>
                      <a:gd name="T70" fmla="*/ 821 w 5597"/>
                      <a:gd name="T71" fmla="*/ 5178 h 5597"/>
                      <a:gd name="T72" fmla="*/ 1097 w 5597"/>
                      <a:gd name="T73" fmla="*/ 5373 h 5597"/>
                      <a:gd name="T74" fmla="*/ 1225 w 5597"/>
                      <a:gd name="T75" fmla="*/ 5446 h 5597"/>
                      <a:gd name="T76" fmla="*/ 1501 w 5597"/>
                      <a:gd name="T77" fmla="*/ 5561 h 5597"/>
                      <a:gd name="T78" fmla="*/ 1710 w 5597"/>
                      <a:gd name="T79" fmla="*/ 5597 h 5597"/>
                      <a:gd name="T80" fmla="*/ 1793 w 5597"/>
                      <a:gd name="T81" fmla="*/ 5597 h 5597"/>
                      <a:gd name="T82" fmla="*/ 1885 w 5597"/>
                      <a:gd name="T83" fmla="*/ 5586 h 5597"/>
                      <a:gd name="T84" fmla="*/ 2080 w 5597"/>
                      <a:gd name="T85" fmla="*/ 5529 h 5597"/>
                      <a:gd name="T86" fmla="*/ 2263 w 5597"/>
                      <a:gd name="T87" fmla="*/ 5431 h 5597"/>
                      <a:gd name="T88" fmla="*/ 2432 w 5597"/>
                      <a:gd name="T89" fmla="*/ 5300 h 5597"/>
                      <a:gd name="T90" fmla="*/ 2618 w 5597"/>
                      <a:gd name="T91" fmla="*/ 5104 h 5597"/>
                      <a:gd name="T92" fmla="*/ 2849 w 5597"/>
                      <a:gd name="T93" fmla="*/ 4756 h 5597"/>
                      <a:gd name="T94" fmla="*/ 2957 w 5597"/>
                      <a:gd name="T95" fmla="*/ 4505 h 5597"/>
                      <a:gd name="T96" fmla="*/ 2957 w 5597"/>
                      <a:gd name="T97" fmla="*/ 4505 h 5597"/>
                      <a:gd name="T98" fmla="*/ 3035 w 5597"/>
                      <a:gd name="T99" fmla="*/ 4271 h 5597"/>
                      <a:gd name="T100" fmla="*/ 3079 w 5597"/>
                      <a:gd name="T101" fmla="*/ 4210 h 5597"/>
                      <a:gd name="T102" fmla="*/ 4394 w 5597"/>
                      <a:gd name="T103" fmla="*/ 2972 h 5597"/>
                      <a:gd name="T104" fmla="*/ 4531 w 5597"/>
                      <a:gd name="T105" fmla="*/ 2926 h 5597"/>
                      <a:gd name="T106" fmla="*/ 4883 w 5597"/>
                      <a:gd name="T107" fmla="*/ 2755 h 5597"/>
                      <a:gd name="T108" fmla="*/ 5088 w 5597"/>
                      <a:gd name="T109" fmla="*/ 2618 h 5597"/>
                      <a:gd name="T110" fmla="*/ 5278 w 5597"/>
                      <a:gd name="T111" fmla="*/ 2454 h 5597"/>
                      <a:gd name="T112" fmla="*/ 5436 w 5597"/>
                      <a:gd name="T113" fmla="*/ 2263 h 5597"/>
                      <a:gd name="T114" fmla="*/ 5548 w 5597"/>
                      <a:gd name="T115" fmla="*/ 2045 h 5597"/>
                      <a:gd name="T116" fmla="*/ 5597 w 5597"/>
                      <a:gd name="T117" fmla="*/ 1804 h 5597"/>
                      <a:gd name="T118" fmla="*/ 5583 w 5597"/>
                      <a:gd name="T119" fmla="*/ 1607 h 55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5597" h="5597">
                        <a:moveTo>
                          <a:pt x="5583" y="1607"/>
                        </a:moveTo>
                        <a:lnTo>
                          <a:pt x="5568" y="1541"/>
                        </a:lnTo>
                        <a:lnTo>
                          <a:pt x="5524" y="1419"/>
                        </a:lnTo>
                        <a:lnTo>
                          <a:pt x="5466" y="1308"/>
                        </a:lnTo>
                        <a:lnTo>
                          <a:pt x="5399" y="1204"/>
                        </a:lnTo>
                        <a:lnTo>
                          <a:pt x="5363" y="1155"/>
                        </a:lnTo>
                        <a:lnTo>
                          <a:pt x="5270" y="1031"/>
                        </a:lnTo>
                        <a:lnTo>
                          <a:pt x="5071" y="796"/>
                        </a:lnTo>
                        <a:lnTo>
                          <a:pt x="4855" y="576"/>
                        </a:lnTo>
                        <a:lnTo>
                          <a:pt x="4624" y="371"/>
                        </a:lnTo>
                        <a:lnTo>
                          <a:pt x="4501" y="277"/>
                        </a:lnTo>
                        <a:lnTo>
                          <a:pt x="4426" y="221"/>
                        </a:lnTo>
                        <a:lnTo>
                          <a:pt x="4294" y="139"/>
                        </a:lnTo>
                        <a:lnTo>
                          <a:pt x="4197" y="89"/>
                        </a:lnTo>
                        <a:lnTo>
                          <a:pt x="4094" y="46"/>
                        </a:lnTo>
                        <a:lnTo>
                          <a:pt x="3983" y="16"/>
                        </a:lnTo>
                        <a:lnTo>
                          <a:pt x="3868" y="0"/>
                        </a:lnTo>
                        <a:lnTo>
                          <a:pt x="3747" y="3"/>
                        </a:lnTo>
                        <a:lnTo>
                          <a:pt x="3685" y="12"/>
                        </a:lnTo>
                        <a:lnTo>
                          <a:pt x="3623" y="25"/>
                        </a:lnTo>
                        <a:lnTo>
                          <a:pt x="3508" y="64"/>
                        </a:lnTo>
                        <a:lnTo>
                          <a:pt x="3402" y="114"/>
                        </a:lnTo>
                        <a:lnTo>
                          <a:pt x="3303" y="175"/>
                        </a:lnTo>
                        <a:lnTo>
                          <a:pt x="3214" y="245"/>
                        </a:lnTo>
                        <a:lnTo>
                          <a:pt x="3132" y="324"/>
                        </a:lnTo>
                        <a:lnTo>
                          <a:pt x="3056" y="407"/>
                        </a:lnTo>
                        <a:lnTo>
                          <a:pt x="2990" y="495"/>
                        </a:lnTo>
                        <a:lnTo>
                          <a:pt x="2900" y="630"/>
                        </a:lnTo>
                        <a:lnTo>
                          <a:pt x="2804" y="808"/>
                        </a:lnTo>
                        <a:lnTo>
                          <a:pt x="2702" y="1049"/>
                        </a:lnTo>
                        <a:lnTo>
                          <a:pt x="2662" y="1159"/>
                        </a:lnTo>
                        <a:lnTo>
                          <a:pt x="2662" y="1159"/>
                        </a:lnTo>
                        <a:lnTo>
                          <a:pt x="2635" y="1235"/>
                        </a:lnTo>
                        <a:lnTo>
                          <a:pt x="2601" y="1308"/>
                        </a:lnTo>
                        <a:lnTo>
                          <a:pt x="2584" y="1336"/>
                        </a:lnTo>
                        <a:lnTo>
                          <a:pt x="2516" y="1419"/>
                        </a:lnTo>
                        <a:lnTo>
                          <a:pt x="2356" y="1588"/>
                        </a:lnTo>
                        <a:lnTo>
                          <a:pt x="1931" y="2001"/>
                        </a:lnTo>
                        <a:lnTo>
                          <a:pt x="1691" y="2228"/>
                        </a:lnTo>
                        <a:lnTo>
                          <a:pt x="1506" y="2401"/>
                        </a:lnTo>
                        <a:lnTo>
                          <a:pt x="1386" y="2519"/>
                        </a:lnTo>
                        <a:lnTo>
                          <a:pt x="1367" y="2536"/>
                        </a:lnTo>
                        <a:lnTo>
                          <a:pt x="1324" y="2562"/>
                        </a:lnTo>
                        <a:lnTo>
                          <a:pt x="1301" y="2570"/>
                        </a:lnTo>
                        <a:lnTo>
                          <a:pt x="1089" y="2641"/>
                        </a:lnTo>
                        <a:lnTo>
                          <a:pt x="1006" y="2670"/>
                        </a:lnTo>
                        <a:lnTo>
                          <a:pt x="828" y="2753"/>
                        </a:lnTo>
                        <a:lnTo>
                          <a:pt x="647" y="2862"/>
                        </a:lnTo>
                        <a:lnTo>
                          <a:pt x="514" y="2962"/>
                        </a:lnTo>
                        <a:lnTo>
                          <a:pt x="429" y="3033"/>
                        </a:lnTo>
                        <a:lnTo>
                          <a:pt x="350" y="3110"/>
                        </a:lnTo>
                        <a:lnTo>
                          <a:pt x="274" y="3192"/>
                        </a:lnTo>
                        <a:lnTo>
                          <a:pt x="206" y="3279"/>
                        </a:lnTo>
                        <a:lnTo>
                          <a:pt x="145" y="3370"/>
                        </a:lnTo>
                        <a:lnTo>
                          <a:pt x="93" y="3464"/>
                        </a:lnTo>
                        <a:lnTo>
                          <a:pt x="52" y="3564"/>
                        </a:lnTo>
                        <a:lnTo>
                          <a:pt x="21" y="3666"/>
                        </a:lnTo>
                        <a:lnTo>
                          <a:pt x="4" y="3771"/>
                        </a:lnTo>
                        <a:lnTo>
                          <a:pt x="0" y="3824"/>
                        </a:lnTo>
                        <a:lnTo>
                          <a:pt x="0" y="3875"/>
                        </a:lnTo>
                        <a:lnTo>
                          <a:pt x="8" y="3974"/>
                        </a:lnTo>
                        <a:lnTo>
                          <a:pt x="25" y="4068"/>
                        </a:lnTo>
                        <a:lnTo>
                          <a:pt x="51" y="4157"/>
                        </a:lnTo>
                        <a:lnTo>
                          <a:pt x="99" y="4283"/>
                        </a:lnTo>
                        <a:lnTo>
                          <a:pt x="173" y="4426"/>
                        </a:lnTo>
                        <a:lnTo>
                          <a:pt x="210" y="4486"/>
                        </a:lnTo>
                        <a:lnTo>
                          <a:pt x="255" y="4557"/>
                        </a:lnTo>
                        <a:lnTo>
                          <a:pt x="352" y="4695"/>
                        </a:lnTo>
                        <a:lnTo>
                          <a:pt x="458" y="4826"/>
                        </a:lnTo>
                        <a:lnTo>
                          <a:pt x="573" y="4951"/>
                        </a:lnTo>
                        <a:lnTo>
                          <a:pt x="694" y="5068"/>
                        </a:lnTo>
                        <a:lnTo>
                          <a:pt x="821" y="5178"/>
                        </a:lnTo>
                        <a:lnTo>
                          <a:pt x="957" y="5279"/>
                        </a:lnTo>
                        <a:lnTo>
                          <a:pt x="1097" y="5373"/>
                        </a:lnTo>
                        <a:lnTo>
                          <a:pt x="1170" y="5415"/>
                        </a:lnTo>
                        <a:lnTo>
                          <a:pt x="1225" y="5446"/>
                        </a:lnTo>
                        <a:lnTo>
                          <a:pt x="1354" y="5508"/>
                        </a:lnTo>
                        <a:lnTo>
                          <a:pt x="1501" y="5561"/>
                        </a:lnTo>
                        <a:lnTo>
                          <a:pt x="1623" y="5588"/>
                        </a:lnTo>
                        <a:lnTo>
                          <a:pt x="1710" y="5597"/>
                        </a:lnTo>
                        <a:lnTo>
                          <a:pt x="1753" y="5597"/>
                        </a:lnTo>
                        <a:lnTo>
                          <a:pt x="1793" y="5597"/>
                        </a:lnTo>
                        <a:lnTo>
                          <a:pt x="1834" y="5593"/>
                        </a:lnTo>
                        <a:lnTo>
                          <a:pt x="1885" y="5586"/>
                        </a:lnTo>
                        <a:lnTo>
                          <a:pt x="1985" y="5564"/>
                        </a:lnTo>
                        <a:lnTo>
                          <a:pt x="2080" y="5529"/>
                        </a:lnTo>
                        <a:lnTo>
                          <a:pt x="2174" y="5486"/>
                        </a:lnTo>
                        <a:lnTo>
                          <a:pt x="2263" y="5431"/>
                        </a:lnTo>
                        <a:lnTo>
                          <a:pt x="2350" y="5369"/>
                        </a:lnTo>
                        <a:lnTo>
                          <a:pt x="2432" y="5300"/>
                        </a:lnTo>
                        <a:lnTo>
                          <a:pt x="2509" y="5226"/>
                        </a:lnTo>
                        <a:lnTo>
                          <a:pt x="2618" y="5104"/>
                        </a:lnTo>
                        <a:lnTo>
                          <a:pt x="2744" y="4932"/>
                        </a:lnTo>
                        <a:lnTo>
                          <a:pt x="2849" y="4756"/>
                        </a:lnTo>
                        <a:lnTo>
                          <a:pt x="2928" y="4585"/>
                        </a:lnTo>
                        <a:lnTo>
                          <a:pt x="2957" y="4505"/>
                        </a:lnTo>
                        <a:lnTo>
                          <a:pt x="2957" y="4505"/>
                        </a:lnTo>
                        <a:lnTo>
                          <a:pt x="2957" y="4505"/>
                        </a:lnTo>
                        <a:lnTo>
                          <a:pt x="3026" y="4295"/>
                        </a:lnTo>
                        <a:lnTo>
                          <a:pt x="3035" y="4271"/>
                        </a:lnTo>
                        <a:lnTo>
                          <a:pt x="3062" y="4228"/>
                        </a:lnTo>
                        <a:lnTo>
                          <a:pt x="3079" y="4210"/>
                        </a:lnTo>
                        <a:lnTo>
                          <a:pt x="4280" y="3011"/>
                        </a:lnTo>
                        <a:lnTo>
                          <a:pt x="4394" y="2972"/>
                        </a:lnTo>
                        <a:lnTo>
                          <a:pt x="4442" y="2956"/>
                        </a:lnTo>
                        <a:lnTo>
                          <a:pt x="4531" y="2926"/>
                        </a:lnTo>
                        <a:lnTo>
                          <a:pt x="4727" y="2840"/>
                        </a:lnTo>
                        <a:lnTo>
                          <a:pt x="4883" y="2755"/>
                        </a:lnTo>
                        <a:lnTo>
                          <a:pt x="4986" y="2690"/>
                        </a:lnTo>
                        <a:lnTo>
                          <a:pt x="5088" y="2618"/>
                        </a:lnTo>
                        <a:lnTo>
                          <a:pt x="5187" y="2539"/>
                        </a:lnTo>
                        <a:lnTo>
                          <a:pt x="5278" y="2454"/>
                        </a:lnTo>
                        <a:lnTo>
                          <a:pt x="5362" y="2361"/>
                        </a:lnTo>
                        <a:lnTo>
                          <a:pt x="5436" y="2263"/>
                        </a:lnTo>
                        <a:lnTo>
                          <a:pt x="5499" y="2158"/>
                        </a:lnTo>
                        <a:lnTo>
                          <a:pt x="5548" y="2045"/>
                        </a:lnTo>
                        <a:lnTo>
                          <a:pt x="5581" y="1928"/>
                        </a:lnTo>
                        <a:lnTo>
                          <a:pt x="5597" y="1804"/>
                        </a:lnTo>
                        <a:lnTo>
                          <a:pt x="5593" y="1674"/>
                        </a:lnTo>
                        <a:lnTo>
                          <a:pt x="5583" y="1607"/>
                        </a:lnTo>
                        <a:close/>
                      </a:path>
                    </a:pathLst>
                  </a:custGeom>
                  <a:gradFill>
                    <a:gsLst>
                      <a:gs pos="53992">
                        <a:srgbClr val="FFC000">
                          <a:lumMod val="20000"/>
                          <a:lumOff val="80000"/>
                        </a:srgbClr>
                      </a:gs>
                      <a:gs pos="30000">
                        <a:srgbClr val="FFC000">
                          <a:lumMod val="40000"/>
                          <a:lumOff val="60000"/>
                        </a:srgbClr>
                      </a:gs>
                      <a:gs pos="15000">
                        <a:srgbClr val="FFC000">
                          <a:lumMod val="60000"/>
                          <a:lumOff val="40000"/>
                        </a:srgbClr>
                      </a:gs>
                      <a:gs pos="94000">
                        <a:srgbClr val="FFC000">
                          <a:lumMod val="60000"/>
                          <a:lumOff val="40000"/>
                        </a:srgbClr>
                      </a:gs>
                      <a:gs pos="75000">
                        <a:srgbClr val="FFC000">
                          <a:lumMod val="40000"/>
                          <a:lumOff val="60000"/>
                        </a:srgbClr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華康鋼筆體W2" pitchFamily="65" charset="-120"/>
                    </a:endParaRPr>
                  </a:p>
                </p:txBody>
              </p:sp>
              <p:sp>
                <p:nvSpPr>
                  <p:cNvPr id="651" name="Freeform 103">
                    <a:extLst>
                      <a:ext uri="{FF2B5EF4-FFF2-40B4-BE49-F238E27FC236}">
                        <a16:creationId xmlns:a16="http://schemas.microsoft.com/office/drawing/2014/main" id="{0E2D663A-360B-4B4A-A9E3-9DB9A02F8B4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2700000">
                    <a:off x="6186395" y="5889588"/>
                    <a:ext cx="262280" cy="262395"/>
                  </a:xfrm>
                  <a:custGeom>
                    <a:avLst/>
                    <a:gdLst>
                      <a:gd name="T0" fmla="*/ 2064 w 2064"/>
                      <a:gd name="T1" fmla="*/ 1743 h 2064"/>
                      <a:gd name="T2" fmla="*/ 2012 w 2064"/>
                      <a:gd name="T3" fmla="*/ 1760 h 2064"/>
                      <a:gd name="T4" fmla="*/ 1962 w 2064"/>
                      <a:gd name="T5" fmla="*/ 1778 h 2064"/>
                      <a:gd name="T6" fmla="*/ 1675 w 2064"/>
                      <a:gd name="T7" fmla="*/ 2064 h 2064"/>
                      <a:gd name="T8" fmla="*/ 0 w 2064"/>
                      <a:gd name="T9" fmla="*/ 393 h 2064"/>
                      <a:gd name="T10" fmla="*/ 96 w 2064"/>
                      <a:gd name="T11" fmla="*/ 295 h 2064"/>
                      <a:gd name="T12" fmla="*/ 174 w 2064"/>
                      <a:gd name="T13" fmla="*/ 211 h 2064"/>
                      <a:gd name="T14" fmla="*/ 212 w 2064"/>
                      <a:gd name="T15" fmla="*/ 168 h 2064"/>
                      <a:gd name="T16" fmla="*/ 268 w 2064"/>
                      <a:gd name="T17" fmla="*/ 99 h 2064"/>
                      <a:gd name="T18" fmla="*/ 283 w 2064"/>
                      <a:gd name="T19" fmla="*/ 75 h 2064"/>
                      <a:gd name="T20" fmla="*/ 301 w 2064"/>
                      <a:gd name="T21" fmla="*/ 39 h 2064"/>
                      <a:gd name="T22" fmla="*/ 317 w 2064"/>
                      <a:gd name="T23" fmla="*/ 0 h 2064"/>
                      <a:gd name="T24" fmla="*/ 2064 w 2064"/>
                      <a:gd name="T25" fmla="*/ 1743 h 20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064" h="2064">
                        <a:moveTo>
                          <a:pt x="2064" y="1743"/>
                        </a:moveTo>
                        <a:lnTo>
                          <a:pt x="2012" y="1760"/>
                        </a:lnTo>
                        <a:lnTo>
                          <a:pt x="1962" y="1778"/>
                        </a:lnTo>
                        <a:lnTo>
                          <a:pt x="1675" y="2064"/>
                        </a:lnTo>
                        <a:lnTo>
                          <a:pt x="0" y="393"/>
                        </a:lnTo>
                        <a:lnTo>
                          <a:pt x="96" y="295"/>
                        </a:lnTo>
                        <a:lnTo>
                          <a:pt x="174" y="211"/>
                        </a:lnTo>
                        <a:lnTo>
                          <a:pt x="212" y="168"/>
                        </a:lnTo>
                        <a:lnTo>
                          <a:pt x="268" y="99"/>
                        </a:lnTo>
                        <a:lnTo>
                          <a:pt x="283" y="75"/>
                        </a:lnTo>
                        <a:lnTo>
                          <a:pt x="301" y="39"/>
                        </a:lnTo>
                        <a:lnTo>
                          <a:pt x="317" y="0"/>
                        </a:lnTo>
                        <a:lnTo>
                          <a:pt x="2064" y="1743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31000">
                        <a:srgbClr val="D6B259"/>
                      </a:gs>
                      <a:gs pos="0">
                        <a:srgbClr val="FFC000">
                          <a:lumMod val="75000"/>
                        </a:srgbClr>
                      </a:gs>
                      <a:gs pos="50000">
                        <a:srgbClr val="FFC000">
                          <a:lumMod val="75000"/>
                          <a:tint val="44500"/>
                          <a:satMod val="160000"/>
                        </a:srgbClr>
                      </a:gs>
                      <a:gs pos="70000">
                        <a:srgbClr val="D6B259"/>
                      </a:gs>
                      <a:gs pos="100000">
                        <a:srgbClr val="FFC000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1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華康鋼筆體W2" pitchFamily="65" charset="-120"/>
                    </a:endParaRPr>
                  </a:p>
                </p:txBody>
              </p:sp>
              <p:sp>
                <p:nvSpPr>
                  <p:cNvPr id="652" name="Freeform 104">
                    <a:extLst>
                      <a:ext uri="{FF2B5EF4-FFF2-40B4-BE49-F238E27FC236}">
                        <a16:creationId xmlns:a16="http://schemas.microsoft.com/office/drawing/2014/main" id="{1E1AE5F3-F496-49AB-9EDC-5C2BA46A684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2700000">
                    <a:off x="6094923" y="5889953"/>
                    <a:ext cx="259993" cy="258199"/>
                  </a:xfrm>
                  <a:custGeom>
                    <a:avLst/>
                    <a:gdLst>
                      <a:gd name="T0" fmla="*/ 2046 w 2046"/>
                      <a:gd name="T1" fmla="*/ 1678 h 2032"/>
                      <a:gd name="T2" fmla="*/ 1690 w 2046"/>
                      <a:gd name="T3" fmla="*/ 2032 h 2032"/>
                      <a:gd name="T4" fmla="*/ 0 w 2046"/>
                      <a:gd name="T5" fmla="*/ 344 h 2032"/>
                      <a:gd name="T6" fmla="*/ 175 w 2046"/>
                      <a:gd name="T7" fmla="*/ 181 h 2032"/>
                      <a:gd name="T8" fmla="*/ 366 w 2046"/>
                      <a:gd name="T9" fmla="*/ 0 h 2032"/>
                      <a:gd name="T10" fmla="*/ 2046 w 2046"/>
                      <a:gd name="T11" fmla="*/ 1678 h 20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046" h="2032">
                        <a:moveTo>
                          <a:pt x="2046" y="1678"/>
                        </a:moveTo>
                        <a:lnTo>
                          <a:pt x="1690" y="2032"/>
                        </a:lnTo>
                        <a:lnTo>
                          <a:pt x="0" y="344"/>
                        </a:lnTo>
                        <a:lnTo>
                          <a:pt x="175" y="181"/>
                        </a:lnTo>
                        <a:lnTo>
                          <a:pt x="366" y="0"/>
                        </a:lnTo>
                        <a:lnTo>
                          <a:pt x="2046" y="167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1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華康鋼筆體W2" pitchFamily="65" charset="-120"/>
                    </a:endParaRPr>
                  </a:p>
                </p:txBody>
              </p:sp>
              <p:sp>
                <p:nvSpPr>
                  <p:cNvPr id="653" name="Freeform 105">
                    <a:extLst>
                      <a:ext uri="{FF2B5EF4-FFF2-40B4-BE49-F238E27FC236}">
                        <a16:creationId xmlns:a16="http://schemas.microsoft.com/office/drawing/2014/main" id="{AA727FB5-F70B-4D6B-8B48-C01AE7745A8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18900000" flipH="1">
                    <a:off x="5994096" y="5888878"/>
                    <a:ext cx="262395" cy="262280"/>
                  </a:xfrm>
                  <a:custGeom>
                    <a:avLst/>
                    <a:gdLst>
                      <a:gd name="T0" fmla="*/ 2064 w 2064"/>
                      <a:gd name="T1" fmla="*/ 1743 h 2064"/>
                      <a:gd name="T2" fmla="*/ 2012 w 2064"/>
                      <a:gd name="T3" fmla="*/ 1760 h 2064"/>
                      <a:gd name="T4" fmla="*/ 1962 w 2064"/>
                      <a:gd name="T5" fmla="*/ 1778 h 2064"/>
                      <a:gd name="T6" fmla="*/ 1675 w 2064"/>
                      <a:gd name="T7" fmla="*/ 2064 h 2064"/>
                      <a:gd name="T8" fmla="*/ 0 w 2064"/>
                      <a:gd name="T9" fmla="*/ 393 h 2064"/>
                      <a:gd name="T10" fmla="*/ 96 w 2064"/>
                      <a:gd name="T11" fmla="*/ 295 h 2064"/>
                      <a:gd name="T12" fmla="*/ 174 w 2064"/>
                      <a:gd name="T13" fmla="*/ 211 h 2064"/>
                      <a:gd name="T14" fmla="*/ 212 w 2064"/>
                      <a:gd name="T15" fmla="*/ 168 h 2064"/>
                      <a:gd name="T16" fmla="*/ 268 w 2064"/>
                      <a:gd name="T17" fmla="*/ 99 h 2064"/>
                      <a:gd name="T18" fmla="*/ 283 w 2064"/>
                      <a:gd name="T19" fmla="*/ 75 h 2064"/>
                      <a:gd name="T20" fmla="*/ 301 w 2064"/>
                      <a:gd name="T21" fmla="*/ 39 h 2064"/>
                      <a:gd name="T22" fmla="*/ 317 w 2064"/>
                      <a:gd name="T23" fmla="*/ 0 h 2064"/>
                      <a:gd name="T24" fmla="*/ 2064 w 2064"/>
                      <a:gd name="T25" fmla="*/ 1743 h 20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064" h="2064">
                        <a:moveTo>
                          <a:pt x="2064" y="1743"/>
                        </a:moveTo>
                        <a:lnTo>
                          <a:pt x="2012" y="1760"/>
                        </a:lnTo>
                        <a:lnTo>
                          <a:pt x="1962" y="1778"/>
                        </a:lnTo>
                        <a:lnTo>
                          <a:pt x="1675" y="2064"/>
                        </a:lnTo>
                        <a:lnTo>
                          <a:pt x="0" y="393"/>
                        </a:lnTo>
                        <a:lnTo>
                          <a:pt x="96" y="295"/>
                        </a:lnTo>
                        <a:lnTo>
                          <a:pt x="174" y="211"/>
                        </a:lnTo>
                        <a:lnTo>
                          <a:pt x="212" y="168"/>
                        </a:lnTo>
                        <a:lnTo>
                          <a:pt x="268" y="99"/>
                        </a:lnTo>
                        <a:lnTo>
                          <a:pt x="283" y="75"/>
                        </a:lnTo>
                        <a:lnTo>
                          <a:pt x="301" y="39"/>
                        </a:lnTo>
                        <a:lnTo>
                          <a:pt x="317" y="0"/>
                        </a:lnTo>
                        <a:lnTo>
                          <a:pt x="2064" y="1743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1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華康鋼筆體W2" pitchFamily="65" charset="-120"/>
                    </a:endParaRPr>
                  </a:p>
                </p:txBody>
              </p:sp>
              <p:sp>
                <p:nvSpPr>
                  <p:cNvPr id="654" name="Freeform 107">
                    <a:extLst>
                      <a:ext uri="{FF2B5EF4-FFF2-40B4-BE49-F238E27FC236}">
                        <a16:creationId xmlns:a16="http://schemas.microsoft.com/office/drawing/2014/main" id="{D587AC11-6EA2-4292-B6F1-C9299388DE5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2700000">
                    <a:off x="5845562" y="5863988"/>
                    <a:ext cx="312220" cy="309687"/>
                  </a:xfrm>
                  <a:custGeom>
                    <a:avLst/>
                    <a:gdLst>
                      <a:gd name="T0" fmla="*/ 819 w 819"/>
                      <a:gd name="T1" fmla="*/ 662 h 812"/>
                      <a:gd name="T2" fmla="*/ 135 w 819"/>
                      <a:gd name="T3" fmla="*/ 0 h 812"/>
                      <a:gd name="T4" fmla="*/ 0 w 819"/>
                      <a:gd name="T5" fmla="*/ 109 h 812"/>
                      <a:gd name="T6" fmla="*/ 722 w 819"/>
                      <a:gd name="T7" fmla="*/ 812 h 812"/>
                      <a:gd name="T8" fmla="*/ 819 w 819"/>
                      <a:gd name="T9" fmla="*/ 662 h 8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19" h="812">
                        <a:moveTo>
                          <a:pt x="819" y="662"/>
                        </a:moveTo>
                        <a:cubicBezTo>
                          <a:pt x="203" y="46"/>
                          <a:pt x="430" y="279"/>
                          <a:pt x="135" y="0"/>
                        </a:cubicBezTo>
                        <a:cubicBezTo>
                          <a:pt x="39" y="42"/>
                          <a:pt x="0" y="109"/>
                          <a:pt x="0" y="109"/>
                        </a:cubicBezTo>
                        <a:cubicBezTo>
                          <a:pt x="0" y="109"/>
                          <a:pt x="363" y="466"/>
                          <a:pt x="722" y="812"/>
                        </a:cubicBezTo>
                        <a:cubicBezTo>
                          <a:pt x="802" y="733"/>
                          <a:pt x="775" y="743"/>
                          <a:pt x="819" y="662"/>
                        </a:cubicBezTo>
                        <a:close/>
                      </a:path>
                    </a:pathLst>
                  </a:custGeom>
                  <a:solidFill>
                    <a:srgbClr val="996633"/>
                  </a:solidFill>
                  <a:ln w="9525">
                    <a:solidFill>
                      <a:srgbClr val="996633"/>
                    </a:solidFill>
                    <a:round/>
                    <a:headEnd/>
                    <a:tailEnd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TW" altLang="en-US" sz="1800" b="1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華康鋼筆體W2" pitchFamily="65" charset="-120"/>
                    </a:endParaRPr>
                  </a:p>
                </p:txBody>
              </p:sp>
            </p:grpSp>
            <p:cxnSp>
              <p:nvCxnSpPr>
                <p:cNvPr id="648" name="直線接點 647">
                  <a:extLst>
                    <a:ext uri="{FF2B5EF4-FFF2-40B4-BE49-F238E27FC236}">
                      <a16:creationId xmlns:a16="http://schemas.microsoft.com/office/drawing/2014/main" id="{AA78F0CE-9B63-45B1-B2C4-6024663310C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6778800" y="5842800"/>
                  <a:ext cx="0" cy="360000"/>
                </a:xfrm>
                <a:prstGeom prst="line">
                  <a:avLst/>
                </a:prstGeom>
                <a:noFill/>
                <a:ln w="57150" cap="flat" cmpd="sng" algn="ctr">
                  <a:gradFill flip="none" rotWithShape="1">
                    <a:gsLst>
                      <a:gs pos="0">
                        <a:sysClr val="windowText" lastClr="000000">
                          <a:lumMod val="65000"/>
                          <a:lumOff val="35000"/>
                        </a:sysClr>
                      </a:gs>
                      <a:gs pos="81000">
                        <a:srgbClr val="5B9BD5">
                          <a:lumMod val="45000"/>
                          <a:lumOff val="55000"/>
                        </a:srgbClr>
                      </a:gs>
                      <a:gs pos="100000">
                        <a:srgbClr val="5B9BD5">
                          <a:lumMod val="45000"/>
                          <a:lumOff val="55000"/>
                        </a:srgbClr>
                      </a:gs>
                      <a:gs pos="100000">
                        <a:srgbClr val="5B9BD5">
                          <a:lumMod val="30000"/>
                          <a:lumOff val="70000"/>
                        </a:srgbClr>
                      </a:gs>
                    </a:gsLst>
                    <a:lin ang="0" scaled="1"/>
                    <a:tileRect/>
                  </a:gradFill>
                  <a:prstDash val="solid"/>
                  <a:miter lim="800000"/>
                </a:ln>
                <a:effectLst/>
              </p:spPr>
            </p:cxnSp>
            <p:cxnSp>
              <p:nvCxnSpPr>
                <p:cNvPr id="649" name="直線接點 648">
                  <a:extLst>
                    <a:ext uri="{FF2B5EF4-FFF2-40B4-BE49-F238E27FC236}">
                      <a16:creationId xmlns:a16="http://schemas.microsoft.com/office/drawing/2014/main" id="{EF57DEFF-DC8A-4B63-9399-E8F9E179780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5648400" y="5841611"/>
                  <a:ext cx="0" cy="360000"/>
                </a:xfrm>
                <a:prstGeom prst="line">
                  <a:avLst/>
                </a:prstGeom>
                <a:noFill/>
                <a:ln w="57150" cap="flat" cmpd="sng" algn="ctr">
                  <a:gradFill flip="none" rotWithShape="1">
                    <a:gsLst>
                      <a:gs pos="0">
                        <a:sysClr val="windowText" lastClr="000000">
                          <a:lumMod val="65000"/>
                          <a:lumOff val="35000"/>
                        </a:sysClr>
                      </a:gs>
                      <a:gs pos="81000">
                        <a:srgbClr val="5B9BD5">
                          <a:lumMod val="45000"/>
                          <a:lumOff val="55000"/>
                        </a:srgbClr>
                      </a:gs>
                      <a:gs pos="100000">
                        <a:srgbClr val="5B9BD5">
                          <a:lumMod val="45000"/>
                          <a:lumOff val="55000"/>
                        </a:srgbClr>
                      </a:gs>
                      <a:gs pos="100000">
                        <a:srgbClr val="5B9BD5">
                          <a:lumMod val="30000"/>
                          <a:lumOff val="70000"/>
                        </a:srgbClr>
                      </a:gs>
                    </a:gsLst>
                    <a:lin ang="0" scaled="1"/>
                    <a:tileRect/>
                  </a:gradFill>
                  <a:prstDash val="solid"/>
                  <a:miter lim="800000"/>
                </a:ln>
                <a:effectLst/>
              </p:spPr>
            </p:cxnSp>
          </p:grpSp>
        </p:grpSp>
      </p:grpSp>
      <p:grpSp>
        <p:nvGrpSpPr>
          <p:cNvPr id="684" name="群組 683">
            <a:extLst>
              <a:ext uri="{FF2B5EF4-FFF2-40B4-BE49-F238E27FC236}">
                <a16:creationId xmlns:a16="http://schemas.microsoft.com/office/drawing/2014/main" id="{76DE605A-D3CF-4509-A561-2F90A92FC52D}"/>
              </a:ext>
            </a:extLst>
          </p:cNvPr>
          <p:cNvGrpSpPr/>
          <p:nvPr/>
        </p:nvGrpSpPr>
        <p:grpSpPr>
          <a:xfrm>
            <a:off x="3883011" y="4070564"/>
            <a:ext cx="2566321" cy="2738317"/>
            <a:chOff x="3883011" y="4070564"/>
            <a:chExt cx="2566321" cy="2738317"/>
          </a:xfrm>
        </p:grpSpPr>
        <p:sp>
          <p:nvSpPr>
            <p:cNvPr id="618" name="文字方塊 617">
              <a:extLst>
                <a:ext uri="{FF2B5EF4-FFF2-40B4-BE49-F238E27FC236}">
                  <a16:creationId xmlns:a16="http://schemas.microsoft.com/office/drawing/2014/main" id="{75E7FDAE-7452-4CA2-819B-8EAC11FFCE6D}"/>
                </a:ext>
              </a:extLst>
            </p:cNvPr>
            <p:cNvSpPr txBox="1"/>
            <p:nvPr/>
          </p:nvSpPr>
          <p:spPr>
            <a:xfrm>
              <a:off x="3991012" y="5854774"/>
              <a:ext cx="2444739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TW" sz="28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3</a:t>
              </a:r>
              <a:r>
                <a:rPr lang="zh-TW" altLang="en-US" sz="28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節快接頭 </a:t>
              </a:r>
              <a:r>
                <a:rPr lang="en-US" altLang="zh-TW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X</a:t>
              </a:r>
              <a:r>
                <a:rPr lang="en-US" altLang="zh-TW" sz="28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2</a:t>
              </a:r>
            </a:p>
            <a:p>
              <a:r>
                <a:rPr lang="en-US" altLang="zh-TW" sz="28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2</a:t>
              </a:r>
              <a:r>
                <a:rPr lang="zh-TW" altLang="en-US" sz="28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節快接頭 </a:t>
              </a:r>
              <a:r>
                <a:rPr lang="en-US" altLang="zh-TW" sz="20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X</a:t>
              </a:r>
              <a:r>
                <a:rPr lang="en-US" altLang="zh-TW" sz="28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華康新特黑體" pitchFamily="49" charset="-120"/>
                  <a:ea typeface="華康新特黑體" pitchFamily="49" charset="-120"/>
                </a:rPr>
                <a:t>2</a:t>
              </a:r>
            </a:p>
          </p:txBody>
        </p:sp>
        <p:grpSp>
          <p:nvGrpSpPr>
            <p:cNvPr id="683" name="群組 682">
              <a:extLst>
                <a:ext uri="{FF2B5EF4-FFF2-40B4-BE49-F238E27FC236}">
                  <a16:creationId xmlns:a16="http://schemas.microsoft.com/office/drawing/2014/main" id="{87E66D09-9E0C-469C-815F-B30E22586633}"/>
                </a:ext>
              </a:extLst>
            </p:cNvPr>
            <p:cNvGrpSpPr/>
            <p:nvPr/>
          </p:nvGrpSpPr>
          <p:grpSpPr>
            <a:xfrm>
              <a:off x="3883011" y="4070564"/>
              <a:ext cx="2566321" cy="1727806"/>
              <a:chOff x="3883011" y="4070564"/>
              <a:chExt cx="2566321" cy="1727806"/>
            </a:xfrm>
          </p:grpSpPr>
          <p:grpSp>
            <p:nvGrpSpPr>
              <p:cNvPr id="401" name="群組 400">
                <a:extLst>
                  <a:ext uri="{FF2B5EF4-FFF2-40B4-BE49-F238E27FC236}">
                    <a16:creationId xmlns:a16="http://schemas.microsoft.com/office/drawing/2014/main" id="{3EF72DF6-4CE8-4851-8933-5C551D65824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80394" y="4999170"/>
                <a:ext cx="1462738" cy="799200"/>
                <a:chOff x="5089482" y="2384884"/>
                <a:chExt cx="1462738" cy="799200"/>
              </a:xfrm>
            </p:grpSpPr>
            <p:grpSp>
              <p:nvGrpSpPr>
                <p:cNvPr id="411" name="群組 60">
                  <a:extLst>
                    <a:ext uri="{FF2B5EF4-FFF2-40B4-BE49-F238E27FC236}">
                      <a16:creationId xmlns:a16="http://schemas.microsoft.com/office/drawing/2014/main" id="{1570505F-9805-4C15-B12D-64257E82D3E9}"/>
                    </a:ext>
                  </a:extLst>
                </p:cNvPr>
                <p:cNvGrpSpPr/>
                <p:nvPr/>
              </p:nvGrpSpPr>
              <p:grpSpPr>
                <a:xfrm>
                  <a:off x="5089482" y="2384884"/>
                  <a:ext cx="392180" cy="799200"/>
                  <a:chOff x="2937210" y="3609020"/>
                  <a:chExt cx="1130734" cy="2304256"/>
                </a:xfrm>
              </p:grpSpPr>
              <p:grpSp>
                <p:nvGrpSpPr>
                  <p:cNvPr id="438" name="群組 30">
                    <a:extLst>
                      <a:ext uri="{FF2B5EF4-FFF2-40B4-BE49-F238E27FC236}">
                        <a16:creationId xmlns:a16="http://schemas.microsoft.com/office/drawing/2014/main" id="{700ECBC9-769F-4635-963F-7B05514B9CFF}"/>
                      </a:ext>
                    </a:extLst>
                  </p:cNvPr>
                  <p:cNvGrpSpPr/>
                  <p:nvPr/>
                </p:nvGrpSpPr>
                <p:grpSpPr>
                  <a:xfrm>
                    <a:off x="2937210" y="3609020"/>
                    <a:ext cx="1130734" cy="2304256"/>
                    <a:chOff x="2937210" y="3609020"/>
                    <a:chExt cx="1130734" cy="2304256"/>
                  </a:xfrm>
                </p:grpSpPr>
                <p:sp>
                  <p:nvSpPr>
                    <p:cNvPr id="445" name="Rectangle 7">
                      <a:extLst>
                        <a:ext uri="{FF2B5EF4-FFF2-40B4-BE49-F238E27FC236}">
                          <a16:creationId xmlns:a16="http://schemas.microsoft.com/office/drawing/2014/main" id="{02607CE1-4D14-4168-8B71-503A8C2E0EA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37210" y="3609020"/>
                      <a:ext cx="1130734" cy="2304256"/>
                    </a:xfrm>
                    <a:prstGeom prst="rect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571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grpSp>
                  <p:nvGrpSpPr>
                    <p:cNvPr id="446" name="Group 4">
                      <a:extLst>
                        <a:ext uri="{FF2B5EF4-FFF2-40B4-BE49-F238E27FC236}">
                          <a16:creationId xmlns:a16="http://schemas.microsoft.com/office/drawing/2014/main" id="{49453BAD-F05C-4911-A578-C2E6255D760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16433" y="3699383"/>
                      <a:ext cx="1008687" cy="2141603"/>
                      <a:chOff x="6861" y="4410"/>
                      <a:chExt cx="281" cy="711"/>
                    </a:xfrm>
                  </p:grpSpPr>
                  <p:sp>
                    <p:nvSpPr>
                      <p:cNvPr id="447" name="Freeform 5">
                        <a:extLst>
                          <a:ext uri="{FF2B5EF4-FFF2-40B4-BE49-F238E27FC236}">
                            <a16:creationId xmlns:a16="http://schemas.microsoft.com/office/drawing/2014/main" id="{2FC52CFD-ADA5-4881-83B5-694F5427907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6861" y="4410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  <p:sp>
                    <p:nvSpPr>
                      <p:cNvPr id="448" name="Freeform 6">
                        <a:extLst>
                          <a:ext uri="{FF2B5EF4-FFF2-40B4-BE49-F238E27FC236}">
                            <a16:creationId xmlns:a16="http://schemas.microsoft.com/office/drawing/2014/main" id="{47667D59-0452-441C-9022-275A68E1DE6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V="1">
                        <a:off x="6861" y="4716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</p:grpSp>
              </p:grpSp>
              <p:cxnSp>
                <p:nvCxnSpPr>
                  <p:cNvPr id="439" name="直線接點 438">
                    <a:extLst>
                      <a:ext uri="{FF2B5EF4-FFF2-40B4-BE49-F238E27FC236}">
                        <a16:creationId xmlns:a16="http://schemas.microsoft.com/office/drawing/2014/main" id="{412DD6B4-360B-455B-B278-A8833286C69D}"/>
                      </a:ext>
                    </a:extLst>
                  </p:cNvPr>
                  <p:cNvCxnSpPr/>
                  <p:nvPr/>
                </p:nvCxnSpPr>
                <p:spPr>
                  <a:xfrm>
                    <a:off x="3089123" y="3945057"/>
                    <a:ext cx="869588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0" name="直線接點 439">
                    <a:extLst>
                      <a:ext uri="{FF2B5EF4-FFF2-40B4-BE49-F238E27FC236}">
                        <a16:creationId xmlns:a16="http://schemas.microsoft.com/office/drawing/2014/main" id="{2AE534E4-C833-4578-9CF6-784005700CC5}"/>
                      </a:ext>
                    </a:extLst>
                  </p:cNvPr>
                  <p:cNvCxnSpPr/>
                  <p:nvPr/>
                </p:nvCxnSpPr>
                <p:spPr>
                  <a:xfrm>
                    <a:off x="3043356" y="4041068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1" name="直線接點 440">
                    <a:extLst>
                      <a:ext uri="{FF2B5EF4-FFF2-40B4-BE49-F238E27FC236}">
                        <a16:creationId xmlns:a16="http://schemas.microsoft.com/office/drawing/2014/main" id="{97308098-1C9C-4F1E-8C32-13CA75A18230}"/>
                      </a:ext>
                    </a:extLst>
                  </p:cNvPr>
                  <p:cNvCxnSpPr/>
                  <p:nvPr/>
                </p:nvCxnSpPr>
                <p:spPr>
                  <a:xfrm>
                    <a:off x="3043356" y="4137079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2" name="直線接點 441">
                    <a:extLst>
                      <a:ext uri="{FF2B5EF4-FFF2-40B4-BE49-F238E27FC236}">
                        <a16:creationId xmlns:a16="http://schemas.microsoft.com/office/drawing/2014/main" id="{AD0F20C5-99AB-4E53-90FB-0C61E4C64114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043356" y="5337212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3" name="直線接點 442">
                    <a:extLst>
                      <a:ext uri="{FF2B5EF4-FFF2-40B4-BE49-F238E27FC236}">
                        <a16:creationId xmlns:a16="http://schemas.microsoft.com/office/drawing/2014/main" id="{2A3C6BEF-C804-4A2A-8E71-C03DD4234AD4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043356" y="5433223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4" name="直線接點 443">
                    <a:extLst>
                      <a:ext uri="{FF2B5EF4-FFF2-40B4-BE49-F238E27FC236}">
                        <a16:creationId xmlns:a16="http://schemas.microsoft.com/office/drawing/2014/main" id="{F5E6014E-677C-4C95-887D-32D6F13A1BE8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043356" y="5529233"/>
                    <a:ext cx="915356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412" name="群組 38">
                  <a:extLst>
                    <a:ext uri="{FF2B5EF4-FFF2-40B4-BE49-F238E27FC236}">
                      <a16:creationId xmlns:a16="http://schemas.microsoft.com/office/drawing/2014/main" id="{6554B1EE-3716-45EA-9CD9-31DF4824393B}"/>
                    </a:ext>
                  </a:extLst>
                </p:cNvPr>
                <p:cNvGrpSpPr/>
                <p:nvPr/>
              </p:nvGrpSpPr>
              <p:grpSpPr>
                <a:xfrm>
                  <a:off x="5619980" y="2384884"/>
                  <a:ext cx="392180" cy="799200"/>
                  <a:chOff x="4521386" y="3609020"/>
                  <a:chExt cx="1130734" cy="2304256"/>
                </a:xfrm>
              </p:grpSpPr>
              <p:grpSp>
                <p:nvGrpSpPr>
                  <p:cNvPr id="427" name="Group 8">
                    <a:extLst>
                      <a:ext uri="{FF2B5EF4-FFF2-40B4-BE49-F238E27FC236}">
                        <a16:creationId xmlns:a16="http://schemas.microsoft.com/office/drawing/2014/main" id="{C6251D38-82A3-460F-A554-2F8C0CC4162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521386" y="3609020"/>
                    <a:ext cx="1130734" cy="2304256"/>
                    <a:chOff x="2043" y="1320"/>
                    <a:chExt cx="315" cy="765"/>
                  </a:xfrm>
                </p:grpSpPr>
                <p:sp>
                  <p:nvSpPr>
                    <p:cNvPr id="434" name="Rectangle 12">
                      <a:extLst>
                        <a:ext uri="{FF2B5EF4-FFF2-40B4-BE49-F238E27FC236}">
                          <a16:creationId xmlns:a16="http://schemas.microsoft.com/office/drawing/2014/main" id="{23507095-3C3A-414A-BB93-B3E57A993CA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3" y="1320"/>
                      <a:ext cx="315" cy="765"/>
                    </a:xfrm>
                    <a:prstGeom prst="rect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571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grpSp>
                  <p:nvGrpSpPr>
                    <p:cNvPr id="435" name="Group 9">
                      <a:extLst>
                        <a:ext uri="{FF2B5EF4-FFF2-40B4-BE49-F238E27FC236}">
                          <a16:creationId xmlns:a16="http://schemas.microsoft.com/office/drawing/2014/main" id="{C4FC3F0A-FF59-4740-B084-45A15D2EEA3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061" y="1350"/>
                      <a:ext cx="281" cy="711"/>
                      <a:chOff x="6861" y="4410"/>
                      <a:chExt cx="281" cy="711"/>
                    </a:xfrm>
                  </p:grpSpPr>
                  <p:sp>
                    <p:nvSpPr>
                      <p:cNvPr id="436" name="Freeform 10">
                        <a:extLst>
                          <a:ext uri="{FF2B5EF4-FFF2-40B4-BE49-F238E27FC236}">
                            <a16:creationId xmlns:a16="http://schemas.microsoft.com/office/drawing/2014/main" id="{39356007-AAB1-4820-966D-1B2FB95D8BF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6861" y="4410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  <p:sp>
                    <p:nvSpPr>
                      <p:cNvPr id="437" name="Freeform 11">
                        <a:extLst>
                          <a:ext uri="{FF2B5EF4-FFF2-40B4-BE49-F238E27FC236}">
                            <a16:creationId xmlns:a16="http://schemas.microsoft.com/office/drawing/2014/main" id="{1C470153-7FCD-4703-A4D1-684D564E16E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V="1">
                        <a:off x="6861" y="4716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</p:grpSp>
              </p:grpSp>
              <p:cxnSp>
                <p:nvCxnSpPr>
                  <p:cNvPr id="428" name="直線接點 427">
                    <a:extLst>
                      <a:ext uri="{FF2B5EF4-FFF2-40B4-BE49-F238E27FC236}">
                        <a16:creationId xmlns:a16="http://schemas.microsoft.com/office/drawing/2014/main" id="{5F21D138-D2F1-4C32-841D-0134FBB2D29F}"/>
                      </a:ext>
                    </a:extLst>
                  </p:cNvPr>
                  <p:cNvCxnSpPr/>
                  <p:nvPr/>
                </p:nvCxnSpPr>
                <p:spPr>
                  <a:xfrm>
                    <a:off x="4645228" y="3945057"/>
                    <a:ext cx="869588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9" name="直線接點 428">
                    <a:extLst>
                      <a:ext uri="{FF2B5EF4-FFF2-40B4-BE49-F238E27FC236}">
                        <a16:creationId xmlns:a16="http://schemas.microsoft.com/office/drawing/2014/main" id="{5DB2A621-39ED-417E-9649-E83AB12CA3A0}"/>
                      </a:ext>
                    </a:extLst>
                  </p:cNvPr>
                  <p:cNvCxnSpPr/>
                  <p:nvPr/>
                </p:nvCxnSpPr>
                <p:spPr>
                  <a:xfrm>
                    <a:off x="4599461" y="4041068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30" name="直線接點 429">
                    <a:extLst>
                      <a:ext uri="{FF2B5EF4-FFF2-40B4-BE49-F238E27FC236}">
                        <a16:creationId xmlns:a16="http://schemas.microsoft.com/office/drawing/2014/main" id="{67B67789-AC8C-4244-B9FA-DB0A47FB5588}"/>
                      </a:ext>
                    </a:extLst>
                  </p:cNvPr>
                  <p:cNvCxnSpPr/>
                  <p:nvPr/>
                </p:nvCxnSpPr>
                <p:spPr>
                  <a:xfrm>
                    <a:off x="4599461" y="4137079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31" name="直線接點 430">
                    <a:extLst>
                      <a:ext uri="{FF2B5EF4-FFF2-40B4-BE49-F238E27FC236}">
                        <a16:creationId xmlns:a16="http://schemas.microsoft.com/office/drawing/2014/main" id="{03BDCCC3-8BBE-41F2-AE2D-7786AFB2AADE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599461" y="5337212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32" name="直線接點 431">
                    <a:extLst>
                      <a:ext uri="{FF2B5EF4-FFF2-40B4-BE49-F238E27FC236}">
                        <a16:creationId xmlns:a16="http://schemas.microsoft.com/office/drawing/2014/main" id="{427F4F95-587E-4F79-AB64-8589B76BD1EB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599461" y="5433223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33" name="直線接點 432">
                    <a:extLst>
                      <a:ext uri="{FF2B5EF4-FFF2-40B4-BE49-F238E27FC236}">
                        <a16:creationId xmlns:a16="http://schemas.microsoft.com/office/drawing/2014/main" id="{8B8D3A5B-BE26-4B44-9271-0489E9E4201D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645228" y="5529233"/>
                    <a:ext cx="915356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13" name="Oval 13">
                  <a:extLst>
                    <a:ext uri="{FF2B5EF4-FFF2-40B4-BE49-F238E27FC236}">
                      <a16:creationId xmlns:a16="http://schemas.microsoft.com/office/drawing/2014/main" id="{3E81D26A-A1C5-4C2E-82C5-2403E7610A7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444199" y="2667934"/>
                  <a:ext cx="217258" cy="22870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 w="762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414" name="群組 38">
                  <a:extLst>
                    <a:ext uri="{FF2B5EF4-FFF2-40B4-BE49-F238E27FC236}">
                      <a16:creationId xmlns:a16="http://schemas.microsoft.com/office/drawing/2014/main" id="{9EC9002A-1F2E-45A5-AE87-C3C7E906FFBA}"/>
                    </a:ext>
                  </a:extLst>
                </p:cNvPr>
                <p:cNvGrpSpPr/>
                <p:nvPr/>
              </p:nvGrpSpPr>
              <p:grpSpPr>
                <a:xfrm>
                  <a:off x="6160040" y="2384884"/>
                  <a:ext cx="392180" cy="799200"/>
                  <a:chOff x="4521386" y="3609020"/>
                  <a:chExt cx="1130734" cy="2304256"/>
                </a:xfrm>
              </p:grpSpPr>
              <p:grpSp>
                <p:nvGrpSpPr>
                  <p:cNvPr id="416" name="Group 8">
                    <a:extLst>
                      <a:ext uri="{FF2B5EF4-FFF2-40B4-BE49-F238E27FC236}">
                        <a16:creationId xmlns:a16="http://schemas.microsoft.com/office/drawing/2014/main" id="{DD117651-3E4C-42D7-8094-73340DB8D85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521386" y="3609020"/>
                    <a:ext cx="1130734" cy="2304256"/>
                    <a:chOff x="2043" y="1320"/>
                    <a:chExt cx="315" cy="765"/>
                  </a:xfrm>
                </p:grpSpPr>
                <p:sp>
                  <p:nvSpPr>
                    <p:cNvPr id="423" name="Rectangle 12">
                      <a:extLst>
                        <a:ext uri="{FF2B5EF4-FFF2-40B4-BE49-F238E27FC236}">
                          <a16:creationId xmlns:a16="http://schemas.microsoft.com/office/drawing/2014/main" id="{193144DA-ABFE-4929-B214-E25B4A30A2D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3" y="1320"/>
                      <a:ext cx="315" cy="765"/>
                    </a:xfrm>
                    <a:prstGeom prst="rect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571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grpSp>
                  <p:nvGrpSpPr>
                    <p:cNvPr id="424" name="Group 9">
                      <a:extLst>
                        <a:ext uri="{FF2B5EF4-FFF2-40B4-BE49-F238E27FC236}">
                          <a16:creationId xmlns:a16="http://schemas.microsoft.com/office/drawing/2014/main" id="{4A0F198E-415C-4FA3-9879-B5EEFB01F79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061" y="1350"/>
                      <a:ext cx="281" cy="711"/>
                      <a:chOff x="6861" y="4410"/>
                      <a:chExt cx="281" cy="711"/>
                    </a:xfrm>
                  </p:grpSpPr>
                  <p:sp>
                    <p:nvSpPr>
                      <p:cNvPr id="425" name="Freeform 10">
                        <a:extLst>
                          <a:ext uri="{FF2B5EF4-FFF2-40B4-BE49-F238E27FC236}">
                            <a16:creationId xmlns:a16="http://schemas.microsoft.com/office/drawing/2014/main" id="{2A87AF45-970C-484E-849C-D65F78D9844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6861" y="4410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  <p:sp>
                    <p:nvSpPr>
                      <p:cNvPr id="426" name="Freeform 11">
                        <a:extLst>
                          <a:ext uri="{FF2B5EF4-FFF2-40B4-BE49-F238E27FC236}">
                            <a16:creationId xmlns:a16="http://schemas.microsoft.com/office/drawing/2014/main" id="{EC22C418-1924-493E-90E2-E9AC0F1DBFA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V="1">
                        <a:off x="6861" y="4716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</p:grpSp>
              </p:grpSp>
              <p:cxnSp>
                <p:nvCxnSpPr>
                  <p:cNvPr id="417" name="直線接點 416">
                    <a:extLst>
                      <a:ext uri="{FF2B5EF4-FFF2-40B4-BE49-F238E27FC236}">
                        <a16:creationId xmlns:a16="http://schemas.microsoft.com/office/drawing/2014/main" id="{3134DA9D-4F50-4462-83DB-F585556F37C7}"/>
                      </a:ext>
                    </a:extLst>
                  </p:cNvPr>
                  <p:cNvCxnSpPr/>
                  <p:nvPr/>
                </p:nvCxnSpPr>
                <p:spPr>
                  <a:xfrm>
                    <a:off x="4645228" y="3945057"/>
                    <a:ext cx="869588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8" name="直線接點 417">
                    <a:extLst>
                      <a:ext uri="{FF2B5EF4-FFF2-40B4-BE49-F238E27FC236}">
                        <a16:creationId xmlns:a16="http://schemas.microsoft.com/office/drawing/2014/main" id="{E6A79675-6A80-40D8-9DF1-F8B218F15C96}"/>
                      </a:ext>
                    </a:extLst>
                  </p:cNvPr>
                  <p:cNvCxnSpPr/>
                  <p:nvPr/>
                </p:nvCxnSpPr>
                <p:spPr>
                  <a:xfrm>
                    <a:off x="4599461" y="4041068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9" name="直線接點 418">
                    <a:extLst>
                      <a:ext uri="{FF2B5EF4-FFF2-40B4-BE49-F238E27FC236}">
                        <a16:creationId xmlns:a16="http://schemas.microsoft.com/office/drawing/2014/main" id="{45A806D5-6729-4F83-A4CB-4C7564DB32A0}"/>
                      </a:ext>
                    </a:extLst>
                  </p:cNvPr>
                  <p:cNvCxnSpPr/>
                  <p:nvPr/>
                </p:nvCxnSpPr>
                <p:spPr>
                  <a:xfrm>
                    <a:off x="4599461" y="4137079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0" name="直線接點 419">
                    <a:extLst>
                      <a:ext uri="{FF2B5EF4-FFF2-40B4-BE49-F238E27FC236}">
                        <a16:creationId xmlns:a16="http://schemas.microsoft.com/office/drawing/2014/main" id="{917FBE6E-6FAD-4BD6-87CB-2EAC2B9F8E41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599461" y="5337212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1" name="直線接點 420">
                    <a:extLst>
                      <a:ext uri="{FF2B5EF4-FFF2-40B4-BE49-F238E27FC236}">
                        <a16:creationId xmlns:a16="http://schemas.microsoft.com/office/drawing/2014/main" id="{46ADC919-8B58-49CC-ADA7-45368474F0C2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599461" y="5433223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2" name="直線接點 421">
                    <a:extLst>
                      <a:ext uri="{FF2B5EF4-FFF2-40B4-BE49-F238E27FC236}">
                        <a16:creationId xmlns:a16="http://schemas.microsoft.com/office/drawing/2014/main" id="{869164BD-8E36-48B7-870F-9A6FD1AC526B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645228" y="5529233"/>
                    <a:ext cx="915356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15" name="Oval 13">
                  <a:extLst>
                    <a:ext uri="{FF2B5EF4-FFF2-40B4-BE49-F238E27FC236}">
                      <a16:creationId xmlns:a16="http://schemas.microsoft.com/office/drawing/2014/main" id="{B2099F97-12A6-4077-BF5E-75DB5F902BF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974922" y="2672916"/>
                  <a:ext cx="217258" cy="22870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 w="762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grpSp>
            <p:nvGrpSpPr>
              <p:cNvPr id="488" name="群組 487">
                <a:extLst>
                  <a:ext uri="{FF2B5EF4-FFF2-40B4-BE49-F238E27FC236}">
                    <a16:creationId xmlns:a16="http://schemas.microsoft.com/office/drawing/2014/main" id="{3B086225-D6DE-4174-869F-52590997497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86594" y="4076275"/>
                <a:ext cx="1462738" cy="799200"/>
                <a:chOff x="5089482" y="2384884"/>
                <a:chExt cx="1462738" cy="799200"/>
              </a:xfrm>
            </p:grpSpPr>
            <p:grpSp>
              <p:nvGrpSpPr>
                <p:cNvPr id="489" name="群組 60">
                  <a:extLst>
                    <a:ext uri="{FF2B5EF4-FFF2-40B4-BE49-F238E27FC236}">
                      <a16:creationId xmlns:a16="http://schemas.microsoft.com/office/drawing/2014/main" id="{4A1A0305-4D84-4D53-B47E-7C5B6D1A7912}"/>
                    </a:ext>
                  </a:extLst>
                </p:cNvPr>
                <p:cNvGrpSpPr/>
                <p:nvPr/>
              </p:nvGrpSpPr>
              <p:grpSpPr>
                <a:xfrm>
                  <a:off x="5089482" y="2384884"/>
                  <a:ext cx="392180" cy="799200"/>
                  <a:chOff x="2937210" y="3609020"/>
                  <a:chExt cx="1130734" cy="2304256"/>
                </a:xfrm>
              </p:grpSpPr>
              <p:grpSp>
                <p:nvGrpSpPr>
                  <p:cNvPr id="516" name="群組 30">
                    <a:extLst>
                      <a:ext uri="{FF2B5EF4-FFF2-40B4-BE49-F238E27FC236}">
                        <a16:creationId xmlns:a16="http://schemas.microsoft.com/office/drawing/2014/main" id="{09503B4B-D2DB-43D8-8FD6-0D02EAD93A2B}"/>
                      </a:ext>
                    </a:extLst>
                  </p:cNvPr>
                  <p:cNvGrpSpPr/>
                  <p:nvPr/>
                </p:nvGrpSpPr>
                <p:grpSpPr>
                  <a:xfrm>
                    <a:off x="2937210" y="3609020"/>
                    <a:ext cx="1130734" cy="2304256"/>
                    <a:chOff x="2937210" y="3609020"/>
                    <a:chExt cx="1130734" cy="2304256"/>
                  </a:xfrm>
                </p:grpSpPr>
                <p:sp>
                  <p:nvSpPr>
                    <p:cNvPr id="523" name="Rectangle 7">
                      <a:extLst>
                        <a:ext uri="{FF2B5EF4-FFF2-40B4-BE49-F238E27FC236}">
                          <a16:creationId xmlns:a16="http://schemas.microsoft.com/office/drawing/2014/main" id="{97076C3E-EA15-4DF3-BE5D-932EE4F38F1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37210" y="3609020"/>
                      <a:ext cx="1130734" cy="2304256"/>
                    </a:xfrm>
                    <a:prstGeom prst="rect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571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grpSp>
                  <p:nvGrpSpPr>
                    <p:cNvPr id="524" name="Group 4">
                      <a:extLst>
                        <a:ext uri="{FF2B5EF4-FFF2-40B4-BE49-F238E27FC236}">
                          <a16:creationId xmlns:a16="http://schemas.microsoft.com/office/drawing/2014/main" id="{B5B2C3E5-FEB0-4956-9463-895685C91E9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16433" y="3699383"/>
                      <a:ext cx="1008687" cy="2141603"/>
                      <a:chOff x="6861" y="4410"/>
                      <a:chExt cx="281" cy="711"/>
                    </a:xfrm>
                  </p:grpSpPr>
                  <p:sp>
                    <p:nvSpPr>
                      <p:cNvPr id="525" name="Freeform 5">
                        <a:extLst>
                          <a:ext uri="{FF2B5EF4-FFF2-40B4-BE49-F238E27FC236}">
                            <a16:creationId xmlns:a16="http://schemas.microsoft.com/office/drawing/2014/main" id="{938A68C1-F6DA-4618-AEC8-6BF77F0234E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6861" y="4410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  <p:sp>
                    <p:nvSpPr>
                      <p:cNvPr id="526" name="Freeform 6">
                        <a:extLst>
                          <a:ext uri="{FF2B5EF4-FFF2-40B4-BE49-F238E27FC236}">
                            <a16:creationId xmlns:a16="http://schemas.microsoft.com/office/drawing/2014/main" id="{A031D3E4-8CBF-405F-94C2-EAE569DE338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V="1">
                        <a:off x="6861" y="4716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</p:grpSp>
              </p:grpSp>
              <p:cxnSp>
                <p:nvCxnSpPr>
                  <p:cNvPr id="517" name="直線接點 516">
                    <a:extLst>
                      <a:ext uri="{FF2B5EF4-FFF2-40B4-BE49-F238E27FC236}">
                        <a16:creationId xmlns:a16="http://schemas.microsoft.com/office/drawing/2014/main" id="{57AFCE9D-6D39-4349-9F90-584984CF5695}"/>
                      </a:ext>
                    </a:extLst>
                  </p:cNvPr>
                  <p:cNvCxnSpPr/>
                  <p:nvPr/>
                </p:nvCxnSpPr>
                <p:spPr>
                  <a:xfrm>
                    <a:off x="3089123" y="3945057"/>
                    <a:ext cx="869588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8" name="直線接點 517">
                    <a:extLst>
                      <a:ext uri="{FF2B5EF4-FFF2-40B4-BE49-F238E27FC236}">
                        <a16:creationId xmlns:a16="http://schemas.microsoft.com/office/drawing/2014/main" id="{E9C4653F-104B-41B5-8829-AAEA2B9975F6}"/>
                      </a:ext>
                    </a:extLst>
                  </p:cNvPr>
                  <p:cNvCxnSpPr/>
                  <p:nvPr/>
                </p:nvCxnSpPr>
                <p:spPr>
                  <a:xfrm>
                    <a:off x="3043356" y="4041068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9" name="直線接點 518">
                    <a:extLst>
                      <a:ext uri="{FF2B5EF4-FFF2-40B4-BE49-F238E27FC236}">
                        <a16:creationId xmlns:a16="http://schemas.microsoft.com/office/drawing/2014/main" id="{73F7C1B6-60D8-4E7A-A873-E6587801B1A9}"/>
                      </a:ext>
                    </a:extLst>
                  </p:cNvPr>
                  <p:cNvCxnSpPr/>
                  <p:nvPr/>
                </p:nvCxnSpPr>
                <p:spPr>
                  <a:xfrm>
                    <a:off x="3043356" y="4137079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20" name="直線接點 519">
                    <a:extLst>
                      <a:ext uri="{FF2B5EF4-FFF2-40B4-BE49-F238E27FC236}">
                        <a16:creationId xmlns:a16="http://schemas.microsoft.com/office/drawing/2014/main" id="{BD1726A6-16C9-42C9-8DA9-B61330127168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043356" y="5337212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21" name="直線接點 520">
                    <a:extLst>
                      <a:ext uri="{FF2B5EF4-FFF2-40B4-BE49-F238E27FC236}">
                        <a16:creationId xmlns:a16="http://schemas.microsoft.com/office/drawing/2014/main" id="{9402662B-81DF-4448-8778-8D603105E7A0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043356" y="5433223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22" name="直線接點 521">
                    <a:extLst>
                      <a:ext uri="{FF2B5EF4-FFF2-40B4-BE49-F238E27FC236}">
                        <a16:creationId xmlns:a16="http://schemas.microsoft.com/office/drawing/2014/main" id="{FE0C7D48-999D-4E77-BF3D-387783412E58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043356" y="5529233"/>
                    <a:ext cx="915356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490" name="群組 38">
                  <a:extLst>
                    <a:ext uri="{FF2B5EF4-FFF2-40B4-BE49-F238E27FC236}">
                      <a16:creationId xmlns:a16="http://schemas.microsoft.com/office/drawing/2014/main" id="{98FA4636-D414-4237-B4FC-6D597660F7A3}"/>
                    </a:ext>
                  </a:extLst>
                </p:cNvPr>
                <p:cNvGrpSpPr/>
                <p:nvPr/>
              </p:nvGrpSpPr>
              <p:grpSpPr>
                <a:xfrm>
                  <a:off x="5619980" y="2384884"/>
                  <a:ext cx="392180" cy="799200"/>
                  <a:chOff x="4521386" y="3609020"/>
                  <a:chExt cx="1130734" cy="2304256"/>
                </a:xfrm>
              </p:grpSpPr>
              <p:grpSp>
                <p:nvGrpSpPr>
                  <p:cNvPr id="505" name="Group 8">
                    <a:extLst>
                      <a:ext uri="{FF2B5EF4-FFF2-40B4-BE49-F238E27FC236}">
                        <a16:creationId xmlns:a16="http://schemas.microsoft.com/office/drawing/2014/main" id="{1DC29B86-089D-408C-84AC-544AC842AA2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521386" y="3609020"/>
                    <a:ext cx="1130734" cy="2304256"/>
                    <a:chOff x="2043" y="1320"/>
                    <a:chExt cx="315" cy="765"/>
                  </a:xfrm>
                </p:grpSpPr>
                <p:sp>
                  <p:nvSpPr>
                    <p:cNvPr id="512" name="Rectangle 12">
                      <a:extLst>
                        <a:ext uri="{FF2B5EF4-FFF2-40B4-BE49-F238E27FC236}">
                          <a16:creationId xmlns:a16="http://schemas.microsoft.com/office/drawing/2014/main" id="{5BD8761E-1538-4134-BBFE-EEC73C03B09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3" y="1320"/>
                      <a:ext cx="315" cy="765"/>
                    </a:xfrm>
                    <a:prstGeom prst="rect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571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grpSp>
                  <p:nvGrpSpPr>
                    <p:cNvPr id="513" name="Group 9">
                      <a:extLst>
                        <a:ext uri="{FF2B5EF4-FFF2-40B4-BE49-F238E27FC236}">
                          <a16:creationId xmlns:a16="http://schemas.microsoft.com/office/drawing/2014/main" id="{F5CC37D5-D3D4-4C82-92A6-8FF8FC2A5AD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061" y="1350"/>
                      <a:ext cx="281" cy="711"/>
                      <a:chOff x="6861" y="4410"/>
                      <a:chExt cx="281" cy="711"/>
                    </a:xfrm>
                  </p:grpSpPr>
                  <p:sp>
                    <p:nvSpPr>
                      <p:cNvPr id="514" name="Freeform 10">
                        <a:extLst>
                          <a:ext uri="{FF2B5EF4-FFF2-40B4-BE49-F238E27FC236}">
                            <a16:creationId xmlns:a16="http://schemas.microsoft.com/office/drawing/2014/main" id="{899FA07C-13CA-4AB2-9F64-923DA700EAF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6861" y="4410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  <p:sp>
                    <p:nvSpPr>
                      <p:cNvPr id="515" name="Freeform 11">
                        <a:extLst>
                          <a:ext uri="{FF2B5EF4-FFF2-40B4-BE49-F238E27FC236}">
                            <a16:creationId xmlns:a16="http://schemas.microsoft.com/office/drawing/2014/main" id="{6F64277A-27E9-4E82-BE24-11C21DC06B2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V="1">
                        <a:off x="6861" y="4716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</p:grpSp>
              </p:grpSp>
              <p:cxnSp>
                <p:nvCxnSpPr>
                  <p:cNvPr id="506" name="直線接點 505">
                    <a:extLst>
                      <a:ext uri="{FF2B5EF4-FFF2-40B4-BE49-F238E27FC236}">
                        <a16:creationId xmlns:a16="http://schemas.microsoft.com/office/drawing/2014/main" id="{7F49C757-70CC-4920-88E8-29CC01E7C8D0}"/>
                      </a:ext>
                    </a:extLst>
                  </p:cNvPr>
                  <p:cNvCxnSpPr/>
                  <p:nvPr/>
                </p:nvCxnSpPr>
                <p:spPr>
                  <a:xfrm>
                    <a:off x="4645228" y="3945057"/>
                    <a:ext cx="869588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7" name="直線接點 506">
                    <a:extLst>
                      <a:ext uri="{FF2B5EF4-FFF2-40B4-BE49-F238E27FC236}">
                        <a16:creationId xmlns:a16="http://schemas.microsoft.com/office/drawing/2014/main" id="{13DC165E-016C-4323-8987-46C5FD7F66B2}"/>
                      </a:ext>
                    </a:extLst>
                  </p:cNvPr>
                  <p:cNvCxnSpPr/>
                  <p:nvPr/>
                </p:nvCxnSpPr>
                <p:spPr>
                  <a:xfrm>
                    <a:off x="4599461" y="4041068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8" name="直線接點 507">
                    <a:extLst>
                      <a:ext uri="{FF2B5EF4-FFF2-40B4-BE49-F238E27FC236}">
                        <a16:creationId xmlns:a16="http://schemas.microsoft.com/office/drawing/2014/main" id="{891CF800-7DDC-45CE-9DDB-5A7FA0EEF324}"/>
                      </a:ext>
                    </a:extLst>
                  </p:cNvPr>
                  <p:cNvCxnSpPr/>
                  <p:nvPr/>
                </p:nvCxnSpPr>
                <p:spPr>
                  <a:xfrm>
                    <a:off x="4599461" y="4137079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9" name="直線接點 508">
                    <a:extLst>
                      <a:ext uri="{FF2B5EF4-FFF2-40B4-BE49-F238E27FC236}">
                        <a16:creationId xmlns:a16="http://schemas.microsoft.com/office/drawing/2014/main" id="{C8C6A1D8-A9CD-4FB2-ABF2-BA2613A18B98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599461" y="5337212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0" name="直線接點 509">
                    <a:extLst>
                      <a:ext uri="{FF2B5EF4-FFF2-40B4-BE49-F238E27FC236}">
                        <a16:creationId xmlns:a16="http://schemas.microsoft.com/office/drawing/2014/main" id="{B833F6CB-68CB-49AC-AF55-12BCD0290FF1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599461" y="5433223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1" name="直線接點 510">
                    <a:extLst>
                      <a:ext uri="{FF2B5EF4-FFF2-40B4-BE49-F238E27FC236}">
                        <a16:creationId xmlns:a16="http://schemas.microsoft.com/office/drawing/2014/main" id="{880149E4-CEA9-4E41-BE3B-ED1BBFD2ABA6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645228" y="5529233"/>
                    <a:ext cx="915356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91" name="Oval 13">
                  <a:extLst>
                    <a:ext uri="{FF2B5EF4-FFF2-40B4-BE49-F238E27FC236}">
                      <a16:creationId xmlns:a16="http://schemas.microsoft.com/office/drawing/2014/main" id="{F84271B4-DCE3-4EB6-B4E9-95922F1F957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444199" y="2667934"/>
                  <a:ext cx="217258" cy="22870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 w="762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  <p:grpSp>
              <p:nvGrpSpPr>
                <p:cNvPr id="492" name="群組 38">
                  <a:extLst>
                    <a:ext uri="{FF2B5EF4-FFF2-40B4-BE49-F238E27FC236}">
                      <a16:creationId xmlns:a16="http://schemas.microsoft.com/office/drawing/2014/main" id="{7F988290-8289-450A-BC51-8B069D4EBF61}"/>
                    </a:ext>
                  </a:extLst>
                </p:cNvPr>
                <p:cNvGrpSpPr/>
                <p:nvPr/>
              </p:nvGrpSpPr>
              <p:grpSpPr>
                <a:xfrm>
                  <a:off x="6160040" y="2384884"/>
                  <a:ext cx="392180" cy="799200"/>
                  <a:chOff x="4521386" y="3609020"/>
                  <a:chExt cx="1130734" cy="2304256"/>
                </a:xfrm>
              </p:grpSpPr>
              <p:grpSp>
                <p:nvGrpSpPr>
                  <p:cNvPr id="494" name="Group 8">
                    <a:extLst>
                      <a:ext uri="{FF2B5EF4-FFF2-40B4-BE49-F238E27FC236}">
                        <a16:creationId xmlns:a16="http://schemas.microsoft.com/office/drawing/2014/main" id="{978F30E1-9157-4981-B337-53A6FA00200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521386" y="3609020"/>
                    <a:ext cx="1130734" cy="2304256"/>
                    <a:chOff x="2043" y="1320"/>
                    <a:chExt cx="315" cy="765"/>
                  </a:xfrm>
                </p:grpSpPr>
                <p:sp>
                  <p:nvSpPr>
                    <p:cNvPr id="501" name="Rectangle 12">
                      <a:extLst>
                        <a:ext uri="{FF2B5EF4-FFF2-40B4-BE49-F238E27FC236}">
                          <a16:creationId xmlns:a16="http://schemas.microsoft.com/office/drawing/2014/main" id="{C2FD5D42-4403-4247-B72E-5D6E13BE542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3" y="1320"/>
                      <a:ext cx="315" cy="765"/>
                    </a:xfrm>
                    <a:prstGeom prst="rect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571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grpSp>
                  <p:nvGrpSpPr>
                    <p:cNvPr id="502" name="Group 9">
                      <a:extLst>
                        <a:ext uri="{FF2B5EF4-FFF2-40B4-BE49-F238E27FC236}">
                          <a16:creationId xmlns:a16="http://schemas.microsoft.com/office/drawing/2014/main" id="{FFB6464D-C6C4-482C-9E91-B60474C07D7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061" y="1350"/>
                      <a:ext cx="281" cy="711"/>
                      <a:chOff x="6861" y="4410"/>
                      <a:chExt cx="281" cy="711"/>
                    </a:xfrm>
                  </p:grpSpPr>
                  <p:sp>
                    <p:nvSpPr>
                      <p:cNvPr id="503" name="Freeform 10">
                        <a:extLst>
                          <a:ext uri="{FF2B5EF4-FFF2-40B4-BE49-F238E27FC236}">
                            <a16:creationId xmlns:a16="http://schemas.microsoft.com/office/drawing/2014/main" id="{E20F2C4A-6CA0-44E8-A29F-D85B3679C9E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6861" y="4410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  <p:sp>
                    <p:nvSpPr>
                      <p:cNvPr id="504" name="Freeform 11">
                        <a:extLst>
                          <a:ext uri="{FF2B5EF4-FFF2-40B4-BE49-F238E27FC236}">
                            <a16:creationId xmlns:a16="http://schemas.microsoft.com/office/drawing/2014/main" id="{39B283FB-15FA-4195-9B84-83B4243D045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V="1">
                        <a:off x="6861" y="4716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</p:grpSp>
              </p:grpSp>
              <p:cxnSp>
                <p:nvCxnSpPr>
                  <p:cNvPr id="495" name="直線接點 494">
                    <a:extLst>
                      <a:ext uri="{FF2B5EF4-FFF2-40B4-BE49-F238E27FC236}">
                        <a16:creationId xmlns:a16="http://schemas.microsoft.com/office/drawing/2014/main" id="{3028A1DE-36C1-4E88-812F-7F37DEC16219}"/>
                      </a:ext>
                    </a:extLst>
                  </p:cNvPr>
                  <p:cNvCxnSpPr/>
                  <p:nvPr/>
                </p:nvCxnSpPr>
                <p:spPr>
                  <a:xfrm>
                    <a:off x="4645228" y="3945057"/>
                    <a:ext cx="869588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6" name="直線接點 495">
                    <a:extLst>
                      <a:ext uri="{FF2B5EF4-FFF2-40B4-BE49-F238E27FC236}">
                        <a16:creationId xmlns:a16="http://schemas.microsoft.com/office/drawing/2014/main" id="{87791238-D961-4E3E-BDD4-7537815F2523}"/>
                      </a:ext>
                    </a:extLst>
                  </p:cNvPr>
                  <p:cNvCxnSpPr/>
                  <p:nvPr/>
                </p:nvCxnSpPr>
                <p:spPr>
                  <a:xfrm>
                    <a:off x="4599461" y="4041068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7" name="直線接點 496">
                    <a:extLst>
                      <a:ext uri="{FF2B5EF4-FFF2-40B4-BE49-F238E27FC236}">
                        <a16:creationId xmlns:a16="http://schemas.microsoft.com/office/drawing/2014/main" id="{5C094478-6CB7-454B-A9D2-2F36AA949198}"/>
                      </a:ext>
                    </a:extLst>
                  </p:cNvPr>
                  <p:cNvCxnSpPr/>
                  <p:nvPr/>
                </p:nvCxnSpPr>
                <p:spPr>
                  <a:xfrm>
                    <a:off x="4599461" y="4137079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8" name="直線接點 497">
                    <a:extLst>
                      <a:ext uri="{FF2B5EF4-FFF2-40B4-BE49-F238E27FC236}">
                        <a16:creationId xmlns:a16="http://schemas.microsoft.com/office/drawing/2014/main" id="{93940338-FE5A-4CD4-B419-A03C30B81E2D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599461" y="5337212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9" name="直線接點 498">
                    <a:extLst>
                      <a:ext uri="{FF2B5EF4-FFF2-40B4-BE49-F238E27FC236}">
                        <a16:creationId xmlns:a16="http://schemas.microsoft.com/office/drawing/2014/main" id="{BFF078E8-42C7-4309-853B-17FEA5970044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599461" y="5433223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0" name="直線接點 499">
                    <a:extLst>
                      <a:ext uri="{FF2B5EF4-FFF2-40B4-BE49-F238E27FC236}">
                        <a16:creationId xmlns:a16="http://schemas.microsoft.com/office/drawing/2014/main" id="{977FABDC-C27B-44F7-BBDD-E85E7A387FB9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645228" y="5529233"/>
                    <a:ext cx="915356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93" name="Oval 13">
                  <a:extLst>
                    <a:ext uri="{FF2B5EF4-FFF2-40B4-BE49-F238E27FC236}">
                      <a16:creationId xmlns:a16="http://schemas.microsoft.com/office/drawing/2014/main" id="{F16F6016-61FC-4672-B2E7-508819E16FA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974922" y="2672916"/>
                  <a:ext cx="217258" cy="22870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 w="762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grpSp>
            <p:nvGrpSpPr>
              <p:cNvPr id="531" name="群組 81">
                <a:extLst>
                  <a:ext uri="{FF2B5EF4-FFF2-40B4-BE49-F238E27FC236}">
                    <a16:creationId xmlns:a16="http://schemas.microsoft.com/office/drawing/2014/main" id="{B399BA66-B9B0-4D17-BA3C-B47A7841B64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883011" y="4070564"/>
                <a:ext cx="909235" cy="799200"/>
                <a:chOff x="2937210" y="3609020"/>
                <a:chExt cx="2621508" cy="2304256"/>
              </a:xfrm>
            </p:grpSpPr>
            <p:grpSp>
              <p:nvGrpSpPr>
                <p:cNvPr id="532" name="群組 60">
                  <a:extLst>
                    <a:ext uri="{FF2B5EF4-FFF2-40B4-BE49-F238E27FC236}">
                      <a16:creationId xmlns:a16="http://schemas.microsoft.com/office/drawing/2014/main" id="{5910BEE2-B8E2-4D3D-9678-4F79CCE41CE7}"/>
                    </a:ext>
                  </a:extLst>
                </p:cNvPr>
                <p:cNvGrpSpPr/>
                <p:nvPr/>
              </p:nvGrpSpPr>
              <p:grpSpPr>
                <a:xfrm>
                  <a:off x="2937210" y="3609020"/>
                  <a:ext cx="1130734" cy="2304256"/>
                  <a:chOff x="2937210" y="3609020"/>
                  <a:chExt cx="1130734" cy="2304256"/>
                </a:xfrm>
              </p:grpSpPr>
              <p:grpSp>
                <p:nvGrpSpPr>
                  <p:cNvPr id="546" name="群組 30">
                    <a:extLst>
                      <a:ext uri="{FF2B5EF4-FFF2-40B4-BE49-F238E27FC236}">
                        <a16:creationId xmlns:a16="http://schemas.microsoft.com/office/drawing/2014/main" id="{98E83209-151B-4F78-AAAF-91140160108D}"/>
                      </a:ext>
                    </a:extLst>
                  </p:cNvPr>
                  <p:cNvGrpSpPr/>
                  <p:nvPr/>
                </p:nvGrpSpPr>
                <p:grpSpPr>
                  <a:xfrm>
                    <a:off x="2937210" y="3609020"/>
                    <a:ext cx="1130734" cy="2304256"/>
                    <a:chOff x="2937210" y="3609020"/>
                    <a:chExt cx="1130734" cy="2304256"/>
                  </a:xfrm>
                </p:grpSpPr>
                <p:sp>
                  <p:nvSpPr>
                    <p:cNvPr id="553" name="Rectangle 7">
                      <a:extLst>
                        <a:ext uri="{FF2B5EF4-FFF2-40B4-BE49-F238E27FC236}">
                          <a16:creationId xmlns:a16="http://schemas.microsoft.com/office/drawing/2014/main" id="{5D977839-CF2A-4E48-BA1F-F215867BC24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37210" y="3609020"/>
                      <a:ext cx="1130734" cy="2304256"/>
                    </a:xfrm>
                    <a:prstGeom prst="rect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571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grpSp>
                  <p:nvGrpSpPr>
                    <p:cNvPr id="554" name="Group 4">
                      <a:extLst>
                        <a:ext uri="{FF2B5EF4-FFF2-40B4-BE49-F238E27FC236}">
                          <a16:creationId xmlns:a16="http://schemas.microsoft.com/office/drawing/2014/main" id="{C92CFC3F-DCFC-4DE3-84C3-9F62A2D74C9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16433" y="3699383"/>
                      <a:ext cx="1008687" cy="2141603"/>
                      <a:chOff x="6861" y="4410"/>
                      <a:chExt cx="281" cy="711"/>
                    </a:xfrm>
                  </p:grpSpPr>
                  <p:sp>
                    <p:nvSpPr>
                      <p:cNvPr id="555" name="Freeform 5">
                        <a:extLst>
                          <a:ext uri="{FF2B5EF4-FFF2-40B4-BE49-F238E27FC236}">
                            <a16:creationId xmlns:a16="http://schemas.microsoft.com/office/drawing/2014/main" id="{2C7FEBD2-98CB-4202-B1A0-DA0634FF5AD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6861" y="4410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  <p:sp>
                    <p:nvSpPr>
                      <p:cNvPr id="556" name="Freeform 6">
                        <a:extLst>
                          <a:ext uri="{FF2B5EF4-FFF2-40B4-BE49-F238E27FC236}">
                            <a16:creationId xmlns:a16="http://schemas.microsoft.com/office/drawing/2014/main" id="{C4B09080-BC0C-4566-B39F-A6B6FB452E9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V="1">
                        <a:off x="6861" y="4716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</p:grpSp>
              </p:grpSp>
              <p:cxnSp>
                <p:nvCxnSpPr>
                  <p:cNvPr id="547" name="直線接點 546">
                    <a:extLst>
                      <a:ext uri="{FF2B5EF4-FFF2-40B4-BE49-F238E27FC236}">
                        <a16:creationId xmlns:a16="http://schemas.microsoft.com/office/drawing/2014/main" id="{18DBF4C7-F7FB-4E5A-9EBA-5E1A9267386A}"/>
                      </a:ext>
                    </a:extLst>
                  </p:cNvPr>
                  <p:cNvCxnSpPr/>
                  <p:nvPr/>
                </p:nvCxnSpPr>
                <p:spPr>
                  <a:xfrm>
                    <a:off x="3089123" y="3945057"/>
                    <a:ext cx="869588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8" name="直線接點 547">
                    <a:extLst>
                      <a:ext uri="{FF2B5EF4-FFF2-40B4-BE49-F238E27FC236}">
                        <a16:creationId xmlns:a16="http://schemas.microsoft.com/office/drawing/2014/main" id="{B0B2EFE7-221F-407F-9277-355105871505}"/>
                      </a:ext>
                    </a:extLst>
                  </p:cNvPr>
                  <p:cNvCxnSpPr/>
                  <p:nvPr/>
                </p:nvCxnSpPr>
                <p:spPr>
                  <a:xfrm>
                    <a:off x="3043356" y="4041068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9" name="直線接點 548">
                    <a:extLst>
                      <a:ext uri="{FF2B5EF4-FFF2-40B4-BE49-F238E27FC236}">
                        <a16:creationId xmlns:a16="http://schemas.microsoft.com/office/drawing/2014/main" id="{CCB8A34A-7416-4E09-9497-4B895F4AC68C}"/>
                      </a:ext>
                    </a:extLst>
                  </p:cNvPr>
                  <p:cNvCxnSpPr/>
                  <p:nvPr/>
                </p:nvCxnSpPr>
                <p:spPr>
                  <a:xfrm>
                    <a:off x="3043356" y="4137079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0" name="直線接點 549">
                    <a:extLst>
                      <a:ext uri="{FF2B5EF4-FFF2-40B4-BE49-F238E27FC236}">
                        <a16:creationId xmlns:a16="http://schemas.microsoft.com/office/drawing/2014/main" id="{5A88EE93-BD0E-42D5-A087-90359A566E28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043356" y="5337212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1" name="直線接點 550">
                    <a:extLst>
                      <a:ext uri="{FF2B5EF4-FFF2-40B4-BE49-F238E27FC236}">
                        <a16:creationId xmlns:a16="http://schemas.microsoft.com/office/drawing/2014/main" id="{D0CA4217-B6CF-4B5A-8A22-1E02186A8B7F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043356" y="5433223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2" name="直線接點 551">
                    <a:extLst>
                      <a:ext uri="{FF2B5EF4-FFF2-40B4-BE49-F238E27FC236}">
                        <a16:creationId xmlns:a16="http://schemas.microsoft.com/office/drawing/2014/main" id="{33A1F438-0634-4F98-AE02-EC6222BE0EE4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043356" y="5529233"/>
                    <a:ext cx="915356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533" name="群組 38">
                  <a:extLst>
                    <a:ext uri="{FF2B5EF4-FFF2-40B4-BE49-F238E27FC236}">
                      <a16:creationId xmlns:a16="http://schemas.microsoft.com/office/drawing/2014/main" id="{49A08458-1D97-4D55-A34C-1473D101D4D0}"/>
                    </a:ext>
                  </a:extLst>
                </p:cNvPr>
                <p:cNvGrpSpPr/>
                <p:nvPr/>
              </p:nvGrpSpPr>
              <p:grpSpPr>
                <a:xfrm>
                  <a:off x="4427984" y="3609020"/>
                  <a:ext cx="1130734" cy="2304256"/>
                  <a:chOff x="4521386" y="3609020"/>
                  <a:chExt cx="1130734" cy="2304256"/>
                </a:xfrm>
              </p:grpSpPr>
              <p:grpSp>
                <p:nvGrpSpPr>
                  <p:cNvPr id="535" name="Group 8">
                    <a:extLst>
                      <a:ext uri="{FF2B5EF4-FFF2-40B4-BE49-F238E27FC236}">
                        <a16:creationId xmlns:a16="http://schemas.microsoft.com/office/drawing/2014/main" id="{CF251815-C0F6-46B3-935B-1EAAD61FC2F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521386" y="3609020"/>
                    <a:ext cx="1130734" cy="2304256"/>
                    <a:chOff x="2043" y="1320"/>
                    <a:chExt cx="315" cy="765"/>
                  </a:xfrm>
                </p:grpSpPr>
                <p:sp>
                  <p:nvSpPr>
                    <p:cNvPr id="542" name="Rectangle 12">
                      <a:extLst>
                        <a:ext uri="{FF2B5EF4-FFF2-40B4-BE49-F238E27FC236}">
                          <a16:creationId xmlns:a16="http://schemas.microsoft.com/office/drawing/2014/main" id="{B7899132-3558-41B9-8637-07272C36B63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3" y="1320"/>
                      <a:ext cx="315" cy="765"/>
                    </a:xfrm>
                    <a:prstGeom prst="rect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571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grpSp>
                  <p:nvGrpSpPr>
                    <p:cNvPr id="543" name="Group 9">
                      <a:extLst>
                        <a:ext uri="{FF2B5EF4-FFF2-40B4-BE49-F238E27FC236}">
                          <a16:creationId xmlns:a16="http://schemas.microsoft.com/office/drawing/2014/main" id="{2202872F-174C-42E8-A10C-BD7BB10D62F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061" y="1350"/>
                      <a:ext cx="281" cy="711"/>
                      <a:chOff x="6861" y="4410"/>
                      <a:chExt cx="281" cy="711"/>
                    </a:xfrm>
                  </p:grpSpPr>
                  <p:sp>
                    <p:nvSpPr>
                      <p:cNvPr id="544" name="Freeform 10">
                        <a:extLst>
                          <a:ext uri="{FF2B5EF4-FFF2-40B4-BE49-F238E27FC236}">
                            <a16:creationId xmlns:a16="http://schemas.microsoft.com/office/drawing/2014/main" id="{1B24115D-493A-4AB2-9596-2955A0D3A02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6861" y="4410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  <p:sp>
                    <p:nvSpPr>
                      <p:cNvPr id="545" name="Freeform 11">
                        <a:extLst>
                          <a:ext uri="{FF2B5EF4-FFF2-40B4-BE49-F238E27FC236}">
                            <a16:creationId xmlns:a16="http://schemas.microsoft.com/office/drawing/2014/main" id="{FC9EC504-0D92-4841-827C-EC48AC44B9E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V="1">
                        <a:off x="6861" y="4716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</p:grpSp>
              </p:grpSp>
              <p:cxnSp>
                <p:nvCxnSpPr>
                  <p:cNvPr id="536" name="直線接點 535">
                    <a:extLst>
                      <a:ext uri="{FF2B5EF4-FFF2-40B4-BE49-F238E27FC236}">
                        <a16:creationId xmlns:a16="http://schemas.microsoft.com/office/drawing/2014/main" id="{18C0D44E-91B2-4D05-AEDE-CC58F86B70CE}"/>
                      </a:ext>
                    </a:extLst>
                  </p:cNvPr>
                  <p:cNvCxnSpPr/>
                  <p:nvPr/>
                </p:nvCxnSpPr>
                <p:spPr>
                  <a:xfrm>
                    <a:off x="4645228" y="3945057"/>
                    <a:ext cx="869588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7" name="直線接點 536">
                    <a:extLst>
                      <a:ext uri="{FF2B5EF4-FFF2-40B4-BE49-F238E27FC236}">
                        <a16:creationId xmlns:a16="http://schemas.microsoft.com/office/drawing/2014/main" id="{EA47E293-FBF9-4281-A2EA-BF6E403B92D1}"/>
                      </a:ext>
                    </a:extLst>
                  </p:cNvPr>
                  <p:cNvCxnSpPr/>
                  <p:nvPr/>
                </p:nvCxnSpPr>
                <p:spPr>
                  <a:xfrm>
                    <a:off x="4599461" y="4041068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8" name="直線接點 537">
                    <a:extLst>
                      <a:ext uri="{FF2B5EF4-FFF2-40B4-BE49-F238E27FC236}">
                        <a16:creationId xmlns:a16="http://schemas.microsoft.com/office/drawing/2014/main" id="{536E5B15-8ADD-484A-BF59-4DAF2272A033}"/>
                      </a:ext>
                    </a:extLst>
                  </p:cNvPr>
                  <p:cNvCxnSpPr/>
                  <p:nvPr/>
                </p:nvCxnSpPr>
                <p:spPr>
                  <a:xfrm>
                    <a:off x="4599461" y="4137079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9" name="直線接點 538">
                    <a:extLst>
                      <a:ext uri="{FF2B5EF4-FFF2-40B4-BE49-F238E27FC236}">
                        <a16:creationId xmlns:a16="http://schemas.microsoft.com/office/drawing/2014/main" id="{66F97F5F-44DE-464A-977C-47C7D0772070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599461" y="5337212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0" name="直線接點 539">
                    <a:extLst>
                      <a:ext uri="{FF2B5EF4-FFF2-40B4-BE49-F238E27FC236}">
                        <a16:creationId xmlns:a16="http://schemas.microsoft.com/office/drawing/2014/main" id="{D7BF7957-C9E5-43DB-A3A9-FC67BBB9721C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599461" y="5433223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1" name="直線接點 540">
                    <a:extLst>
                      <a:ext uri="{FF2B5EF4-FFF2-40B4-BE49-F238E27FC236}">
                        <a16:creationId xmlns:a16="http://schemas.microsoft.com/office/drawing/2014/main" id="{77F4B154-4F95-4623-93F4-CA2A5884AB04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645228" y="5529233"/>
                    <a:ext cx="915356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34" name="Oval 13">
                  <a:extLst>
                    <a:ext uri="{FF2B5EF4-FFF2-40B4-BE49-F238E27FC236}">
                      <a16:creationId xmlns:a16="http://schemas.microsoft.com/office/drawing/2014/main" id="{BB7B0B15-1B0F-4E82-A880-653F5CA7358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959932" y="4425111"/>
                  <a:ext cx="626400" cy="659413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 w="762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  <p:grpSp>
            <p:nvGrpSpPr>
              <p:cNvPr id="657" name="群組 81">
                <a:extLst>
                  <a:ext uri="{FF2B5EF4-FFF2-40B4-BE49-F238E27FC236}">
                    <a16:creationId xmlns:a16="http://schemas.microsoft.com/office/drawing/2014/main" id="{E4AC8722-CB09-4B5E-A807-BCB1EC560B7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883011" y="4998263"/>
                <a:ext cx="909235" cy="799200"/>
                <a:chOff x="2937210" y="3609020"/>
                <a:chExt cx="2621508" cy="2304256"/>
              </a:xfrm>
            </p:grpSpPr>
            <p:grpSp>
              <p:nvGrpSpPr>
                <p:cNvPr id="658" name="群組 60">
                  <a:extLst>
                    <a:ext uri="{FF2B5EF4-FFF2-40B4-BE49-F238E27FC236}">
                      <a16:creationId xmlns:a16="http://schemas.microsoft.com/office/drawing/2014/main" id="{E2D83EB7-0FEA-4E23-81F7-DFC20BD28DC6}"/>
                    </a:ext>
                  </a:extLst>
                </p:cNvPr>
                <p:cNvGrpSpPr/>
                <p:nvPr/>
              </p:nvGrpSpPr>
              <p:grpSpPr>
                <a:xfrm>
                  <a:off x="2937210" y="3609020"/>
                  <a:ext cx="1130734" cy="2304256"/>
                  <a:chOff x="2937210" y="3609020"/>
                  <a:chExt cx="1130734" cy="2304256"/>
                </a:xfrm>
              </p:grpSpPr>
              <p:grpSp>
                <p:nvGrpSpPr>
                  <p:cNvPr id="672" name="群組 30">
                    <a:extLst>
                      <a:ext uri="{FF2B5EF4-FFF2-40B4-BE49-F238E27FC236}">
                        <a16:creationId xmlns:a16="http://schemas.microsoft.com/office/drawing/2014/main" id="{ECC098F3-B289-468F-A3FA-9ED543CD34C4}"/>
                      </a:ext>
                    </a:extLst>
                  </p:cNvPr>
                  <p:cNvGrpSpPr/>
                  <p:nvPr/>
                </p:nvGrpSpPr>
                <p:grpSpPr>
                  <a:xfrm>
                    <a:off x="2937210" y="3609020"/>
                    <a:ext cx="1130734" cy="2304256"/>
                    <a:chOff x="2937210" y="3609020"/>
                    <a:chExt cx="1130734" cy="2304256"/>
                  </a:xfrm>
                </p:grpSpPr>
                <p:sp>
                  <p:nvSpPr>
                    <p:cNvPr id="679" name="Rectangle 7">
                      <a:extLst>
                        <a:ext uri="{FF2B5EF4-FFF2-40B4-BE49-F238E27FC236}">
                          <a16:creationId xmlns:a16="http://schemas.microsoft.com/office/drawing/2014/main" id="{3BE8C812-EAE1-4C71-8B49-DC96A5B15EE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37210" y="3609020"/>
                      <a:ext cx="1130734" cy="2304256"/>
                    </a:xfrm>
                    <a:prstGeom prst="rect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571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grpSp>
                  <p:nvGrpSpPr>
                    <p:cNvPr id="680" name="Group 4">
                      <a:extLst>
                        <a:ext uri="{FF2B5EF4-FFF2-40B4-BE49-F238E27FC236}">
                          <a16:creationId xmlns:a16="http://schemas.microsoft.com/office/drawing/2014/main" id="{5492B4E5-C218-4D5B-92BE-022CA1EA5BF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16433" y="3699383"/>
                      <a:ext cx="1008687" cy="2141603"/>
                      <a:chOff x="6861" y="4410"/>
                      <a:chExt cx="281" cy="711"/>
                    </a:xfrm>
                  </p:grpSpPr>
                  <p:sp>
                    <p:nvSpPr>
                      <p:cNvPr id="681" name="Freeform 5">
                        <a:extLst>
                          <a:ext uri="{FF2B5EF4-FFF2-40B4-BE49-F238E27FC236}">
                            <a16:creationId xmlns:a16="http://schemas.microsoft.com/office/drawing/2014/main" id="{758F3A6B-61EE-446B-82A5-547FA694F2A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6861" y="4410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  <p:sp>
                    <p:nvSpPr>
                      <p:cNvPr id="682" name="Freeform 6">
                        <a:extLst>
                          <a:ext uri="{FF2B5EF4-FFF2-40B4-BE49-F238E27FC236}">
                            <a16:creationId xmlns:a16="http://schemas.microsoft.com/office/drawing/2014/main" id="{F790F2AF-9058-4015-9190-027449CCE95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V="1">
                        <a:off x="6861" y="4716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</p:grpSp>
              </p:grpSp>
              <p:cxnSp>
                <p:nvCxnSpPr>
                  <p:cNvPr id="673" name="直線接點 672">
                    <a:extLst>
                      <a:ext uri="{FF2B5EF4-FFF2-40B4-BE49-F238E27FC236}">
                        <a16:creationId xmlns:a16="http://schemas.microsoft.com/office/drawing/2014/main" id="{3ECFF773-6FD0-49EE-8885-6DC9DED45FEA}"/>
                      </a:ext>
                    </a:extLst>
                  </p:cNvPr>
                  <p:cNvCxnSpPr/>
                  <p:nvPr/>
                </p:nvCxnSpPr>
                <p:spPr>
                  <a:xfrm>
                    <a:off x="3089123" y="3945057"/>
                    <a:ext cx="869588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74" name="直線接點 673">
                    <a:extLst>
                      <a:ext uri="{FF2B5EF4-FFF2-40B4-BE49-F238E27FC236}">
                        <a16:creationId xmlns:a16="http://schemas.microsoft.com/office/drawing/2014/main" id="{F51EDF3B-2DCD-4A8C-A8B4-34CC34D30AE7}"/>
                      </a:ext>
                    </a:extLst>
                  </p:cNvPr>
                  <p:cNvCxnSpPr/>
                  <p:nvPr/>
                </p:nvCxnSpPr>
                <p:spPr>
                  <a:xfrm>
                    <a:off x="3043356" y="4041068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75" name="直線接點 674">
                    <a:extLst>
                      <a:ext uri="{FF2B5EF4-FFF2-40B4-BE49-F238E27FC236}">
                        <a16:creationId xmlns:a16="http://schemas.microsoft.com/office/drawing/2014/main" id="{A8CF2145-C786-4C4C-9282-1A4AAFE61A16}"/>
                      </a:ext>
                    </a:extLst>
                  </p:cNvPr>
                  <p:cNvCxnSpPr/>
                  <p:nvPr/>
                </p:nvCxnSpPr>
                <p:spPr>
                  <a:xfrm>
                    <a:off x="3043356" y="4137079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76" name="直線接點 675">
                    <a:extLst>
                      <a:ext uri="{FF2B5EF4-FFF2-40B4-BE49-F238E27FC236}">
                        <a16:creationId xmlns:a16="http://schemas.microsoft.com/office/drawing/2014/main" id="{43702F54-D9CB-4B7F-9106-6C768CF39803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043356" y="5337212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77" name="直線接點 676">
                    <a:extLst>
                      <a:ext uri="{FF2B5EF4-FFF2-40B4-BE49-F238E27FC236}">
                        <a16:creationId xmlns:a16="http://schemas.microsoft.com/office/drawing/2014/main" id="{840DC3B8-658B-4D8D-8012-92FC6C073DC8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043356" y="5433223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78" name="直線接點 677">
                    <a:extLst>
                      <a:ext uri="{FF2B5EF4-FFF2-40B4-BE49-F238E27FC236}">
                        <a16:creationId xmlns:a16="http://schemas.microsoft.com/office/drawing/2014/main" id="{8168C83A-D424-473A-BEB2-0A7265759013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043356" y="5529233"/>
                    <a:ext cx="915356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659" name="群組 38">
                  <a:extLst>
                    <a:ext uri="{FF2B5EF4-FFF2-40B4-BE49-F238E27FC236}">
                      <a16:creationId xmlns:a16="http://schemas.microsoft.com/office/drawing/2014/main" id="{3C6F89DB-D069-4CC6-9AF5-5C0493D17791}"/>
                    </a:ext>
                  </a:extLst>
                </p:cNvPr>
                <p:cNvGrpSpPr/>
                <p:nvPr/>
              </p:nvGrpSpPr>
              <p:grpSpPr>
                <a:xfrm>
                  <a:off x="4427984" y="3609020"/>
                  <a:ext cx="1130734" cy="2304256"/>
                  <a:chOff x="4521386" y="3609020"/>
                  <a:chExt cx="1130734" cy="2304256"/>
                </a:xfrm>
              </p:grpSpPr>
              <p:grpSp>
                <p:nvGrpSpPr>
                  <p:cNvPr id="661" name="Group 8">
                    <a:extLst>
                      <a:ext uri="{FF2B5EF4-FFF2-40B4-BE49-F238E27FC236}">
                        <a16:creationId xmlns:a16="http://schemas.microsoft.com/office/drawing/2014/main" id="{3BD5A79E-BB2B-4DD5-AC63-74B65158A17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521386" y="3609020"/>
                    <a:ext cx="1130734" cy="2304256"/>
                    <a:chOff x="2043" y="1320"/>
                    <a:chExt cx="315" cy="765"/>
                  </a:xfrm>
                </p:grpSpPr>
                <p:sp>
                  <p:nvSpPr>
                    <p:cNvPr id="668" name="Rectangle 12">
                      <a:extLst>
                        <a:ext uri="{FF2B5EF4-FFF2-40B4-BE49-F238E27FC236}">
                          <a16:creationId xmlns:a16="http://schemas.microsoft.com/office/drawing/2014/main" id="{44728FA2-4E25-447A-863C-E7078701718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43" y="1320"/>
                      <a:ext cx="315" cy="765"/>
                    </a:xfrm>
                    <a:prstGeom prst="rect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5715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TW" altLang="en-US"/>
                    </a:p>
                  </p:txBody>
                </p:sp>
                <p:grpSp>
                  <p:nvGrpSpPr>
                    <p:cNvPr id="669" name="Group 9">
                      <a:extLst>
                        <a:ext uri="{FF2B5EF4-FFF2-40B4-BE49-F238E27FC236}">
                          <a16:creationId xmlns:a16="http://schemas.microsoft.com/office/drawing/2014/main" id="{BCA8A4CB-294A-40DE-B88B-B4BF1BDEAD7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061" y="1350"/>
                      <a:ext cx="281" cy="711"/>
                      <a:chOff x="6861" y="4410"/>
                      <a:chExt cx="281" cy="711"/>
                    </a:xfrm>
                  </p:grpSpPr>
                  <p:sp>
                    <p:nvSpPr>
                      <p:cNvPr id="670" name="Freeform 10">
                        <a:extLst>
                          <a:ext uri="{FF2B5EF4-FFF2-40B4-BE49-F238E27FC236}">
                            <a16:creationId xmlns:a16="http://schemas.microsoft.com/office/drawing/2014/main" id="{5273031D-D29C-4231-87E1-93D0072EE0E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6861" y="4410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  <p:sp>
                    <p:nvSpPr>
                      <p:cNvPr id="671" name="Freeform 11">
                        <a:extLst>
                          <a:ext uri="{FF2B5EF4-FFF2-40B4-BE49-F238E27FC236}">
                            <a16:creationId xmlns:a16="http://schemas.microsoft.com/office/drawing/2014/main" id="{2EDFF3EB-7FC2-48D5-B461-C673940B326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 flipV="1">
                        <a:off x="6861" y="4716"/>
                        <a:ext cx="281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45" y="2807"/>
                          </a:cxn>
                          <a:cxn ang="0">
                            <a:pos x="1463" y="2784"/>
                          </a:cxn>
                          <a:cxn ang="0">
                            <a:pos x="1471" y="2765"/>
                          </a:cxn>
                          <a:cxn ang="0">
                            <a:pos x="1484" y="2698"/>
                          </a:cxn>
                          <a:cxn ang="0">
                            <a:pos x="1563" y="2229"/>
                          </a:cxn>
                          <a:cxn ang="0">
                            <a:pos x="1619" y="2062"/>
                          </a:cxn>
                          <a:cxn ang="0">
                            <a:pos x="1672" y="1943"/>
                          </a:cxn>
                          <a:cxn ang="0">
                            <a:pos x="1773" y="1766"/>
                          </a:cxn>
                          <a:cxn ang="0">
                            <a:pos x="1879" y="1590"/>
                          </a:cxn>
                          <a:cxn ang="0">
                            <a:pos x="1952" y="1429"/>
                          </a:cxn>
                          <a:cxn ang="0">
                            <a:pos x="1995" y="1267"/>
                          </a:cxn>
                          <a:cxn ang="0">
                            <a:pos x="2019" y="1062"/>
                          </a:cxn>
                          <a:cxn ang="0">
                            <a:pos x="2003" y="873"/>
                          </a:cxn>
                          <a:cxn ang="0">
                            <a:pos x="1960" y="694"/>
                          </a:cxn>
                          <a:cxn ang="0">
                            <a:pos x="1888" y="529"/>
                          </a:cxn>
                          <a:cxn ang="0">
                            <a:pos x="1765" y="354"/>
                          </a:cxn>
                          <a:cxn ang="0">
                            <a:pos x="1636" y="232"/>
                          </a:cxn>
                          <a:cxn ang="0">
                            <a:pos x="1471" y="120"/>
                          </a:cxn>
                          <a:cxn ang="0">
                            <a:pos x="1277" y="40"/>
                          </a:cxn>
                          <a:cxn ang="0">
                            <a:pos x="1115" y="6"/>
                          </a:cxn>
                          <a:cxn ang="0">
                            <a:pos x="936" y="0"/>
                          </a:cxn>
                          <a:cxn ang="0">
                            <a:pos x="782" y="28"/>
                          </a:cxn>
                          <a:cxn ang="0">
                            <a:pos x="630" y="78"/>
                          </a:cxn>
                          <a:cxn ang="0">
                            <a:pos x="501" y="145"/>
                          </a:cxn>
                          <a:cxn ang="0">
                            <a:pos x="365" y="242"/>
                          </a:cxn>
                          <a:cxn ang="0">
                            <a:pos x="242" y="360"/>
                          </a:cxn>
                          <a:cxn ang="0">
                            <a:pos x="140" y="495"/>
                          </a:cxn>
                          <a:cxn ang="0">
                            <a:pos x="53" y="685"/>
                          </a:cxn>
                          <a:cxn ang="0">
                            <a:pos x="7" y="879"/>
                          </a:cxn>
                          <a:cxn ang="0">
                            <a:pos x="0" y="1052"/>
                          </a:cxn>
                          <a:cxn ang="0">
                            <a:pos x="14" y="1239"/>
                          </a:cxn>
                          <a:cxn ang="0">
                            <a:pos x="62" y="1427"/>
                          </a:cxn>
                          <a:cxn ang="0">
                            <a:pos x="144" y="1602"/>
                          </a:cxn>
                          <a:cxn ang="0">
                            <a:pos x="239" y="1770"/>
                          </a:cxn>
                          <a:cxn ang="0">
                            <a:pos x="370" y="2007"/>
                          </a:cxn>
                          <a:cxn ang="0">
                            <a:pos x="429" y="2138"/>
                          </a:cxn>
                          <a:cxn ang="0">
                            <a:pos x="469" y="2292"/>
                          </a:cxn>
                          <a:cxn ang="0">
                            <a:pos x="501" y="2506"/>
                          </a:cxn>
                          <a:cxn ang="0">
                            <a:pos x="526" y="2693"/>
                          </a:cxn>
                          <a:cxn ang="0">
                            <a:pos x="543" y="2767"/>
                          </a:cxn>
                          <a:cxn ang="0">
                            <a:pos x="552" y="2784"/>
                          </a:cxn>
                          <a:cxn ang="0">
                            <a:pos x="576" y="2812"/>
                          </a:cxn>
                          <a:cxn ang="0">
                            <a:pos x="635" y="2847"/>
                          </a:cxn>
                          <a:cxn ang="0">
                            <a:pos x="703" y="2870"/>
                          </a:cxn>
                          <a:cxn ang="0">
                            <a:pos x="778" y="2889"/>
                          </a:cxn>
                          <a:cxn ang="0">
                            <a:pos x="857" y="2900"/>
                          </a:cxn>
                          <a:cxn ang="0">
                            <a:pos x="934" y="2906"/>
                          </a:cxn>
                          <a:cxn ang="0">
                            <a:pos x="1006" y="2908"/>
                          </a:cxn>
                          <a:cxn ang="0">
                            <a:pos x="1086" y="2906"/>
                          </a:cxn>
                          <a:cxn ang="0">
                            <a:pos x="1166" y="2900"/>
                          </a:cxn>
                          <a:cxn ang="0">
                            <a:pos x="1241" y="2887"/>
                          </a:cxn>
                          <a:cxn ang="0">
                            <a:pos x="1309" y="2871"/>
                          </a:cxn>
                          <a:cxn ang="0">
                            <a:pos x="1375" y="2849"/>
                          </a:cxn>
                        </a:cxnLst>
                        <a:rect l="0" t="0" r="r" b="b"/>
                        <a:pathLst>
                          <a:path w="2019" h="2908">
                            <a:moveTo>
                              <a:pt x="1415" y="2830"/>
                            </a:moveTo>
                            <a:lnTo>
                              <a:pt x="1432" y="2818"/>
                            </a:lnTo>
                            <a:lnTo>
                              <a:pt x="1445" y="2807"/>
                            </a:lnTo>
                            <a:lnTo>
                              <a:pt x="1453" y="2799"/>
                            </a:lnTo>
                            <a:lnTo>
                              <a:pt x="1458" y="2790"/>
                            </a:lnTo>
                            <a:lnTo>
                              <a:pt x="1463" y="2784"/>
                            </a:lnTo>
                            <a:lnTo>
                              <a:pt x="1466" y="2778"/>
                            </a:lnTo>
                            <a:lnTo>
                              <a:pt x="1470" y="2773"/>
                            </a:lnTo>
                            <a:lnTo>
                              <a:pt x="1471" y="2765"/>
                            </a:lnTo>
                            <a:lnTo>
                              <a:pt x="1474" y="2756"/>
                            </a:lnTo>
                            <a:lnTo>
                              <a:pt x="1475" y="2744"/>
                            </a:lnTo>
                            <a:lnTo>
                              <a:pt x="1484" y="2698"/>
                            </a:lnTo>
                            <a:lnTo>
                              <a:pt x="1543" y="2322"/>
                            </a:lnTo>
                            <a:lnTo>
                              <a:pt x="1554" y="2268"/>
                            </a:lnTo>
                            <a:lnTo>
                              <a:pt x="1563" y="2229"/>
                            </a:lnTo>
                            <a:lnTo>
                              <a:pt x="1577" y="2175"/>
                            </a:lnTo>
                            <a:lnTo>
                              <a:pt x="1598" y="2115"/>
                            </a:lnTo>
                            <a:lnTo>
                              <a:pt x="1619" y="2062"/>
                            </a:lnTo>
                            <a:lnTo>
                              <a:pt x="1638" y="2018"/>
                            </a:lnTo>
                            <a:lnTo>
                              <a:pt x="1655" y="1980"/>
                            </a:lnTo>
                            <a:lnTo>
                              <a:pt x="1672" y="1943"/>
                            </a:lnTo>
                            <a:lnTo>
                              <a:pt x="1706" y="1880"/>
                            </a:lnTo>
                            <a:lnTo>
                              <a:pt x="1740" y="1821"/>
                            </a:lnTo>
                            <a:lnTo>
                              <a:pt x="1773" y="1766"/>
                            </a:lnTo>
                            <a:lnTo>
                              <a:pt x="1799" y="1724"/>
                            </a:lnTo>
                            <a:lnTo>
                              <a:pt x="1846" y="1645"/>
                            </a:lnTo>
                            <a:lnTo>
                              <a:pt x="1879" y="1590"/>
                            </a:lnTo>
                            <a:lnTo>
                              <a:pt x="1905" y="1544"/>
                            </a:lnTo>
                            <a:lnTo>
                              <a:pt x="1927" y="1492"/>
                            </a:lnTo>
                            <a:lnTo>
                              <a:pt x="1952" y="1429"/>
                            </a:lnTo>
                            <a:lnTo>
                              <a:pt x="1969" y="1374"/>
                            </a:lnTo>
                            <a:lnTo>
                              <a:pt x="1985" y="1316"/>
                            </a:lnTo>
                            <a:lnTo>
                              <a:pt x="1995" y="1267"/>
                            </a:lnTo>
                            <a:lnTo>
                              <a:pt x="2007" y="1212"/>
                            </a:lnTo>
                            <a:lnTo>
                              <a:pt x="2015" y="1142"/>
                            </a:lnTo>
                            <a:lnTo>
                              <a:pt x="2019" y="1062"/>
                            </a:lnTo>
                            <a:lnTo>
                              <a:pt x="2019" y="987"/>
                            </a:lnTo>
                            <a:lnTo>
                              <a:pt x="2012" y="928"/>
                            </a:lnTo>
                            <a:lnTo>
                              <a:pt x="2003" y="873"/>
                            </a:lnTo>
                            <a:lnTo>
                              <a:pt x="1994" y="824"/>
                            </a:lnTo>
                            <a:lnTo>
                              <a:pt x="1978" y="759"/>
                            </a:lnTo>
                            <a:lnTo>
                              <a:pt x="1960" y="694"/>
                            </a:lnTo>
                            <a:lnTo>
                              <a:pt x="1940" y="634"/>
                            </a:lnTo>
                            <a:lnTo>
                              <a:pt x="1917" y="578"/>
                            </a:lnTo>
                            <a:lnTo>
                              <a:pt x="1888" y="529"/>
                            </a:lnTo>
                            <a:lnTo>
                              <a:pt x="1850" y="466"/>
                            </a:lnTo>
                            <a:lnTo>
                              <a:pt x="1807" y="403"/>
                            </a:lnTo>
                            <a:lnTo>
                              <a:pt x="1765" y="354"/>
                            </a:lnTo>
                            <a:lnTo>
                              <a:pt x="1727" y="312"/>
                            </a:lnTo>
                            <a:lnTo>
                              <a:pt x="1683" y="272"/>
                            </a:lnTo>
                            <a:lnTo>
                              <a:pt x="1636" y="232"/>
                            </a:lnTo>
                            <a:lnTo>
                              <a:pt x="1590" y="196"/>
                            </a:lnTo>
                            <a:lnTo>
                              <a:pt x="1535" y="159"/>
                            </a:lnTo>
                            <a:lnTo>
                              <a:pt x="1471" y="120"/>
                            </a:lnTo>
                            <a:lnTo>
                              <a:pt x="1411" y="90"/>
                            </a:lnTo>
                            <a:lnTo>
                              <a:pt x="1341" y="61"/>
                            </a:lnTo>
                            <a:lnTo>
                              <a:pt x="1277" y="40"/>
                            </a:lnTo>
                            <a:lnTo>
                              <a:pt x="1224" y="27"/>
                            </a:lnTo>
                            <a:lnTo>
                              <a:pt x="1167" y="14"/>
                            </a:lnTo>
                            <a:lnTo>
                              <a:pt x="1115" y="6"/>
                            </a:lnTo>
                            <a:lnTo>
                              <a:pt x="1053" y="0"/>
                            </a:lnTo>
                            <a:lnTo>
                              <a:pt x="997" y="0"/>
                            </a:lnTo>
                            <a:lnTo>
                              <a:pt x="936" y="0"/>
                            </a:lnTo>
                            <a:lnTo>
                              <a:pt x="885" y="6"/>
                            </a:lnTo>
                            <a:lnTo>
                              <a:pt x="826" y="19"/>
                            </a:lnTo>
                            <a:lnTo>
                              <a:pt x="782" y="28"/>
                            </a:lnTo>
                            <a:lnTo>
                              <a:pt x="727" y="44"/>
                            </a:lnTo>
                            <a:lnTo>
                              <a:pt x="676" y="59"/>
                            </a:lnTo>
                            <a:lnTo>
                              <a:pt x="630" y="78"/>
                            </a:lnTo>
                            <a:lnTo>
                              <a:pt x="586" y="97"/>
                            </a:lnTo>
                            <a:lnTo>
                              <a:pt x="541" y="121"/>
                            </a:lnTo>
                            <a:lnTo>
                              <a:pt x="501" y="145"/>
                            </a:lnTo>
                            <a:lnTo>
                              <a:pt x="456" y="175"/>
                            </a:lnTo>
                            <a:lnTo>
                              <a:pt x="408" y="209"/>
                            </a:lnTo>
                            <a:lnTo>
                              <a:pt x="365" y="242"/>
                            </a:lnTo>
                            <a:lnTo>
                              <a:pt x="326" y="277"/>
                            </a:lnTo>
                            <a:lnTo>
                              <a:pt x="284" y="316"/>
                            </a:lnTo>
                            <a:lnTo>
                              <a:pt x="242" y="360"/>
                            </a:lnTo>
                            <a:lnTo>
                              <a:pt x="206" y="402"/>
                            </a:lnTo>
                            <a:lnTo>
                              <a:pt x="175" y="441"/>
                            </a:lnTo>
                            <a:lnTo>
                              <a:pt x="140" y="495"/>
                            </a:lnTo>
                            <a:lnTo>
                              <a:pt x="106" y="554"/>
                            </a:lnTo>
                            <a:lnTo>
                              <a:pt x="75" y="620"/>
                            </a:lnTo>
                            <a:lnTo>
                              <a:pt x="53" y="685"/>
                            </a:lnTo>
                            <a:lnTo>
                              <a:pt x="34" y="752"/>
                            </a:lnTo>
                            <a:lnTo>
                              <a:pt x="17" y="818"/>
                            </a:lnTo>
                            <a:lnTo>
                              <a:pt x="7" y="879"/>
                            </a:lnTo>
                            <a:lnTo>
                              <a:pt x="0" y="940"/>
                            </a:lnTo>
                            <a:lnTo>
                              <a:pt x="0" y="999"/>
                            </a:lnTo>
                            <a:lnTo>
                              <a:pt x="0" y="1052"/>
                            </a:lnTo>
                            <a:lnTo>
                              <a:pt x="0" y="1115"/>
                            </a:lnTo>
                            <a:lnTo>
                              <a:pt x="3" y="1170"/>
                            </a:lnTo>
                            <a:lnTo>
                              <a:pt x="14" y="1239"/>
                            </a:lnTo>
                            <a:lnTo>
                              <a:pt x="24" y="1299"/>
                            </a:lnTo>
                            <a:lnTo>
                              <a:pt x="40" y="1358"/>
                            </a:lnTo>
                            <a:lnTo>
                              <a:pt x="62" y="1427"/>
                            </a:lnTo>
                            <a:lnTo>
                              <a:pt x="87" y="1488"/>
                            </a:lnTo>
                            <a:lnTo>
                              <a:pt x="113" y="1542"/>
                            </a:lnTo>
                            <a:lnTo>
                              <a:pt x="144" y="1602"/>
                            </a:lnTo>
                            <a:lnTo>
                              <a:pt x="178" y="1660"/>
                            </a:lnTo>
                            <a:lnTo>
                              <a:pt x="208" y="1715"/>
                            </a:lnTo>
                            <a:lnTo>
                              <a:pt x="239" y="1770"/>
                            </a:lnTo>
                            <a:lnTo>
                              <a:pt x="272" y="1830"/>
                            </a:lnTo>
                            <a:lnTo>
                              <a:pt x="323" y="1917"/>
                            </a:lnTo>
                            <a:lnTo>
                              <a:pt x="370" y="2007"/>
                            </a:lnTo>
                            <a:lnTo>
                              <a:pt x="398" y="2053"/>
                            </a:lnTo>
                            <a:lnTo>
                              <a:pt x="412" y="2091"/>
                            </a:lnTo>
                            <a:lnTo>
                              <a:pt x="429" y="2138"/>
                            </a:lnTo>
                            <a:lnTo>
                              <a:pt x="445" y="2192"/>
                            </a:lnTo>
                            <a:lnTo>
                              <a:pt x="458" y="2239"/>
                            </a:lnTo>
                            <a:lnTo>
                              <a:pt x="469" y="2292"/>
                            </a:lnTo>
                            <a:lnTo>
                              <a:pt x="479" y="2365"/>
                            </a:lnTo>
                            <a:lnTo>
                              <a:pt x="492" y="2444"/>
                            </a:lnTo>
                            <a:lnTo>
                              <a:pt x="501" y="2506"/>
                            </a:lnTo>
                            <a:lnTo>
                              <a:pt x="511" y="2586"/>
                            </a:lnTo>
                            <a:lnTo>
                              <a:pt x="518" y="2643"/>
                            </a:lnTo>
                            <a:lnTo>
                              <a:pt x="526" y="2693"/>
                            </a:lnTo>
                            <a:lnTo>
                              <a:pt x="537" y="2742"/>
                            </a:lnTo>
                            <a:lnTo>
                              <a:pt x="541" y="2756"/>
                            </a:lnTo>
                            <a:lnTo>
                              <a:pt x="543" y="2767"/>
                            </a:lnTo>
                            <a:lnTo>
                              <a:pt x="545" y="2773"/>
                            </a:lnTo>
                            <a:lnTo>
                              <a:pt x="546" y="2778"/>
                            </a:lnTo>
                            <a:lnTo>
                              <a:pt x="552" y="2784"/>
                            </a:lnTo>
                            <a:lnTo>
                              <a:pt x="558" y="2794"/>
                            </a:lnTo>
                            <a:lnTo>
                              <a:pt x="567" y="2803"/>
                            </a:lnTo>
                            <a:lnTo>
                              <a:pt x="576" y="2812"/>
                            </a:lnTo>
                            <a:lnTo>
                              <a:pt x="592" y="2824"/>
                            </a:lnTo>
                            <a:lnTo>
                              <a:pt x="610" y="2833"/>
                            </a:lnTo>
                            <a:lnTo>
                              <a:pt x="635" y="2847"/>
                            </a:lnTo>
                            <a:lnTo>
                              <a:pt x="657" y="2856"/>
                            </a:lnTo>
                            <a:lnTo>
                              <a:pt x="681" y="2864"/>
                            </a:lnTo>
                            <a:lnTo>
                              <a:pt x="703" y="2870"/>
                            </a:lnTo>
                            <a:lnTo>
                              <a:pt x="723" y="2875"/>
                            </a:lnTo>
                            <a:lnTo>
                              <a:pt x="753" y="2883"/>
                            </a:lnTo>
                            <a:lnTo>
                              <a:pt x="778" y="2889"/>
                            </a:lnTo>
                            <a:lnTo>
                              <a:pt x="802" y="2892"/>
                            </a:lnTo>
                            <a:lnTo>
                              <a:pt x="829" y="2896"/>
                            </a:lnTo>
                            <a:lnTo>
                              <a:pt x="857" y="2900"/>
                            </a:lnTo>
                            <a:lnTo>
                              <a:pt x="883" y="2902"/>
                            </a:lnTo>
                            <a:lnTo>
                              <a:pt x="906" y="2904"/>
                            </a:lnTo>
                            <a:lnTo>
                              <a:pt x="934" y="2906"/>
                            </a:lnTo>
                            <a:lnTo>
                              <a:pt x="959" y="2908"/>
                            </a:lnTo>
                            <a:lnTo>
                              <a:pt x="984" y="2908"/>
                            </a:lnTo>
                            <a:lnTo>
                              <a:pt x="1006" y="2908"/>
                            </a:lnTo>
                            <a:lnTo>
                              <a:pt x="1031" y="2908"/>
                            </a:lnTo>
                            <a:lnTo>
                              <a:pt x="1061" y="2908"/>
                            </a:lnTo>
                            <a:lnTo>
                              <a:pt x="1086" y="2906"/>
                            </a:lnTo>
                            <a:lnTo>
                              <a:pt x="1108" y="2906"/>
                            </a:lnTo>
                            <a:lnTo>
                              <a:pt x="1134" y="2902"/>
                            </a:lnTo>
                            <a:lnTo>
                              <a:pt x="1166" y="2900"/>
                            </a:lnTo>
                            <a:lnTo>
                              <a:pt x="1188" y="2896"/>
                            </a:lnTo>
                            <a:lnTo>
                              <a:pt x="1217" y="2892"/>
                            </a:lnTo>
                            <a:lnTo>
                              <a:pt x="1241" y="2887"/>
                            </a:lnTo>
                            <a:lnTo>
                              <a:pt x="1265" y="2883"/>
                            </a:lnTo>
                            <a:lnTo>
                              <a:pt x="1288" y="2877"/>
                            </a:lnTo>
                            <a:lnTo>
                              <a:pt x="1309" y="2871"/>
                            </a:lnTo>
                            <a:lnTo>
                              <a:pt x="1334" y="2864"/>
                            </a:lnTo>
                            <a:lnTo>
                              <a:pt x="1354" y="2856"/>
                            </a:lnTo>
                            <a:lnTo>
                              <a:pt x="1375" y="2849"/>
                            </a:lnTo>
                            <a:lnTo>
                              <a:pt x="1395" y="2839"/>
                            </a:lnTo>
                            <a:lnTo>
                              <a:pt x="1415" y="2830"/>
                            </a:lnTo>
                            <a:close/>
                          </a:path>
                        </a:pathLst>
                      </a:custGeom>
                      <a:solidFill>
                        <a:srgbClr val="808080"/>
                      </a:solidFill>
                      <a:ln w="6350">
                        <a:noFill/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zh-TW" altLang="en-US"/>
                      </a:p>
                    </p:txBody>
                  </p:sp>
                </p:grpSp>
              </p:grpSp>
              <p:cxnSp>
                <p:nvCxnSpPr>
                  <p:cNvPr id="662" name="直線接點 661">
                    <a:extLst>
                      <a:ext uri="{FF2B5EF4-FFF2-40B4-BE49-F238E27FC236}">
                        <a16:creationId xmlns:a16="http://schemas.microsoft.com/office/drawing/2014/main" id="{393FC86D-CB48-49FD-A070-BE6CDF086C14}"/>
                      </a:ext>
                    </a:extLst>
                  </p:cNvPr>
                  <p:cNvCxnSpPr/>
                  <p:nvPr/>
                </p:nvCxnSpPr>
                <p:spPr>
                  <a:xfrm>
                    <a:off x="4645228" y="3945057"/>
                    <a:ext cx="869588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3" name="直線接點 662">
                    <a:extLst>
                      <a:ext uri="{FF2B5EF4-FFF2-40B4-BE49-F238E27FC236}">
                        <a16:creationId xmlns:a16="http://schemas.microsoft.com/office/drawing/2014/main" id="{2ECBFAE0-4917-4874-B985-F54180281D18}"/>
                      </a:ext>
                    </a:extLst>
                  </p:cNvPr>
                  <p:cNvCxnSpPr/>
                  <p:nvPr/>
                </p:nvCxnSpPr>
                <p:spPr>
                  <a:xfrm>
                    <a:off x="4599461" y="4041068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4" name="直線接點 663">
                    <a:extLst>
                      <a:ext uri="{FF2B5EF4-FFF2-40B4-BE49-F238E27FC236}">
                        <a16:creationId xmlns:a16="http://schemas.microsoft.com/office/drawing/2014/main" id="{B6DF8CF3-158D-4D01-8DCB-88BEAB116546}"/>
                      </a:ext>
                    </a:extLst>
                  </p:cNvPr>
                  <p:cNvCxnSpPr/>
                  <p:nvPr/>
                </p:nvCxnSpPr>
                <p:spPr>
                  <a:xfrm>
                    <a:off x="4599461" y="4137079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5" name="直線接點 664">
                    <a:extLst>
                      <a:ext uri="{FF2B5EF4-FFF2-40B4-BE49-F238E27FC236}">
                        <a16:creationId xmlns:a16="http://schemas.microsoft.com/office/drawing/2014/main" id="{C64FCB71-39B4-4F6C-9778-632EF505608A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599461" y="5337212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6" name="直線接點 665">
                    <a:extLst>
                      <a:ext uri="{FF2B5EF4-FFF2-40B4-BE49-F238E27FC236}">
                        <a16:creationId xmlns:a16="http://schemas.microsoft.com/office/drawing/2014/main" id="{FBBD02E5-5BBB-42DB-830D-FC18E9201004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599461" y="5433223"/>
                    <a:ext cx="961124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7" name="直線接點 666">
                    <a:extLst>
                      <a:ext uri="{FF2B5EF4-FFF2-40B4-BE49-F238E27FC236}">
                        <a16:creationId xmlns:a16="http://schemas.microsoft.com/office/drawing/2014/main" id="{6D241A65-6619-4019-9CC5-905B9DA2F501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4645228" y="5529233"/>
                    <a:ext cx="915356" cy="0"/>
                  </a:xfrm>
                  <a:prstGeom prst="line">
                    <a:avLst/>
                  </a:prstGeom>
                  <a:ln w="19050">
                    <a:solidFill>
                      <a:schemeClr val="accent5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660" name="Oval 13">
                  <a:extLst>
                    <a:ext uri="{FF2B5EF4-FFF2-40B4-BE49-F238E27FC236}">
                      <a16:creationId xmlns:a16="http://schemas.microsoft.com/office/drawing/2014/main" id="{7737DD7C-7F61-401A-9EB8-41270215CB6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959932" y="4425111"/>
                  <a:ext cx="626400" cy="659413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 w="762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TW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76592547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79512" y="152636"/>
            <a:ext cx="2278593" cy="1143000"/>
          </a:xfrm>
        </p:spPr>
        <p:txBody>
          <a:bodyPr/>
          <a:lstStyle/>
          <a:p>
            <a:r>
              <a:rPr lang="en-US" altLang="zh-TW" dirty="0">
                <a:latin typeface="Adobe Gothic Std B" pitchFamily="34" charset="-128"/>
                <a:ea typeface="Adobe Gothic Std B" pitchFamily="34" charset="-128"/>
              </a:rPr>
              <a:t>STEP</a:t>
            </a:r>
            <a:r>
              <a:rPr lang="zh-TW" altLang="en-US" dirty="0">
                <a:latin typeface="Adobe Gothic Std B" pitchFamily="34" charset="-128"/>
              </a:rPr>
              <a:t> </a:t>
            </a:r>
            <a:r>
              <a:rPr lang="en-US" altLang="zh-TW" dirty="0">
                <a:latin typeface="Adobe Gothic Std B" pitchFamily="34" charset="-128"/>
                <a:ea typeface="Adobe Gothic Std B" pitchFamily="34" charset="-128"/>
              </a:rPr>
              <a:t>1</a:t>
            </a:r>
            <a:endParaRPr lang="zh-TW" altLang="en-US" dirty="0">
              <a:latin typeface="Adobe Gothic Std B" pitchFamily="34" charset="-128"/>
            </a:endParaRPr>
          </a:p>
        </p:txBody>
      </p:sp>
      <p:sp>
        <p:nvSpPr>
          <p:cNvPr id="65" name="矩形 64"/>
          <p:cNvSpPr/>
          <p:nvPr/>
        </p:nvSpPr>
        <p:spPr>
          <a:xfrm>
            <a:off x="1655676" y="2826224"/>
            <a:ext cx="5220580" cy="684076"/>
          </a:xfrm>
          <a:prstGeom prst="rect">
            <a:avLst/>
          </a:prstGeom>
          <a:solidFill>
            <a:srgbClr val="FFFF66"/>
          </a:solidFill>
          <a:ln>
            <a:solidFill>
              <a:srgbClr val="FFBA2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cxnSp>
        <p:nvCxnSpPr>
          <p:cNvPr id="51" name="直線接點 50"/>
          <p:cNvCxnSpPr/>
          <p:nvPr/>
        </p:nvCxnSpPr>
        <p:spPr>
          <a:xfrm>
            <a:off x="4265966" y="2826224"/>
            <a:ext cx="0" cy="684076"/>
          </a:xfrm>
          <a:prstGeom prst="line">
            <a:avLst/>
          </a:prstGeom>
          <a:ln w="28575"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直線接點 53"/>
          <p:cNvCxnSpPr/>
          <p:nvPr/>
        </p:nvCxnSpPr>
        <p:spPr>
          <a:xfrm>
            <a:off x="1655676" y="3573016"/>
            <a:ext cx="0" cy="909392"/>
          </a:xfrm>
          <a:prstGeom prst="line">
            <a:avLst/>
          </a:prstGeom>
          <a:ln w="28575">
            <a:solidFill>
              <a:srgbClr val="00B05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接點 66"/>
          <p:cNvCxnSpPr/>
          <p:nvPr/>
        </p:nvCxnSpPr>
        <p:spPr>
          <a:xfrm>
            <a:off x="6876256" y="3573016"/>
            <a:ext cx="0" cy="910800"/>
          </a:xfrm>
          <a:prstGeom prst="line">
            <a:avLst/>
          </a:prstGeom>
          <a:ln w="28575">
            <a:solidFill>
              <a:srgbClr val="00B05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接點 67"/>
          <p:cNvCxnSpPr/>
          <p:nvPr/>
        </p:nvCxnSpPr>
        <p:spPr>
          <a:xfrm>
            <a:off x="4266000" y="3718636"/>
            <a:ext cx="0" cy="286428"/>
          </a:xfrm>
          <a:prstGeom prst="line">
            <a:avLst/>
          </a:prstGeom>
          <a:ln w="28575">
            <a:solidFill>
              <a:srgbClr val="00B05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直線單箭頭接點 70"/>
          <p:cNvCxnSpPr/>
          <p:nvPr/>
        </p:nvCxnSpPr>
        <p:spPr>
          <a:xfrm>
            <a:off x="1655676" y="3862652"/>
            <a:ext cx="2592288" cy="0"/>
          </a:xfrm>
          <a:prstGeom prst="straightConnector1">
            <a:avLst/>
          </a:prstGeom>
          <a:ln w="28575">
            <a:solidFill>
              <a:srgbClr val="0099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直線單箭頭接點 71"/>
          <p:cNvCxnSpPr/>
          <p:nvPr/>
        </p:nvCxnSpPr>
        <p:spPr>
          <a:xfrm>
            <a:off x="4283968" y="3862652"/>
            <a:ext cx="2592288" cy="0"/>
          </a:xfrm>
          <a:prstGeom prst="straightConnector1">
            <a:avLst/>
          </a:prstGeom>
          <a:ln w="28575">
            <a:solidFill>
              <a:srgbClr val="0099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直線單箭頭接點 72"/>
          <p:cNvCxnSpPr/>
          <p:nvPr/>
        </p:nvCxnSpPr>
        <p:spPr>
          <a:xfrm>
            <a:off x="1655676" y="4345940"/>
            <a:ext cx="5220580" cy="0"/>
          </a:xfrm>
          <a:prstGeom prst="straightConnector1">
            <a:avLst/>
          </a:prstGeom>
          <a:ln w="28575">
            <a:solidFill>
              <a:srgbClr val="0099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文字方塊 74"/>
          <p:cNvSpPr txBox="1"/>
          <p:nvPr/>
        </p:nvSpPr>
        <p:spPr>
          <a:xfrm>
            <a:off x="4031940" y="3913892"/>
            <a:ext cx="6840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800" dirty="0">
                <a:solidFill>
                  <a:srgbClr val="3333CC"/>
                </a:solidFill>
              </a:rPr>
              <a:t>2L</a:t>
            </a:r>
            <a:endParaRPr lang="zh-TW" altLang="en-US" sz="2800" dirty="0">
              <a:solidFill>
                <a:srgbClr val="3333CC"/>
              </a:solidFill>
            </a:endParaRPr>
          </a:p>
        </p:txBody>
      </p:sp>
      <p:sp>
        <p:nvSpPr>
          <p:cNvPr id="78" name="文字方塊 77"/>
          <p:cNvSpPr txBox="1"/>
          <p:nvPr/>
        </p:nvSpPr>
        <p:spPr>
          <a:xfrm>
            <a:off x="2735796" y="3430604"/>
            <a:ext cx="3240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800" dirty="0">
                <a:solidFill>
                  <a:srgbClr val="3333CC"/>
                </a:solidFill>
              </a:rPr>
              <a:t>L</a:t>
            </a:r>
            <a:endParaRPr lang="zh-TW" altLang="en-US" sz="2800" dirty="0">
              <a:solidFill>
                <a:srgbClr val="3333CC"/>
              </a:solidFill>
            </a:endParaRPr>
          </a:p>
        </p:txBody>
      </p:sp>
      <p:sp>
        <p:nvSpPr>
          <p:cNvPr id="79" name="文字方塊 78"/>
          <p:cNvSpPr txBox="1"/>
          <p:nvPr/>
        </p:nvSpPr>
        <p:spPr>
          <a:xfrm>
            <a:off x="5472100" y="3430604"/>
            <a:ext cx="3240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800" dirty="0">
                <a:solidFill>
                  <a:srgbClr val="3333CC"/>
                </a:solidFill>
              </a:rPr>
              <a:t>L</a:t>
            </a:r>
            <a:endParaRPr lang="zh-TW" altLang="en-US" sz="2800" dirty="0">
              <a:solidFill>
                <a:srgbClr val="3333CC"/>
              </a:solidFill>
            </a:endParaRPr>
          </a:p>
        </p:txBody>
      </p:sp>
      <p:sp>
        <p:nvSpPr>
          <p:cNvPr id="27" name="弧形箭號 (下彎) 26"/>
          <p:cNvSpPr/>
          <p:nvPr/>
        </p:nvSpPr>
        <p:spPr>
          <a:xfrm flipH="1">
            <a:off x="3059832" y="2132856"/>
            <a:ext cx="2196244" cy="828092"/>
          </a:xfrm>
          <a:prstGeom prst="curvedDownArrow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schemeClr val="tx1"/>
              </a:solidFill>
            </a:endParaRPr>
          </a:p>
        </p:txBody>
      </p:sp>
      <p:sp>
        <p:nvSpPr>
          <p:cNvPr id="41" name="弧形箭號 (下彎) 40"/>
          <p:cNvSpPr/>
          <p:nvPr/>
        </p:nvSpPr>
        <p:spPr>
          <a:xfrm flipH="1">
            <a:off x="3059832" y="2132856"/>
            <a:ext cx="2196244" cy="828092"/>
          </a:xfrm>
          <a:prstGeom prst="curvedDownArrow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schemeClr val="tx1"/>
              </a:solidFill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33165" y="116632"/>
            <a:ext cx="2602631" cy="1143000"/>
          </a:xfrm>
        </p:spPr>
        <p:txBody>
          <a:bodyPr/>
          <a:lstStyle/>
          <a:p>
            <a:r>
              <a:rPr lang="en-US" altLang="zh-TW" dirty="0">
                <a:latin typeface="Adobe Gothic Std B" pitchFamily="34" charset="-128"/>
                <a:ea typeface="Adobe Gothic Std B" pitchFamily="34" charset="-128"/>
              </a:rPr>
              <a:t>STEP</a:t>
            </a:r>
            <a:r>
              <a:rPr lang="zh-TW" altLang="en-US" dirty="0">
                <a:latin typeface="Adobe Gothic Std B" pitchFamily="34" charset="-128"/>
              </a:rPr>
              <a:t> </a:t>
            </a:r>
            <a:r>
              <a:rPr lang="en-US" altLang="zh-TW" dirty="0">
                <a:latin typeface="Adobe Gothic Std B" pitchFamily="34" charset="-128"/>
                <a:ea typeface="Adobe Gothic Std B" pitchFamily="34" charset="-128"/>
              </a:rPr>
              <a:t>2</a:t>
            </a:r>
            <a:endParaRPr lang="zh-TW" altLang="en-US" dirty="0">
              <a:latin typeface="Adobe Gothic Std B" pitchFamily="34" charset="-128"/>
            </a:endParaRPr>
          </a:p>
        </p:txBody>
      </p:sp>
      <p:sp>
        <p:nvSpPr>
          <p:cNvPr id="65" name="矩形 64"/>
          <p:cNvSpPr/>
          <p:nvPr/>
        </p:nvSpPr>
        <p:spPr>
          <a:xfrm>
            <a:off x="1655676" y="2826224"/>
            <a:ext cx="5220580" cy="684076"/>
          </a:xfrm>
          <a:prstGeom prst="rect">
            <a:avLst/>
          </a:prstGeom>
          <a:solidFill>
            <a:srgbClr val="FFFF66"/>
          </a:solidFill>
          <a:ln>
            <a:solidFill>
              <a:srgbClr val="FFBA2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cxnSp>
        <p:nvCxnSpPr>
          <p:cNvPr id="51" name="直線接點 50"/>
          <p:cNvCxnSpPr/>
          <p:nvPr/>
        </p:nvCxnSpPr>
        <p:spPr>
          <a:xfrm>
            <a:off x="4265966" y="2826224"/>
            <a:ext cx="0" cy="684076"/>
          </a:xfrm>
          <a:prstGeom prst="line">
            <a:avLst/>
          </a:prstGeom>
          <a:ln w="28575"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直線接點 53"/>
          <p:cNvCxnSpPr/>
          <p:nvPr/>
        </p:nvCxnSpPr>
        <p:spPr>
          <a:xfrm>
            <a:off x="1655676" y="3573016"/>
            <a:ext cx="0" cy="909392"/>
          </a:xfrm>
          <a:prstGeom prst="line">
            <a:avLst/>
          </a:prstGeom>
          <a:ln w="28575">
            <a:solidFill>
              <a:srgbClr val="00B05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接點 66"/>
          <p:cNvCxnSpPr/>
          <p:nvPr/>
        </p:nvCxnSpPr>
        <p:spPr>
          <a:xfrm>
            <a:off x="6876256" y="3573016"/>
            <a:ext cx="0" cy="910800"/>
          </a:xfrm>
          <a:prstGeom prst="line">
            <a:avLst/>
          </a:prstGeom>
          <a:ln w="28575">
            <a:solidFill>
              <a:srgbClr val="00B05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接點 67"/>
          <p:cNvCxnSpPr/>
          <p:nvPr/>
        </p:nvCxnSpPr>
        <p:spPr>
          <a:xfrm>
            <a:off x="4266000" y="3718636"/>
            <a:ext cx="0" cy="286428"/>
          </a:xfrm>
          <a:prstGeom prst="line">
            <a:avLst/>
          </a:prstGeom>
          <a:ln w="28575">
            <a:solidFill>
              <a:srgbClr val="00B05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直線單箭頭接點 70"/>
          <p:cNvCxnSpPr/>
          <p:nvPr/>
        </p:nvCxnSpPr>
        <p:spPr>
          <a:xfrm>
            <a:off x="1655676" y="3862652"/>
            <a:ext cx="2592288" cy="0"/>
          </a:xfrm>
          <a:prstGeom prst="straightConnector1">
            <a:avLst/>
          </a:prstGeom>
          <a:ln w="28575">
            <a:solidFill>
              <a:srgbClr val="0099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直線單箭頭接點 71"/>
          <p:cNvCxnSpPr/>
          <p:nvPr/>
        </p:nvCxnSpPr>
        <p:spPr>
          <a:xfrm>
            <a:off x="4283968" y="3862652"/>
            <a:ext cx="2592288" cy="0"/>
          </a:xfrm>
          <a:prstGeom prst="straightConnector1">
            <a:avLst/>
          </a:prstGeom>
          <a:ln w="28575">
            <a:solidFill>
              <a:srgbClr val="0099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直線單箭頭接點 72"/>
          <p:cNvCxnSpPr/>
          <p:nvPr/>
        </p:nvCxnSpPr>
        <p:spPr>
          <a:xfrm>
            <a:off x="1655676" y="4345940"/>
            <a:ext cx="5220580" cy="0"/>
          </a:xfrm>
          <a:prstGeom prst="straightConnector1">
            <a:avLst/>
          </a:prstGeom>
          <a:ln w="28575">
            <a:solidFill>
              <a:srgbClr val="0099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文字方塊 74"/>
          <p:cNvSpPr txBox="1"/>
          <p:nvPr/>
        </p:nvSpPr>
        <p:spPr>
          <a:xfrm>
            <a:off x="4031940" y="3913892"/>
            <a:ext cx="6840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800" dirty="0">
                <a:solidFill>
                  <a:srgbClr val="3333CC"/>
                </a:solidFill>
              </a:rPr>
              <a:t>2L</a:t>
            </a:r>
            <a:endParaRPr lang="zh-TW" altLang="en-US" sz="2800" dirty="0">
              <a:solidFill>
                <a:srgbClr val="3333CC"/>
              </a:solidFill>
            </a:endParaRPr>
          </a:p>
        </p:txBody>
      </p:sp>
      <p:sp>
        <p:nvSpPr>
          <p:cNvPr id="78" name="文字方塊 77"/>
          <p:cNvSpPr txBox="1"/>
          <p:nvPr/>
        </p:nvSpPr>
        <p:spPr>
          <a:xfrm>
            <a:off x="2735796" y="3430604"/>
            <a:ext cx="3240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800" dirty="0">
                <a:solidFill>
                  <a:srgbClr val="3333CC"/>
                </a:solidFill>
              </a:rPr>
              <a:t>L</a:t>
            </a:r>
            <a:endParaRPr lang="zh-TW" altLang="en-US" sz="2800" dirty="0">
              <a:solidFill>
                <a:srgbClr val="3333CC"/>
              </a:solidFill>
            </a:endParaRPr>
          </a:p>
        </p:txBody>
      </p:sp>
      <p:sp>
        <p:nvSpPr>
          <p:cNvPr id="79" name="文字方塊 78"/>
          <p:cNvSpPr txBox="1"/>
          <p:nvPr/>
        </p:nvSpPr>
        <p:spPr>
          <a:xfrm>
            <a:off x="5472100" y="3430604"/>
            <a:ext cx="3240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800" dirty="0">
                <a:solidFill>
                  <a:srgbClr val="3333CC"/>
                </a:solidFill>
              </a:rPr>
              <a:t>L</a:t>
            </a:r>
            <a:endParaRPr lang="zh-TW" altLang="en-US" sz="2800" dirty="0">
              <a:solidFill>
                <a:srgbClr val="3333CC"/>
              </a:solidFill>
            </a:endParaRPr>
          </a:p>
        </p:txBody>
      </p:sp>
      <p:sp>
        <p:nvSpPr>
          <p:cNvPr id="27" name="弧形箭號 (下彎) 26"/>
          <p:cNvSpPr/>
          <p:nvPr/>
        </p:nvSpPr>
        <p:spPr>
          <a:xfrm flipH="1">
            <a:off x="3059832" y="2132856"/>
            <a:ext cx="2196244" cy="828092"/>
          </a:xfrm>
          <a:prstGeom prst="curvedDownArrow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schemeClr val="tx1"/>
              </a:solidFill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1655676" y="2816932"/>
            <a:ext cx="2592288" cy="684076"/>
          </a:xfrm>
          <a:prstGeom prst="rect">
            <a:avLst/>
          </a:prstGeom>
          <a:solidFill>
            <a:schemeClr val="bg1"/>
          </a:solidFill>
          <a:ln>
            <a:solidFill>
              <a:srgbClr val="FFBA2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41" name="弧形箭號 (下彎) 40"/>
          <p:cNvSpPr/>
          <p:nvPr/>
        </p:nvSpPr>
        <p:spPr>
          <a:xfrm flipH="1">
            <a:off x="3059832" y="2132856"/>
            <a:ext cx="2196244" cy="828092"/>
          </a:xfrm>
          <a:prstGeom prst="curvedDownArrow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schemeClr val="tx1"/>
              </a:solidFill>
            </a:endParaRPr>
          </a:p>
        </p:txBody>
      </p:sp>
      <p:sp>
        <p:nvSpPr>
          <p:cNvPr id="42" name="弧形箭號 (下彎) 41"/>
          <p:cNvSpPr/>
          <p:nvPr/>
        </p:nvSpPr>
        <p:spPr>
          <a:xfrm flipH="1">
            <a:off x="3059832" y="2132856"/>
            <a:ext cx="2196244" cy="828092"/>
          </a:xfrm>
          <a:prstGeom prst="curvedDownArrow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>
              <a:solidFill>
                <a:schemeClr val="tx1"/>
              </a:solidFill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Colorful-Splashes-PowerPoint-Template-27147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佈景主題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Colorful-Splashes-PowerPoint-Template-27147</Template>
  <TotalTime>6519</TotalTime>
  <Words>225</Words>
  <Application>Microsoft Office PowerPoint</Application>
  <PresentationFormat>如螢幕大小 (4:3)</PresentationFormat>
  <Paragraphs>102</Paragraphs>
  <Slides>29</Slides>
  <Notes>9</Notes>
  <HiddenSlides>0</HiddenSlides>
  <MMClips>2</MMClips>
  <ScaleCrop>false</ScaleCrop>
  <HeadingPairs>
    <vt:vector size="6" baseType="variant">
      <vt:variant>
        <vt:lpstr>使用字型</vt:lpstr>
      </vt:variant>
      <vt:variant>
        <vt:i4>11</vt:i4>
      </vt:variant>
      <vt:variant>
        <vt:lpstr>佈景主題</vt:lpstr>
      </vt:variant>
      <vt:variant>
        <vt:i4>1</vt:i4>
      </vt:variant>
      <vt:variant>
        <vt:lpstr>投影片標題</vt:lpstr>
      </vt:variant>
      <vt:variant>
        <vt:i4>29</vt:i4>
      </vt:variant>
    </vt:vector>
  </HeadingPairs>
  <TitlesOfParts>
    <vt:vector size="41" baseType="lpstr">
      <vt:lpstr>Adobe Gothic Std B</vt:lpstr>
      <vt:lpstr>Malgun Gothic</vt:lpstr>
      <vt:lpstr>華康兒風體W4</vt:lpstr>
      <vt:lpstr>華康新特黑體</vt:lpstr>
      <vt:lpstr>微軟正黑體</vt:lpstr>
      <vt:lpstr>新細明體</vt:lpstr>
      <vt:lpstr>標楷體</vt:lpstr>
      <vt:lpstr>Arial</vt:lpstr>
      <vt:lpstr>Calibri</vt:lpstr>
      <vt:lpstr>Wingdings</vt:lpstr>
      <vt:lpstr>華康鋼筆體W2</vt:lpstr>
      <vt:lpstr>Colorful-Splashes-PowerPoint-Template-27147</vt:lpstr>
      <vt:lpstr>PowerPoint 簡報</vt:lpstr>
      <vt:lpstr>影片</vt:lpstr>
      <vt:lpstr>影片</vt:lpstr>
      <vt:lpstr>原理說明</vt:lpstr>
      <vt:lpstr>PowerPoint 簡報</vt:lpstr>
      <vt:lpstr>製作流程</vt:lpstr>
      <vt:lpstr>材料</vt:lpstr>
      <vt:lpstr>STEP 1</vt:lpstr>
      <vt:lpstr>STEP 2</vt:lpstr>
      <vt:lpstr>STEP 3</vt:lpstr>
      <vt:lpstr>STEP 4</vt:lpstr>
      <vt:lpstr>STEP 5</vt:lpstr>
      <vt:lpstr>STEP 6</vt:lpstr>
      <vt:lpstr>STEP 7</vt:lpstr>
      <vt:lpstr>STEP 8</vt:lpstr>
      <vt:lpstr>STEP 9</vt:lpstr>
      <vt:lpstr>STEP 10</vt:lpstr>
      <vt:lpstr>STEP 11</vt:lpstr>
      <vt:lpstr>STEP 12</vt:lpstr>
      <vt:lpstr>STEP 13</vt:lpstr>
      <vt:lpstr>STEP 14</vt:lpstr>
      <vt:lpstr>STEP 15</vt:lpstr>
      <vt:lpstr>STEP 16</vt:lpstr>
      <vt:lpstr>PowerPoint 簡報</vt:lpstr>
      <vt:lpstr>PowerPoint 簡報</vt:lpstr>
      <vt:lpstr>Thank you</vt:lpstr>
      <vt:lpstr>材料</vt:lpstr>
      <vt:lpstr>材料</vt:lpstr>
      <vt:lpstr>工具</vt:lpstr>
    </vt:vector>
  </TitlesOfParts>
  <Company>C.M.T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投影片 1</dc:title>
  <dc:creator>KaiChu</dc:creator>
  <cp:lastModifiedBy>蔡貝貝</cp:lastModifiedBy>
  <cp:revision>96</cp:revision>
  <dcterms:created xsi:type="dcterms:W3CDTF">2017-07-04T11:29:34Z</dcterms:created>
  <dcterms:modified xsi:type="dcterms:W3CDTF">2021-09-30T07:34:32Z</dcterms:modified>
</cp:coreProperties>
</file>