
<file path=[Content_Types].xml><?xml version="1.0" encoding="utf-8"?>
<Types xmlns="http://schemas.openxmlformats.org/package/2006/content-types">
  <Default Extension="avi" ContentType="video/x-msvideo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67" r:id="rId2"/>
    <p:sldId id="256" r:id="rId3"/>
    <p:sldId id="266" r:id="rId4"/>
    <p:sldId id="269" r:id="rId5"/>
    <p:sldId id="270" r:id="rId6"/>
    <p:sldId id="268" r:id="rId7"/>
    <p:sldId id="271" r:id="rId8"/>
    <p:sldId id="272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73" r:id="rId17"/>
  </p:sldIdLst>
  <p:sldSz cx="18288000" cy="10287000"/>
  <p:notesSz cx="7559675" cy="1069181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52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B888F3-0754-473F-945B-34F015705DF9}" type="datetimeFigureOut">
              <a:rPr lang="zh-TW" altLang="en-US" smtClean="0"/>
              <a:t>2024/6/4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CC815-0499-492A-BEE0-A29BEA71914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0984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1645884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647928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1204416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91440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647928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1204416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4611200" y="3098500"/>
            <a:ext cx="163869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4801850" y="4416700"/>
            <a:ext cx="8494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grpSp>
        <p:nvGrpSpPr>
          <p:cNvPr id="16" name="Google Shape;16;p3"/>
          <p:cNvGrpSpPr/>
          <p:nvPr/>
        </p:nvGrpSpPr>
        <p:grpSpPr>
          <a:xfrm>
            <a:off x="2372570" y="8228148"/>
            <a:ext cx="2352975" cy="2058853"/>
            <a:chOff x="0" y="0"/>
            <a:chExt cx="812800" cy="711200"/>
          </a:xfrm>
        </p:grpSpPr>
        <p:sp>
          <p:nvSpPr>
            <p:cNvPr id="17" name="Google Shape;17;p3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 extrusionOk="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B1D2"/>
            </a:solidFill>
            <a:ln>
              <a:noFill/>
            </a:ln>
          </p:spPr>
        </p:sp>
        <p:sp>
          <p:nvSpPr>
            <p:cNvPr id="18" name="Google Shape;18;p3"/>
            <p:cNvSpPr txBox="1"/>
            <p:nvPr/>
          </p:nvSpPr>
          <p:spPr>
            <a:xfrm>
              <a:off x="127000" y="282575"/>
              <a:ext cx="558900" cy="37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oogle Shape;19;p3"/>
          <p:cNvGrpSpPr/>
          <p:nvPr/>
        </p:nvGrpSpPr>
        <p:grpSpPr>
          <a:xfrm>
            <a:off x="4725545" y="8228148"/>
            <a:ext cx="2352975" cy="2058853"/>
            <a:chOff x="0" y="0"/>
            <a:chExt cx="812800" cy="711200"/>
          </a:xfrm>
        </p:grpSpPr>
        <p:sp>
          <p:nvSpPr>
            <p:cNvPr id="20" name="Google Shape;20;p3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 extrusionOk="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351B65"/>
            </a:solidFill>
            <a:ln>
              <a:noFill/>
            </a:ln>
          </p:spPr>
        </p:sp>
        <p:sp>
          <p:nvSpPr>
            <p:cNvPr id="21" name="Google Shape;21;p3"/>
            <p:cNvSpPr txBox="1"/>
            <p:nvPr/>
          </p:nvSpPr>
          <p:spPr>
            <a:xfrm>
              <a:off x="127000" y="282575"/>
              <a:ext cx="558900" cy="37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" name="Google Shape;22;p3"/>
          <p:cNvGrpSpPr/>
          <p:nvPr/>
        </p:nvGrpSpPr>
        <p:grpSpPr>
          <a:xfrm>
            <a:off x="3549057" y="6169295"/>
            <a:ext cx="2352975" cy="2058853"/>
            <a:chOff x="0" y="0"/>
            <a:chExt cx="812800" cy="711200"/>
          </a:xfrm>
        </p:grpSpPr>
        <p:sp>
          <p:nvSpPr>
            <p:cNvPr id="23" name="Google Shape;23;p3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 extrusionOk="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B1D2"/>
            </a:solidFill>
            <a:ln>
              <a:noFill/>
            </a:ln>
          </p:spPr>
        </p:sp>
        <p:sp>
          <p:nvSpPr>
            <p:cNvPr id="24" name="Google Shape;24;p3"/>
            <p:cNvSpPr txBox="1"/>
            <p:nvPr/>
          </p:nvSpPr>
          <p:spPr>
            <a:xfrm>
              <a:off x="127000" y="282575"/>
              <a:ext cx="558900" cy="37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" name="Google Shape;25;p3"/>
          <p:cNvGrpSpPr/>
          <p:nvPr/>
        </p:nvGrpSpPr>
        <p:grpSpPr>
          <a:xfrm>
            <a:off x="2372570" y="4110443"/>
            <a:ext cx="2352975" cy="2058853"/>
            <a:chOff x="0" y="0"/>
            <a:chExt cx="812800" cy="711200"/>
          </a:xfrm>
        </p:grpSpPr>
        <p:sp>
          <p:nvSpPr>
            <p:cNvPr id="26" name="Google Shape;26;p3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 extrusionOk="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EBC1D"/>
            </a:solidFill>
            <a:ln>
              <a:noFill/>
            </a:ln>
          </p:spPr>
        </p:sp>
        <p:sp>
          <p:nvSpPr>
            <p:cNvPr id="27" name="Google Shape;27;p3"/>
            <p:cNvSpPr txBox="1"/>
            <p:nvPr/>
          </p:nvSpPr>
          <p:spPr>
            <a:xfrm>
              <a:off x="127000" y="282575"/>
              <a:ext cx="558900" cy="37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28;p3"/>
          <p:cNvGrpSpPr/>
          <p:nvPr/>
        </p:nvGrpSpPr>
        <p:grpSpPr>
          <a:xfrm>
            <a:off x="1196083" y="2051590"/>
            <a:ext cx="2352975" cy="2058853"/>
            <a:chOff x="0" y="0"/>
            <a:chExt cx="812800" cy="711200"/>
          </a:xfrm>
        </p:grpSpPr>
        <p:sp>
          <p:nvSpPr>
            <p:cNvPr id="29" name="Google Shape;29;p3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 extrusionOk="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351B65"/>
            </a:solidFill>
            <a:ln>
              <a:noFill/>
            </a:ln>
          </p:spPr>
        </p:sp>
        <p:sp>
          <p:nvSpPr>
            <p:cNvPr id="30" name="Google Shape;30;p3"/>
            <p:cNvSpPr txBox="1"/>
            <p:nvPr/>
          </p:nvSpPr>
          <p:spPr>
            <a:xfrm>
              <a:off x="127000" y="282575"/>
              <a:ext cx="558900" cy="37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" name="Google Shape;31;p3"/>
          <p:cNvGrpSpPr/>
          <p:nvPr/>
        </p:nvGrpSpPr>
        <p:grpSpPr>
          <a:xfrm>
            <a:off x="19596" y="-7262"/>
            <a:ext cx="2352975" cy="2058853"/>
            <a:chOff x="0" y="0"/>
            <a:chExt cx="812800" cy="711200"/>
          </a:xfrm>
        </p:grpSpPr>
        <p:sp>
          <p:nvSpPr>
            <p:cNvPr id="32" name="Google Shape;32;p3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 extrusionOk="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B1D2"/>
            </a:solidFill>
            <a:ln>
              <a:noFill/>
            </a:ln>
          </p:spPr>
        </p:sp>
        <p:sp>
          <p:nvSpPr>
            <p:cNvPr id="33" name="Google Shape;33;p3"/>
            <p:cNvSpPr txBox="1"/>
            <p:nvPr/>
          </p:nvSpPr>
          <p:spPr>
            <a:xfrm>
              <a:off x="127000" y="282575"/>
              <a:ext cx="558900" cy="37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" name="Google Shape;34;p3"/>
          <p:cNvGrpSpPr/>
          <p:nvPr/>
        </p:nvGrpSpPr>
        <p:grpSpPr>
          <a:xfrm rot="10800000">
            <a:off x="3408446" y="3421529"/>
            <a:ext cx="1093622" cy="956920"/>
            <a:chOff x="0" y="0"/>
            <a:chExt cx="812800" cy="711200"/>
          </a:xfrm>
        </p:grpSpPr>
        <p:sp>
          <p:nvSpPr>
            <p:cNvPr id="35" name="Google Shape;35;p3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 extrusionOk="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B1D2"/>
            </a:solidFill>
            <a:ln>
              <a:noFill/>
            </a:ln>
          </p:spPr>
        </p:sp>
        <p:sp>
          <p:nvSpPr>
            <p:cNvPr id="36" name="Google Shape;36;p3"/>
            <p:cNvSpPr txBox="1"/>
            <p:nvPr/>
          </p:nvSpPr>
          <p:spPr>
            <a:xfrm>
              <a:off x="127000" y="282575"/>
              <a:ext cx="558900" cy="37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37;p3"/>
          <p:cNvGrpSpPr/>
          <p:nvPr/>
        </p:nvGrpSpPr>
        <p:grpSpPr>
          <a:xfrm>
            <a:off x="19596" y="8228148"/>
            <a:ext cx="2352975" cy="2058853"/>
            <a:chOff x="0" y="0"/>
            <a:chExt cx="812800" cy="711200"/>
          </a:xfrm>
        </p:grpSpPr>
        <p:sp>
          <p:nvSpPr>
            <p:cNvPr id="38" name="Google Shape;38;p3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 extrusionOk="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351B65"/>
            </a:solidFill>
            <a:ln>
              <a:noFill/>
            </a:ln>
          </p:spPr>
        </p:sp>
        <p:sp>
          <p:nvSpPr>
            <p:cNvPr id="39" name="Google Shape;39;p3"/>
            <p:cNvSpPr txBox="1"/>
            <p:nvPr/>
          </p:nvSpPr>
          <p:spPr>
            <a:xfrm>
              <a:off x="127000" y="282575"/>
              <a:ext cx="558900" cy="37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" name="Google Shape;40;p3"/>
          <p:cNvGrpSpPr/>
          <p:nvPr/>
        </p:nvGrpSpPr>
        <p:grpSpPr>
          <a:xfrm rot="10800000">
            <a:off x="16268628" y="670284"/>
            <a:ext cx="1093622" cy="956920"/>
            <a:chOff x="0" y="0"/>
            <a:chExt cx="812800" cy="711200"/>
          </a:xfrm>
        </p:grpSpPr>
        <p:sp>
          <p:nvSpPr>
            <p:cNvPr id="41" name="Google Shape;41;p3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 extrusionOk="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B1D2"/>
            </a:solidFill>
            <a:ln>
              <a:noFill/>
            </a:ln>
          </p:spPr>
        </p:sp>
        <p:sp>
          <p:nvSpPr>
            <p:cNvPr id="42" name="Google Shape;42;p3"/>
            <p:cNvSpPr txBox="1"/>
            <p:nvPr/>
          </p:nvSpPr>
          <p:spPr>
            <a:xfrm>
              <a:off x="127000" y="282575"/>
              <a:ext cx="558900" cy="37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5638958" y="8228148"/>
            <a:ext cx="2352975" cy="2058853"/>
            <a:chOff x="0" y="0"/>
            <a:chExt cx="812800" cy="711200"/>
          </a:xfrm>
        </p:grpSpPr>
        <p:sp>
          <p:nvSpPr>
            <p:cNvPr id="44" name="Google Shape;44;p3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 extrusionOk="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EBC1D"/>
            </a:solidFill>
            <a:ln>
              <a:noFill/>
            </a:ln>
          </p:spPr>
        </p:sp>
        <p:sp>
          <p:nvSpPr>
            <p:cNvPr id="45" name="Google Shape;45;p3"/>
            <p:cNvSpPr txBox="1"/>
            <p:nvPr/>
          </p:nvSpPr>
          <p:spPr>
            <a:xfrm>
              <a:off x="127000" y="282575"/>
              <a:ext cx="558900" cy="37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" name="Google Shape;46;p3"/>
          <p:cNvGrpSpPr/>
          <p:nvPr/>
        </p:nvGrpSpPr>
        <p:grpSpPr>
          <a:xfrm rot="10800000">
            <a:off x="1196082" y="8228147"/>
            <a:ext cx="2352975" cy="2058853"/>
            <a:chOff x="0" y="0"/>
            <a:chExt cx="812800" cy="711200"/>
          </a:xfrm>
        </p:grpSpPr>
        <p:sp>
          <p:nvSpPr>
            <p:cNvPr id="47" name="Google Shape;47;p3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 extrusionOk="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E2E60"/>
            </a:solidFill>
            <a:ln>
              <a:noFill/>
            </a:ln>
          </p:spPr>
        </p:sp>
        <p:sp>
          <p:nvSpPr>
            <p:cNvPr id="48" name="Google Shape;48;p3"/>
            <p:cNvSpPr txBox="1"/>
            <p:nvPr/>
          </p:nvSpPr>
          <p:spPr>
            <a:xfrm>
              <a:off x="127000" y="282575"/>
              <a:ext cx="558900" cy="37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49;p3"/>
          <p:cNvGrpSpPr/>
          <p:nvPr/>
        </p:nvGrpSpPr>
        <p:grpSpPr>
          <a:xfrm rot="10800000">
            <a:off x="15394482" y="8438304"/>
            <a:ext cx="1093622" cy="956920"/>
            <a:chOff x="0" y="0"/>
            <a:chExt cx="812800" cy="711200"/>
          </a:xfrm>
        </p:grpSpPr>
        <p:sp>
          <p:nvSpPr>
            <p:cNvPr id="50" name="Google Shape;50;p3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 extrusionOk="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E2E60"/>
            </a:solidFill>
            <a:ln>
              <a:noFill/>
            </a:ln>
          </p:spPr>
        </p:sp>
        <p:sp>
          <p:nvSpPr>
            <p:cNvPr id="51" name="Google Shape;51;p3"/>
            <p:cNvSpPr txBox="1"/>
            <p:nvPr/>
          </p:nvSpPr>
          <p:spPr>
            <a:xfrm>
              <a:off x="127000" y="282575"/>
              <a:ext cx="558900" cy="37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" name="Google Shape;52;p3"/>
          <p:cNvGrpSpPr/>
          <p:nvPr/>
        </p:nvGrpSpPr>
        <p:grpSpPr>
          <a:xfrm>
            <a:off x="15941299" y="1208899"/>
            <a:ext cx="956097" cy="836585"/>
            <a:chOff x="0" y="0"/>
            <a:chExt cx="812800" cy="711200"/>
          </a:xfrm>
        </p:grpSpPr>
        <p:sp>
          <p:nvSpPr>
            <p:cNvPr id="53" name="Google Shape;53;p3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 extrusionOk="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EBC1D"/>
            </a:solidFill>
            <a:ln>
              <a:noFill/>
            </a:ln>
          </p:spPr>
        </p:sp>
        <p:sp>
          <p:nvSpPr>
            <p:cNvPr id="54" name="Google Shape;54;p3"/>
            <p:cNvSpPr txBox="1"/>
            <p:nvPr/>
          </p:nvSpPr>
          <p:spPr>
            <a:xfrm>
              <a:off x="127000" y="282575"/>
              <a:ext cx="558900" cy="37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" name="Google Shape;55;p3"/>
          <p:cNvGrpSpPr/>
          <p:nvPr/>
        </p:nvGrpSpPr>
        <p:grpSpPr>
          <a:xfrm>
            <a:off x="19596" y="4110443"/>
            <a:ext cx="2352975" cy="2058853"/>
            <a:chOff x="0" y="0"/>
            <a:chExt cx="812800" cy="711200"/>
          </a:xfrm>
        </p:grpSpPr>
        <p:sp>
          <p:nvSpPr>
            <p:cNvPr id="56" name="Google Shape;56;p3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 extrusionOk="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B1D2"/>
            </a:solidFill>
            <a:ln>
              <a:noFill/>
            </a:ln>
          </p:spPr>
        </p:sp>
        <p:sp>
          <p:nvSpPr>
            <p:cNvPr id="57" name="Google Shape;57;p3"/>
            <p:cNvSpPr txBox="1"/>
            <p:nvPr/>
          </p:nvSpPr>
          <p:spPr>
            <a:xfrm>
              <a:off x="127000" y="282575"/>
              <a:ext cx="558900" cy="37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" name="Google Shape;58;p3"/>
          <p:cNvGrpSpPr/>
          <p:nvPr/>
        </p:nvGrpSpPr>
        <p:grpSpPr>
          <a:xfrm rot="10800000">
            <a:off x="19595" y="6169294"/>
            <a:ext cx="2352975" cy="2058853"/>
            <a:chOff x="0" y="0"/>
            <a:chExt cx="812800" cy="711200"/>
          </a:xfrm>
        </p:grpSpPr>
        <p:sp>
          <p:nvSpPr>
            <p:cNvPr id="59" name="Google Shape;59;p3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 extrusionOk="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EBC1D"/>
            </a:solidFill>
            <a:ln>
              <a:noFill/>
            </a:ln>
          </p:spPr>
        </p:sp>
        <p:sp>
          <p:nvSpPr>
            <p:cNvPr id="60" name="Google Shape;60;p3"/>
            <p:cNvSpPr txBox="1"/>
            <p:nvPr/>
          </p:nvSpPr>
          <p:spPr>
            <a:xfrm>
              <a:off x="127000" y="282575"/>
              <a:ext cx="558900" cy="37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" name="Google Shape;61;p3"/>
          <p:cNvGrpSpPr/>
          <p:nvPr/>
        </p:nvGrpSpPr>
        <p:grpSpPr>
          <a:xfrm>
            <a:off x="-1156891" y="2051590"/>
            <a:ext cx="2352975" cy="2058853"/>
            <a:chOff x="0" y="0"/>
            <a:chExt cx="812800" cy="711200"/>
          </a:xfrm>
        </p:grpSpPr>
        <p:sp>
          <p:nvSpPr>
            <p:cNvPr id="62" name="Google Shape;62;p3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 extrusionOk="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E2E60"/>
            </a:solidFill>
            <a:ln>
              <a:noFill/>
            </a:ln>
          </p:spPr>
        </p:sp>
        <p:sp>
          <p:nvSpPr>
            <p:cNvPr id="63" name="Google Shape;63;p3"/>
            <p:cNvSpPr txBox="1"/>
            <p:nvPr/>
          </p:nvSpPr>
          <p:spPr>
            <a:xfrm>
              <a:off x="127000" y="282575"/>
              <a:ext cx="558900" cy="37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" name="Google Shape;64;p3"/>
          <p:cNvGrpSpPr/>
          <p:nvPr/>
        </p:nvGrpSpPr>
        <p:grpSpPr>
          <a:xfrm rot="10800000">
            <a:off x="-1147367" y="8228147"/>
            <a:ext cx="2352975" cy="2058853"/>
            <a:chOff x="0" y="0"/>
            <a:chExt cx="812800" cy="711200"/>
          </a:xfrm>
        </p:grpSpPr>
        <p:sp>
          <p:nvSpPr>
            <p:cNvPr id="65" name="Google Shape;65;p3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 extrusionOk="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B1D2"/>
            </a:solidFill>
            <a:ln>
              <a:noFill/>
            </a:ln>
          </p:spPr>
        </p:sp>
        <p:sp>
          <p:nvSpPr>
            <p:cNvPr id="66" name="Google Shape;66;p3"/>
            <p:cNvSpPr txBox="1"/>
            <p:nvPr/>
          </p:nvSpPr>
          <p:spPr>
            <a:xfrm>
              <a:off x="127000" y="282575"/>
              <a:ext cx="558900" cy="37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3369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914400" y="410400"/>
            <a:ext cx="16458840" cy="7962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zh-TW" sz="4400" b="0" strike="noStrike" spc="-1">
                <a:solidFill>
                  <a:srgbClr val="000000"/>
                </a:solidFill>
                <a:latin typeface="Arial"/>
              </a:rPr>
              <a:t>請按這裡編輯題名文字格式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3200" b="0" strike="noStrike" spc="-1">
                <a:solidFill>
                  <a:srgbClr val="000000"/>
                </a:solidFill>
                <a:latin typeface="Arial"/>
              </a:rPr>
              <a:t>請按這裡編輯大綱文字格式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zh-TW" sz="2800" b="0" strike="noStrike" spc="-1">
                <a:solidFill>
                  <a:srgbClr val="000000"/>
                </a:solidFill>
                <a:latin typeface="Arial"/>
              </a:rPr>
              <a:t>第二個大綱層次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400" b="0" strike="noStrike" spc="-1">
                <a:solidFill>
                  <a:srgbClr val="000000"/>
                </a:solidFill>
                <a:latin typeface="Arial"/>
              </a:rPr>
              <a:t>第三個大綱層次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zh-TW" sz="2000" b="0" strike="noStrike" spc="-1">
                <a:solidFill>
                  <a:srgbClr val="000000"/>
                </a:solidFill>
                <a:latin typeface="Arial"/>
              </a:rPr>
              <a:t>第四個大綱層次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000" b="0" strike="noStrike" spc="-1">
                <a:solidFill>
                  <a:srgbClr val="000000"/>
                </a:solidFill>
                <a:latin typeface="Arial"/>
              </a:rPr>
              <a:t>第五個大綱層次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000" b="0" strike="noStrike" spc="-1">
                <a:solidFill>
                  <a:srgbClr val="000000"/>
                </a:solidFill>
                <a:latin typeface="Arial"/>
              </a:rPr>
              <a:t>第六個大綱層次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000" b="0" strike="noStrike" spc="-1">
                <a:solidFill>
                  <a:srgbClr val="000000"/>
                </a:solidFill>
                <a:latin typeface="Arial"/>
              </a:rPr>
              <a:t>第七個大綱層次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gogopublic.net/ggp/ES/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0"/>
          <p:cNvSpPr txBox="1"/>
          <p:nvPr/>
        </p:nvSpPr>
        <p:spPr>
          <a:xfrm>
            <a:off x="5842903" y="2461880"/>
            <a:ext cx="9684600" cy="295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zh-TW" altLang="en-US" sz="9600" b="1" dirty="0">
                <a:solidFill>
                  <a:srgbClr val="351B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家用儲能設施與</a:t>
            </a:r>
            <a:endParaRPr lang="en-US" altLang="zh-TW" sz="9600" b="1" dirty="0">
              <a:solidFill>
                <a:srgbClr val="351B6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/>
            <a:r>
              <a:rPr lang="zh-TW" altLang="en-US" sz="9600" b="1" dirty="0">
                <a:solidFill>
                  <a:srgbClr val="351B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台灣電網靭性</a:t>
            </a:r>
          </a:p>
        </p:txBody>
      </p:sp>
      <p:sp>
        <p:nvSpPr>
          <p:cNvPr id="193" name="Google Shape;193;p10"/>
          <p:cNvSpPr txBox="1"/>
          <p:nvPr/>
        </p:nvSpPr>
        <p:spPr>
          <a:xfrm>
            <a:off x="6216939" y="5891942"/>
            <a:ext cx="8936527" cy="1080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5400" b="0" i="0" u="none" strike="noStrike" cap="none" dirty="0">
                <a:solidFill>
                  <a:srgbClr val="FE2E60"/>
                </a:solidFill>
                <a:latin typeface="微軟正黑體"/>
                <a:ea typeface="微軟正黑體"/>
                <a:cs typeface="Cabin"/>
                <a:sym typeface="Cabin"/>
              </a:rPr>
              <a:t>分享者：鄭宇竣、丁志仁</a:t>
            </a:r>
            <a:endParaRPr sz="5400" dirty="0">
              <a:latin typeface="微軟正黑體"/>
              <a:ea typeface="微軟正黑體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198;p 3"/>
          <p:cNvSpPr/>
          <p:nvPr/>
        </p:nvSpPr>
        <p:spPr>
          <a:xfrm>
            <a:off x="-24480" y="0"/>
            <a:ext cx="18286200" cy="4021560"/>
          </a:xfrm>
          <a:custGeom>
            <a:avLst/>
            <a:gdLst>
              <a:gd name="textAreaLeft" fmla="*/ 0 w 18286200"/>
              <a:gd name="textAreaRight" fmla="*/ 18288000 w 18286200"/>
              <a:gd name="textAreaTop" fmla="*/ 0 h 4021560"/>
              <a:gd name="textAreaBottom" fmla="*/ 4023360 h 4021560"/>
            </a:gdLst>
            <a:ahLst/>
            <a:cxnLst/>
            <a:rect l="textAreaLeft" t="textAreaTop" r="textAreaRight" b="textAreaBottom"/>
            <a:pathLst>
              <a:path w="4923583" h="1059627">
                <a:moveTo>
                  <a:pt x="0" y="0"/>
                </a:moveTo>
                <a:lnTo>
                  <a:pt x="4923583" y="0"/>
                </a:lnTo>
                <a:lnTo>
                  <a:pt x="4923583" y="1059627"/>
                </a:lnTo>
                <a:lnTo>
                  <a:pt x="0" y="1059627"/>
                </a:lnTo>
                <a:close/>
              </a:path>
            </a:pathLst>
          </a:custGeom>
          <a:solidFill>
            <a:srgbClr val="351B6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FFFFFF"/>
              </a:solidFill>
              <a:highlight>
                <a:srgbClr val="FFFFFF"/>
              </a:highlight>
              <a:latin typeface="Arial"/>
              <a:ea typeface="DejaVu Sans"/>
            </a:endParaRPr>
          </a:p>
        </p:txBody>
      </p:sp>
      <p:grpSp>
        <p:nvGrpSpPr>
          <p:cNvPr id="238" name="Google Shape;199;p 3"/>
          <p:cNvGrpSpPr/>
          <p:nvPr/>
        </p:nvGrpSpPr>
        <p:grpSpPr>
          <a:xfrm>
            <a:off x="10214640" y="0"/>
            <a:ext cx="11912040" cy="4021560"/>
            <a:chOff x="10214640" y="0"/>
            <a:chExt cx="11912040" cy="4021560"/>
          </a:xfrm>
        </p:grpSpPr>
        <p:grpSp>
          <p:nvGrpSpPr>
            <p:cNvPr id="239" name="Google Shape;200;p 5"/>
            <p:cNvGrpSpPr/>
            <p:nvPr/>
          </p:nvGrpSpPr>
          <p:grpSpPr>
            <a:xfrm>
              <a:off x="12514680" y="3017520"/>
              <a:ext cx="1147680" cy="1004040"/>
              <a:chOff x="12514680" y="3017520"/>
              <a:chExt cx="1147680" cy="1004040"/>
            </a:xfrm>
          </p:grpSpPr>
          <p:sp>
            <p:nvSpPr>
              <p:cNvPr id="240" name="Google Shape;201;p 5"/>
              <p:cNvSpPr/>
              <p:nvPr/>
            </p:nvSpPr>
            <p:spPr>
              <a:xfrm>
                <a:off x="1251468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241" name="Google Shape;202;p 5"/>
              <p:cNvSpPr/>
              <p:nvPr/>
            </p:nvSpPr>
            <p:spPr>
              <a:xfrm>
                <a:off x="1269396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242" name="Google Shape;203;p 5"/>
            <p:cNvGrpSpPr/>
            <p:nvPr/>
          </p:nvGrpSpPr>
          <p:grpSpPr>
            <a:xfrm>
              <a:off x="13664520" y="3017520"/>
              <a:ext cx="1147680" cy="1004040"/>
              <a:chOff x="13664520" y="3017520"/>
              <a:chExt cx="1147680" cy="1004040"/>
            </a:xfrm>
          </p:grpSpPr>
          <p:sp>
            <p:nvSpPr>
              <p:cNvPr id="243" name="Google Shape;204;p 5"/>
              <p:cNvSpPr/>
              <p:nvPr/>
            </p:nvSpPr>
            <p:spPr>
              <a:xfrm>
                <a:off x="1366452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244" name="Google Shape;205;p 5"/>
              <p:cNvSpPr/>
              <p:nvPr/>
            </p:nvSpPr>
            <p:spPr>
              <a:xfrm>
                <a:off x="1384416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245" name="Google Shape;206;p 5"/>
            <p:cNvGrpSpPr/>
            <p:nvPr/>
          </p:nvGrpSpPr>
          <p:grpSpPr>
            <a:xfrm>
              <a:off x="11364480" y="3017520"/>
              <a:ext cx="1147680" cy="1004040"/>
              <a:chOff x="11364480" y="3017520"/>
              <a:chExt cx="1147680" cy="1004040"/>
            </a:xfrm>
          </p:grpSpPr>
          <p:sp>
            <p:nvSpPr>
              <p:cNvPr id="246" name="Google Shape;207;p 5"/>
              <p:cNvSpPr/>
              <p:nvPr/>
            </p:nvSpPr>
            <p:spPr>
              <a:xfrm>
                <a:off x="1136448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247" name="Google Shape;208;p 5"/>
              <p:cNvSpPr/>
              <p:nvPr/>
            </p:nvSpPr>
            <p:spPr>
              <a:xfrm>
                <a:off x="1154412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248" name="Google Shape;209;p 5"/>
            <p:cNvGrpSpPr/>
            <p:nvPr/>
          </p:nvGrpSpPr>
          <p:grpSpPr>
            <a:xfrm>
              <a:off x="10214640" y="3017520"/>
              <a:ext cx="1147680" cy="1004040"/>
              <a:chOff x="10214640" y="3017520"/>
              <a:chExt cx="1147680" cy="1004040"/>
            </a:xfrm>
          </p:grpSpPr>
          <p:sp>
            <p:nvSpPr>
              <p:cNvPr id="249" name="Google Shape;210;p 5"/>
              <p:cNvSpPr/>
              <p:nvPr/>
            </p:nvSpPr>
            <p:spPr>
              <a:xfrm>
                <a:off x="1021464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250" name="Google Shape;211;p 5"/>
              <p:cNvSpPr/>
              <p:nvPr/>
            </p:nvSpPr>
            <p:spPr>
              <a:xfrm>
                <a:off x="1039428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251" name="Google Shape;212;p 5"/>
            <p:cNvGrpSpPr/>
            <p:nvPr/>
          </p:nvGrpSpPr>
          <p:grpSpPr>
            <a:xfrm>
              <a:off x="17114040" y="3017520"/>
              <a:ext cx="1147680" cy="1004040"/>
              <a:chOff x="17114040" y="3017520"/>
              <a:chExt cx="1147680" cy="1004040"/>
            </a:xfrm>
          </p:grpSpPr>
          <p:sp>
            <p:nvSpPr>
              <p:cNvPr id="252" name="Google Shape;213;p 5"/>
              <p:cNvSpPr/>
              <p:nvPr/>
            </p:nvSpPr>
            <p:spPr>
              <a:xfrm>
                <a:off x="1711404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253" name="Google Shape;214;p 5"/>
              <p:cNvSpPr/>
              <p:nvPr/>
            </p:nvSpPr>
            <p:spPr>
              <a:xfrm>
                <a:off x="1729368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254" name="Google Shape;215;p 3"/>
            <p:cNvSpPr/>
            <p:nvPr/>
          </p:nvSpPr>
          <p:spPr>
            <a:xfrm>
              <a:off x="18443520" y="339012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255" name="Google Shape;216;p 5"/>
            <p:cNvGrpSpPr/>
            <p:nvPr/>
          </p:nvGrpSpPr>
          <p:grpSpPr>
            <a:xfrm>
              <a:off x="15963840" y="3017520"/>
              <a:ext cx="1147680" cy="1004040"/>
              <a:chOff x="15963840" y="3017520"/>
              <a:chExt cx="1147680" cy="1004040"/>
            </a:xfrm>
          </p:grpSpPr>
          <p:sp>
            <p:nvSpPr>
              <p:cNvPr id="256" name="Google Shape;217;p 5"/>
              <p:cNvSpPr/>
              <p:nvPr/>
            </p:nvSpPr>
            <p:spPr>
              <a:xfrm>
                <a:off x="1596384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257" name="Google Shape;218;p 5"/>
              <p:cNvSpPr/>
              <p:nvPr/>
            </p:nvSpPr>
            <p:spPr>
              <a:xfrm>
                <a:off x="1614348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258" name="Google Shape;219;p 5"/>
            <p:cNvGrpSpPr/>
            <p:nvPr/>
          </p:nvGrpSpPr>
          <p:grpSpPr>
            <a:xfrm>
              <a:off x="14814000" y="3017520"/>
              <a:ext cx="1147680" cy="1004040"/>
              <a:chOff x="14814000" y="3017520"/>
              <a:chExt cx="1147680" cy="1004040"/>
            </a:xfrm>
          </p:grpSpPr>
          <p:sp>
            <p:nvSpPr>
              <p:cNvPr id="259" name="Google Shape;220;p 5"/>
              <p:cNvSpPr/>
              <p:nvPr/>
            </p:nvSpPr>
            <p:spPr>
              <a:xfrm>
                <a:off x="1481400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260" name="Google Shape;221;p 5"/>
              <p:cNvSpPr/>
              <p:nvPr/>
            </p:nvSpPr>
            <p:spPr>
              <a:xfrm>
                <a:off x="1499364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261" name="Google Shape;222;p 3"/>
            <p:cNvSpPr/>
            <p:nvPr/>
          </p:nvSpPr>
          <p:spPr>
            <a:xfrm>
              <a:off x="19593000" y="339012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262" name="Google Shape;223;p 5"/>
            <p:cNvGrpSpPr/>
            <p:nvPr/>
          </p:nvGrpSpPr>
          <p:grpSpPr>
            <a:xfrm>
              <a:off x="13096440" y="2011680"/>
              <a:ext cx="1147680" cy="1004040"/>
              <a:chOff x="13096440" y="2011680"/>
              <a:chExt cx="1147680" cy="1004040"/>
            </a:xfrm>
          </p:grpSpPr>
          <p:sp>
            <p:nvSpPr>
              <p:cNvPr id="263" name="Google Shape;224;p 5"/>
              <p:cNvSpPr/>
              <p:nvPr/>
            </p:nvSpPr>
            <p:spPr>
              <a:xfrm>
                <a:off x="1309644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264" name="Google Shape;225;p 5"/>
              <p:cNvSpPr/>
              <p:nvPr/>
            </p:nvSpPr>
            <p:spPr>
              <a:xfrm>
                <a:off x="1327608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265" name="Google Shape;226;p 5"/>
            <p:cNvGrpSpPr/>
            <p:nvPr/>
          </p:nvGrpSpPr>
          <p:grpSpPr>
            <a:xfrm>
              <a:off x="14246280" y="2011680"/>
              <a:ext cx="1147680" cy="1004040"/>
              <a:chOff x="14246280" y="2011680"/>
              <a:chExt cx="1147680" cy="1004040"/>
            </a:xfrm>
          </p:grpSpPr>
          <p:sp>
            <p:nvSpPr>
              <p:cNvPr id="266" name="Google Shape;227;p 5"/>
              <p:cNvSpPr/>
              <p:nvPr/>
            </p:nvSpPr>
            <p:spPr>
              <a:xfrm>
                <a:off x="1424628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267" name="Google Shape;228;p 5"/>
              <p:cNvSpPr/>
              <p:nvPr/>
            </p:nvSpPr>
            <p:spPr>
              <a:xfrm>
                <a:off x="1442592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268" name="Google Shape;229;p 5"/>
            <p:cNvGrpSpPr/>
            <p:nvPr/>
          </p:nvGrpSpPr>
          <p:grpSpPr>
            <a:xfrm>
              <a:off x="11946240" y="2011680"/>
              <a:ext cx="1147680" cy="1004040"/>
              <a:chOff x="11946240" y="2011680"/>
              <a:chExt cx="1147680" cy="1004040"/>
            </a:xfrm>
          </p:grpSpPr>
          <p:sp>
            <p:nvSpPr>
              <p:cNvPr id="269" name="Google Shape;230;p 5"/>
              <p:cNvSpPr/>
              <p:nvPr/>
            </p:nvSpPr>
            <p:spPr>
              <a:xfrm>
                <a:off x="1194624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270" name="Google Shape;231;p 5"/>
              <p:cNvSpPr/>
              <p:nvPr/>
            </p:nvSpPr>
            <p:spPr>
              <a:xfrm>
                <a:off x="1212588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271" name="Google Shape;232;p 5"/>
            <p:cNvGrpSpPr/>
            <p:nvPr/>
          </p:nvGrpSpPr>
          <p:grpSpPr>
            <a:xfrm>
              <a:off x="10796400" y="2011680"/>
              <a:ext cx="1147680" cy="1004040"/>
              <a:chOff x="10796400" y="2011680"/>
              <a:chExt cx="1147680" cy="1004040"/>
            </a:xfrm>
          </p:grpSpPr>
          <p:sp>
            <p:nvSpPr>
              <p:cNvPr id="272" name="Google Shape;233;p 5"/>
              <p:cNvSpPr/>
              <p:nvPr/>
            </p:nvSpPr>
            <p:spPr>
              <a:xfrm>
                <a:off x="1079640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273" name="Google Shape;234;p 5"/>
              <p:cNvSpPr/>
              <p:nvPr/>
            </p:nvSpPr>
            <p:spPr>
              <a:xfrm>
                <a:off x="1097604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274" name="Google Shape;235;p 3"/>
            <p:cNvGrpSpPr/>
            <p:nvPr/>
          </p:nvGrpSpPr>
          <p:grpSpPr>
            <a:xfrm>
              <a:off x="17695800" y="2011680"/>
              <a:ext cx="1147680" cy="1004040"/>
              <a:chOff x="17695800" y="2011680"/>
              <a:chExt cx="1147680" cy="1004040"/>
            </a:xfrm>
          </p:grpSpPr>
          <p:sp>
            <p:nvSpPr>
              <p:cNvPr id="275" name="Google Shape;236;p 3"/>
              <p:cNvSpPr/>
              <p:nvPr/>
            </p:nvSpPr>
            <p:spPr>
              <a:xfrm>
                <a:off x="1769580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276" name="Google Shape;237;p 3"/>
              <p:cNvSpPr/>
              <p:nvPr/>
            </p:nvSpPr>
            <p:spPr>
              <a:xfrm>
                <a:off x="1787544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277" name="Google Shape;238;p 3"/>
            <p:cNvSpPr/>
            <p:nvPr/>
          </p:nvSpPr>
          <p:spPr>
            <a:xfrm>
              <a:off x="19025280" y="238428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278" name="Google Shape;239;p 5"/>
            <p:cNvGrpSpPr/>
            <p:nvPr/>
          </p:nvGrpSpPr>
          <p:grpSpPr>
            <a:xfrm>
              <a:off x="16545600" y="2011680"/>
              <a:ext cx="1147680" cy="1004040"/>
              <a:chOff x="16545600" y="2011680"/>
              <a:chExt cx="1147680" cy="1004040"/>
            </a:xfrm>
          </p:grpSpPr>
          <p:sp>
            <p:nvSpPr>
              <p:cNvPr id="279" name="Google Shape;240;p 5"/>
              <p:cNvSpPr/>
              <p:nvPr/>
            </p:nvSpPr>
            <p:spPr>
              <a:xfrm>
                <a:off x="1654560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280" name="Google Shape;241;p 5"/>
              <p:cNvSpPr/>
              <p:nvPr/>
            </p:nvSpPr>
            <p:spPr>
              <a:xfrm>
                <a:off x="1672524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281" name="Google Shape;242;p 5"/>
            <p:cNvGrpSpPr/>
            <p:nvPr/>
          </p:nvGrpSpPr>
          <p:grpSpPr>
            <a:xfrm>
              <a:off x="15395760" y="2011680"/>
              <a:ext cx="1147680" cy="1004040"/>
              <a:chOff x="15395760" y="2011680"/>
              <a:chExt cx="1147680" cy="1004040"/>
            </a:xfrm>
          </p:grpSpPr>
          <p:sp>
            <p:nvSpPr>
              <p:cNvPr id="282" name="Google Shape;243;p 5"/>
              <p:cNvSpPr/>
              <p:nvPr/>
            </p:nvSpPr>
            <p:spPr>
              <a:xfrm>
                <a:off x="1539576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283" name="Google Shape;244;p 5"/>
              <p:cNvSpPr/>
              <p:nvPr/>
            </p:nvSpPr>
            <p:spPr>
              <a:xfrm>
                <a:off x="1557540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284" name="Google Shape;245;p 3"/>
            <p:cNvSpPr/>
            <p:nvPr/>
          </p:nvSpPr>
          <p:spPr>
            <a:xfrm>
              <a:off x="20174760" y="238428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285" name="Google Shape;246;p 5"/>
            <p:cNvGrpSpPr/>
            <p:nvPr/>
          </p:nvGrpSpPr>
          <p:grpSpPr>
            <a:xfrm>
              <a:off x="13678200" y="1005840"/>
              <a:ext cx="1147680" cy="1004040"/>
              <a:chOff x="13678200" y="1005840"/>
              <a:chExt cx="1147680" cy="1004040"/>
            </a:xfrm>
          </p:grpSpPr>
          <p:sp>
            <p:nvSpPr>
              <p:cNvPr id="286" name="Google Shape;247;p 5"/>
              <p:cNvSpPr/>
              <p:nvPr/>
            </p:nvSpPr>
            <p:spPr>
              <a:xfrm>
                <a:off x="1367820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287" name="Google Shape;248;p 5"/>
              <p:cNvSpPr/>
              <p:nvPr/>
            </p:nvSpPr>
            <p:spPr>
              <a:xfrm>
                <a:off x="1385784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288" name="Google Shape;249;p 5"/>
            <p:cNvGrpSpPr/>
            <p:nvPr/>
          </p:nvGrpSpPr>
          <p:grpSpPr>
            <a:xfrm>
              <a:off x="14828040" y="1005840"/>
              <a:ext cx="1147680" cy="1004040"/>
              <a:chOff x="14828040" y="1005840"/>
              <a:chExt cx="1147680" cy="1004040"/>
            </a:xfrm>
          </p:grpSpPr>
          <p:sp>
            <p:nvSpPr>
              <p:cNvPr id="289" name="Google Shape;250;p 5"/>
              <p:cNvSpPr/>
              <p:nvPr/>
            </p:nvSpPr>
            <p:spPr>
              <a:xfrm>
                <a:off x="1482804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290" name="Google Shape;251;p 5"/>
              <p:cNvSpPr/>
              <p:nvPr/>
            </p:nvSpPr>
            <p:spPr>
              <a:xfrm>
                <a:off x="1500768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291" name="Google Shape;252;p 5"/>
            <p:cNvGrpSpPr/>
            <p:nvPr/>
          </p:nvGrpSpPr>
          <p:grpSpPr>
            <a:xfrm>
              <a:off x="12528000" y="1005840"/>
              <a:ext cx="1147680" cy="1004040"/>
              <a:chOff x="12528000" y="1005840"/>
              <a:chExt cx="1147680" cy="1004040"/>
            </a:xfrm>
          </p:grpSpPr>
          <p:sp>
            <p:nvSpPr>
              <p:cNvPr id="292" name="Google Shape;253;p 5"/>
              <p:cNvSpPr/>
              <p:nvPr/>
            </p:nvSpPr>
            <p:spPr>
              <a:xfrm>
                <a:off x="1252800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293" name="Google Shape;254;p 5"/>
              <p:cNvSpPr/>
              <p:nvPr/>
            </p:nvSpPr>
            <p:spPr>
              <a:xfrm>
                <a:off x="1270764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294" name="Google Shape;255;p 5"/>
            <p:cNvGrpSpPr/>
            <p:nvPr/>
          </p:nvGrpSpPr>
          <p:grpSpPr>
            <a:xfrm>
              <a:off x="11378160" y="1005840"/>
              <a:ext cx="1147680" cy="1004040"/>
              <a:chOff x="11378160" y="1005840"/>
              <a:chExt cx="1147680" cy="1004040"/>
            </a:xfrm>
          </p:grpSpPr>
          <p:sp>
            <p:nvSpPr>
              <p:cNvPr id="295" name="Google Shape;256;p 5"/>
              <p:cNvSpPr/>
              <p:nvPr/>
            </p:nvSpPr>
            <p:spPr>
              <a:xfrm>
                <a:off x="1137816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296" name="Google Shape;257;p 5"/>
              <p:cNvSpPr/>
              <p:nvPr/>
            </p:nvSpPr>
            <p:spPr>
              <a:xfrm>
                <a:off x="1155780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297" name="Google Shape;258;p 3"/>
            <p:cNvSpPr/>
            <p:nvPr/>
          </p:nvSpPr>
          <p:spPr>
            <a:xfrm>
              <a:off x="18457200" y="137844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sp>
          <p:nvSpPr>
            <p:cNvPr id="298" name="Google Shape;259;p 3"/>
            <p:cNvSpPr/>
            <p:nvPr/>
          </p:nvSpPr>
          <p:spPr>
            <a:xfrm>
              <a:off x="19607040" y="137844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299" name="Google Shape;260;p 5"/>
            <p:cNvGrpSpPr/>
            <p:nvPr/>
          </p:nvGrpSpPr>
          <p:grpSpPr>
            <a:xfrm>
              <a:off x="17127720" y="1005840"/>
              <a:ext cx="1147680" cy="1004040"/>
              <a:chOff x="17127720" y="1005840"/>
              <a:chExt cx="1147680" cy="1004040"/>
            </a:xfrm>
          </p:grpSpPr>
          <p:sp>
            <p:nvSpPr>
              <p:cNvPr id="300" name="Google Shape;261;p 5"/>
              <p:cNvSpPr/>
              <p:nvPr/>
            </p:nvSpPr>
            <p:spPr>
              <a:xfrm>
                <a:off x="1712772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301" name="Google Shape;262;p 5"/>
              <p:cNvSpPr/>
              <p:nvPr/>
            </p:nvSpPr>
            <p:spPr>
              <a:xfrm>
                <a:off x="1730700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302" name="Google Shape;263;p 5"/>
            <p:cNvGrpSpPr/>
            <p:nvPr/>
          </p:nvGrpSpPr>
          <p:grpSpPr>
            <a:xfrm>
              <a:off x="15977520" y="1005840"/>
              <a:ext cx="1147680" cy="1004040"/>
              <a:chOff x="15977520" y="1005840"/>
              <a:chExt cx="1147680" cy="1004040"/>
            </a:xfrm>
          </p:grpSpPr>
          <p:sp>
            <p:nvSpPr>
              <p:cNvPr id="303" name="Google Shape;264;p 5"/>
              <p:cNvSpPr/>
              <p:nvPr/>
            </p:nvSpPr>
            <p:spPr>
              <a:xfrm>
                <a:off x="1597752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304" name="Google Shape;265;p 5"/>
              <p:cNvSpPr/>
              <p:nvPr/>
            </p:nvSpPr>
            <p:spPr>
              <a:xfrm>
                <a:off x="1615716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305" name="Google Shape;266;p 3"/>
            <p:cNvSpPr/>
            <p:nvPr/>
          </p:nvSpPr>
          <p:spPr>
            <a:xfrm>
              <a:off x="20756520" y="137844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306" name="Google Shape;267;p 5"/>
            <p:cNvGrpSpPr/>
            <p:nvPr/>
          </p:nvGrpSpPr>
          <p:grpSpPr>
            <a:xfrm>
              <a:off x="14259960" y="0"/>
              <a:ext cx="1147680" cy="1004040"/>
              <a:chOff x="14259960" y="0"/>
              <a:chExt cx="1147680" cy="1004040"/>
            </a:xfrm>
          </p:grpSpPr>
          <p:sp>
            <p:nvSpPr>
              <p:cNvPr id="307" name="Google Shape;268;p 5"/>
              <p:cNvSpPr/>
              <p:nvPr/>
            </p:nvSpPr>
            <p:spPr>
              <a:xfrm>
                <a:off x="1425996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308" name="Google Shape;269;p 5"/>
              <p:cNvSpPr/>
              <p:nvPr/>
            </p:nvSpPr>
            <p:spPr>
              <a:xfrm>
                <a:off x="1443960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309" name="Google Shape;270;p 5"/>
            <p:cNvGrpSpPr/>
            <p:nvPr/>
          </p:nvGrpSpPr>
          <p:grpSpPr>
            <a:xfrm>
              <a:off x="15409800" y="0"/>
              <a:ext cx="1147680" cy="1004040"/>
              <a:chOff x="15409800" y="0"/>
              <a:chExt cx="1147680" cy="1004040"/>
            </a:xfrm>
          </p:grpSpPr>
          <p:sp>
            <p:nvSpPr>
              <p:cNvPr id="310" name="Google Shape;271;p 5"/>
              <p:cNvSpPr/>
              <p:nvPr/>
            </p:nvSpPr>
            <p:spPr>
              <a:xfrm>
                <a:off x="1540980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311" name="Google Shape;272;p 5"/>
              <p:cNvSpPr/>
              <p:nvPr/>
            </p:nvSpPr>
            <p:spPr>
              <a:xfrm>
                <a:off x="1558944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312" name="Google Shape;273;p 5"/>
            <p:cNvGrpSpPr/>
            <p:nvPr/>
          </p:nvGrpSpPr>
          <p:grpSpPr>
            <a:xfrm>
              <a:off x="13110120" y="0"/>
              <a:ext cx="1147680" cy="1004040"/>
              <a:chOff x="13110120" y="0"/>
              <a:chExt cx="1147680" cy="1004040"/>
            </a:xfrm>
          </p:grpSpPr>
          <p:sp>
            <p:nvSpPr>
              <p:cNvPr id="313" name="Google Shape;274;p 5"/>
              <p:cNvSpPr/>
              <p:nvPr/>
            </p:nvSpPr>
            <p:spPr>
              <a:xfrm>
                <a:off x="1311012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314" name="Google Shape;275;p 5"/>
              <p:cNvSpPr/>
              <p:nvPr/>
            </p:nvSpPr>
            <p:spPr>
              <a:xfrm>
                <a:off x="1328940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315" name="Google Shape;276;p 5"/>
            <p:cNvGrpSpPr/>
            <p:nvPr/>
          </p:nvGrpSpPr>
          <p:grpSpPr>
            <a:xfrm>
              <a:off x="11959920" y="0"/>
              <a:ext cx="1147680" cy="1004040"/>
              <a:chOff x="11959920" y="0"/>
              <a:chExt cx="1147680" cy="1004040"/>
            </a:xfrm>
          </p:grpSpPr>
          <p:sp>
            <p:nvSpPr>
              <p:cNvPr id="316" name="Google Shape;277;p 5"/>
              <p:cNvSpPr/>
              <p:nvPr/>
            </p:nvSpPr>
            <p:spPr>
              <a:xfrm>
                <a:off x="1195992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317" name="Google Shape;278;p 5"/>
              <p:cNvSpPr/>
              <p:nvPr/>
            </p:nvSpPr>
            <p:spPr>
              <a:xfrm>
                <a:off x="1213956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318" name="Google Shape;279;p 3"/>
            <p:cNvSpPr/>
            <p:nvPr/>
          </p:nvSpPr>
          <p:spPr>
            <a:xfrm>
              <a:off x="19038960" y="37260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sp>
          <p:nvSpPr>
            <p:cNvPr id="319" name="Google Shape;280;p 3"/>
            <p:cNvSpPr/>
            <p:nvPr/>
          </p:nvSpPr>
          <p:spPr>
            <a:xfrm>
              <a:off x="20188800" y="37260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320" name="Google Shape;281;p 3"/>
            <p:cNvGrpSpPr/>
            <p:nvPr/>
          </p:nvGrpSpPr>
          <p:grpSpPr>
            <a:xfrm>
              <a:off x="17709480" y="0"/>
              <a:ext cx="1147680" cy="1004040"/>
              <a:chOff x="17709480" y="0"/>
              <a:chExt cx="1147680" cy="1004040"/>
            </a:xfrm>
          </p:grpSpPr>
          <p:sp>
            <p:nvSpPr>
              <p:cNvPr id="321" name="Google Shape;282;p 3"/>
              <p:cNvSpPr/>
              <p:nvPr/>
            </p:nvSpPr>
            <p:spPr>
              <a:xfrm>
                <a:off x="1770948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322" name="Google Shape;283;p 3"/>
              <p:cNvSpPr/>
              <p:nvPr/>
            </p:nvSpPr>
            <p:spPr>
              <a:xfrm>
                <a:off x="1788912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323" name="Google Shape;284;p 5"/>
            <p:cNvGrpSpPr/>
            <p:nvPr/>
          </p:nvGrpSpPr>
          <p:grpSpPr>
            <a:xfrm>
              <a:off x="16559280" y="0"/>
              <a:ext cx="1147680" cy="1004040"/>
              <a:chOff x="16559280" y="0"/>
              <a:chExt cx="1147680" cy="1004040"/>
            </a:xfrm>
          </p:grpSpPr>
          <p:sp>
            <p:nvSpPr>
              <p:cNvPr id="324" name="Google Shape;285;p 5"/>
              <p:cNvSpPr/>
              <p:nvPr/>
            </p:nvSpPr>
            <p:spPr>
              <a:xfrm>
                <a:off x="1655928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325" name="Google Shape;286;p 5"/>
              <p:cNvSpPr/>
              <p:nvPr/>
            </p:nvSpPr>
            <p:spPr>
              <a:xfrm>
                <a:off x="1673892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326" name="Google Shape;287;p 3"/>
            <p:cNvSpPr/>
            <p:nvPr/>
          </p:nvSpPr>
          <p:spPr>
            <a:xfrm>
              <a:off x="21338280" y="37260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</p:grpSp>
      <p:sp>
        <p:nvSpPr>
          <p:cNvPr id="327" name="Google Shape;289;p 3"/>
          <p:cNvSpPr/>
          <p:nvPr/>
        </p:nvSpPr>
        <p:spPr>
          <a:xfrm>
            <a:off x="11976120" y="5298840"/>
            <a:ext cx="5828040" cy="601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endParaRPr lang="en-US" sz="2800" b="0" strike="noStrike" spc="-1" dirty="0">
              <a:solidFill>
                <a:srgbClr val="000000"/>
              </a:solidFill>
              <a:latin typeface="微軟正黑體"/>
              <a:ea typeface="微軟正黑體"/>
            </a:endParaRPr>
          </a:p>
        </p:txBody>
      </p:sp>
      <p:sp>
        <p:nvSpPr>
          <p:cNvPr id="328" name="矩形 327"/>
          <p:cNvSpPr/>
          <p:nvPr/>
        </p:nvSpPr>
        <p:spPr>
          <a:xfrm>
            <a:off x="2861280" y="4860360"/>
            <a:ext cx="7037640" cy="4641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zh-TW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電的計算單位：度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=</a:t>
            </a:r>
            <a:r>
              <a:rPr lang="zh-TW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千瓦・小時 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=&gt;</a:t>
            </a:r>
            <a:r>
              <a:rPr lang="zh-TW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國 中小自然領域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9" name="矩形 328"/>
          <p:cNvSpPr/>
          <p:nvPr/>
        </p:nvSpPr>
        <p:spPr>
          <a:xfrm>
            <a:off x="0" y="9684360"/>
            <a:ext cx="18435960" cy="60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0" name="圖片 329"/>
          <p:cNvPicPr/>
          <p:nvPr/>
        </p:nvPicPr>
        <p:blipFill>
          <a:blip r:embed="rId2"/>
          <a:stretch/>
        </p:blipFill>
        <p:spPr>
          <a:xfrm>
            <a:off x="1440000" y="4948560"/>
            <a:ext cx="15208200" cy="3870720"/>
          </a:xfrm>
          <a:prstGeom prst="rect">
            <a:avLst/>
          </a:prstGeom>
          <a:ln w="0">
            <a:noFill/>
          </a:ln>
        </p:spPr>
      </p:pic>
      <p:sp>
        <p:nvSpPr>
          <p:cNvPr id="331" name="Google Shape;288;p 5"/>
          <p:cNvSpPr/>
          <p:nvPr/>
        </p:nvSpPr>
        <p:spPr>
          <a:xfrm>
            <a:off x="695520" y="1661400"/>
            <a:ext cx="10463760" cy="1218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TW" sz="8000" b="0" strike="noStrike" spc="-1">
                <a:solidFill>
                  <a:srgbClr val="FFFFFF"/>
                </a:solidFill>
                <a:latin typeface="Times New Roman"/>
                <a:ea typeface="華康中黑體"/>
              </a:rPr>
              <a:t>用電的計算單位</a:t>
            </a:r>
            <a:endParaRPr lang="en-US" sz="80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198;p 5"/>
          <p:cNvSpPr/>
          <p:nvPr/>
        </p:nvSpPr>
        <p:spPr>
          <a:xfrm>
            <a:off x="-24480" y="0"/>
            <a:ext cx="18286200" cy="4021560"/>
          </a:xfrm>
          <a:custGeom>
            <a:avLst/>
            <a:gdLst>
              <a:gd name="textAreaLeft" fmla="*/ 0 w 18286200"/>
              <a:gd name="textAreaRight" fmla="*/ 18288000 w 18286200"/>
              <a:gd name="textAreaTop" fmla="*/ 0 h 4021560"/>
              <a:gd name="textAreaBottom" fmla="*/ 4023360 h 4021560"/>
            </a:gdLst>
            <a:ahLst/>
            <a:cxnLst/>
            <a:rect l="textAreaLeft" t="textAreaTop" r="textAreaRight" b="textAreaBottom"/>
            <a:pathLst>
              <a:path w="4923583" h="1059627">
                <a:moveTo>
                  <a:pt x="0" y="0"/>
                </a:moveTo>
                <a:lnTo>
                  <a:pt x="4923583" y="0"/>
                </a:lnTo>
                <a:lnTo>
                  <a:pt x="4923583" y="1059627"/>
                </a:lnTo>
                <a:lnTo>
                  <a:pt x="0" y="1059627"/>
                </a:lnTo>
                <a:close/>
              </a:path>
            </a:pathLst>
          </a:custGeom>
          <a:solidFill>
            <a:srgbClr val="351B6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FFFFFF"/>
              </a:solidFill>
              <a:highlight>
                <a:srgbClr val="FFFFFF"/>
              </a:highlight>
              <a:latin typeface="Arial"/>
              <a:ea typeface="DejaVu Sans"/>
            </a:endParaRPr>
          </a:p>
        </p:txBody>
      </p:sp>
      <p:grpSp>
        <p:nvGrpSpPr>
          <p:cNvPr id="333" name="Google Shape;199;p 5"/>
          <p:cNvGrpSpPr/>
          <p:nvPr/>
        </p:nvGrpSpPr>
        <p:grpSpPr>
          <a:xfrm>
            <a:off x="10214640" y="0"/>
            <a:ext cx="11912040" cy="4021560"/>
            <a:chOff x="10214640" y="0"/>
            <a:chExt cx="11912040" cy="4021560"/>
          </a:xfrm>
        </p:grpSpPr>
        <p:grpSp>
          <p:nvGrpSpPr>
            <p:cNvPr id="334" name="Google Shape;200;p 7"/>
            <p:cNvGrpSpPr/>
            <p:nvPr/>
          </p:nvGrpSpPr>
          <p:grpSpPr>
            <a:xfrm>
              <a:off x="12514680" y="3017520"/>
              <a:ext cx="1147680" cy="1004040"/>
              <a:chOff x="12514680" y="3017520"/>
              <a:chExt cx="1147680" cy="1004040"/>
            </a:xfrm>
          </p:grpSpPr>
          <p:sp>
            <p:nvSpPr>
              <p:cNvPr id="335" name="Google Shape;201;p 7"/>
              <p:cNvSpPr/>
              <p:nvPr/>
            </p:nvSpPr>
            <p:spPr>
              <a:xfrm>
                <a:off x="1251468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336" name="Google Shape;202;p 7"/>
              <p:cNvSpPr/>
              <p:nvPr/>
            </p:nvSpPr>
            <p:spPr>
              <a:xfrm>
                <a:off x="1269396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337" name="Google Shape;203;p 7"/>
            <p:cNvGrpSpPr/>
            <p:nvPr/>
          </p:nvGrpSpPr>
          <p:grpSpPr>
            <a:xfrm>
              <a:off x="13664520" y="3017520"/>
              <a:ext cx="1147680" cy="1004040"/>
              <a:chOff x="13664520" y="3017520"/>
              <a:chExt cx="1147680" cy="1004040"/>
            </a:xfrm>
          </p:grpSpPr>
          <p:sp>
            <p:nvSpPr>
              <p:cNvPr id="338" name="Google Shape;204;p 7"/>
              <p:cNvSpPr/>
              <p:nvPr/>
            </p:nvSpPr>
            <p:spPr>
              <a:xfrm>
                <a:off x="1366452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339" name="Google Shape;205;p 7"/>
              <p:cNvSpPr/>
              <p:nvPr/>
            </p:nvSpPr>
            <p:spPr>
              <a:xfrm>
                <a:off x="1384416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340" name="Google Shape;206;p 7"/>
            <p:cNvGrpSpPr/>
            <p:nvPr/>
          </p:nvGrpSpPr>
          <p:grpSpPr>
            <a:xfrm>
              <a:off x="11364480" y="3017520"/>
              <a:ext cx="1147680" cy="1004040"/>
              <a:chOff x="11364480" y="3017520"/>
              <a:chExt cx="1147680" cy="1004040"/>
            </a:xfrm>
          </p:grpSpPr>
          <p:sp>
            <p:nvSpPr>
              <p:cNvPr id="341" name="Google Shape;207;p 7"/>
              <p:cNvSpPr/>
              <p:nvPr/>
            </p:nvSpPr>
            <p:spPr>
              <a:xfrm>
                <a:off x="1136448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342" name="Google Shape;208;p 7"/>
              <p:cNvSpPr/>
              <p:nvPr/>
            </p:nvSpPr>
            <p:spPr>
              <a:xfrm>
                <a:off x="1154412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343" name="Google Shape;209;p 7"/>
            <p:cNvGrpSpPr/>
            <p:nvPr/>
          </p:nvGrpSpPr>
          <p:grpSpPr>
            <a:xfrm>
              <a:off x="10214640" y="3017520"/>
              <a:ext cx="1147680" cy="1004040"/>
              <a:chOff x="10214640" y="3017520"/>
              <a:chExt cx="1147680" cy="1004040"/>
            </a:xfrm>
          </p:grpSpPr>
          <p:sp>
            <p:nvSpPr>
              <p:cNvPr id="344" name="Google Shape;210;p 7"/>
              <p:cNvSpPr/>
              <p:nvPr/>
            </p:nvSpPr>
            <p:spPr>
              <a:xfrm>
                <a:off x="1021464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345" name="Google Shape;211;p 7"/>
              <p:cNvSpPr/>
              <p:nvPr/>
            </p:nvSpPr>
            <p:spPr>
              <a:xfrm>
                <a:off x="1039428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346" name="Google Shape;212;p 7"/>
            <p:cNvGrpSpPr/>
            <p:nvPr/>
          </p:nvGrpSpPr>
          <p:grpSpPr>
            <a:xfrm>
              <a:off x="17114040" y="3017520"/>
              <a:ext cx="1147680" cy="1004040"/>
              <a:chOff x="17114040" y="3017520"/>
              <a:chExt cx="1147680" cy="1004040"/>
            </a:xfrm>
          </p:grpSpPr>
          <p:sp>
            <p:nvSpPr>
              <p:cNvPr id="347" name="Google Shape;213;p 7"/>
              <p:cNvSpPr/>
              <p:nvPr/>
            </p:nvSpPr>
            <p:spPr>
              <a:xfrm>
                <a:off x="1711404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348" name="Google Shape;214;p 7"/>
              <p:cNvSpPr/>
              <p:nvPr/>
            </p:nvSpPr>
            <p:spPr>
              <a:xfrm>
                <a:off x="1729368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349" name="Google Shape;215;p 5"/>
            <p:cNvSpPr/>
            <p:nvPr/>
          </p:nvSpPr>
          <p:spPr>
            <a:xfrm>
              <a:off x="18443520" y="339012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350" name="Google Shape;216;p 7"/>
            <p:cNvGrpSpPr/>
            <p:nvPr/>
          </p:nvGrpSpPr>
          <p:grpSpPr>
            <a:xfrm>
              <a:off x="15963840" y="3017520"/>
              <a:ext cx="1147680" cy="1004040"/>
              <a:chOff x="15963840" y="3017520"/>
              <a:chExt cx="1147680" cy="1004040"/>
            </a:xfrm>
          </p:grpSpPr>
          <p:sp>
            <p:nvSpPr>
              <p:cNvPr id="351" name="Google Shape;217;p 7"/>
              <p:cNvSpPr/>
              <p:nvPr/>
            </p:nvSpPr>
            <p:spPr>
              <a:xfrm>
                <a:off x="1596384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352" name="Google Shape;218;p 7"/>
              <p:cNvSpPr/>
              <p:nvPr/>
            </p:nvSpPr>
            <p:spPr>
              <a:xfrm>
                <a:off x="1614348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353" name="Google Shape;219;p 7"/>
            <p:cNvGrpSpPr/>
            <p:nvPr/>
          </p:nvGrpSpPr>
          <p:grpSpPr>
            <a:xfrm>
              <a:off x="14814000" y="3017520"/>
              <a:ext cx="1147680" cy="1004040"/>
              <a:chOff x="14814000" y="3017520"/>
              <a:chExt cx="1147680" cy="1004040"/>
            </a:xfrm>
          </p:grpSpPr>
          <p:sp>
            <p:nvSpPr>
              <p:cNvPr id="354" name="Google Shape;220;p 7"/>
              <p:cNvSpPr/>
              <p:nvPr/>
            </p:nvSpPr>
            <p:spPr>
              <a:xfrm>
                <a:off x="1481400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355" name="Google Shape;221;p 7"/>
              <p:cNvSpPr/>
              <p:nvPr/>
            </p:nvSpPr>
            <p:spPr>
              <a:xfrm>
                <a:off x="1499364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356" name="Google Shape;222;p 5"/>
            <p:cNvSpPr/>
            <p:nvPr/>
          </p:nvSpPr>
          <p:spPr>
            <a:xfrm>
              <a:off x="19593000" y="339012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357" name="Google Shape;223;p 7"/>
            <p:cNvGrpSpPr/>
            <p:nvPr/>
          </p:nvGrpSpPr>
          <p:grpSpPr>
            <a:xfrm>
              <a:off x="13096440" y="2011680"/>
              <a:ext cx="1147680" cy="1004040"/>
              <a:chOff x="13096440" y="2011680"/>
              <a:chExt cx="1147680" cy="1004040"/>
            </a:xfrm>
          </p:grpSpPr>
          <p:sp>
            <p:nvSpPr>
              <p:cNvPr id="358" name="Google Shape;224;p 7"/>
              <p:cNvSpPr/>
              <p:nvPr/>
            </p:nvSpPr>
            <p:spPr>
              <a:xfrm>
                <a:off x="1309644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359" name="Google Shape;225;p 7"/>
              <p:cNvSpPr/>
              <p:nvPr/>
            </p:nvSpPr>
            <p:spPr>
              <a:xfrm>
                <a:off x="1327608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360" name="Google Shape;226;p 7"/>
            <p:cNvGrpSpPr/>
            <p:nvPr/>
          </p:nvGrpSpPr>
          <p:grpSpPr>
            <a:xfrm>
              <a:off x="14246280" y="2011680"/>
              <a:ext cx="1147680" cy="1004040"/>
              <a:chOff x="14246280" y="2011680"/>
              <a:chExt cx="1147680" cy="1004040"/>
            </a:xfrm>
          </p:grpSpPr>
          <p:sp>
            <p:nvSpPr>
              <p:cNvPr id="361" name="Google Shape;227;p 7"/>
              <p:cNvSpPr/>
              <p:nvPr/>
            </p:nvSpPr>
            <p:spPr>
              <a:xfrm>
                <a:off x="1424628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362" name="Google Shape;228;p 7"/>
              <p:cNvSpPr/>
              <p:nvPr/>
            </p:nvSpPr>
            <p:spPr>
              <a:xfrm>
                <a:off x="1442592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363" name="Google Shape;229;p 7"/>
            <p:cNvGrpSpPr/>
            <p:nvPr/>
          </p:nvGrpSpPr>
          <p:grpSpPr>
            <a:xfrm>
              <a:off x="11946240" y="2011680"/>
              <a:ext cx="1147680" cy="1004040"/>
              <a:chOff x="11946240" y="2011680"/>
              <a:chExt cx="1147680" cy="1004040"/>
            </a:xfrm>
          </p:grpSpPr>
          <p:sp>
            <p:nvSpPr>
              <p:cNvPr id="364" name="Google Shape;230;p 7"/>
              <p:cNvSpPr/>
              <p:nvPr/>
            </p:nvSpPr>
            <p:spPr>
              <a:xfrm>
                <a:off x="1194624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365" name="Google Shape;231;p 7"/>
              <p:cNvSpPr/>
              <p:nvPr/>
            </p:nvSpPr>
            <p:spPr>
              <a:xfrm>
                <a:off x="1212588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366" name="Google Shape;232;p 7"/>
            <p:cNvGrpSpPr/>
            <p:nvPr/>
          </p:nvGrpSpPr>
          <p:grpSpPr>
            <a:xfrm>
              <a:off x="10796400" y="2011680"/>
              <a:ext cx="1147680" cy="1004040"/>
              <a:chOff x="10796400" y="2011680"/>
              <a:chExt cx="1147680" cy="1004040"/>
            </a:xfrm>
          </p:grpSpPr>
          <p:sp>
            <p:nvSpPr>
              <p:cNvPr id="367" name="Google Shape;233;p 7"/>
              <p:cNvSpPr/>
              <p:nvPr/>
            </p:nvSpPr>
            <p:spPr>
              <a:xfrm>
                <a:off x="1079640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368" name="Google Shape;234;p 7"/>
              <p:cNvSpPr/>
              <p:nvPr/>
            </p:nvSpPr>
            <p:spPr>
              <a:xfrm>
                <a:off x="1097604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369" name="Google Shape;235;p 5"/>
            <p:cNvGrpSpPr/>
            <p:nvPr/>
          </p:nvGrpSpPr>
          <p:grpSpPr>
            <a:xfrm>
              <a:off x="17695800" y="2011680"/>
              <a:ext cx="1147680" cy="1004040"/>
              <a:chOff x="17695800" y="2011680"/>
              <a:chExt cx="1147680" cy="1004040"/>
            </a:xfrm>
          </p:grpSpPr>
          <p:sp>
            <p:nvSpPr>
              <p:cNvPr id="370" name="Google Shape;236;p 5"/>
              <p:cNvSpPr/>
              <p:nvPr/>
            </p:nvSpPr>
            <p:spPr>
              <a:xfrm>
                <a:off x="1769580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371" name="Google Shape;237;p 5"/>
              <p:cNvSpPr/>
              <p:nvPr/>
            </p:nvSpPr>
            <p:spPr>
              <a:xfrm>
                <a:off x="1787544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372" name="Google Shape;238;p 5"/>
            <p:cNvSpPr/>
            <p:nvPr/>
          </p:nvSpPr>
          <p:spPr>
            <a:xfrm>
              <a:off x="19025280" y="238428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373" name="Google Shape;239;p 7"/>
            <p:cNvGrpSpPr/>
            <p:nvPr/>
          </p:nvGrpSpPr>
          <p:grpSpPr>
            <a:xfrm>
              <a:off x="16545600" y="2011680"/>
              <a:ext cx="1147680" cy="1004040"/>
              <a:chOff x="16545600" y="2011680"/>
              <a:chExt cx="1147680" cy="1004040"/>
            </a:xfrm>
          </p:grpSpPr>
          <p:sp>
            <p:nvSpPr>
              <p:cNvPr id="374" name="Google Shape;240;p 7"/>
              <p:cNvSpPr/>
              <p:nvPr/>
            </p:nvSpPr>
            <p:spPr>
              <a:xfrm>
                <a:off x="1654560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375" name="Google Shape;241;p 7"/>
              <p:cNvSpPr/>
              <p:nvPr/>
            </p:nvSpPr>
            <p:spPr>
              <a:xfrm>
                <a:off x="1672524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376" name="Google Shape;242;p 7"/>
            <p:cNvGrpSpPr/>
            <p:nvPr/>
          </p:nvGrpSpPr>
          <p:grpSpPr>
            <a:xfrm>
              <a:off x="15395760" y="2011680"/>
              <a:ext cx="1147680" cy="1004040"/>
              <a:chOff x="15395760" y="2011680"/>
              <a:chExt cx="1147680" cy="1004040"/>
            </a:xfrm>
          </p:grpSpPr>
          <p:sp>
            <p:nvSpPr>
              <p:cNvPr id="377" name="Google Shape;243;p 7"/>
              <p:cNvSpPr/>
              <p:nvPr/>
            </p:nvSpPr>
            <p:spPr>
              <a:xfrm>
                <a:off x="1539576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378" name="Google Shape;244;p 7"/>
              <p:cNvSpPr/>
              <p:nvPr/>
            </p:nvSpPr>
            <p:spPr>
              <a:xfrm>
                <a:off x="1557540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379" name="Google Shape;245;p 5"/>
            <p:cNvSpPr/>
            <p:nvPr/>
          </p:nvSpPr>
          <p:spPr>
            <a:xfrm>
              <a:off x="20174760" y="238428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380" name="Google Shape;246;p 7"/>
            <p:cNvGrpSpPr/>
            <p:nvPr/>
          </p:nvGrpSpPr>
          <p:grpSpPr>
            <a:xfrm>
              <a:off x="13678200" y="1005840"/>
              <a:ext cx="1147680" cy="1004040"/>
              <a:chOff x="13678200" y="1005840"/>
              <a:chExt cx="1147680" cy="1004040"/>
            </a:xfrm>
          </p:grpSpPr>
          <p:sp>
            <p:nvSpPr>
              <p:cNvPr id="381" name="Google Shape;247;p 7"/>
              <p:cNvSpPr/>
              <p:nvPr/>
            </p:nvSpPr>
            <p:spPr>
              <a:xfrm>
                <a:off x="1367820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382" name="Google Shape;248;p 7"/>
              <p:cNvSpPr/>
              <p:nvPr/>
            </p:nvSpPr>
            <p:spPr>
              <a:xfrm>
                <a:off x="1385784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383" name="Google Shape;249;p 7"/>
            <p:cNvGrpSpPr/>
            <p:nvPr/>
          </p:nvGrpSpPr>
          <p:grpSpPr>
            <a:xfrm>
              <a:off x="14828040" y="1005840"/>
              <a:ext cx="1147680" cy="1004040"/>
              <a:chOff x="14828040" y="1005840"/>
              <a:chExt cx="1147680" cy="1004040"/>
            </a:xfrm>
          </p:grpSpPr>
          <p:sp>
            <p:nvSpPr>
              <p:cNvPr id="384" name="Google Shape;250;p 7"/>
              <p:cNvSpPr/>
              <p:nvPr/>
            </p:nvSpPr>
            <p:spPr>
              <a:xfrm>
                <a:off x="1482804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385" name="Google Shape;251;p 7"/>
              <p:cNvSpPr/>
              <p:nvPr/>
            </p:nvSpPr>
            <p:spPr>
              <a:xfrm>
                <a:off x="1500768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386" name="Google Shape;252;p 7"/>
            <p:cNvGrpSpPr/>
            <p:nvPr/>
          </p:nvGrpSpPr>
          <p:grpSpPr>
            <a:xfrm>
              <a:off x="12528000" y="1005840"/>
              <a:ext cx="1147680" cy="1004040"/>
              <a:chOff x="12528000" y="1005840"/>
              <a:chExt cx="1147680" cy="1004040"/>
            </a:xfrm>
          </p:grpSpPr>
          <p:sp>
            <p:nvSpPr>
              <p:cNvPr id="387" name="Google Shape;253;p 7"/>
              <p:cNvSpPr/>
              <p:nvPr/>
            </p:nvSpPr>
            <p:spPr>
              <a:xfrm>
                <a:off x="1252800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388" name="Google Shape;254;p 7"/>
              <p:cNvSpPr/>
              <p:nvPr/>
            </p:nvSpPr>
            <p:spPr>
              <a:xfrm>
                <a:off x="1270764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389" name="Google Shape;255;p 7"/>
            <p:cNvGrpSpPr/>
            <p:nvPr/>
          </p:nvGrpSpPr>
          <p:grpSpPr>
            <a:xfrm>
              <a:off x="11378160" y="1005840"/>
              <a:ext cx="1147680" cy="1004040"/>
              <a:chOff x="11378160" y="1005840"/>
              <a:chExt cx="1147680" cy="1004040"/>
            </a:xfrm>
          </p:grpSpPr>
          <p:sp>
            <p:nvSpPr>
              <p:cNvPr id="390" name="Google Shape;256;p 7"/>
              <p:cNvSpPr/>
              <p:nvPr/>
            </p:nvSpPr>
            <p:spPr>
              <a:xfrm>
                <a:off x="1137816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391" name="Google Shape;257;p 7"/>
              <p:cNvSpPr/>
              <p:nvPr/>
            </p:nvSpPr>
            <p:spPr>
              <a:xfrm>
                <a:off x="1155780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392" name="Google Shape;258;p 5"/>
            <p:cNvSpPr/>
            <p:nvPr/>
          </p:nvSpPr>
          <p:spPr>
            <a:xfrm>
              <a:off x="18457200" y="137844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sp>
          <p:nvSpPr>
            <p:cNvPr id="393" name="Google Shape;259;p 5"/>
            <p:cNvSpPr/>
            <p:nvPr/>
          </p:nvSpPr>
          <p:spPr>
            <a:xfrm>
              <a:off x="19607040" y="137844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394" name="Google Shape;260;p 7"/>
            <p:cNvGrpSpPr/>
            <p:nvPr/>
          </p:nvGrpSpPr>
          <p:grpSpPr>
            <a:xfrm>
              <a:off x="17127720" y="1005840"/>
              <a:ext cx="1147680" cy="1004040"/>
              <a:chOff x="17127720" y="1005840"/>
              <a:chExt cx="1147680" cy="1004040"/>
            </a:xfrm>
          </p:grpSpPr>
          <p:sp>
            <p:nvSpPr>
              <p:cNvPr id="395" name="Google Shape;261;p 7"/>
              <p:cNvSpPr/>
              <p:nvPr/>
            </p:nvSpPr>
            <p:spPr>
              <a:xfrm>
                <a:off x="1712772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396" name="Google Shape;262;p 7"/>
              <p:cNvSpPr/>
              <p:nvPr/>
            </p:nvSpPr>
            <p:spPr>
              <a:xfrm>
                <a:off x="1730700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397" name="Google Shape;263;p 7"/>
            <p:cNvGrpSpPr/>
            <p:nvPr/>
          </p:nvGrpSpPr>
          <p:grpSpPr>
            <a:xfrm>
              <a:off x="15977520" y="1005840"/>
              <a:ext cx="1147680" cy="1004040"/>
              <a:chOff x="15977520" y="1005840"/>
              <a:chExt cx="1147680" cy="1004040"/>
            </a:xfrm>
          </p:grpSpPr>
          <p:sp>
            <p:nvSpPr>
              <p:cNvPr id="398" name="Google Shape;264;p 7"/>
              <p:cNvSpPr/>
              <p:nvPr/>
            </p:nvSpPr>
            <p:spPr>
              <a:xfrm>
                <a:off x="1597752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399" name="Google Shape;265;p 7"/>
              <p:cNvSpPr/>
              <p:nvPr/>
            </p:nvSpPr>
            <p:spPr>
              <a:xfrm>
                <a:off x="1615716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400" name="Google Shape;266;p 5"/>
            <p:cNvSpPr/>
            <p:nvPr/>
          </p:nvSpPr>
          <p:spPr>
            <a:xfrm>
              <a:off x="20756520" y="137844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401" name="Google Shape;267;p 7"/>
            <p:cNvGrpSpPr/>
            <p:nvPr/>
          </p:nvGrpSpPr>
          <p:grpSpPr>
            <a:xfrm>
              <a:off x="14259960" y="0"/>
              <a:ext cx="1147680" cy="1004040"/>
              <a:chOff x="14259960" y="0"/>
              <a:chExt cx="1147680" cy="1004040"/>
            </a:xfrm>
          </p:grpSpPr>
          <p:sp>
            <p:nvSpPr>
              <p:cNvPr id="402" name="Google Shape;268;p 7"/>
              <p:cNvSpPr/>
              <p:nvPr/>
            </p:nvSpPr>
            <p:spPr>
              <a:xfrm>
                <a:off x="1425996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403" name="Google Shape;269;p 7"/>
              <p:cNvSpPr/>
              <p:nvPr/>
            </p:nvSpPr>
            <p:spPr>
              <a:xfrm>
                <a:off x="1443960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404" name="Google Shape;270;p 7"/>
            <p:cNvGrpSpPr/>
            <p:nvPr/>
          </p:nvGrpSpPr>
          <p:grpSpPr>
            <a:xfrm>
              <a:off x="15409800" y="0"/>
              <a:ext cx="1147680" cy="1004040"/>
              <a:chOff x="15409800" y="0"/>
              <a:chExt cx="1147680" cy="1004040"/>
            </a:xfrm>
          </p:grpSpPr>
          <p:sp>
            <p:nvSpPr>
              <p:cNvPr id="405" name="Google Shape;271;p 7"/>
              <p:cNvSpPr/>
              <p:nvPr/>
            </p:nvSpPr>
            <p:spPr>
              <a:xfrm>
                <a:off x="1540980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406" name="Google Shape;272;p 7"/>
              <p:cNvSpPr/>
              <p:nvPr/>
            </p:nvSpPr>
            <p:spPr>
              <a:xfrm>
                <a:off x="1558944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407" name="Google Shape;273;p 7"/>
            <p:cNvGrpSpPr/>
            <p:nvPr/>
          </p:nvGrpSpPr>
          <p:grpSpPr>
            <a:xfrm>
              <a:off x="13110120" y="0"/>
              <a:ext cx="1147680" cy="1004040"/>
              <a:chOff x="13110120" y="0"/>
              <a:chExt cx="1147680" cy="1004040"/>
            </a:xfrm>
          </p:grpSpPr>
          <p:sp>
            <p:nvSpPr>
              <p:cNvPr id="408" name="Google Shape;274;p 7"/>
              <p:cNvSpPr/>
              <p:nvPr/>
            </p:nvSpPr>
            <p:spPr>
              <a:xfrm>
                <a:off x="1311012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409" name="Google Shape;275;p 7"/>
              <p:cNvSpPr/>
              <p:nvPr/>
            </p:nvSpPr>
            <p:spPr>
              <a:xfrm>
                <a:off x="1328940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410" name="Google Shape;276;p 7"/>
            <p:cNvGrpSpPr/>
            <p:nvPr/>
          </p:nvGrpSpPr>
          <p:grpSpPr>
            <a:xfrm>
              <a:off x="11959920" y="0"/>
              <a:ext cx="1147680" cy="1004040"/>
              <a:chOff x="11959920" y="0"/>
              <a:chExt cx="1147680" cy="1004040"/>
            </a:xfrm>
          </p:grpSpPr>
          <p:sp>
            <p:nvSpPr>
              <p:cNvPr id="411" name="Google Shape;277;p 7"/>
              <p:cNvSpPr/>
              <p:nvPr/>
            </p:nvSpPr>
            <p:spPr>
              <a:xfrm>
                <a:off x="1195992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412" name="Google Shape;278;p 7"/>
              <p:cNvSpPr/>
              <p:nvPr/>
            </p:nvSpPr>
            <p:spPr>
              <a:xfrm>
                <a:off x="1213956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413" name="Google Shape;279;p 5"/>
            <p:cNvSpPr/>
            <p:nvPr/>
          </p:nvSpPr>
          <p:spPr>
            <a:xfrm>
              <a:off x="19038960" y="37260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sp>
          <p:nvSpPr>
            <p:cNvPr id="414" name="Google Shape;280;p 5"/>
            <p:cNvSpPr/>
            <p:nvPr/>
          </p:nvSpPr>
          <p:spPr>
            <a:xfrm>
              <a:off x="20188800" y="37260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415" name="Google Shape;281;p 5"/>
            <p:cNvGrpSpPr/>
            <p:nvPr/>
          </p:nvGrpSpPr>
          <p:grpSpPr>
            <a:xfrm>
              <a:off x="17709480" y="0"/>
              <a:ext cx="1147680" cy="1004040"/>
              <a:chOff x="17709480" y="0"/>
              <a:chExt cx="1147680" cy="1004040"/>
            </a:xfrm>
          </p:grpSpPr>
          <p:sp>
            <p:nvSpPr>
              <p:cNvPr id="416" name="Google Shape;282;p 5"/>
              <p:cNvSpPr/>
              <p:nvPr/>
            </p:nvSpPr>
            <p:spPr>
              <a:xfrm>
                <a:off x="1770948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417" name="Google Shape;283;p 5"/>
              <p:cNvSpPr/>
              <p:nvPr/>
            </p:nvSpPr>
            <p:spPr>
              <a:xfrm>
                <a:off x="1788912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418" name="Google Shape;284;p 7"/>
            <p:cNvGrpSpPr/>
            <p:nvPr/>
          </p:nvGrpSpPr>
          <p:grpSpPr>
            <a:xfrm>
              <a:off x="16559280" y="0"/>
              <a:ext cx="1147680" cy="1004040"/>
              <a:chOff x="16559280" y="0"/>
              <a:chExt cx="1147680" cy="1004040"/>
            </a:xfrm>
          </p:grpSpPr>
          <p:sp>
            <p:nvSpPr>
              <p:cNvPr id="419" name="Google Shape;285;p 7"/>
              <p:cNvSpPr/>
              <p:nvPr/>
            </p:nvSpPr>
            <p:spPr>
              <a:xfrm>
                <a:off x="1655928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420" name="Google Shape;286;p 7"/>
              <p:cNvSpPr/>
              <p:nvPr/>
            </p:nvSpPr>
            <p:spPr>
              <a:xfrm>
                <a:off x="1673892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421" name="Google Shape;287;p 5"/>
            <p:cNvSpPr/>
            <p:nvPr/>
          </p:nvSpPr>
          <p:spPr>
            <a:xfrm>
              <a:off x="21338280" y="37260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</p:grpSp>
      <p:sp>
        <p:nvSpPr>
          <p:cNvPr id="422" name="Google Shape;289;p 4"/>
          <p:cNvSpPr/>
          <p:nvPr/>
        </p:nvSpPr>
        <p:spPr>
          <a:xfrm>
            <a:off x="11976120" y="5298840"/>
            <a:ext cx="5828040" cy="601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endParaRPr lang="en-US" sz="2800" b="0" strike="noStrike" spc="-1" dirty="0">
              <a:solidFill>
                <a:srgbClr val="000000"/>
              </a:solidFill>
              <a:latin typeface="微軟正黑體"/>
              <a:ea typeface="微軟正黑體"/>
            </a:endParaRPr>
          </a:p>
        </p:txBody>
      </p:sp>
      <p:sp>
        <p:nvSpPr>
          <p:cNvPr id="423" name="矩形 422"/>
          <p:cNvSpPr/>
          <p:nvPr/>
        </p:nvSpPr>
        <p:spPr>
          <a:xfrm>
            <a:off x="2861280" y="4860360"/>
            <a:ext cx="7037640" cy="4641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zh-TW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抽水馬達的耗電功率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4" name="矩形 423"/>
          <p:cNvSpPr/>
          <p:nvPr/>
        </p:nvSpPr>
        <p:spPr>
          <a:xfrm>
            <a:off x="0" y="9360000"/>
            <a:ext cx="18396360" cy="857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25" name="圖片 424"/>
          <p:cNvPicPr/>
          <p:nvPr/>
        </p:nvPicPr>
        <p:blipFill>
          <a:blip r:embed="rId2"/>
          <a:stretch/>
        </p:blipFill>
        <p:spPr>
          <a:xfrm>
            <a:off x="10976040" y="2756520"/>
            <a:ext cx="6422760" cy="6422760"/>
          </a:xfrm>
          <a:prstGeom prst="rect">
            <a:avLst/>
          </a:prstGeom>
          <a:ln w="0">
            <a:noFill/>
          </a:ln>
        </p:spPr>
      </p:pic>
      <p:pic>
        <p:nvPicPr>
          <p:cNvPr id="426" name="圖片 425"/>
          <p:cNvPicPr/>
          <p:nvPr/>
        </p:nvPicPr>
        <p:blipFill>
          <a:blip r:embed="rId3"/>
          <a:stretch/>
        </p:blipFill>
        <p:spPr>
          <a:xfrm>
            <a:off x="1260000" y="3240000"/>
            <a:ext cx="8410680" cy="5759280"/>
          </a:xfrm>
          <a:prstGeom prst="rect">
            <a:avLst/>
          </a:prstGeom>
          <a:ln w="0">
            <a:noFill/>
          </a:ln>
        </p:spPr>
      </p:pic>
      <p:sp>
        <p:nvSpPr>
          <p:cNvPr id="427" name="矩形 426"/>
          <p:cNvSpPr/>
          <p:nvPr/>
        </p:nvSpPr>
        <p:spPr>
          <a:xfrm>
            <a:off x="0" y="8994240"/>
            <a:ext cx="17730360" cy="162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8" name="Google Shape;288;p 4"/>
          <p:cNvSpPr/>
          <p:nvPr/>
        </p:nvSpPr>
        <p:spPr>
          <a:xfrm>
            <a:off x="695520" y="1661400"/>
            <a:ext cx="10463760" cy="1218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TW" sz="8000" b="0" strike="noStrike" spc="-1">
                <a:solidFill>
                  <a:srgbClr val="FFFFFF"/>
                </a:solidFill>
                <a:latin typeface="Times New Roman"/>
                <a:ea typeface="華康中黑體"/>
              </a:rPr>
              <a:t>常見家用設備耗電功率</a:t>
            </a:r>
            <a:endParaRPr lang="en-US" sz="80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198;p 4"/>
          <p:cNvSpPr/>
          <p:nvPr/>
        </p:nvSpPr>
        <p:spPr>
          <a:xfrm>
            <a:off x="-24480" y="0"/>
            <a:ext cx="18286200" cy="4021560"/>
          </a:xfrm>
          <a:custGeom>
            <a:avLst/>
            <a:gdLst>
              <a:gd name="textAreaLeft" fmla="*/ 0 w 18286200"/>
              <a:gd name="textAreaRight" fmla="*/ 18288000 w 18286200"/>
              <a:gd name="textAreaTop" fmla="*/ 0 h 4021560"/>
              <a:gd name="textAreaBottom" fmla="*/ 4023360 h 4021560"/>
            </a:gdLst>
            <a:ahLst/>
            <a:cxnLst/>
            <a:rect l="textAreaLeft" t="textAreaTop" r="textAreaRight" b="textAreaBottom"/>
            <a:pathLst>
              <a:path w="4923583" h="1059627">
                <a:moveTo>
                  <a:pt x="0" y="0"/>
                </a:moveTo>
                <a:lnTo>
                  <a:pt x="4923583" y="0"/>
                </a:lnTo>
                <a:lnTo>
                  <a:pt x="4923583" y="1059627"/>
                </a:lnTo>
                <a:lnTo>
                  <a:pt x="0" y="1059627"/>
                </a:lnTo>
                <a:close/>
              </a:path>
            </a:pathLst>
          </a:custGeom>
          <a:solidFill>
            <a:srgbClr val="351B6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FFFFFF"/>
              </a:solidFill>
              <a:highlight>
                <a:srgbClr val="FFFFFF"/>
              </a:highlight>
              <a:latin typeface="Arial"/>
              <a:ea typeface="DejaVu Sans"/>
            </a:endParaRPr>
          </a:p>
        </p:txBody>
      </p:sp>
      <p:grpSp>
        <p:nvGrpSpPr>
          <p:cNvPr id="430" name="Google Shape;199;p 6"/>
          <p:cNvGrpSpPr/>
          <p:nvPr/>
        </p:nvGrpSpPr>
        <p:grpSpPr>
          <a:xfrm>
            <a:off x="10214640" y="0"/>
            <a:ext cx="11912040" cy="4021560"/>
            <a:chOff x="10214640" y="0"/>
            <a:chExt cx="11912040" cy="4021560"/>
          </a:xfrm>
        </p:grpSpPr>
        <p:grpSp>
          <p:nvGrpSpPr>
            <p:cNvPr id="431" name="Google Shape;200;p 6"/>
            <p:cNvGrpSpPr/>
            <p:nvPr/>
          </p:nvGrpSpPr>
          <p:grpSpPr>
            <a:xfrm>
              <a:off x="12514680" y="3017520"/>
              <a:ext cx="1147680" cy="1004040"/>
              <a:chOff x="12514680" y="3017520"/>
              <a:chExt cx="1147680" cy="1004040"/>
            </a:xfrm>
          </p:grpSpPr>
          <p:sp>
            <p:nvSpPr>
              <p:cNvPr id="432" name="Google Shape;201;p 6"/>
              <p:cNvSpPr/>
              <p:nvPr/>
            </p:nvSpPr>
            <p:spPr>
              <a:xfrm>
                <a:off x="1251468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433" name="Google Shape;202;p 6"/>
              <p:cNvSpPr/>
              <p:nvPr/>
            </p:nvSpPr>
            <p:spPr>
              <a:xfrm>
                <a:off x="1269396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434" name="Google Shape;203;p 6"/>
            <p:cNvGrpSpPr/>
            <p:nvPr/>
          </p:nvGrpSpPr>
          <p:grpSpPr>
            <a:xfrm>
              <a:off x="13664520" y="3017520"/>
              <a:ext cx="1147680" cy="1004040"/>
              <a:chOff x="13664520" y="3017520"/>
              <a:chExt cx="1147680" cy="1004040"/>
            </a:xfrm>
          </p:grpSpPr>
          <p:sp>
            <p:nvSpPr>
              <p:cNvPr id="435" name="Google Shape;204;p 6"/>
              <p:cNvSpPr/>
              <p:nvPr/>
            </p:nvSpPr>
            <p:spPr>
              <a:xfrm>
                <a:off x="1366452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436" name="Google Shape;205;p 6"/>
              <p:cNvSpPr/>
              <p:nvPr/>
            </p:nvSpPr>
            <p:spPr>
              <a:xfrm>
                <a:off x="1384416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437" name="Google Shape;206;p 6"/>
            <p:cNvGrpSpPr/>
            <p:nvPr/>
          </p:nvGrpSpPr>
          <p:grpSpPr>
            <a:xfrm>
              <a:off x="11364480" y="3017520"/>
              <a:ext cx="1147680" cy="1004040"/>
              <a:chOff x="11364480" y="3017520"/>
              <a:chExt cx="1147680" cy="1004040"/>
            </a:xfrm>
          </p:grpSpPr>
          <p:sp>
            <p:nvSpPr>
              <p:cNvPr id="438" name="Google Shape;207;p 6"/>
              <p:cNvSpPr/>
              <p:nvPr/>
            </p:nvSpPr>
            <p:spPr>
              <a:xfrm>
                <a:off x="1136448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439" name="Google Shape;208;p 6"/>
              <p:cNvSpPr/>
              <p:nvPr/>
            </p:nvSpPr>
            <p:spPr>
              <a:xfrm>
                <a:off x="1154412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440" name="Google Shape;209;p 6"/>
            <p:cNvGrpSpPr/>
            <p:nvPr/>
          </p:nvGrpSpPr>
          <p:grpSpPr>
            <a:xfrm>
              <a:off x="10214640" y="3017520"/>
              <a:ext cx="1147680" cy="1004040"/>
              <a:chOff x="10214640" y="3017520"/>
              <a:chExt cx="1147680" cy="1004040"/>
            </a:xfrm>
          </p:grpSpPr>
          <p:sp>
            <p:nvSpPr>
              <p:cNvPr id="441" name="Google Shape;210;p 6"/>
              <p:cNvSpPr/>
              <p:nvPr/>
            </p:nvSpPr>
            <p:spPr>
              <a:xfrm>
                <a:off x="1021464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442" name="Google Shape;211;p 6"/>
              <p:cNvSpPr/>
              <p:nvPr/>
            </p:nvSpPr>
            <p:spPr>
              <a:xfrm>
                <a:off x="1039428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443" name="Google Shape;212;p 6"/>
            <p:cNvGrpSpPr/>
            <p:nvPr/>
          </p:nvGrpSpPr>
          <p:grpSpPr>
            <a:xfrm>
              <a:off x="17114040" y="3017520"/>
              <a:ext cx="1147680" cy="1004040"/>
              <a:chOff x="17114040" y="3017520"/>
              <a:chExt cx="1147680" cy="1004040"/>
            </a:xfrm>
          </p:grpSpPr>
          <p:sp>
            <p:nvSpPr>
              <p:cNvPr id="444" name="Google Shape;213;p 6"/>
              <p:cNvSpPr/>
              <p:nvPr/>
            </p:nvSpPr>
            <p:spPr>
              <a:xfrm>
                <a:off x="1711404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445" name="Google Shape;214;p 6"/>
              <p:cNvSpPr/>
              <p:nvPr/>
            </p:nvSpPr>
            <p:spPr>
              <a:xfrm>
                <a:off x="1729368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446" name="Google Shape;215;p 6"/>
            <p:cNvSpPr/>
            <p:nvPr/>
          </p:nvSpPr>
          <p:spPr>
            <a:xfrm>
              <a:off x="18443520" y="339012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447" name="Google Shape;216;p 6"/>
            <p:cNvGrpSpPr/>
            <p:nvPr/>
          </p:nvGrpSpPr>
          <p:grpSpPr>
            <a:xfrm>
              <a:off x="15963840" y="3017520"/>
              <a:ext cx="1147680" cy="1004040"/>
              <a:chOff x="15963840" y="3017520"/>
              <a:chExt cx="1147680" cy="1004040"/>
            </a:xfrm>
          </p:grpSpPr>
          <p:sp>
            <p:nvSpPr>
              <p:cNvPr id="448" name="Google Shape;217;p 6"/>
              <p:cNvSpPr/>
              <p:nvPr/>
            </p:nvSpPr>
            <p:spPr>
              <a:xfrm>
                <a:off x="1596384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449" name="Google Shape;218;p 6"/>
              <p:cNvSpPr/>
              <p:nvPr/>
            </p:nvSpPr>
            <p:spPr>
              <a:xfrm>
                <a:off x="1614348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450" name="Google Shape;219;p 6"/>
            <p:cNvGrpSpPr/>
            <p:nvPr/>
          </p:nvGrpSpPr>
          <p:grpSpPr>
            <a:xfrm>
              <a:off x="14814000" y="3017520"/>
              <a:ext cx="1147680" cy="1004040"/>
              <a:chOff x="14814000" y="3017520"/>
              <a:chExt cx="1147680" cy="1004040"/>
            </a:xfrm>
          </p:grpSpPr>
          <p:sp>
            <p:nvSpPr>
              <p:cNvPr id="451" name="Google Shape;220;p 6"/>
              <p:cNvSpPr/>
              <p:nvPr/>
            </p:nvSpPr>
            <p:spPr>
              <a:xfrm>
                <a:off x="1481400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452" name="Google Shape;221;p 6"/>
              <p:cNvSpPr/>
              <p:nvPr/>
            </p:nvSpPr>
            <p:spPr>
              <a:xfrm>
                <a:off x="1499364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453" name="Google Shape;222;p 6"/>
            <p:cNvSpPr/>
            <p:nvPr/>
          </p:nvSpPr>
          <p:spPr>
            <a:xfrm>
              <a:off x="19593000" y="339012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454" name="Google Shape;223;p 6"/>
            <p:cNvGrpSpPr/>
            <p:nvPr/>
          </p:nvGrpSpPr>
          <p:grpSpPr>
            <a:xfrm>
              <a:off x="13096440" y="2011680"/>
              <a:ext cx="1147680" cy="1004040"/>
              <a:chOff x="13096440" y="2011680"/>
              <a:chExt cx="1147680" cy="1004040"/>
            </a:xfrm>
          </p:grpSpPr>
          <p:sp>
            <p:nvSpPr>
              <p:cNvPr id="455" name="Google Shape;224;p 6"/>
              <p:cNvSpPr/>
              <p:nvPr/>
            </p:nvSpPr>
            <p:spPr>
              <a:xfrm>
                <a:off x="1309644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456" name="Google Shape;225;p 6"/>
              <p:cNvSpPr/>
              <p:nvPr/>
            </p:nvSpPr>
            <p:spPr>
              <a:xfrm>
                <a:off x="1327608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457" name="Google Shape;226;p 6"/>
            <p:cNvGrpSpPr/>
            <p:nvPr/>
          </p:nvGrpSpPr>
          <p:grpSpPr>
            <a:xfrm>
              <a:off x="14246280" y="2011680"/>
              <a:ext cx="1147680" cy="1004040"/>
              <a:chOff x="14246280" y="2011680"/>
              <a:chExt cx="1147680" cy="1004040"/>
            </a:xfrm>
          </p:grpSpPr>
          <p:sp>
            <p:nvSpPr>
              <p:cNvPr id="458" name="Google Shape;227;p 6"/>
              <p:cNvSpPr/>
              <p:nvPr/>
            </p:nvSpPr>
            <p:spPr>
              <a:xfrm>
                <a:off x="1424628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459" name="Google Shape;228;p 6"/>
              <p:cNvSpPr/>
              <p:nvPr/>
            </p:nvSpPr>
            <p:spPr>
              <a:xfrm>
                <a:off x="1442592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460" name="Google Shape;229;p 6"/>
            <p:cNvGrpSpPr/>
            <p:nvPr/>
          </p:nvGrpSpPr>
          <p:grpSpPr>
            <a:xfrm>
              <a:off x="11946240" y="2011680"/>
              <a:ext cx="1147680" cy="1004040"/>
              <a:chOff x="11946240" y="2011680"/>
              <a:chExt cx="1147680" cy="1004040"/>
            </a:xfrm>
          </p:grpSpPr>
          <p:sp>
            <p:nvSpPr>
              <p:cNvPr id="461" name="Google Shape;230;p 6"/>
              <p:cNvSpPr/>
              <p:nvPr/>
            </p:nvSpPr>
            <p:spPr>
              <a:xfrm>
                <a:off x="1194624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462" name="Google Shape;231;p 6"/>
              <p:cNvSpPr/>
              <p:nvPr/>
            </p:nvSpPr>
            <p:spPr>
              <a:xfrm>
                <a:off x="1212588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463" name="Google Shape;232;p 6"/>
            <p:cNvGrpSpPr/>
            <p:nvPr/>
          </p:nvGrpSpPr>
          <p:grpSpPr>
            <a:xfrm>
              <a:off x="10796400" y="2011680"/>
              <a:ext cx="1147680" cy="1004040"/>
              <a:chOff x="10796400" y="2011680"/>
              <a:chExt cx="1147680" cy="1004040"/>
            </a:xfrm>
          </p:grpSpPr>
          <p:sp>
            <p:nvSpPr>
              <p:cNvPr id="464" name="Google Shape;233;p 6"/>
              <p:cNvSpPr/>
              <p:nvPr/>
            </p:nvSpPr>
            <p:spPr>
              <a:xfrm>
                <a:off x="1079640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465" name="Google Shape;234;p 6"/>
              <p:cNvSpPr/>
              <p:nvPr/>
            </p:nvSpPr>
            <p:spPr>
              <a:xfrm>
                <a:off x="1097604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466" name="Google Shape;235;p 6"/>
            <p:cNvGrpSpPr/>
            <p:nvPr/>
          </p:nvGrpSpPr>
          <p:grpSpPr>
            <a:xfrm>
              <a:off x="17695800" y="2011680"/>
              <a:ext cx="1147680" cy="1004040"/>
              <a:chOff x="17695800" y="2011680"/>
              <a:chExt cx="1147680" cy="1004040"/>
            </a:xfrm>
          </p:grpSpPr>
          <p:sp>
            <p:nvSpPr>
              <p:cNvPr id="467" name="Google Shape;236;p 6"/>
              <p:cNvSpPr/>
              <p:nvPr/>
            </p:nvSpPr>
            <p:spPr>
              <a:xfrm>
                <a:off x="1769580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468" name="Google Shape;237;p 6"/>
              <p:cNvSpPr/>
              <p:nvPr/>
            </p:nvSpPr>
            <p:spPr>
              <a:xfrm>
                <a:off x="1787544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469" name="Google Shape;238;p 6"/>
            <p:cNvSpPr/>
            <p:nvPr/>
          </p:nvSpPr>
          <p:spPr>
            <a:xfrm>
              <a:off x="19025280" y="238428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470" name="Google Shape;239;p 6"/>
            <p:cNvGrpSpPr/>
            <p:nvPr/>
          </p:nvGrpSpPr>
          <p:grpSpPr>
            <a:xfrm>
              <a:off x="16545600" y="2011680"/>
              <a:ext cx="1147680" cy="1004040"/>
              <a:chOff x="16545600" y="2011680"/>
              <a:chExt cx="1147680" cy="1004040"/>
            </a:xfrm>
          </p:grpSpPr>
          <p:sp>
            <p:nvSpPr>
              <p:cNvPr id="471" name="Google Shape;240;p 6"/>
              <p:cNvSpPr/>
              <p:nvPr/>
            </p:nvSpPr>
            <p:spPr>
              <a:xfrm>
                <a:off x="1654560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472" name="Google Shape;241;p 6"/>
              <p:cNvSpPr/>
              <p:nvPr/>
            </p:nvSpPr>
            <p:spPr>
              <a:xfrm>
                <a:off x="1672524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473" name="Google Shape;242;p 6"/>
            <p:cNvGrpSpPr/>
            <p:nvPr/>
          </p:nvGrpSpPr>
          <p:grpSpPr>
            <a:xfrm>
              <a:off x="15395760" y="2011680"/>
              <a:ext cx="1147680" cy="1004040"/>
              <a:chOff x="15395760" y="2011680"/>
              <a:chExt cx="1147680" cy="1004040"/>
            </a:xfrm>
          </p:grpSpPr>
          <p:sp>
            <p:nvSpPr>
              <p:cNvPr id="474" name="Google Shape;243;p 6"/>
              <p:cNvSpPr/>
              <p:nvPr/>
            </p:nvSpPr>
            <p:spPr>
              <a:xfrm>
                <a:off x="1539576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475" name="Google Shape;244;p 6"/>
              <p:cNvSpPr/>
              <p:nvPr/>
            </p:nvSpPr>
            <p:spPr>
              <a:xfrm>
                <a:off x="1557540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476" name="Google Shape;245;p 6"/>
            <p:cNvSpPr/>
            <p:nvPr/>
          </p:nvSpPr>
          <p:spPr>
            <a:xfrm>
              <a:off x="20174760" y="238428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477" name="Google Shape;246;p 6"/>
            <p:cNvGrpSpPr/>
            <p:nvPr/>
          </p:nvGrpSpPr>
          <p:grpSpPr>
            <a:xfrm>
              <a:off x="13678200" y="1005840"/>
              <a:ext cx="1147680" cy="1004040"/>
              <a:chOff x="13678200" y="1005840"/>
              <a:chExt cx="1147680" cy="1004040"/>
            </a:xfrm>
          </p:grpSpPr>
          <p:sp>
            <p:nvSpPr>
              <p:cNvPr id="478" name="Google Shape;247;p 6"/>
              <p:cNvSpPr/>
              <p:nvPr/>
            </p:nvSpPr>
            <p:spPr>
              <a:xfrm>
                <a:off x="1367820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479" name="Google Shape;248;p 6"/>
              <p:cNvSpPr/>
              <p:nvPr/>
            </p:nvSpPr>
            <p:spPr>
              <a:xfrm>
                <a:off x="1385784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480" name="Google Shape;249;p 6"/>
            <p:cNvGrpSpPr/>
            <p:nvPr/>
          </p:nvGrpSpPr>
          <p:grpSpPr>
            <a:xfrm>
              <a:off x="14828040" y="1005840"/>
              <a:ext cx="1147680" cy="1004040"/>
              <a:chOff x="14828040" y="1005840"/>
              <a:chExt cx="1147680" cy="1004040"/>
            </a:xfrm>
          </p:grpSpPr>
          <p:sp>
            <p:nvSpPr>
              <p:cNvPr id="481" name="Google Shape;250;p 6"/>
              <p:cNvSpPr/>
              <p:nvPr/>
            </p:nvSpPr>
            <p:spPr>
              <a:xfrm>
                <a:off x="1482804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482" name="Google Shape;251;p 6"/>
              <p:cNvSpPr/>
              <p:nvPr/>
            </p:nvSpPr>
            <p:spPr>
              <a:xfrm>
                <a:off x="1500768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483" name="Google Shape;252;p 6"/>
            <p:cNvGrpSpPr/>
            <p:nvPr/>
          </p:nvGrpSpPr>
          <p:grpSpPr>
            <a:xfrm>
              <a:off x="12528000" y="1005840"/>
              <a:ext cx="1147680" cy="1004040"/>
              <a:chOff x="12528000" y="1005840"/>
              <a:chExt cx="1147680" cy="1004040"/>
            </a:xfrm>
          </p:grpSpPr>
          <p:sp>
            <p:nvSpPr>
              <p:cNvPr id="484" name="Google Shape;253;p 6"/>
              <p:cNvSpPr/>
              <p:nvPr/>
            </p:nvSpPr>
            <p:spPr>
              <a:xfrm>
                <a:off x="1252800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485" name="Google Shape;254;p 6"/>
              <p:cNvSpPr/>
              <p:nvPr/>
            </p:nvSpPr>
            <p:spPr>
              <a:xfrm>
                <a:off x="1270764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486" name="Google Shape;255;p 6"/>
            <p:cNvGrpSpPr/>
            <p:nvPr/>
          </p:nvGrpSpPr>
          <p:grpSpPr>
            <a:xfrm>
              <a:off x="11378160" y="1005840"/>
              <a:ext cx="1147680" cy="1004040"/>
              <a:chOff x="11378160" y="1005840"/>
              <a:chExt cx="1147680" cy="1004040"/>
            </a:xfrm>
          </p:grpSpPr>
          <p:sp>
            <p:nvSpPr>
              <p:cNvPr id="487" name="Google Shape;256;p 6"/>
              <p:cNvSpPr/>
              <p:nvPr/>
            </p:nvSpPr>
            <p:spPr>
              <a:xfrm>
                <a:off x="1137816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488" name="Google Shape;257;p 6"/>
              <p:cNvSpPr/>
              <p:nvPr/>
            </p:nvSpPr>
            <p:spPr>
              <a:xfrm>
                <a:off x="1155780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489" name="Google Shape;258;p 6"/>
            <p:cNvSpPr/>
            <p:nvPr/>
          </p:nvSpPr>
          <p:spPr>
            <a:xfrm>
              <a:off x="18457200" y="137844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sp>
          <p:nvSpPr>
            <p:cNvPr id="490" name="Google Shape;259;p 6"/>
            <p:cNvSpPr/>
            <p:nvPr/>
          </p:nvSpPr>
          <p:spPr>
            <a:xfrm>
              <a:off x="19607040" y="137844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491" name="Google Shape;260;p 6"/>
            <p:cNvGrpSpPr/>
            <p:nvPr/>
          </p:nvGrpSpPr>
          <p:grpSpPr>
            <a:xfrm>
              <a:off x="17127720" y="1005840"/>
              <a:ext cx="1147680" cy="1004040"/>
              <a:chOff x="17127720" y="1005840"/>
              <a:chExt cx="1147680" cy="1004040"/>
            </a:xfrm>
          </p:grpSpPr>
          <p:sp>
            <p:nvSpPr>
              <p:cNvPr id="492" name="Google Shape;261;p 6"/>
              <p:cNvSpPr/>
              <p:nvPr/>
            </p:nvSpPr>
            <p:spPr>
              <a:xfrm>
                <a:off x="1712772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493" name="Google Shape;262;p 6"/>
              <p:cNvSpPr/>
              <p:nvPr/>
            </p:nvSpPr>
            <p:spPr>
              <a:xfrm>
                <a:off x="1730700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494" name="Google Shape;263;p 6"/>
            <p:cNvGrpSpPr/>
            <p:nvPr/>
          </p:nvGrpSpPr>
          <p:grpSpPr>
            <a:xfrm>
              <a:off x="15977520" y="1005840"/>
              <a:ext cx="1147680" cy="1004040"/>
              <a:chOff x="15977520" y="1005840"/>
              <a:chExt cx="1147680" cy="1004040"/>
            </a:xfrm>
          </p:grpSpPr>
          <p:sp>
            <p:nvSpPr>
              <p:cNvPr id="495" name="Google Shape;264;p 6"/>
              <p:cNvSpPr/>
              <p:nvPr/>
            </p:nvSpPr>
            <p:spPr>
              <a:xfrm>
                <a:off x="1597752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496" name="Google Shape;265;p 6"/>
              <p:cNvSpPr/>
              <p:nvPr/>
            </p:nvSpPr>
            <p:spPr>
              <a:xfrm>
                <a:off x="1615716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497" name="Google Shape;266;p 6"/>
            <p:cNvSpPr/>
            <p:nvPr/>
          </p:nvSpPr>
          <p:spPr>
            <a:xfrm>
              <a:off x="20756520" y="137844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498" name="Google Shape;267;p 6"/>
            <p:cNvGrpSpPr/>
            <p:nvPr/>
          </p:nvGrpSpPr>
          <p:grpSpPr>
            <a:xfrm>
              <a:off x="14259960" y="0"/>
              <a:ext cx="1147680" cy="1004040"/>
              <a:chOff x="14259960" y="0"/>
              <a:chExt cx="1147680" cy="1004040"/>
            </a:xfrm>
          </p:grpSpPr>
          <p:sp>
            <p:nvSpPr>
              <p:cNvPr id="499" name="Google Shape;268;p 6"/>
              <p:cNvSpPr/>
              <p:nvPr/>
            </p:nvSpPr>
            <p:spPr>
              <a:xfrm>
                <a:off x="1425996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500" name="Google Shape;269;p 6"/>
              <p:cNvSpPr/>
              <p:nvPr/>
            </p:nvSpPr>
            <p:spPr>
              <a:xfrm>
                <a:off x="1443960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501" name="Google Shape;270;p 6"/>
            <p:cNvGrpSpPr/>
            <p:nvPr/>
          </p:nvGrpSpPr>
          <p:grpSpPr>
            <a:xfrm>
              <a:off x="15409800" y="0"/>
              <a:ext cx="1147680" cy="1004040"/>
              <a:chOff x="15409800" y="0"/>
              <a:chExt cx="1147680" cy="1004040"/>
            </a:xfrm>
          </p:grpSpPr>
          <p:sp>
            <p:nvSpPr>
              <p:cNvPr id="502" name="Google Shape;271;p 6"/>
              <p:cNvSpPr/>
              <p:nvPr/>
            </p:nvSpPr>
            <p:spPr>
              <a:xfrm>
                <a:off x="1540980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503" name="Google Shape;272;p 6"/>
              <p:cNvSpPr/>
              <p:nvPr/>
            </p:nvSpPr>
            <p:spPr>
              <a:xfrm>
                <a:off x="1558944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504" name="Google Shape;273;p 6"/>
            <p:cNvGrpSpPr/>
            <p:nvPr/>
          </p:nvGrpSpPr>
          <p:grpSpPr>
            <a:xfrm>
              <a:off x="13110120" y="0"/>
              <a:ext cx="1147680" cy="1004040"/>
              <a:chOff x="13110120" y="0"/>
              <a:chExt cx="1147680" cy="1004040"/>
            </a:xfrm>
          </p:grpSpPr>
          <p:sp>
            <p:nvSpPr>
              <p:cNvPr id="505" name="Google Shape;274;p 6"/>
              <p:cNvSpPr/>
              <p:nvPr/>
            </p:nvSpPr>
            <p:spPr>
              <a:xfrm>
                <a:off x="1311012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506" name="Google Shape;275;p 6"/>
              <p:cNvSpPr/>
              <p:nvPr/>
            </p:nvSpPr>
            <p:spPr>
              <a:xfrm>
                <a:off x="1328940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507" name="Google Shape;276;p 6"/>
            <p:cNvGrpSpPr/>
            <p:nvPr/>
          </p:nvGrpSpPr>
          <p:grpSpPr>
            <a:xfrm>
              <a:off x="11959920" y="0"/>
              <a:ext cx="1147680" cy="1004040"/>
              <a:chOff x="11959920" y="0"/>
              <a:chExt cx="1147680" cy="1004040"/>
            </a:xfrm>
          </p:grpSpPr>
          <p:sp>
            <p:nvSpPr>
              <p:cNvPr id="508" name="Google Shape;277;p 6"/>
              <p:cNvSpPr/>
              <p:nvPr/>
            </p:nvSpPr>
            <p:spPr>
              <a:xfrm>
                <a:off x="1195992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509" name="Google Shape;278;p 6"/>
              <p:cNvSpPr/>
              <p:nvPr/>
            </p:nvSpPr>
            <p:spPr>
              <a:xfrm>
                <a:off x="1213956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510" name="Google Shape;279;p 6"/>
            <p:cNvSpPr/>
            <p:nvPr/>
          </p:nvSpPr>
          <p:spPr>
            <a:xfrm>
              <a:off x="19038960" y="37260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sp>
          <p:nvSpPr>
            <p:cNvPr id="511" name="Google Shape;280;p 6"/>
            <p:cNvSpPr/>
            <p:nvPr/>
          </p:nvSpPr>
          <p:spPr>
            <a:xfrm>
              <a:off x="20188800" y="37260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512" name="Google Shape;281;p 6"/>
            <p:cNvGrpSpPr/>
            <p:nvPr/>
          </p:nvGrpSpPr>
          <p:grpSpPr>
            <a:xfrm>
              <a:off x="17709480" y="0"/>
              <a:ext cx="1147680" cy="1004040"/>
              <a:chOff x="17709480" y="0"/>
              <a:chExt cx="1147680" cy="1004040"/>
            </a:xfrm>
          </p:grpSpPr>
          <p:sp>
            <p:nvSpPr>
              <p:cNvPr id="513" name="Google Shape;282;p 6"/>
              <p:cNvSpPr/>
              <p:nvPr/>
            </p:nvSpPr>
            <p:spPr>
              <a:xfrm>
                <a:off x="1770948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514" name="Google Shape;283;p 6"/>
              <p:cNvSpPr/>
              <p:nvPr/>
            </p:nvSpPr>
            <p:spPr>
              <a:xfrm>
                <a:off x="1788912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515" name="Google Shape;284;p 6"/>
            <p:cNvGrpSpPr/>
            <p:nvPr/>
          </p:nvGrpSpPr>
          <p:grpSpPr>
            <a:xfrm>
              <a:off x="16559280" y="0"/>
              <a:ext cx="1147680" cy="1004040"/>
              <a:chOff x="16559280" y="0"/>
              <a:chExt cx="1147680" cy="1004040"/>
            </a:xfrm>
          </p:grpSpPr>
          <p:sp>
            <p:nvSpPr>
              <p:cNvPr id="516" name="Google Shape;285;p 6"/>
              <p:cNvSpPr/>
              <p:nvPr/>
            </p:nvSpPr>
            <p:spPr>
              <a:xfrm>
                <a:off x="1655928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517" name="Google Shape;286;p 6"/>
              <p:cNvSpPr/>
              <p:nvPr/>
            </p:nvSpPr>
            <p:spPr>
              <a:xfrm>
                <a:off x="1673892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518" name="Google Shape;287;p 6"/>
            <p:cNvSpPr/>
            <p:nvPr/>
          </p:nvSpPr>
          <p:spPr>
            <a:xfrm>
              <a:off x="21338280" y="37260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</p:grpSp>
      <p:sp>
        <p:nvSpPr>
          <p:cNvPr id="519" name="Google Shape;289;p 6"/>
          <p:cNvSpPr/>
          <p:nvPr/>
        </p:nvSpPr>
        <p:spPr>
          <a:xfrm>
            <a:off x="11976120" y="5298840"/>
            <a:ext cx="5828040" cy="601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endParaRPr lang="en-US" sz="2800" b="0" strike="noStrike" spc="-1" dirty="0">
              <a:solidFill>
                <a:srgbClr val="000000"/>
              </a:solidFill>
              <a:latin typeface="微軟正黑體"/>
              <a:ea typeface="微軟正黑體"/>
            </a:endParaRPr>
          </a:p>
        </p:txBody>
      </p:sp>
      <p:sp>
        <p:nvSpPr>
          <p:cNvPr id="520" name="矩形 519"/>
          <p:cNvSpPr/>
          <p:nvPr/>
        </p:nvSpPr>
        <p:spPr>
          <a:xfrm>
            <a:off x="2861280" y="4860360"/>
            <a:ext cx="7037640" cy="4641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21" name="圖片 520"/>
          <p:cNvPicPr/>
          <p:nvPr/>
        </p:nvPicPr>
        <p:blipFill>
          <a:blip r:embed="rId2"/>
          <a:stretch/>
        </p:blipFill>
        <p:spPr>
          <a:xfrm>
            <a:off x="4007880" y="4473720"/>
            <a:ext cx="10435114" cy="5425560"/>
          </a:xfrm>
          <a:prstGeom prst="rect">
            <a:avLst/>
          </a:prstGeom>
          <a:ln w="0">
            <a:noFill/>
          </a:ln>
        </p:spPr>
      </p:pic>
      <p:sp>
        <p:nvSpPr>
          <p:cNvPr id="522" name="矩形 521"/>
          <p:cNvSpPr/>
          <p:nvPr/>
        </p:nvSpPr>
        <p:spPr>
          <a:xfrm>
            <a:off x="8460000" y="9553320"/>
            <a:ext cx="811548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3" name="Google Shape;288;p 6"/>
          <p:cNvSpPr/>
          <p:nvPr/>
        </p:nvSpPr>
        <p:spPr>
          <a:xfrm>
            <a:off x="695520" y="1661400"/>
            <a:ext cx="10463760" cy="1218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TW" sz="8000" b="0" strike="noStrike" spc="-1">
                <a:solidFill>
                  <a:srgbClr val="FFFFFF"/>
                </a:solidFill>
                <a:latin typeface="Times New Roman"/>
                <a:ea typeface="華康中黑體"/>
              </a:rPr>
              <a:t>常見家用設備耗電功率</a:t>
            </a:r>
            <a:endParaRPr lang="en-US" sz="80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198;p 13"/>
          <p:cNvSpPr/>
          <p:nvPr/>
        </p:nvSpPr>
        <p:spPr>
          <a:xfrm>
            <a:off x="-24480" y="0"/>
            <a:ext cx="18286200" cy="4021560"/>
          </a:xfrm>
          <a:custGeom>
            <a:avLst/>
            <a:gdLst>
              <a:gd name="textAreaLeft" fmla="*/ 0 w 18286200"/>
              <a:gd name="textAreaRight" fmla="*/ 18288000 w 18286200"/>
              <a:gd name="textAreaTop" fmla="*/ 0 h 4021560"/>
              <a:gd name="textAreaBottom" fmla="*/ 4023360 h 4021560"/>
            </a:gdLst>
            <a:ahLst/>
            <a:cxnLst/>
            <a:rect l="textAreaLeft" t="textAreaTop" r="textAreaRight" b="textAreaBottom"/>
            <a:pathLst>
              <a:path w="4923583" h="1059627">
                <a:moveTo>
                  <a:pt x="0" y="0"/>
                </a:moveTo>
                <a:lnTo>
                  <a:pt x="4923583" y="0"/>
                </a:lnTo>
                <a:lnTo>
                  <a:pt x="4923583" y="1059627"/>
                </a:lnTo>
                <a:lnTo>
                  <a:pt x="0" y="1059627"/>
                </a:lnTo>
                <a:close/>
              </a:path>
            </a:pathLst>
          </a:custGeom>
          <a:solidFill>
            <a:srgbClr val="351B6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FFFFFF"/>
              </a:solidFill>
              <a:highlight>
                <a:srgbClr val="FFFFFF"/>
              </a:highlight>
              <a:latin typeface="Arial"/>
              <a:ea typeface="DejaVu Sans"/>
            </a:endParaRPr>
          </a:p>
        </p:txBody>
      </p:sp>
      <p:grpSp>
        <p:nvGrpSpPr>
          <p:cNvPr id="525" name="Google Shape;199;p 7"/>
          <p:cNvGrpSpPr/>
          <p:nvPr/>
        </p:nvGrpSpPr>
        <p:grpSpPr>
          <a:xfrm>
            <a:off x="10214640" y="0"/>
            <a:ext cx="11912040" cy="4021560"/>
            <a:chOff x="10214640" y="0"/>
            <a:chExt cx="11912040" cy="4021560"/>
          </a:xfrm>
        </p:grpSpPr>
        <p:grpSp>
          <p:nvGrpSpPr>
            <p:cNvPr id="526" name="Google Shape;200;p 8"/>
            <p:cNvGrpSpPr/>
            <p:nvPr/>
          </p:nvGrpSpPr>
          <p:grpSpPr>
            <a:xfrm>
              <a:off x="12514680" y="3017520"/>
              <a:ext cx="1147680" cy="1004040"/>
              <a:chOff x="12514680" y="3017520"/>
              <a:chExt cx="1147680" cy="1004040"/>
            </a:xfrm>
          </p:grpSpPr>
          <p:sp>
            <p:nvSpPr>
              <p:cNvPr id="527" name="Google Shape;201;p 8"/>
              <p:cNvSpPr/>
              <p:nvPr/>
            </p:nvSpPr>
            <p:spPr>
              <a:xfrm>
                <a:off x="1251468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528" name="Google Shape;202;p 8"/>
              <p:cNvSpPr/>
              <p:nvPr/>
            </p:nvSpPr>
            <p:spPr>
              <a:xfrm>
                <a:off x="1269396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529" name="Google Shape;203;p 8"/>
            <p:cNvGrpSpPr/>
            <p:nvPr/>
          </p:nvGrpSpPr>
          <p:grpSpPr>
            <a:xfrm>
              <a:off x="13664520" y="3017520"/>
              <a:ext cx="1147680" cy="1004040"/>
              <a:chOff x="13664520" y="3017520"/>
              <a:chExt cx="1147680" cy="1004040"/>
            </a:xfrm>
          </p:grpSpPr>
          <p:sp>
            <p:nvSpPr>
              <p:cNvPr id="530" name="Google Shape;204;p 8"/>
              <p:cNvSpPr/>
              <p:nvPr/>
            </p:nvSpPr>
            <p:spPr>
              <a:xfrm>
                <a:off x="1366452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531" name="Google Shape;205;p 8"/>
              <p:cNvSpPr/>
              <p:nvPr/>
            </p:nvSpPr>
            <p:spPr>
              <a:xfrm>
                <a:off x="1384416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532" name="Google Shape;206;p 8"/>
            <p:cNvGrpSpPr/>
            <p:nvPr/>
          </p:nvGrpSpPr>
          <p:grpSpPr>
            <a:xfrm>
              <a:off x="11364480" y="3017520"/>
              <a:ext cx="1147680" cy="1004040"/>
              <a:chOff x="11364480" y="3017520"/>
              <a:chExt cx="1147680" cy="1004040"/>
            </a:xfrm>
          </p:grpSpPr>
          <p:sp>
            <p:nvSpPr>
              <p:cNvPr id="533" name="Google Shape;207;p 8"/>
              <p:cNvSpPr/>
              <p:nvPr/>
            </p:nvSpPr>
            <p:spPr>
              <a:xfrm>
                <a:off x="1136448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534" name="Google Shape;208;p 8"/>
              <p:cNvSpPr/>
              <p:nvPr/>
            </p:nvSpPr>
            <p:spPr>
              <a:xfrm>
                <a:off x="1154412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535" name="Google Shape;209;p 8"/>
            <p:cNvGrpSpPr/>
            <p:nvPr/>
          </p:nvGrpSpPr>
          <p:grpSpPr>
            <a:xfrm>
              <a:off x="10214640" y="3017520"/>
              <a:ext cx="1147680" cy="1004040"/>
              <a:chOff x="10214640" y="3017520"/>
              <a:chExt cx="1147680" cy="1004040"/>
            </a:xfrm>
          </p:grpSpPr>
          <p:sp>
            <p:nvSpPr>
              <p:cNvPr id="536" name="Google Shape;210;p 8"/>
              <p:cNvSpPr/>
              <p:nvPr/>
            </p:nvSpPr>
            <p:spPr>
              <a:xfrm>
                <a:off x="1021464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537" name="Google Shape;211;p 8"/>
              <p:cNvSpPr/>
              <p:nvPr/>
            </p:nvSpPr>
            <p:spPr>
              <a:xfrm>
                <a:off x="1039428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538" name="Google Shape;212;p 8"/>
            <p:cNvGrpSpPr/>
            <p:nvPr/>
          </p:nvGrpSpPr>
          <p:grpSpPr>
            <a:xfrm>
              <a:off x="17114040" y="3017520"/>
              <a:ext cx="1147680" cy="1004040"/>
              <a:chOff x="17114040" y="3017520"/>
              <a:chExt cx="1147680" cy="1004040"/>
            </a:xfrm>
          </p:grpSpPr>
          <p:sp>
            <p:nvSpPr>
              <p:cNvPr id="539" name="Google Shape;213;p 8"/>
              <p:cNvSpPr/>
              <p:nvPr/>
            </p:nvSpPr>
            <p:spPr>
              <a:xfrm>
                <a:off x="1711404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540" name="Google Shape;214;p 8"/>
              <p:cNvSpPr/>
              <p:nvPr/>
            </p:nvSpPr>
            <p:spPr>
              <a:xfrm>
                <a:off x="1729368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541" name="Google Shape;215;p 7"/>
            <p:cNvSpPr/>
            <p:nvPr/>
          </p:nvSpPr>
          <p:spPr>
            <a:xfrm>
              <a:off x="18443520" y="339012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542" name="Google Shape;216;p 8"/>
            <p:cNvGrpSpPr/>
            <p:nvPr/>
          </p:nvGrpSpPr>
          <p:grpSpPr>
            <a:xfrm>
              <a:off x="15963840" y="3017520"/>
              <a:ext cx="1147680" cy="1004040"/>
              <a:chOff x="15963840" y="3017520"/>
              <a:chExt cx="1147680" cy="1004040"/>
            </a:xfrm>
          </p:grpSpPr>
          <p:sp>
            <p:nvSpPr>
              <p:cNvPr id="543" name="Google Shape;217;p 8"/>
              <p:cNvSpPr/>
              <p:nvPr/>
            </p:nvSpPr>
            <p:spPr>
              <a:xfrm>
                <a:off x="1596384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544" name="Google Shape;218;p 8"/>
              <p:cNvSpPr/>
              <p:nvPr/>
            </p:nvSpPr>
            <p:spPr>
              <a:xfrm>
                <a:off x="1614348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545" name="Google Shape;219;p 8"/>
            <p:cNvGrpSpPr/>
            <p:nvPr/>
          </p:nvGrpSpPr>
          <p:grpSpPr>
            <a:xfrm>
              <a:off x="14814000" y="3017520"/>
              <a:ext cx="1147680" cy="1004040"/>
              <a:chOff x="14814000" y="3017520"/>
              <a:chExt cx="1147680" cy="1004040"/>
            </a:xfrm>
          </p:grpSpPr>
          <p:sp>
            <p:nvSpPr>
              <p:cNvPr id="546" name="Google Shape;220;p 8"/>
              <p:cNvSpPr/>
              <p:nvPr/>
            </p:nvSpPr>
            <p:spPr>
              <a:xfrm>
                <a:off x="1481400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547" name="Google Shape;221;p 8"/>
              <p:cNvSpPr/>
              <p:nvPr/>
            </p:nvSpPr>
            <p:spPr>
              <a:xfrm>
                <a:off x="1499364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548" name="Google Shape;222;p 7"/>
            <p:cNvSpPr/>
            <p:nvPr/>
          </p:nvSpPr>
          <p:spPr>
            <a:xfrm>
              <a:off x="19593000" y="339012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549" name="Google Shape;223;p 8"/>
            <p:cNvGrpSpPr/>
            <p:nvPr/>
          </p:nvGrpSpPr>
          <p:grpSpPr>
            <a:xfrm>
              <a:off x="13096440" y="2011680"/>
              <a:ext cx="1147680" cy="1004040"/>
              <a:chOff x="13096440" y="2011680"/>
              <a:chExt cx="1147680" cy="1004040"/>
            </a:xfrm>
          </p:grpSpPr>
          <p:sp>
            <p:nvSpPr>
              <p:cNvPr id="550" name="Google Shape;224;p 8"/>
              <p:cNvSpPr/>
              <p:nvPr/>
            </p:nvSpPr>
            <p:spPr>
              <a:xfrm>
                <a:off x="1309644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551" name="Google Shape;225;p 8"/>
              <p:cNvSpPr/>
              <p:nvPr/>
            </p:nvSpPr>
            <p:spPr>
              <a:xfrm>
                <a:off x="1327608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552" name="Google Shape;226;p 8"/>
            <p:cNvGrpSpPr/>
            <p:nvPr/>
          </p:nvGrpSpPr>
          <p:grpSpPr>
            <a:xfrm>
              <a:off x="14246280" y="2011680"/>
              <a:ext cx="1147680" cy="1004040"/>
              <a:chOff x="14246280" y="2011680"/>
              <a:chExt cx="1147680" cy="1004040"/>
            </a:xfrm>
          </p:grpSpPr>
          <p:sp>
            <p:nvSpPr>
              <p:cNvPr id="553" name="Google Shape;227;p 8"/>
              <p:cNvSpPr/>
              <p:nvPr/>
            </p:nvSpPr>
            <p:spPr>
              <a:xfrm>
                <a:off x="1424628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554" name="Google Shape;228;p 8"/>
              <p:cNvSpPr/>
              <p:nvPr/>
            </p:nvSpPr>
            <p:spPr>
              <a:xfrm>
                <a:off x="1442592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555" name="Google Shape;229;p 8"/>
            <p:cNvGrpSpPr/>
            <p:nvPr/>
          </p:nvGrpSpPr>
          <p:grpSpPr>
            <a:xfrm>
              <a:off x="11946240" y="2011680"/>
              <a:ext cx="1147680" cy="1004040"/>
              <a:chOff x="11946240" y="2011680"/>
              <a:chExt cx="1147680" cy="1004040"/>
            </a:xfrm>
          </p:grpSpPr>
          <p:sp>
            <p:nvSpPr>
              <p:cNvPr id="556" name="Google Shape;230;p 8"/>
              <p:cNvSpPr/>
              <p:nvPr/>
            </p:nvSpPr>
            <p:spPr>
              <a:xfrm>
                <a:off x="1194624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557" name="Google Shape;231;p 8"/>
              <p:cNvSpPr/>
              <p:nvPr/>
            </p:nvSpPr>
            <p:spPr>
              <a:xfrm>
                <a:off x="1212588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558" name="Google Shape;232;p 8"/>
            <p:cNvGrpSpPr/>
            <p:nvPr/>
          </p:nvGrpSpPr>
          <p:grpSpPr>
            <a:xfrm>
              <a:off x="10796400" y="2011680"/>
              <a:ext cx="1147680" cy="1004040"/>
              <a:chOff x="10796400" y="2011680"/>
              <a:chExt cx="1147680" cy="1004040"/>
            </a:xfrm>
          </p:grpSpPr>
          <p:sp>
            <p:nvSpPr>
              <p:cNvPr id="559" name="Google Shape;233;p 8"/>
              <p:cNvSpPr/>
              <p:nvPr/>
            </p:nvSpPr>
            <p:spPr>
              <a:xfrm>
                <a:off x="1079640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560" name="Google Shape;234;p 8"/>
              <p:cNvSpPr/>
              <p:nvPr/>
            </p:nvSpPr>
            <p:spPr>
              <a:xfrm>
                <a:off x="1097604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561" name="Google Shape;235;p 7"/>
            <p:cNvGrpSpPr/>
            <p:nvPr/>
          </p:nvGrpSpPr>
          <p:grpSpPr>
            <a:xfrm>
              <a:off x="17695800" y="2011680"/>
              <a:ext cx="1147680" cy="1004040"/>
              <a:chOff x="17695800" y="2011680"/>
              <a:chExt cx="1147680" cy="1004040"/>
            </a:xfrm>
          </p:grpSpPr>
          <p:sp>
            <p:nvSpPr>
              <p:cNvPr id="562" name="Google Shape;236;p 7"/>
              <p:cNvSpPr/>
              <p:nvPr/>
            </p:nvSpPr>
            <p:spPr>
              <a:xfrm>
                <a:off x="1769580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563" name="Google Shape;237;p 7"/>
              <p:cNvSpPr/>
              <p:nvPr/>
            </p:nvSpPr>
            <p:spPr>
              <a:xfrm>
                <a:off x="1787544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564" name="Google Shape;238;p 7"/>
            <p:cNvSpPr/>
            <p:nvPr/>
          </p:nvSpPr>
          <p:spPr>
            <a:xfrm>
              <a:off x="19025280" y="238428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565" name="Google Shape;239;p 8"/>
            <p:cNvGrpSpPr/>
            <p:nvPr/>
          </p:nvGrpSpPr>
          <p:grpSpPr>
            <a:xfrm>
              <a:off x="16545600" y="2011680"/>
              <a:ext cx="1147680" cy="1004040"/>
              <a:chOff x="16545600" y="2011680"/>
              <a:chExt cx="1147680" cy="1004040"/>
            </a:xfrm>
          </p:grpSpPr>
          <p:sp>
            <p:nvSpPr>
              <p:cNvPr id="566" name="Google Shape;240;p 8"/>
              <p:cNvSpPr/>
              <p:nvPr/>
            </p:nvSpPr>
            <p:spPr>
              <a:xfrm>
                <a:off x="1654560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567" name="Google Shape;241;p 8"/>
              <p:cNvSpPr/>
              <p:nvPr/>
            </p:nvSpPr>
            <p:spPr>
              <a:xfrm>
                <a:off x="1672524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568" name="Google Shape;242;p 8"/>
            <p:cNvGrpSpPr/>
            <p:nvPr/>
          </p:nvGrpSpPr>
          <p:grpSpPr>
            <a:xfrm>
              <a:off x="15395760" y="2011680"/>
              <a:ext cx="1147680" cy="1004040"/>
              <a:chOff x="15395760" y="2011680"/>
              <a:chExt cx="1147680" cy="1004040"/>
            </a:xfrm>
          </p:grpSpPr>
          <p:sp>
            <p:nvSpPr>
              <p:cNvPr id="569" name="Google Shape;243;p 8"/>
              <p:cNvSpPr/>
              <p:nvPr/>
            </p:nvSpPr>
            <p:spPr>
              <a:xfrm>
                <a:off x="1539576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570" name="Google Shape;244;p 8"/>
              <p:cNvSpPr/>
              <p:nvPr/>
            </p:nvSpPr>
            <p:spPr>
              <a:xfrm>
                <a:off x="1557540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571" name="Google Shape;245;p 7"/>
            <p:cNvSpPr/>
            <p:nvPr/>
          </p:nvSpPr>
          <p:spPr>
            <a:xfrm>
              <a:off x="20174760" y="238428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572" name="Google Shape;246;p 8"/>
            <p:cNvGrpSpPr/>
            <p:nvPr/>
          </p:nvGrpSpPr>
          <p:grpSpPr>
            <a:xfrm>
              <a:off x="13678200" y="1005840"/>
              <a:ext cx="1147680" cy="1004040"/>
              <a:chOff x="13678200" y="1005840"/>
              <a:chExt cx="1147680" cy="1004040"/>
            </a:xfrm>
          </p:grpSpPr>
          <p:sp>
            <p:nvSpPr>
              <p:cNvPr id="573" name="Google Shape;247;p 8"/>
              <p:cNvSpPr/>
              <p:nvPr/>
            </p:nvSpPr>
            <p:spPr>
              <a:xfrm>
                <a:off x="1367820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574" name="Google Shape;248;p 8"/>
              <p:cNvSpPr/>
              <p:nvPr/>
            </p:nvSpPr>
            <p:spPr>
              <a:xfrm>
                <a:off x="1385784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575" name="Google Shape;249;p 8"/>
            <p:cNvGrpSpPr/>
            <p:nvPr/>
          </p:nvGrpSpPr>
          <p:grpSpPr>
            <a:xfrm>
              <a:off x="14828040" y="1005840"/>
              <a:ext cx="1147680" cy="1004040"/>
              <a:chOff x="14828040" y="1005840"/>
              <a:chExt cx="1147680" cy="1004040"/>
            </a:xfrm>
          </p:grpSpPr>
          <p:sp>
            <p:nvSpPr>
              <p:cNvPr id="576" name="Google Shape;250;p 8"/>
              <p:cNvSpPr/>
              <p:nvPr/>
            </p:nvSpPr>
            <p:spPr>
              <a:xfrm>
                <a:off x="1482804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577" name="Google Shape;251;p 8"/>
              <p:cNvSpPr/>
              <p:nvPr/>
            </p:nvSpPr>
            <p:spPr>
              <a:xfrm>
                <a:off x="1500768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578" name="Google Shape;252;p 8"/>
            <p:cNvGrpSpPr/>
            <p:nvPr/>
          </p:nvGrpSpPr>
          <p:grpSpPr>
            <a:xfrm>
              <a:off x="12528000" y="1005840"/>
              <a:ext cx="1147680" cy="1004040"/>
              <a:chOff x="12528000" y="1005840"/>
              <a:chExt cx="1147680" cy="1004040"/>
            </a:xfrm>
          </p:grpSpPr>
          <p:sp>
            <p:nvSpPr>
              <p:cNvPr id="579" name="Google Shape;253;p 8"/>
              <p:cNvSpPr/>
              <p:nvPr/>
            </p:nvSpPr>
            <p:spPr>
              <a:xfrm>
                <a:off x="1252800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580" name="Google Shape;254;p 8"/>
              <p:cNvSpPr/>
              <p:nvPr/>
            </p:nvSpPr>
            <p:spPr>
              <a:xfrm>
                <a:off x="1270764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581" name="Google Shape;255;p 8"/>
            <p:cNvGrpSpPr/>
            <p:nvPr/>
          </p:nvGrpSpPr>
          <p:grpSpPr>
            <a:xfrm>
              <a:off x="11378160" y="1005840"/>
              <a:ext cx="1147680" cy="1004040"/>
              <a:chOff x="11378160" y="1005840"/>
              <a:chExt cx="1147680" cy="1004040"/>
            </a:xfrm>
          </p:grpSpPr>
          <p:sp>
            <p:nvSpPr>
              <p:cNvPr id="582" name="Google Shape;256;p 8"/>
              <p:cNvSpPr/>
              <p:nvPr/>
            </p:nvSpPr>
            <p:spPr>
              <a:xfrm>
                <a:off x="1137816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583" name="Google Shape;257;p 8"/>
              <p:cNvSpPr/>
              <p:nvPr/>
            </p:nvSpPr>
            <p:spPr>
              <a:xfrm>
                <a:off x="1155780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584" name="Google Shape;258;p 7"/>
            <p:cNvSpPr/>
            <p:nvPr/>
          </p:nvSpPr>
          <p:spPr>
            <a:xfrm>
              <a:off x="18457200" y="137844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sp>
          <p:nvSpPr>
            <p:cNvPr id="585" name="Google Shape;259;p 7"/>
            <p:cNvSpPr/>
            <p:nvPr/>
          </p:nvSpPr>
          <p:spPr>
            <a:xfrm>
              <a:off x="19607040" y="137844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586" name="Google Shape;260;p 8"/>
            <p:cNvGrpSpPr/>
            <p:nvPr/>
          </p:nvGrpSpPr>
          <p:grpSpPr>
            <a:xfrm>
              <a:off x="17127720" y="1005840"/>
              <a:ext cx="1147680" cy="1004040"/>
              <a:chOff x="17127720" y="1005840"/>
              <a:chExt cx="1147680" cy="1004040"/>
            </a:xfrm>
          </p:grpSpPr>
          <p:sp>
            <p:nvSpPr>
              <p:cNvPr id="587" name="Google Shape;261;p 8"/>
              <p:cNvSpPr/>
              <p:nvPr/>
            </p:nvSpPr>
            <p:spPr>
              <a:xfrm>
                <a:off x="1712772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588" name="Google Shape;262;p 8"/>
              <p:cNvSpPr/>
              <p:nvPr/>
            </p:nvSpPr>
            <p:spPr>
              <a:xfrm>
                <a:off x="1730700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589" name="Google Shape;263;p 8"/>
            <p:cNvGrpSpPr/>
            <p:nvPr/>
          </p:nvGrpSpPr>
          <p:grpSpPr>
            <a:xfrm>
              <a:off x="15977520" y="1005840"/>
              <a:ext cx="1147680" cy="1004040"/>
              <a:chOff x="15977520" y="1005840"/>
              <a:chExt cx="1147680" cy="1004040"/>
            </a:xfrm>
          </p:grpSpPr>
          <p:sp>
            <p:nvSpPr>
              <p:cNvPr id="590" name="Google Shape;264;p 8"/>
              <p:cNvSpPr/>
              <p:nvPr/>
            </p:nvSpPr>
            <p:spPr>
              <a:xfrm>
                <a:off x="1597752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591" name="Google Shape;265;p 8"/>
              <p:cNvSpPr/>
              <p:nvPr/>
            </p:nvSpPr>
            <p:spPr>
              <a:xfrm>
                <a:off x="1615716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592" name="Google Shape;266;p 7"/>
            <p:cNvSpPr/>
            <p:nvPr/>
          </p:nvSpPr>
          <p:spPr>
            <a:xfrm>
              <a:off x="20756520" y="137844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593" name="Google Shape;267;p 8"/>
            <p:cNvGrpSpPr/>
            <p:nvPr/>
          </p:nvGrpSpPr>
          <p:grpSpPr>
            <a:xfrm>
              <a:off x="14259960" y="0"/>
              <a:ext cx="1147680" cy="1004040"/>
              <a:chOff x="14259960" y="0"/>
              <a:chExt cx="1147680" cy="1004040"/>
            </a:xfrm>
          </p:grpSpPr>
          <p:sp>
            <p:nvSpPr>
              <p:cNvPr id="594" name="Google Shape;268;p 8"/>
              <p:cNvSpPr/>
              <p:nvPr/>
            </p:nvSpPr>
            <p:spPr>
              <a:xfrm>
                <a:off x="1425996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595" name="Google Shape;269;p 8"/>
              <p:cNvSpPr/>
              <p:nvPr/>
            </p:nvSpPr>
            <p:spPr>
              <a:xfrm>
                <a:off x="1443960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596" name="Google Shape;270;p 8"/>
            <p:cNvGrpSpPr/>
            <p:nvPr/>
          </p:nvGrpSpPr>
          <p:grpSpPr>
            <a:xfrm>
              <a:off x="15409800" y="0"/>
              <a:ext cx="1147680" cy="1004040"/>
              <a:chOff x="15409800" y="0"/>
              <a:chExt cx="1147680" cy="1004040"/>
            </a:xfrm>
          </p:grpSpPr>
          <p:sp>
            <p:nvSpPr>
              <p:cNvPr id="597" name="Google Shape;271;p 8"/>
              <p:cNvSpPr/>
              <p:nvPr/>
            </p:nvSpPr>
            <p:spPr>
              <a:xfrm>
                <a:off x="1540980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598" name="Google Shape;272;p 8"/>
              <p:cNvSpPr/>
              <p:nvPr/>
            </p:nvSpPr>
            <p:spPr>
              <a:xfrm>
                <a:off x="1558944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599" name="Google Shape;273;p 8"/>
            <p:cNvGrpSpPr/>
            <p:nvPr/>
          </p:nvGrpSpPr>
          <p:grpSpPr>
            <a:xfrm>
              <a:off x="13110120" y="0"/>
              <a:ext cx="1147680" cy="1004040"/>
              <a:chOff x="13110120" y="0"/>
              <a:chExt cx="1147680" cy="1004040"/>
            </a:xfrm>
          </p:grpSpPr>
          <p:sp>
            <p:nvSpPr>
              <p:cNvPr id="600" name="Google Shape;274;p 8"/>
              <p:cNvSpPr/>
              <p:nvPr/>
            </p:nvSpPr>
            <p:spPr>
              <a:xfrm>
                <a:off x="1311012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601" name="Google Shape;275;p 8"/>
              <p:cNvSpPr/>
              <p:nvPr/>
            </p:nvSpPr>
            <p:spPr>
              <a:xfrm>
                <a:off x="1328940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602" name="Google Shape;276;p 8"/>
            <p:cNvGrpSpPr/>
            <p:nvPr/>
          </p:nvGrpSpPr>
          <p:grpSpPr>
            <a:xfrm>
              <a:off x="11959920" y="0"/>
              <a:ext cx="1147680" cy="1004040"/>
              <a:chOff x="11959920" y="0"/>
              <a:chExt cx="1147680" cy="1004040"/>
            </a:xfrm>
          </p:grpSpPr>
          <p:sp>
            <p:nvSpPr>
              <p:cNvPr id="603" name="Google Shape;277;p 8"/>
              <p:cNvSpPr/>
              <p:nvPr/>
            </p:nvSpPr>
            <p:spPr>
              <a:xfrm>
                <a:off x="1195992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604" name="Google Shape;278;p 8"/>
              <p:cNvSpPr/>
              <p:nvPr/>
            </p:nvSpPr>
            <p:spPr>
              <a:xfrm>
                <a:off x="1213956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605" name="Google Shape;279;p 7"/>
            <p:cNvSpPr/>
            <p:nvPr/>
          </p:nvSpPr>
          <p:spPr>
            <a:xfrm>
              <a:off x="19038960" y="37260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sp>
          <p:nvSpPr>
            <p:cNvPr id="606" name="Google Shape;280;p 7"/>
            <p:cNvSpPr/>
            <p:nvPr/>
          </p:nvSpPr>
          <p:spPr>
            <a:xfrm>
              <a:off x="20188800" y="37260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607" name="Google Shape;281;p 7"/>
            <p:cNvGrpSpPr/>
            <p:nvPr/>
          </p:nvGrpSpPr>
          <p:grpSpPr>
            <a:xfrm>
              <a:off x="17709480" y="0"/>
              <a:ext cx="1147680" cy="1004040"/>
              <a:chOff x="17709480" y="0"/>
              <a:chExt cx="1147680" cy="1004040"/>
            </a:xfrm>
          </p:grpSpPr>
          <p:sp>
            <p:nvSpPr>
              <p:cNvPr id="608" name="Google Shape;282;p 7"/>
              <p:cNvSpPr/>
              <p:nvPr/>
            </p:nvSpPr>
            <p:spPr>
              <a:xfrm>
                <a:off x="1770948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609" name="Google Shape;283;p 7"/>
              <p:cNvSpPr/>
              <p:nvPr/>
            </p:nvSpPr>
            <p:spPr>
              <a:xfrm>
                <a:off x="1788912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610" name="Google Shape;284;p 8"/>
            <p:cNvGrpSpPr/>
            <p:nvPr/>
          </p:nvGrpSpPr>
          <p:grpSpPr>
            <a:xfrm>
              <a:off x="16559280" y="0"/>
              <a:ext cx="1147680" cy="1004040"/>
              <a:chOff x="16559280" y="0"/>
              <a:chExt cx="1147680" cy="1004040"/>
            </a:xfrm>
          </p:grpSpPr>
          <p:sp>
            <p:nvSpPr>
              <p:cNvPr id="611" name="Google Shape;285;p 8"/>
              <p:cNvSpPr/>
              <p:nvPr/>
            </p:nvSpPr>
            <p:spPr>
              <a:xfrm>
                <a:off x="1655928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612" name="Google Shape;286;p 8"/>
              <p:cNvSpPr/>
              <p:nvPr/>
            </p:nvSpPr>
            <p:spPr>
              <a:xfrm>
                <a:off x="1673892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613" name="Google Shape;287;p 7"/>
            <p:cNvSpPr/>
            <p:nvPr/>
          </p:nvSpPr>
          <p:spPr>
            <a:xfrm>
              <a:off x="21338280" y="37260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</p:grpSp>
      <p:sp>
        <p:nvSpPr>
          <p:cNvPr id="614" name="Google Shape;289;p 5"/>
          <p:cNvSpPr/>
          <p:nvPr/>
        </p:nvSpPr>
        <p:spPr>
          <a:xfrm>
            <a:off x="11976120" y="5298840"/>
            <a:ext cx="5828040" cy="601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endParaRPr lang="en-US" sz="2800" b="0" strike="noStrike" spc="-1" dirty="0">
              <a:solidFill>
                <a:srgbClr val="000000"/>
              </a:solidFill>
              <a:latin typeface="微軟正黑體"/>
              <a:ea typeface="微軟正黑體"/>
            </a:endParaRPr>
          </a:p>
        </p:txBody>
      </p:sp>
      <p:sp>
        <p:nvSpPr>
          <p:cNvPr id="615" name="矩形 614"/>
          <p:cNvSpPr/>
          <p:nvPr/>
        </p:nvSpPr>
        <p:spPr>
          <a:xfrm>
            <a:off x="822960" y="4860360"/>
            <a:ext cx="7741914" cy="4641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sz="3600" b="0" strike="noStrike" spc="-1" dirty="0">
                <a:solidFill>
                  <a:srgbClr val="000000"/>
                </a:solidFill>
                <a:latin typeface="Arial"/>
              </a:rPr>
              <a:t>這是很棒的動手學科學的探究題！</a:t>
            </a:r>
            <a:endParaRPr lang="en-US" altLang="zh-TW" sz="3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3600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zh-TW" altLang="en-US" sz="3600" dirty="0"/>
              <a:t>抽水馬達輸出功率為 </a:t>
            </a:r>
            <a:r>
              <a:rPr lang="en-US" altLang="zh-TW" sz="3600" dirty="0"/>
              <a:t>1 </a:t>
            </a:r>
            <a:r>
              <a:rPr lang="zh-TW" altLang="en-US" sz="3600" dirty="0"/>
              <a:t>馬力，效率為 </a:t>
            </a:r>
            <a:r>
              <a:rPr lang="en-US" altLang="zh-TW" sz="3600" dirty="0"/>
              <a:t>62.5%</a:t>
            </a:r>
            <a:r>
              <a:rPr lang="zh-TW" altLang="en-US" sz="3600" dirty="0"/>
              <a:t>，試問每天使用 </a:t>
            </a:r>
            <a:r>
              <a:rPr lang="en-US" altLang="zh-TW" sz="3600" dirty="0"/>
              <a:t>4 </a:t>
            </a:r>
            <a:r>
              <a:rPr lang="zh-TW" altLang="en-US" sz="3600" dirty="0"/>
              <a:t>小時，約消耗幾度電？ </a:t>
            </a:r>
            <a:br>
              <a:rPr lang="zh-TW" altLang="en-US" sz="3600" dirty="0"/>
            </a:br>
            <a:r>
              <a:rPr lang="en-US" altLang="zh-TW" sz="3600" dirty="0"/>
              <a:t>(A) 4.8 </a:t>
            </a:r>
            <a:r>
              <a:rPr lang="zh-TW" altLang="en-US" sz="3600" dirty="0"/>
              <a:t>度電 </a:t>
            </a:r>
            <a:br>
              <a:rPr lang="zh-TW" altLang="en-US" sz="3600" dirty="0"/>
            </a:br>
            <a:r>
              <a:rPr lang="en-US" altLang="zh-TW" sz="3600" dirty="0"/>
              <a:t>(B) 4 </a:t>
            </a:r>
            <a:r>
              <a:rPr lang="zh-TW" altLang="en-US" sz="3600" dirty="0"/>
              <a:t>度電 </a:t>
            </a:r>
            <a:br>
              <a:rPr lang="zh-TW" altLang="en-US" sz="3600" dirty="0"/>
            </a:br>
            <a:r>
              <a:rPr lang="en-US" altLang="zh-TW" sz="3600" dirty="0"/>
              <a:t>(C) 3.2 </a:t>
            </a:r>
            <a:r>
              <a:rPr lang="zh-TW" altLang="en-US" sz="3600" dirty="0"/>
              <a:t>度電 </a:t>
            </a:r>
            <a:br>
              <a:rPr lang="zh-TW" altLang="en-US" sz="3600" dirty="0"/>
            </a:br>
            <a:r>
              <a:rPr lang="en-US" altLang="zh-TW" sz="3600" dirty="0"/>
              <a:t>(D) 2.4 </a:t>
            </a:r>
            <a:r>
              <a:rPr lang="zh-TW" altLang="en-US" sz="3600" dirty="0"/>
              <a:t>度電 </a:t>
            </a:r>
            <a:endParaRPr lang="en-US" sz="3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6" name="矩形 615"/>
          <p:cNvSpPr/>
          <p:nvPr/>
        </p:nvSpPr>
        <p:spPr>
          <a:xfrm>
            <a:off x="-93960" y="7200000"/>
            <a:ext cx="18381600" cy="1370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7" name="Google Shape;288;p 8"/>
          <p:cNvSpPr/>
          <p:nvPr/>
        </p:nvSpPr>
        <p:spPr>
          <a:xfrm>
            <a:off x="695520" y="1661400"/>
            <a:ext cx="10463760" cy="1218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TW" sz="8000" b="0" strike="noStrike" spc="-1">
                <a:solidFill>
                  <a:srgbClr val="FFFFFF"/>
                </a:solidFill>
                <a:latin typeface="Times New Roman"/>
                <a:ea typeface="華康中黑體"/>
              </a:rPr>
              <a:t>抽水馬達耗電？</a:t>
            </a:r>
            <a:endParaRPr lang="en-US" sz="8000" b="0" strike="noStrike" spc="-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96" name="Google Shape;296;p11">
            <a:extLst>
              <a:ext uri="{FF2B5EF4-FFF2-40B4-BE49-F238E27FC236}">
                <a16:creationId xmlns:a16="http://schemas.microsoft.com/office/drawing/2014/main" id="{8C29368A-A522-4E2B-AE52-7D1DD8A79F06}"/>
              </a:ext>
            </a:extLst>
          </p:cNvPr>
          <p:cNvCxnSpPr>
            <a:cxnSpLocks/>
          </p:cNvCxnSpPr>
          <p:nvPr/>
        </p:nvCxnSpPr>
        <p:spPr>
          <a:xfrm>
            <a:off x="9156958" y="4340773"/>
            <a:ext cx="0" cy="5473787"/>
          </a:xfrm>
          <a:prstGeom prst="straightConnector1">
            <a:avLst/>
          </a:prstGeom>
          <a:noFill/>
          <a:ln w="28575" cap="flat" cmpd="sng">
            <a:solidFill>
              <a:srgbClr val="351B6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文字方塊 1">
            <a:extLst>
              <a:ext uri="{FF2B5EF4-FFF2-40B4-BE49-F238E27FC236}">
                <a16:creationId xmlns:a16="http://schemas.microsoft.com/office/drawing/2014/main" id="{44CA5000-75C6-46EE-A5D0-1E313B0B6CC9}"/>
              </a:ext>
            </a:extLst>
          </p:cNvPr>
          <p:cNvSpPr txBox="1"/>
          <p:nvPr/>
        </p:nvSpPr>
        <p:spPr>
          <a:xfrm>
            <a:off x="9809043" y="4567200"/>
            <a:ext cx="8066397" cy="5498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0"/>
              </a:lnSpc>
            </a:pPr>
            <a:r>
              <a:rPr lang="en-US" altLang="zh-TW" sz="4800" dirty="0"/>
              <a:t>1</a:t>
            </a:r>
            <a:r>
              <a:rPr lang="zh-TW" altLang="en-US" sz="4800" dirty="0"/>
              <a:t>馬力約</a:t>
            </a:r>
            <a:r>
              <a:rPr lang="en-US" altLang="zh-TW" sz="4800" dirty="0"/>
              <a:t>746W</a:t>
            </a:r>
          </a:p>
          <a:p>
            <a:pPr>
              <a:lnSpc>
                <a:spcPts val="8000"/>
              </a:lnSpc>
            </a:pPr>
            <a:r>
              <a:rPr lang="zh-TW" altLang="en-US" sz="4800" dirty="0"/>
              <a:t>輸出</a:t>
            </a:r>
            <a:r>
              <a:rPr lang="en-US" altLang="zh-TW" sz="4800" dirty="0"/>
              <a:t>/</a:t>
            </a:r>
            <a:r>
              <a:rPr lang="zh-TW" altLang="en-US" sz="4800" dirty="0"/>
              <a:t>效率</a:t>
            </a:r>
            <a:r>
              <a:rPr lang="en-US" altLang="zh-TW" sz="4800" dirty="0"/>
              <a:t>=</a:t>
            </a:r>
            <a:r>
              <a:rPr lang="zh-TW" altLang="en-US" sz="4800" dirty="0"/>
              <a:t>輸入</a:t>
            </a:r>
          </a:p>
          <a:p>
            <a:pPr>
              <a:lnSpc>
                <a:spcPts val="8000"/>
              </a:lnSpc>
            </a:pPr>
            <a:r>
              <a:rPr lang="en-US" altLang="zh-TW" sz="4800" dirty="0"/>
              <a:t>746/0.625=1193.6W</a:t>
            </a:r>
          </a:p>
          <a:p>
            <a:pPr>
              <a:lnSpc>
                <a:spcPts val="8000"/>
              </a:lnSpc>
            </a:pPr>
            <a:r>
              <a:rPr lang="en-US" altLang="zh-TW" sz="4800" dirty="0"/>
              <a:t>1193.6×4=4774.4Wh</a:t>
            </a:r>
          </a:p>
          <a:p>
            <a:pPr>
              <a:lnSpc>
                <a:spcPts val="8000"/>
              </a:lnSpc>
            </a:pPr>
            <a:r>
              <a:rPr lang="en-US" altLang="zh-TW" sz="4800" dirty="0"/>
              <a:t>4774.4/1000=4.7744≒4.8</a:t>
            </a:r>
            <a:r>
              <a:rPr lang="zh-TW" altLang="en-US" sz="4800" dirty="0"/>
              <a:t>度</a:t>
            </a:r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198;p 6"/>
          <p:cNvSpPr/>
          <p:nvPr/>
        </p:nvSpPr>
        <p:spPr>
          <a:xfrm>
            <a:off x="-24480" y="0"/>
            <a:ext cx="18286200" cy="4021560"/>
          </a:xfrm>
          <a:custGeom>
            <a:avLst/>
            <a:gdLst>
              <a:gd name="textAreaLeft" fmla="*/ 0 w 18286200"/>
              <a:gd name="textAreaRight" fmla="*/ 18288000 w 18286200"/>
              <a:gd name="textAreaTop" fmla="*/ 0 h 4021560"/>
              <a:gd name="textAreaBottom" fmla="*/ 4023360 h 4021560"/>
            </a:gdLst>
            <a:ahLst/>
            <a:cxnLst/>
            <a:rect l="textAreaLeft" t="textAreaTop" r="textAreaRight" b="textAreaBottom"/>
            <a:pathLst>
              <a:path w="4923583" h="1059627">
                <a:moveTo>
                  <a:pt x="0" y="0"/>
                </a:moveTo>
                <a:lnTo>
                  <a:pt x="4923583" y="0"/>
                </a:lnTo>
                <a:lnTo>
                  <a:pt x="4923583" y="1059627"/>
                </a:lnTo>
                <a:lnTo>
                  <a:pt x="0" y="1059627"/>
                </a:lnTo>
                <a:close/>
              </a:path>
            </a:pathLst>
          </a:custGeom>
          <a:solidFill>
            <a:srgbClr val="351B6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FFFFFF"/>
              </a:solidFill>
              <a:highlight>
                <a:srgbClr val="FFFFFF"/>
              </a:highlight>
              <a:latin typeface="Arial"/>
              <a:ea typeface="DejaVu Sans"/>
            </a:endParaRPr>
          </a:p>
        </p:txBody>
      </p:sp>
      <p:grpSp>
        <p:nvGrpSpPr>
          <p:cNvPr id="619" name="Google Shape;199;p 8"/>
          <p:cNvGrpSpPr/>
          <p:nvPr/>
        </p:nvGrpSpPr>
        <p:grpSpPr>
          <a:xfrm>
            <a:off x="10214640" y="0"/>
            <a:ext cx="11912040" cy="4021560"/>
            <a:chOff x="10214640" y="0"/>
            <a:chExt cx="11912040" cy="4021560"/>
          </a:xfrm>
        </p:grpSpPr>
        <p:grpSp>
          <p:nvGrpSpPr>
            <p:cNvPr id="620" name="Google Shape;200;p 9"/>
            <p:cNvGrpSpPr/>
            <p:nvPr/>
          </p:nvGrpSpPr>
          <p:grpSpPr>
            <a:xfrm>
              <a:off x="12514680" y="3017520"/>
              <a:ext cx="1147680" cy="1004040"/>
              <a:chOff x="12514680" y="3017520"/>
              <a:chExt cx="1147680" cy="1004040"/>
            </a:xfrm>
          </p:grpSpPr>
          <p:sp>
            <p:nvSpPr>
              <p:cNvPr id="621" name="Google Shape;201;p 9"/>
              <p:cNvSpPr/>
              <p:nvPr/>
            </p:nvSpPr>
            <p:spPr>
              <a:xfrm>
                <a:off x="1251468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622" name="Google Shape;202;p 9"/>
              <p:cNvSpPr/>
              <p:nvPr/>
            </p:nvSpPr>
            <p:spPr>
              <a:xfrm>
                <a:off x="1269396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623" name="Google Shape;203;p 9"/>
            <p:cNvGrpSpPr/>
            <p:nvPr/>
          </p:nvGrpSpPr>
          <p:grpSpPr>
            <a:xfrm>
              <a:off x="13664520" y="3017520"/>
              <a:ext cx="1147680" cy="1004040"/>
              <a:chOff x="13664520" y="3017520"/>
              <a:chExt cx="1147680" cy="1004040"/>
            </a:xfrm>
          </p:grpSpPr>
          <p:sp>
            <p:nvSpPr>
              <p:cNvPr id="624" name="Google Shape;204;p 9"/>
              <p:cNvSpPr/>
              <p:nvPr/>
            </p:nvSpPr>
            <p:spPr>
              <a:xfrm>
                <a:off x="1366452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625" name="Google Shape;205;p 9"/>
              <p:cNvSpPr/>
              <p:nvPr/>
            </p:nvSpPr>
            <p:spPr>
              <a:xfrm>
                <a:off x="1384416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626" name="Google Shape;206;p 9"/>
            <p:cNvGrpSpPr/>
            <p:nvPr/>
          </p:nvGrpSpPr>
          <p:grpSpPr>
            <a:xfrm>
              <a:off x="11364480" y="3017520"/>
              <a:ext cx="1147680" cy="1004040"/>
              <a:chOff x="11364480" y="3017520"/>
              <a:chExt cx="1147680" cy="1004040"/>
            </a:xfrm>
          </p:grpSpPr>
          <p:sp>
            <p:nvSpPr>
              <p:cNvPr id="627" name="Google Shape;207;p 9"/>
              <p:cNvSpPr/>
              <p:nvPr/>
            </p:nvSpPr>
            <p:spPr>
              <a:xfrm>
                <a:off x="1136448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628" name="Google Shape;208;p 9"/>
              <p:cNvSpPr/>
              <p:nvPr/>
            </p:nvSpPr>
            <p:spPr>
              <a:xfrm>
                <a:off x="1154412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629" name="Google Shape;209;p 9"/>
            <p:cNvGrpSpPr/>
            <p:nvPr/>
          </p:nvGrpSpPr>
          <p:grpSpPr>
            <a:xfrm>
              <a:off x="10214640" y="3017520"/>
              <a:ext cx="1147680" cy="1004040"/>
              <a:chOff x="10214640" y="3017520"/>
              <a:chExt cx="1147680" cy="1004040"/>
            </a:xfrm>
          </p:grpSpPr>
          <p:sp>
            <p:nvSpPr>
              <p:cNvPr id="630" name="Google Shape;210;p 9"/>
              <p:cNvSpPr/>
              <p:nvPr/>
            </p:nvSpPr>
            <p:spPr>
              <a:xfrm>
                <a:off x="1021464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631" name="Google Shape;211;p 9"/>
              <p:cNvSpPr/>
              <p:nvPr/>
            </p:nvSpPr>
            <p:spPr>
              <a:xfrm>
                <a:off x="1039428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632" name="Google Shape;212;p 9"/>
            <p:cNvGrpSpPr/>
            <p:nvPr/>
          </p:nvGrpSpPr>
          <p:grpSpPr>
            <a:xfrm>
              <a:off x="17114040" y="3017520"/>
              <a:ext cx="1147680" cy="1004040"/>
              <a:chOff x="17114040" y="3017520"/>
              <a:chExt cx="1147680" cy="1004040"/>
            </a:xfrm>
          </p:grpSpPr>
          <p:sp>
            <p:nvSpPr>
              <p:cNvPr id="633" name="Google Shape;213;p 9"/>
              <p:cNvSpPr/>
              <p:nvPr/>
            </p:nvSpPr>
            <p:spPr>
              <a:xfrm>
                <a:off x="1711404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634" name="Google Shape;214;p 9"/>
              <p:cNvSpPr/>
              <p:nvPr/>
            </p:nvSpPr>
            <p:spPr>
              <a:xfrm>
                <a:off x="1729368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635" name="Google Shape;215;p 8"/>
            <p:cNvSpPr/>
            <p:nvPr/>
          </p:nvSpPr>
          <p:spPr>
            <a:xfrm>
              <a:off x="18443520" y="339012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636" name="Google Shape;216;p 9"/>
            <p:cNvGrpSpPr/>
            <p:nvPr/>
          </p:nvGrpSpPr>
          <p:grpSpPr>
            <a:xfrm>
              <a:off x="15963840" y="3017520"/>
              <a:ext cx="1147680" cy="1004040"/>
              <a:chOff x="15963840" y="3017520"/>
              <a:chExt cx="1147680" cy="1004040"/>
            </a:xfrm>
          </p:grpSpPr>
          <p:sp>
            <p:nvSpPr>
              <p:cNvPr id="637" name="Google Shape;217;p 9"/>
              <p:cNvSpPr/>
              <p:nvPr/>
            </p:nvSpPr>
            <p:spPr>
              <a:xfrm>
                <a:off x="1596384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638" name="Google Shape;218;p 9"/>
              <p:cNvSpPr/>
              <p:nvPr/>
            </p:nvSpPr>
            <p:spPr>
              <a:xfrm>
                <a:off x="1614348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639" name="Google Shape;219;p 9"/>
            <p:cNvGrpSpPr/>
            <p:nvPr/>
          </p:nvGrpSpPr>
          <p:grpSpPr>
            <a:xfrm>
              <a:off x="14814000" y="3017520"/>
              <a:ext cx="1147680" cy="1004040"/>
              <a:chOff x="14814000" y="3017520"/>
              <a:chExt cx="1147680" cy="1004040"/>
            </a:xfrm>
          </p:grpSpPr>
          <p:sp>
            <p:nvSpPr>
              <p:cNvPr id="640" name="Google Shape;220;p 9"/>
              <p:cNvSpPr/>
              <p:nvPr/>
            </p:nvSpPr>
            <p:spPr>
              <a:xfrm>
                <a:off x="1481400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641" name="Google Shape;221;p 9"/>
              <p:cNvSpPr/>
              <p:nvPr/>
            </p:nvSpPr>
            <p:spPr>
              <a:xfrm>
                <a:off x="1499364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642" name="Google Shape;222;p 8"/>
            <p:cNvSpPr/>
            <p:nvPr/>
          </p:nvSpPr>
          <p:spPr>
            <a:xfrm>
              <a:off x="19593000" y="339012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643" name="Google Shape;223;p 9"/>
            <p:cNvGrpSpPr/>
            <p:nvPr/>
          </p:nvGrpSpPr>
          <p:grpSpPr>
            <a:xfrm>
              <a:off x="13096440" y="2011680"/>
              <a:ext cx="1147680" cy="1004040"/>
              <a:chOff x="13096440" y="2011680"/>
              <a:chExt cx="1147680" cy="1004040"/>
            </a:xfrm>
          </p:grpSpPr>
          <p:sp>
            <p:nvSpPr>
              <p:cNvPr id="644" name="Google Shape;224;p 9"/>
              <p:cNvSpPr/>
              <p:nvPr/>
            </p:nvSpPr>
            <p:spPr>
              <a:xfrm>
                <a:off x="1309644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645" name="Google Shape;225;p 9"/>
              <p:cNvSpPr/>
              <p:nvPr/>
            </p:nvSpPr>
            <p:spPr>
              <a:xfrm>
                <a:off x="1327608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646" name="Google Shape;226;p 9"/>
            <p:cNvGrpSpPr/>
            <p:nvPr/>
          </p:nvGrpSpPr>
          <p:grpSpPr>
            <a:xfrm>
              <a:off x="14246280" y="2011680"/>
              <a:ext cx="1147680" cy="1004040"/>
              <a:chOff x="14246280" y="2011680"/>
              <a:chExt cx="1147680" cy="1004040"/>
            </a:xfrm>
          </p:grpSpPr>
          <p:sp>
            <p:nvSpPr>
              <p:cNvPr id="647" name="Google Shape;227;p 9"/>
              <p:cNvSpPr/>
              <p:nvPr/>
            </p:nvSpPr>
            <p:spPr>
              <a:xfrm>
                <a:off x="1424628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648" name="Google Shape;228;p 9"/>
              <p:cNvSpPr/>
              <p:nvPr/>
            </p:nvSpPr>
            <p:spPr>
              <a:xfrm>
                <a:off x="1442592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649" name="Google Shape;229;p 9"/>
            <p:cNvGrpSpPr/>
            <p:nvPr/>
          </p:nvGrpSpPr>
          <p:grpSpPr>
            <a:xfrm>
              <a:off x="11946240" y="2011680"/>
              <a:ext cx="1147680" cy="1004040"/>
              <a:chOff x="11946240" y="2011680"/>
              <a:chExt cx="1147680" cy="1004040"/>
            </a:xfrm>
          </p:grpSpPr>
          <p:sp>
            <p:nvSpPr>
              <p:cNvPr id="650" name="Google Shape;230;p 9"/>
              <p:cNvSpPr/>
              <p:nvPr/>
            </p:nvSpPr>
            <p:spPr>
              <a:xfrm>
                <a:off x="1194624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651" name="Google Shape;231;p 9"/>
              <p:cNvSpPr/>
              <p:nvPr/>
            </p:nvSpPr>
            <p:spPr>
              <a:xfrm>
                <a:off x="1212588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652" name="Google Shape;232;p 9"/>
            <p:cNvGrpSpPr/>
            <p:nvPr/>
          </p:nvGrpSpPr>
          <p:grpSpPr>
            <a:xfrm>
              <a:off x="10796400" y="2011680"/>
              <a:ext cx="1147680" cy="1004040"/>
              <a:chOff x="10796400" y="2011680"/>
              <a:chExt cx="1147680" cy="1004040"/>
            </a:xfrm>
          </p:grpSpPr>
          <p:sp>
            <p:nvSpPr>
              <p:cNvPr id="653" name="Google Shape;233;p 9"/>
              <p:cNvSpPr/>
              <p:nvPr/>
            </p:nvSpPr>
            <p:spPr>
              <a:xfrm>
                <a:off x="1079640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654" name="Google Shape;234;p 9"/>
              <p:cNvSpPr/>
              <p:nvPr/>
            </p:nvSpPr>
            <p:spPr>
              <a:xfrm>
                <a:off x="1097604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655" name="Google Shape;235;p 8"/>
            <p:cNvGrpSpPr/>
            <p:nvPr/>
          </p:nvGrpSpPr>
          <p:grpSpPr>
            <a:xfrm>
              <a:off x="17695800" y="2011680"/>
              <a:ext cx="1147680" cy="1004040"/>
              <a:chOff x="17695800" y="2011680"/>
              <a:chExt cx="1147680" cy="1004040"/>
            </a:xfrm>
          </p:grpSpPr>
          <p:sp>
            <p:nvSpPr>
              <p:cNvPr id="656" name="Google Shape;236;p 8"/>
              <p:cNvSpPr/>
              <p:nvPr/>
            </p:nvSpPr>
            <p:spPr>
              <a:xfrm>
                <a:off x="1769580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657" name="Google Shape;237;p 8"/>
              <p:cNvSpPr/>
              <p:nvPr/>
            </p:nvSpPr>
            <p:spPr>
              <a:xfrm>
                <a:off x="1787544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658" name="Google Shape;238;p 8"/>
            <p:cNvSpPr/>
            <p:nvPr/>
          </p:nvSpPr>
          <p:spPr>
            <a:xfrm>
              <a:off x="19025280" y="238428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659" name="Google Shape;239;p 9"/>
            <p:cNvGrpSpPr/>
            <p:nvPr/>
          </p:nvGrpSpPr>
          <p:grpSpPr>
            <a:xfrm>
              <a:off x="16545600" y="2011680"/>
              <a:ext cx="1147680" cy="1004040"/>
              <a:chOff x="16545600" y="2011680"/>
              <a:chExt cx="1147680" cy="1004040"/>
            </a:xfrm>
          </p:grpSpPr>
          <p:sp>
            <p:nvSpPr>
              <p:cNvPr id="660" name="Google Shape;240;p 9"/>
              <p:cNvSpPr/>
              <p:nvPr/>
            </p:nvSpPr>
            <p:spPr>
              <a:xfrm>
                <a:off x="1654560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661" name="Google Shape;241;p 9"/>
              <p:cNvSpPr/>
              <p:nvPr/>
            </p:nvSpPr>
            <p:spPr>
              <a:xfrm>
                <a:off x="1672524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662" name="Google Shape;242;p 9"/>
            <p:cNvGrpSpPr/>
            <p:nvPr/>
          </p:nvGrpSpPr>
          <p:grpSpPr>
            <a:xfrm>
              <a:off x="15395760" y="2011680"/>
              <a:ext cx="1147680" cy="1004040"/>
              <a:chOff x="15395760" y="2011680"/>
              <a:chExt cx="1147680" cy="1004040"/>
            </a:xfrm>
          </p:grpSpPr>
          <p:sp>
            <p:nvSpPr>
              <p:cNvPr id="663" name="Google Shape;243;p 9"/>
              <p:cNvSpPr/>
              <p:nvPr/>
            </p:nvSpPr>
            <p:spPr>
              <a:xfrm>
                <a:off x="1539576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664" name="Google Shape;244;p 9"/>
              <p:cNvSpPr/>
              <p:nvPr/>
            </p:nvSpPr>
            <p:spPr>
              <a:xfrm>
                <a:off x="1557540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665" name="Google Shape;245;p 8"/>
            <p:cNvSpPr/>
            <p:nvPr/>
          </p:nvSpPr>
          <p:spPr>
            <a:xfrm>
              <a:off x="20174760" y="238428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666" name="Google Shape;246;p 9"/>
            <p:cNvGrpSpPr/>
            <p:nvPr/>
          </p:nvGrpSpPr>
          <p:grpSpPr>
            <a:xfrm>
              <a:off x="13678200" y="1005840"/>
              <a:ext cx="1147680" cy="1004040"/>
              <a:chOff x="13678200" y="1005840"/>
              <a:chExt cx="1147680" cy="1004040"/>
            </a:xfrm>
          </p:grpSpPr>
          <p:sp>
            <p:nvSpPr>
              <p:cNvPr id="667" name="Google Shape;247;p 9"/>
              <p:cNvSpPr/>
              <p:nvPr/>
            </p:nvSpPr>
            <p:spPr>
              <a:xfrm>
                <a:off x="1367820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668" name="Google Shape;248;p 9"/>
              <p:cNvSpPr/>
              <p:nvPr/>
            </p:nvSpPr>
            <p:spPr>
              <a:xfrm>
                <a:off x="1385784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669" name="Google Shape;249;p 9"/>
            <p:cNvGrpSpPr/>
            <p:nvPr/>
          </p:nvGrpSpPr>
          <p:grpSpPr>
            <a:xfrm>
              <a:off x="14828040" y="1005840"/>
              <a:ext cx="1147680" cy="1004040"/>
              <a:chOff x="14828040" y="1005840"/>
              <a:chExt cx="1147680" cy="1004040"/>
            </a:xfrm>
          </p:grpSpPr>
          <p:sp>
            <p:nvSpPr>
              <p:cNvPr id="670" name="Google Shape;250;p 9"/>
              <p:cNvSpPr/>
              <p:nvPr/>
            </p:nvSpPr>
            <p:spPr>
              <a:xfrm>
                <a:off x="1482804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671" name="Google Shape;251;p 9"/>
              <p:cNvSpPr/>
              <p:nvPr/>
            </p:nvSpPr>
            <p:spPr>
              <a:xfrm>
                <a:off x="1500768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672" name="Google Shape;252;p 9"/>
            <p:cNvGrpSpPr/>
            <p:nvPr/>
          </p:nvGrpSpPr>
          <p:grpSpPr>
            <a:xfrm>
              <a:off x="12528000" y="1005840"/>
              <a:ext cx="1147680" cy="1004040"/>
              <a:chOff x="12528000" y="1005840"/>
              <a:chExt cx="1147680" cy="1004040"/>
            </a:xfrm>
          </p:grpSpPr>
          <p:sp>
            <p:nvSpPr>
              <p:cNvPr id="673" name="Google Shape;253;p 9"/>
              <p:cNvSpPr/>
              <p:nvPr/>
            </p:nvSpPr>
            <p:spPr>
              <a:xfrm>
                <a:off x="1252800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674" name="Google Shape;254;p 9"/>
              <p:cNvSpPr/>
              <p:nvPr/>
            </p:nvSpPr>
            <p:spPr>
              <a:xfrm>
                <a:off x="1270764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675" name="Google Shape;255;p 9"/>
            <p:cNvGrpSpPr/>
            <p:nvPr/>
          </p:nvGrpSpPr>
          <p:grpSpPr>
            <a:xfrm>
              <a:off x="11378160" y="1005840"/>
              <a:ext cx="1147680" cy="1004040"/>
              <a:chOff x="11378160" y="1005840"/>
              <a:chExt cx="1147680" cy="1004040"/>
            </a:xfrm>
          </p:grpSpPr>
          <p:sp>
            <p:nvSpPr>
              <p:cNvPr id="676" name="Google Shape;256;p 9"/>
              <p:cNvSpPr/>
              <p:nvPr/>
            </p:nvSpPr>
            <p:spPr>
              <a:xfrm>
                <a:off x="1137816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677" name="Google Shape;257;p 9"/>
              <p:cNvSpPr/>
              <p:nvPr/>
            </p:nvSpPr>
            <p:spPr>
              <a:xfrm>
                <a:off x="1155780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678" name="Google Shape;258;p 8"/>
            <p:cNvSpPr/>
            <p:nvPr/>
          </p:nvSpPr>
          <p:spPr>
            <a:xfrm>
              <a:off x="18457200" y="137844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sp>
          <p:nvSpPr>
            <p:cNvPr id="679" name="Google Shape;259;p 8"/>
            <p:cNvSpPr/>
            <p:nvPr/>
          </p:nvSpPr>
          <p:spPr>
            <a:xfrm>
              <a:off x="19607040" y="137844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680" name="Google Shape;260;p 9"/>
            <p:cNvGrpSpPr/>
            <p:nvPr/>
          </p:nvGrpSpPr>
          <p:grpSpPr>
            <a:xfrm>
              <a:off x="17127720" y="1005840"/>
              <a:ext cx="1147680" cy="1004040"/>
              <a:chOff x="17127720" y="1005840"/>
              <a:chExt cx="1147680" cy="1004040"/>
            </a:xfrm>
          </p:grpSpPr>
          <p:sp>
            <p:nvSpPr>
              <p:cNvPr id="681" name="Google Shape;261;p 9"/>
              <p:cNvSpPr/>
              <p:nvPr/>
            </p:nvSpPr>
            <p:spPr>
              <a:xfrm>
                <a:off x="1712772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682" name="Google Shape;262;p 9"/>
              <p:cNvSpPr/>
              <p:nvPr/>
            </p:nvSpPr>
            <p:spPr>
              <a:xfrm>
                <a:off x="1730700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683" name="Google Shape;263;p 9"/>
            <p:cNvGrpSpPr/>
            <p:nvPr/>
          </p:nvGrpSpPr>
          <p:grpSpPr>
            <a:xfrm>
              <a:off x="15977520" y="1005840"/>
              <a:ext cx="1147680" cy="1004040"/>
              <a:chOff x="15977520" y="1005840"/>
              <a:chExt cx="1147680" cy="1004040"/>
            </a:xfrm>
          </p:grpSpPr>
          <p:sp>
            <p:nvSpPr>
              <p:cNvPr id="684" name="Google Shape;264;p 9"/>
              <p:cNvSpPr/>
              <p:nvPr/>
            </p:nvSpPr>
            <p:spPr>
              <a:xfrm>
                <a:off x="1597752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685" name="Google Shape;265;p 9"/>
              <p:cNvSpPr/>
              <p:nvPr/>
            </p:nvSpPr>
            <p:spPr>
              <a:xfrm>
                <a:off x="1615716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686" name="Google Shape;266;p 8"/>
            <p:cNvSpPr/>
            <p:nvPr/>
          </p:nvSpPr>
          <p:spPr>
            <a:xfrm>
              <a:off x="20756520" y="137844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687" name="Google Shape;267;p 9"/>
            <p:cNvGrpSpPr/>
            <p:nvPr/>
          </p:nvGrpSpPr>
          <p:grpSpPr>
            <a:xfrm>
              <a:off x="14259960" y="0"/>
              <a:ext cx="1147680" cy="1004040"/>
              <a:chOff x="14259960" y="0"/>
              <a:chExt cx="1147680" cy="1004040"/>
            </a:xfrm>
          </p:grpSpPr>
          <p:sp>
            <p:nvSpPr>
              <p:cNvPr id="688" name="Google Shape;268;p 9"/>
              <p:cNvSpPr/>
              <p:nvPr/>
            </p:nvSpPr>
            <p:spPr>
              <a:xfrm>
                <a:off x="1425996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689" name="Google Shape;269;p 9"/>
              <p:cNvSpPr/>
              <p:nvPr/>
            </p:nvSpPr>
            <p:spPr>
              <a:xfrm>
                <a:off x="1443960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690" name="Google Shape;270;p 9"/>
            <p:cNvGrpSpPr/>
            <p:nvPr/>
          </p:nvGrpSpPr>
          <p:grpSpPr>
            <a:xfrm>
              <a:off x="15409800" y="0"/>
              <a:ext cx="1147680" cy="1004040"/>
              <a:chOff x="15409800" y="0"/>
              <a:chExt cx="1147680" cy="1004040"/>
            </a:xfrm>
          </p:grpSpPr>
          <p:sp>
            <p:nvSpPr>
              <p:cNvPr id="691" name="Google Shape;271;p 9"/>
              <p:cNvSpPr/>
              <p:nvPr/>
            </p:nvSpPr>
            <p:spPr>
              <a:xfrm>
                <a:off x="1540980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692" name="Google Shape;272;p 9"/>
              <p:cNvSpPr/>
              <p:nvPr/>
            </p:nvSpPr>
            <p:spPr>
              <a:xfrm>
                <a:off x="1558944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693" name="Google Shape;273;p 9"/>
            <p:cNvGrpSpPr/>
            <p:nvPr/>
          </p:nvGrpSpPr>
          <p:grpSpPr>
            <a:xfrm>
              <a:off x="13110120" y="0"/>
              <a:ext cx="1147680" cy="1004040"/>
              <a:chOff x="13110120" y="0"/>
              <a:chExt cx="1147680" cy="1004040"/>
            </a:xfrm>
          </p:grpSpPr>
          <p:sp>
            <p:nvSpPr>
              <p:cNvPr id="694" name="Google Shape;274;p 9"/>
              <p:cNvSpPr/>
              <p:nvPr/>
            </p:nvSpPr>
            <p:spPr>
              <a:xfrm>
                <a:off x="1311012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695" name="Google Shape;275;p 9"/>
              <p:cNvSpPr/>
              <p:nvPr/>
            </p:nvSpPr>
            <p:spPr>
              <a:xfrm>
                <a:off x="1328940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696" name="Google Shape;276;p 9"/>
            <p:cNvGrpSpPr/>
            <p:nvPr/>
          </p:nvGrpSpPr>
          <p:grpSpPr>
            <a:xfrm>
              <a:off x="11959920" y="0"/>
              <a:ext cx="1147680" cy="1004040"/>
              <a:chOff x="11959920" y="0"/>
              <a:chExt cx="1147680" cy="1004040"/>
            </a:xfrm>
          </p:grpSpPr>
          <p:sp>
            <p:nvSpPr>
              <p:cNvPr id="697" name="Google Shape;277;p 9"/>
              <p:cNvSpPr/>
              <p:nvPr/>
            </p:nvSpPr>
            <p:spPr>
              <a:xfrm>
                <a:off x="1195992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698" name="Google Shape;278;p 9"/>
              <p:cNvSpPr/>
              <p:nvPr/>
            </p:nvSpPr>
            <p:spPr>
              <a:xfrm>
                <a:off x="1213956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699" name="Google Shape;279;p 8"/>
            <p:cNvSpPr/>
            <p:nvPr/>
          </p:nvSpPr>
          <p:spPr>
            <a:xfrm>
              <a:off x="19038960" y="37260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sp>
          <p:nvSpPr>
            <p:cNvPr id="700" name="Google Shape;280;p 8"/>
            <p:cNvSpPr/>
            <p:nvPr/>
          </p:nvSpPr>
          <p:spPr>
            <a:xfrm>
              <a:off x="20188800" y="37260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701" name="Google Shape;281;p 8"/>
            <p:cNvGrpSpPr/>
            <p:nvPr/>
          </p:nvGrpSpPr>
          <p:grpSpPr>
            <a:xfrm>
              <a:off x="17709480" y="0"/>
              <a:ext cx="1147680" cy="1004040"/>
              <a:chOff x="17709480" y="0"/>
              <a:chExt cx="1147680" cy="1004040"/>
            </a:xfrm>
          </p:grpSpPr>
          <p:sp>
            <p:nvSpPr>
              <p:cNvPr id="702" name="Google Shape;282;p 8"/>
              <p:cNvSpPr/>
              <p:nvPr/>
            </p:nvSpPr>
            <p:spPr>
              <a:xfrm>
                <a:off x="1770948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703" name="Google Shape;283;p 8"/>
              <p:cNvSpPr/>
              <p:nvPr/>
            </p:nvSpPr>
            <p:spPr>
              <a:xfrm>
                <a:off x="1788912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704" name="Google Shape;284;p 9"/>
            <p:cNvGrpSpPr/>
            <p:nvPr/>
          </p:nvGrpSpPr>
          <p:grpSpPr>
            <a:xfrm>
              <a:off x="16559280" y="0"/>
              <a:ext cx="1147680" cy="1004040"/>
              <a:chOff x="16559280" y="0"/>
              <a:chExt cx="1147680" cy="1004040"/>
            </a:xfrm>
          </p:grpSpPr>
          <p:sp>
            <p:nvSpPr>
              <p:cNvPr id="705" name="Google Shape;285;p 9"/>
              <p:cNvSpPr/>
              <p:nvPr/>
            </p:nvSpPr>
            <p:spPr>
              <a:xfrm>
                <a:off x="1655928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706" name="Google Shape;286;p 9"/>
              <p:cNvSpPr/>
              <p:nvPr/>
            </p:nvSpPr>
            <p:spPr>
              <a:xfrm>
                <a:off x="1673892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707" name="Google Shape;287;p 8"/>
            <p:cNvSpPr/>
            <p:nvPr/>
          </p:nvSpPr>
          <p:spPr>
            <a:xfrm>
              <a:off x="21338280" y="37260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</p:grpSp>
      <p:sp>
        <p:nvSpPr>
          <p:cNvPr id="708" name="Google Shape;289;p 8"/>
          <p:cNvSpPr/>
          <p:nvPr/>
        </p:nvSpPr>
        <p:spPr>
          <a:xfrm>
            <a:off x="11976120" y="5298840"/>
            <a:ext cx="5828040" cy="601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endParaRPr lang="en-US" sz="2800" b="0" strike="noStrike" spc="-1" dirty="0">
              <a:solidFill>
                <a:srgbClr val="000000"/>
              </a:solidFill>
              <a:latin typeface="微軟正黑體"/>
              <a:ea typeface="微軟正黑體"/>
            </a:endParaRPr>
          </a:p>
        </p:txBody>
      </p:sp>
      <p:sp>
        <p:nvSpPr>
          <p:cNvPr id="709" name="矩形 708"/>
          <p:cNvSpPr/>
          <p:nvPr/>
        </p:nvSpPr>
        <p:spPr>
          <a:xfrm>
            <a:off x="2861280" y="4860360"/>
            <a:ext cx="7037640" cy="4641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zh-TW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電網的初步認識 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=&gt;</a:t>
            </a:r>
            <a:r>
              <a:rPr lang="zh-TW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國 中小自然領域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10" name="圖片 709"/>
          <p:cNvPicPr/>
          <p:nvPr/>
        </p:nvPicPr>
        <p:blipFill>
          <a:blip r:embed="rId2"/>
          <a:stretch/>
        </p:blipFill>
        <p:spPr>
          <a:xfrm>
            <a:off x="7670160" y="3253320"/>
            <a:ext cx="10617480" cy="6286320"/>
          </a:xfrm>
          <a:prstGeom prst="rect">
            <a:avLst/>
          </a:prstGeom>
          <a:ln w="0">
            <a:noFill/>
          </a:ln>
        </p:spPr>
      </p:pic>
      <p:sp>
        <p:nvSpPr>
          <p:cNvPr id="711" name="矩形 710"/>
          <p:cNvSpPr/>
          <p:nvPr/>
        </p:nvSpPr>
        <p:spPr>
          <a:xfrm>
            <a:off x="10260000" y="9540000"/>
            <a:ext cx="5901480" cy="346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2" name="Google Shape;288;p 7"/>
          <p:cNvSpPr/>
          <p:nvPr/>
        </p:nvSpPr>
        <p:spPr>
          <a:xfrm>
            <a:off x="695520" y="1661400"/>
            <a:ext cx="10463760" cy="1218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TW" sz="8000" b="0" strike="noStrike" spc="-1">
                <a:solidFill>
                  <a:srgbClr val="FFFFFF"/>
                </a:solidFill>
                <a:latin typeface="Times New Roman"/>
                <a:ea typeface="華康中黑體"/>
              </a:rPr>
              <a:t>智慧電網</a:t>
            </a:r>
            <a:endParaRPr lang="en-US" sz="8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13" name="圖片 712"/>
          <p:cNvPicPr/>
          <p:nvPr/>
        </p:nvPicPr>
        <p:blipFill>
          <a:blip r:embed="rId3"/>
          <a:stretch/>
        </p:blipFill>
        <p:spPr>
          <a:xfrm>
            <a:off x="162360" y="3240000"/>
            <a:ext cx="6857280" cy="6582960"/>
          </a:xfrm>
          <a:prstGeom prst="rect">
            <a:avLst/>
          </a:prstGeom>
          <a:ln w="0">
            <a:noFill/>
          </a:ln>
        </p:spPr>
      </p:pic>
      <p:sp>
        <p:nvSpPr>
          <p:cNvPr id="714" name="矩形 713"/>
          <p:cNvSpPr/>
          <p:nvPr/>
        </p:nvSpPr>
        <p:spPr>
          <a:xfrm>
            <a:off x="-16200" y="9684360"/>
            <a:ext cx="1477584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198;p 7"/>
          <p:cNvSpPr/>
          <p:nvPr/>
        </p:nvSpPr>
        <p:spPr>
          <a:xfrm>
            <a:off x="-24480" y="0"/>
            <a:ext cx="18286200" cy="4021560"/>
          </a:xfrm>
          <a:custGeom>
            <a:avLst/>
            <a:gdLst>
              <a:gd name="textAreaLeft" fmla="*/ 0 w 18286200"/>
              <a:gd name="textAreaRight" fmla="*/ 18288000 w 18286200"/>
              <a:gd name="textAreaTop" fmla="*/ 0 h 4021560"/>
              <a:gd name="textAreaBottom" fmla="*/ 4023360 h 4021560"/>
            </a:gdLst>
            <a:ahLst/>
            <a:cxnLst/>
            <a:rect l="textAreaLeft" t="textAreaTop" r="textAreaRight" b="textAreaBottom"/>
            <a:pathLst>
              <a:path w="4923583" h="1059627">
                <a:moveTo>
                  <a:pt x="0" y="0"/>
                </a:moveTo>
                <a:lnTo>
                  <a:pt x="4923583" y="0"/>
                </a:lnTo>
                <a:lnTo>
                  <a:pt x="4923583" y="1059627"/>
                </a:lnTo>
                <a:lnTo>
                  <a:pt x="0" y="1059627"/>
                </a:lnTo>
                <a:close/>
              </a:path>
            </a:pathLst>
          </a:custGeom>
          <a:solidFill>
            <a:srgbClr val="351B6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FFFFFF"/>
              </a:solidFill>
              <a:highlight>
                <a:srgbClr val="FFFFFF"/>
              </a:highlight>
              <a:latin typeface="Arial"/>
              <a:ea typeface="DejaVu Sans"/>
            </a:endParaRPr>
          </a:p>
        </p:txBody>
      </p:sp>
      <p:grpSp>
        <p:nvGrpSpPr>
          <p:cNvPr id="716" name="Google Shape;199;p 9"/>
          <p:cNvGrpSpPr/>
          <p:nvPr/>
        </p:nvGrpSpPr>
        <p:grpSpPr>
          <a:xfrm>
            <a:off x="10214640" y="0"/>
            <a:ext cx="11912040" cy="4021560"/>
            <a:chOff x="10214640" y="0"/>
            <a:chExt cx="11912040" cy="4021560"/>
          </a:xfrm>
        </p:grpSpPr>
        <p:grpSp>
          <p:nvGrpSpPr>
            <p:cNvPr id="717" name="Google Shape;200;p 10"/>
            <p:cNvGrpSpPr/>
            <p:nvPr/>
          </p:nvGrpSpPr>
          <p:grpSpPr>
            <a:xfrm>
              <a:off x="12514680" y="3017520"/>
              <a:ext cx="1147680" cy="1004040"/>
              <a:chOff x="12514680" y="3017520"/>
              <a:chExt cx="1147680" cy="1004040"/>
            </a:xfrm>
          </p:grpSpPr>
          <p:sp>
            <p:nvSpPr>
              <p:cNvPr id="718" name="Google Shape;201;p 10"/>
              <p:cNvSpPr/>
              <p:nvPr/>
            </p:nvSpPr>
            <p:spPr>
              <a:xfrm>
                <a:off x="1251468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719" name="Google Shape;202;p 10"/>
              <p:cNvSpPr/>
              <p:nvPr/>
            </p:nvSpPr>
            <p:spPr>
              <a:xfrm>
                <a:off x="1269396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720" name="Google Shape;203;p 10"/>
            <p:cNvGrpSpPr/>
            <p:nvPr/>
          </p:nvGrpSpPr>
          <p:grpSpPr>
            <a:xfrm>
              <a:off x="13664520" y="3017520"/>
              <a:ext cx="1147680" cy="1004040"/>
              <a:chOff x="13664520" y="3017520"/>
              <a:chExt cx="1147680" cy="1004040"/>
            </a:xfrm>
          </p:grpSpPr>
          <p:sp>
            <p:nvSpPr>
              <p:cNvPr id="721" name="Google Shape;204;p 10"/>
              <p:cNvSpPr/>
              <p:nvPr/>
            </p:nvSpPr>
            <p:spPr>
              <a:xfrm>
                <a:off x="1366452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722" name="Google Shape;205;p 10"/>
              <p:cNvSpPr/>
              <p:nvPr/>
            </p:nvSpPr>
            <p:spPr>
              <a:xfrm>
                <a:off x="1384416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723" name="Google Shape;206;p 10"/>
            <p:cNvGrpSpPr/>
            <p:nvPr/>
          </p:nvGrpSpPr>
          <p:grpSpPr>
            <a:xfrm>
              <a:off x="11364480" y="3017520"/>
              <a:ext cx="1147680" cy="1004040"/>
              <a:chOff x="11364480" y="3017520"/>
              <a:chExt cx="1147680" cy="1004040"/>
            </a:xfrm>
          </p:grpSpPr>
          <p:sp>
            <p:nvSpPr>
              <p:cNvPr id="724" name="Google Shape;207;p 10"/>
              <p:cNvSpPr/>
              <p:nvPr/>
            </p:nvSpPr>
            <p:spPr>
              <a:xfrm>
                <a:off x="1136448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725" name="Google Shape;208;p 10"/>
              <p:cNvSpPr/>
              <p:nvPr/>
            </p:nvSpPr>
            <p:spPr>
              <a:xfrm>
                <a:off x="1154412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726" name="Google Shape;209;p 10"/>
            <p:cNvGrpSpPr/>
            <p:nvPr/>
          </p:nvGrpSpPr>
          <p:grpSpPr>
            <a:xfrm>
              <a:off x="10214640" y="3017520"/>
              <a:ext cx="1147680" cy="1004040"/>
              <a:chOff x="10214640" y="3017520"/>
              <a:chExt cx="1147680" cy="1004040"/>
            </a:xfrm>
          </p:grpSpPr>
          <p:sp>
            <p:nvSpPr>
              <p:cNvPr id="727" name="Google Shape;210;p 10"/>
              <p:cNvSpPr/>
              <p:nvPr/>
            </p:nvSpPr>
            <p:spPr>
              <a:xfrm>
                <a:off x="1021464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728" name="Google Shape;211;p 10"/>
              <p:cNvSpPr/>
              <p:nvPr/>
            </p:nvSpPr>
            <p:spPr>
              <a:xfrm>
                <a:off x="1039428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729" name="Google Shape;212;p 10"/>
            <p:cNvGrpSpPr/>
            <p:nvPr/>
          </p:nvGrpSpPr>
          <p:grpSpPr>
            <a:xfrm>
              <a:off x="17114040" y="3017520"/>
              <a:ext cx="1147680" cy="1004040"/>
              <a:chOff x="17114040" y="3017520"/>
              <a:chExt cx="1147680" cy="1004040"/>
            </a:xfrm>
          </p:grpSpPr>
          <p:sp>
            <p:nvSpPr>
              <p:cNvPr id="730" name="Google Shape;213;p 10"/>
              <p:cNvSpPr/>
              <p:nvPr/>
            </p:nvSpPr>
            <p:spPr>
              <a:xfrm>
                <a:off x="1711404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731" name="Google Shape;214;p 10"/>
              <p:cNvSpPr/>
              <p:nvPr/>
            </p:nvSpPr>
            <p:spPr>
              <a:xfrm>
                <a:off x="1729368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732" name="Google Shape;215;p 9"/>
            <p:cNvSpPr/>
            <p:nvPr/>
          </p:nvSpPr>
          <p:spPr>
            <a:xfrm>
              <a:off x="18443520" y="339012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733" name="Google Shape;216;p 10"/>
            <p:cNvGrpSpPr/>
            <p:nvPr/>
          </p:nvGrpSpPr>
          <p:grpSpPr>
            <a:xfrm>
              <a:off x="15963840" y="3017520"/>
              <a:ext cx="1147680" cy="1004040"/>
              <a:chOff x="15963840" y="3017520"/>
              <a:chExt cx="1147680" cy="1004040"/>
            </a:xfrm>
          </p:grpSpPr>
          <p:sp>
            <p:nvSpPr>
              <p:cNvPr id="734" name="Google Shape;217;p 10"/>
              <p:cNvSpPr/>
              <p:nvPr/>
            </p:nvSpPr>
            <p:spPr>
              <a:xfrm>
                <a:off x="1596384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735" name="Google Shape;218;p 10"/>
              <p:cNvSpPr/>
              <p:nvPr/>
            </p:nvSpPr>
            <p:spPr>
              <a:xfrm>
                <a:off x="1614348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736" name="Google Shape;219;p 10"/>
            <p:cNvGrpSpPr/>
            <p:nvPr/>
          </p:nvGrpSpPr>
          <p:grpSpPr>
            <a:xfrm>
              <a:off x="14814000" y="3017520"/>
              <a:ext cx="1147680" cy="1004040"/>
              <a:chOff x="14814000" y="3017520"/>
              <a:chExt cx="1147680" cy="1004040"/>
            </a:xfrm>
          </p:grpSpPr>
          <p:sp>
            <p:nvSpPr>
              <p:cNvPr id="737" name="Google Shape;220;p 10"/>
              <p:cNvSpPr/>
              <p:nvPr/>
            </p:nvSpPr>
            <p:spPr>
              <a:xfrm>
                <a:off x="1481400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738" name="Google Shape;221;p 10"/>
              <p:cNvSpPr/>
              <p:nvPr/>
            </p:nvSpPr>
            <p:spPr>
              <a:xfrm>
                <a:off x="1499364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739" name="Google Shape;222;p 9"/>
            <p:cNvSpPr/>
            <p:nvPr/>
          </p:nvSpPr>
          <p:spPr>
            <a:xfrm>
              <a:off x="19593000" y="339012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740" name="Google Shape;223;p 10"/>
            <p:cNvGrpSpPr/>
            <p:nvPr/>
          </p:nvGrpSpPr>
          <p:grpSpPr>
            <a:xfrm>
              <a:off x="13096440" y="2011680"/>
              <a:ext cx="1147680" cy="1004040"/>
              <a:chOff x="13096440" y="2011680"/>
              <a:chExt cx="1147680" cy="1004040"/>
            </a:xfrm>
          </p:grpSpPr>
          <p:sp>
            <p:nvSpPr>
              <p:cNvPr id="741" name="Google Shape;224;p 10"/>
              <p:cNvSpPr/>
              <p:nvPr/>
            </p:nvSpPr>
            <p:spPr>
              <a:xfrm>
                <a:off x="1309644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742" name="Google Shape;225;p 10"/>
              <p:cNvSpPr/>
              <p:nvPr/>
            </p:nvSpPr>
            <p:spPr>
              <a:xfrm>
                <a:off x="1327608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743" name="Google Shape;226;p 10"/>
            <p:cNvGrpSpPr/>
            <p:nvPr/>
          </p:nvGrpSpPr>
          <p:grpSpPr>
            <a:xfrm>
              <a:off x="14246280" y="2011680"/>
              <a:ext cx="1147680" cy="1004040"/>
              <a:chOff x="14246280" y="2011680"/>
              <a:chExt cx="1147680" cy="1004040"/>
            </a:xfrm>
          </p:grpSpPr>
          <p:sp>
            <p:nvSpPr>
              <p:cNvPr id="744" name="Google Shape;227;p 10"/>
              <p:cNvSpPr/>
              <p:nvPr/>
            </p:nvSpPr>
            <p:spPr>
              <a:xfrm>
                <a:off x="1424628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745" name="Google Shape;228;p 10"/>
              <p:cNvSpPr/>
              <p:nvPr/>
            </p:nvSpPr>
            <p:spPr>
              <a:xfrm>
                <a:off x="1442592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746" name="Google Shape;229;p 10"/>
            <p:cNvGrpSpPr/>
            <p:nvPr/>
          </p:nvGrpSpPr>
          <p:grpSpPr>
            <a:xfrm>
              <a:off x="11946240" y="2011680"/>
              <a:ext cx="1147680" cy="1004040"/>
              <a:chOff x="11946240" y="2011680"/>
              <a:chExt cx="1147680" cy="1004040"/>
            </a:xfrm>
          </p:grpSpPr>
          <p:sp>
            <p:nvSpPr>
              <p:cNvPr id="747" name="Google Shape;230;p 10"/>
              <p:cNvSpPr/>
              <p:nvPr/>
            </p:nvSpPr>
            <p:spPr>
              <a:xfrm>
                <a:off x="1194624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748" name="Google Shape;231;p 10"/>
              <p:cNvSpPr/>
              <p:nvPr/>
            </p:nvSpPr>
            <p:spPr>
              <a:xfrm>
                <a:off x="1212588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749" name="Google Shape;232;p 10"/>
            <p:cNvGrpSpPr/>
            <p:nvPr/>
          </p:nvGrpSpPr>
          <p:grpSpPr>
            <a:xfrm>
              <a:off x="10796400" y="2011680"/>
              <a:ext cx="1147680" cy="1004040"/>
              <a:chOff x="10796400" y="2011680"/>
              <a:chExt cx="1147680" cy="1004040"/>
            </a:xfrm>
          </p:grpSpPr>
          <p:sp>
            <p:nvSpPr>
              <p:cNvPr id="750" name="Google Shape;233;p 10"/>
              <p:cNvSpPr/>
              <p:nvPr/>
            </p:nvSpPr>
            <p:spPr>
              <a:xfrm>
                <a:off x="1079640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751" name="Google Shape;234;p 10"/>
              <p:cNvSpPr/>
              <p:nvPr/>
            </p:nvSpPr>
            <p:spPr>
              <a:xfrm>
                <a:off x="1097604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752" name="Google Shape;235;p 9"/>
            <p:cNvGrpSpPr/>
            <p:nvPr/>
          </p:nvGrpSpPr>
          <p:grpSpPr>
            <a:xfrm>
              <a:off x="17695800" y="2011680"/>
              <a:ext cx="1147680" cy="1004040"/>
              <a:chOff x="17695800" y="2011680"/>
              <a:chExt cx="1147680" cy="1004040"/>
            </a:xfrm>
          </p:grpSpPr>
          <p:sp>
            <p:nvSpPr>
              <p:cNvPr id="753" name="Google Shape;236;p 9"/>
              <p:cNvSpPr/>
              <p:nvPr/>
            </p:nvSpPr>
            <p:spPr>
              <a:xfrm>
                <a:off x="1769580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754" name="Google Shape;237;p 9"/>
              <p:cNvSpPr/>
              <p:nvPr/>
            </p:nvSpPr>
            <p:spPr>
              <a:xfrm>
                <a:off x="1787544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755" name="Google Shape;238;p 9"/>
            <p:cNvSpPr/>
            <p:nvPr/>
          </p:nvSpPr>
          <p:spPr>
            <a:xfrm>
              <a:off x="19025280" y="238428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756" name="Google Shape;239;p 10"/>
            <p:cNvGrpSpPr/>
            <p:nvPr/>
          </p:nvGrpSpPr>
          <p:grpSpPr>
            <a:xfrm>
              <a:off x="16545600" y="2011680"/>
              <a:ext cx="1147680" cy="1004040"/>
              <a:chOff x="16545600" y="2011680"/>
              <a:chExt cx="1147680" cy="1004040"/>
            </a:xfrm>
          </p:grpSpPr>
          <p:sp>
            <p:nvSpPr>
              <p:cNvPr id="757" name="Google Shape;240;p 10"/>
              <p:cNvSpPr/>
              <p:nvPr/>
            </p:nvSpPr>
            <p:spPr>
              <a:xfrm>
                <a:off x="1654560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758" name="Google Shape;241;p 10"/>
              <p:cNvSpPr/>
              <p:nvPr/>
            </p:nvSpPr>
            <p:spPr>
              <a:xfrm>
                <a:off x="1672524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759" name="Google Shape;242;p 10"/>
            <p:cNvGrpSpPr/>
            <p:nvPr/>
          </p:nvGrpSpPr>
          <p:grpSpPr>
            <a:xfrm>
              <a:off x="15395760" y="2011680"/>
              <a:ext cx="1147680" cy="1004040"/>
              <a:chOff x="15395760" y="2011680"/>
              <a:chExt cx="1147680" cy="1004040"/>
            </a:xfrm>
          </p:grpSpPr>
          <p:sp>
            <p:nvSpPr>
              <p:cNvPr id="760" name="Google Shape;243;p 10"/>
              <p:cNvSpPr/>
              <p:nvPr/>
            </p:nvSpPr>
            <p:spPr>
              <a:xfrm>
                <a:off x="1539576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761" name="Google Shape;244;p 10"/>
              <p:cNvSpPr/>
              <p:nvPr/>
            </p:nvSpPr>
            <p:spPr>
              <a:xfrm>
                <a:off x="1557540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762" name="Google Shape;245;p 9"/>
            <p:cNvSpPr/>
            <p:nvPr/>
          </p:nvSpPr>
          <p:spPr>
            <a:xfrm>
              <a:off x="20174760" y="238428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763" name="Google Shape;246;p 10"/>
            <p:cNvGrpSpPr/>
            <p:nvPr/>
          </p:nvGrpSpPr>
          <p:grpSpPr>
            <a:xfrm>
              <a:off x="13678200" y="1005840"/>
              <a:ext cx="1147680" cy="1004040"/>
              <a:chOff x="13678200" y="1005840"/>
              <a:chExt cx="1147680" cy="1004040"/>
            </a:xfrm>
          </p:grpSpPr>
          <p:sp>
            <p:nvSpPr>
              <p:cNvPr id="764" name="Google Shape;247;p 10"/>
              <p:cNvSpPr/>
              <p:nvPr/>
            </p:nvSpPr>
            <p:spPr>
              <a:xfrm>
                <a:off x="1367820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765" name="Google Shape;248;p 10"/>
              <p:cNvSpPr/>
              <p:nvPr/>
            </p:nvSpPr>
            <p:spPr>
              <a:xfrm>
                <a:off x="1385784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766" name="Google Shape;249;p 10"/>
            <p:cNvGrpSpPr/>
            <p:nvPr/>
          </p:nvGrpSpPr>
          <p:grpSpPr>
            <a:xfrm>
              <a:off x="14828040" y="1005840"/>
              <a:ext cx="1147680" cy="1004040"/>
              <a:chOff x="14828040" y="1005840"/>
              <a:chExt cx="1147680" cy="1004040"/>
            </a:xfrm>
          </p:grpSpPr>
          <p:sp>
            <p:nvSpPr>
              <p:cNvPr id="767" name="Google Shape;250;p 10"/>
              <p:cNvSpPr/>
              <p:nvPr/>
            </p:nvSpPr>
            <p:spPr>
              <a:xfrm>
                <a:off x="1482804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768" name="Google Shape;251;p 10"/>
              <p:cNvSpPr/>
              <p:nvPr/>
            </p:nvSpPr>
            <p:spPr>
              <a:xfrm>
                <a:off x="1500768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769" name="Google Shape;252;p 10"/>
            <p:cNvGrpSpPr/>
            <p:nvPr/>
          </p:nvGrpSpPr>
          <p:grpSpPr>
            <a:xfrm>
              <a:off x="12528000" y="1005840"/>
              <a:ext cx="1147680" cy="1004040"/>
              <a:chOff x="12528000" y="1005840"/>
              <a:chExt cx="1147680" cy="1004040"/>
            </a:xfrm>
          </p:grpSpPr>
          <p:sp>
            <p:nvSpPr>
              <p:cNvPr id="770" name="Google Shape;253;p 10"/>
              <p:cNvSpPr/>
              <p:nvPr/>
            </p:nvSpPr>
            <p:spPr>
              <a:xfrm>
                <a:off x="1252800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771" name="Google Shape;254;p 10"/>
              <p:cNvSpPr/>
              <p:nvPr/>
            </p:nvSpPr>
            <p:spPr>
              <a:xfrm>
                <a:off x="1270764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772" name="Google Shape;255;p 10"/>
            <p:cNvGrpSpPr/>
            <p:nvPr/>
          </p:nvGrpSpPr>
          <p:grpSpPr>
            <a:xfrm>
              <a:off x="11378160" y="1005840"/>
              <a:ext cx="1147680" cy="1004040"/>
              <a:chOff x="11378160" y="1005840"/>
              <a:chExt cx="1147680" cy="1004040"/>
            </a:xfrm>
          </p:grpSpPr>
          <p:sp>
            <p:nvSpPr>
              <p:cNvPr id="773" name="Google Shape;256;p 10"/>
              <p:cNvSpPr/>
              <p:nvPr/>
            </p:nvSpPr>
            <p:spPr>
              <a:xfrm>
                <a:off x="1137816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774" name="Google Shape;257;p 10"/>
              <p:cNvSpPr/>
              <p:nvPr/>
            </p:nvSpPr>
            <p:spPr>
              <a:xfrm>
                <a:off x="1155780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775" name="Google Shape;258;p 9"/>
            <p:cNvSpPr/>
            <p:nvPr/>
          </p:nvSpPr>
          <p:spPr>
            <a:xfrm>
              <a:off x="18457200" y="137844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sp>
          <p:nvSpPr>
            <p:cNvPr id="776" name="Google Shape;259;p 9"/>
            <p:cNvSpPr/>
            <p:nvPr/>
          </p:nvSpPr>
          <p:spPr>
            <a:xfrm>
              <a:off x="19607040" y="137844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777" name="Google Shape;260;p 10"/>
            <p:cNvGrpSpPr/>
            <p:nvPr/>
          </p:nvGrpSpPr>
          <p:grpSpPr>
            <a:xfrm>
              <a:off x="17127720" y="1005840"/>
              <a:ext cx="1147680" cy="1004040"/>
              <a:chOff x="17127720" y="1005840"/>
              <a:chExt cx="1147680" cy="1004040"/>
            </a:xfrm>
          </p:grpSpPr>
          <p:sp>
            <p:nvSpPr>
              <p:cNvPr id="778" name="Google Shape;261;p 10"/>
              <p:cNvSpPr/>
              <p:nvPr/>
            </p:nvSpPr>
            <p:spPr>
              <a:xfrm>
                <a:off x="1712772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779" name="Google Shape;262;p 10"/>
              <p:cNvSpPr/>
              <p:nvPr/>
            </p:nvSpPr>
            <p:spPr>
              <a:xfrm>
                <a:off x="1730700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780" name="Google Shape;263;p 10"/>
            <p:cNvGrpSpPr/>
            <p:nvPr/>
          </p:nvGrpSpPr>
          <p:grpSpPr>
            <a:xfrm>
              <a:off x="15977520" y="1005840"/>
              <a:ext cx="1147680" cy="1004040"/>
              <a:chOff x="15977520" y="1005840"/>
              <a:chExt cx="1147680" cy="1004040"/>
            </a:xfrm>
          </p:grpSpPr>
          <p:sp>
            <p:nvSpPr>
              <p:cNvPr id="781" name="Google Shape;264;p 10"/>
              <p:cNvSpPr/>
              <p:nvPr/>
            </p:nvSpPr>
            <p:spPr>
              <a:xfrm>
                <a:off x="1597752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782" name="Google Shape;265;p 10"/>
              <p:cNvSpPr/>
              <p:nvPr/>
            </p:nvSpPr>
            <p:spPr>
              <a:xfrm>
                <a:off x="1615716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783" name="Google Shape;266;p 9"/>
            <p:cNvSpPr/>
            <p:nvPr/>
          </p:nvSpPr>
          <p:spPr>
            <a:xfrm>
              <a:off x="20756520" y="137844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784" name="Google Shape;267;p 10"/>
            <p:cNvGrpSpPr/>
            <p:nvPr/>
          </p:nvGrpSpPr>
          <p:grpSpPr>
            <a:xfrm>
              <a:off x="14259960" y="0"/>
              <a:ext cx="1147680" cy="1004040"/>
              <a:chOff x="14259960" y="0"/>
              <a:chExt cx="1147680" cy="1004040"/>
            </a:xfrm>
          </p:grpSpPr>
          <p:sp>
            <p:nvSpPr>
              <p:cNvPr id="785" name="Google Shape;268;p 10"/>
              <p:cNvSpPr/>
              <p:nvPr/>
            </p:nvSpPr>
            <p:spPr>
              <a:xfrm>
                <a:off x="1425996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786" name="Google Shape;269;p 10"/>
              <p:cNvSpPr/>
              <p:nvPr/>
            </p:nvSpPr>
            <p:spPr>
              <a:xfrm>
                <a:off x="1443960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787" name="Google Shape;270;p 10"/>
            <p:cNvGrpSpPr/>
            <p:nvPr/>
          </p:nvGrpSpPr>
          <p:grpSpPr>
            <a:xfrm>
              <a:off x="15409800" y="0"/>
              <a:ext cx="1147680" cy="1004040"/>
              <a:chOff x="15409800" y="0"/>
              <a:chExt cx="1147680" cy="1004040"/>
            </a:xfrm>
          </p:grpSpPr>
          <p:sp>
            <p:nvSpPr>
              <p:cNvPr id="788" name="Google Shape;271;p 10"/>
              <p:cNvSpPr/>
              <p:nvPr/>
            </p:nvSpPr>
            <p:spPr>
              <a:xfrm>
                <a:off x="1540980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789" name="Google Shape;272;p 10"/>
              <p:cNvSpPr/>
              <p:nvPr/>
            </p:nvSpPr>
            <p:spPr>
              <a:xfrm>
                <a:off x="1558944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790" name="Google Shape;273;p 10"/>
            <p:cNvGrpSpPr/>
            <p:nvPr/>
          </p:nvGrpSpPr>
          <p:grpSpPr>
            <a:xfrm>
              <a:off x="13110120" y="0"/>
              <a:ext cx="1147680" cy="1004040"/>
              <a:chOff x="13110120" y="0"/>
              <a:chExt cx="1147680" cy="1004040"/>
            </a:xfrm>
          </p:grpSpPr>
          <p:sp>
            <p:nvSpPr>
              <p:cNvPr id="791" name="Google Shape;274;p 10"/>
              <p:cNvSpPr/>
              <p:nvPr/>
            </p:nvSpPr>
            <p:spPr>
              <a:xfrm>
                <a:off x="1311012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792" name="Google Shape;275;p 10"/>
              <p:cNvSpPr/>
              <p:nvPr/>
            </p:nvSpPr>
            <p:spPr>
              <a:xfrm>
                <a:off x="1328940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793" name="Google Shape;276;p 10"/>
            <p:cNvGrpSpPr/>
            <p:nvPr/>
          </p:nvGrpSpPr>
          <p:grpSpPr>
            <a:xfrm>
              <a:off x="11959920" y="0"/>
              <a:ext cx="1147680" cy="1004040"/>
              <a:chOff x="11959920" y="0"/>
              <a:chExt cx="1147680" cy="1004040"/>
            </a:xfrm>
          </p:grpSpPr>
          <p:sp>
            <p:nvSpPr>
              <p:cNvPr id="794" name="Google Shape;277;p 10"/>
              <p:cNvSpPr/>
              <p:nvPr/>
            </p:nvSpPr>
            <p:spPr>
              <a:xfrm>
                <a:off x="1195992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795" name="Google Shape;278;p 10"/>
              <p:cNvSpPr/>
              <p:nvPr/>
            </p:nvSpPr>
            <p:spPr>
              <a:xfrm>
                <a:off x="1213956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796" name="Google Shape;279;p 9"/>
            <p:cNvSpPr/>
            <p:nvPr/>
          </p:nvSpPr>
          <p:spPr>
            <a:xfrm>
              <a:off x="19038960" y="37260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sp>
          <p:nvSpPr>
            <p:cNvPr id="797" name="Google Shape;280;p 9"/>
            <p:cNvSpPr/>
            <p:nvPr/>
          </p:nvSpPr>
          <p:spPr>
            <a:xfrm>
              <a:off x="20188800" y="37260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798" name="Google Shape;281;p 9"/>
            <p:cNvGrpSpPr/>
            <p:nvPr/>
          </p:nvGrpSpPr>
          <p:grpSpPr>
            <a:xfrm>
              <a:off x="17709480" y="0"/>
              <a:ext cx="1147680" cy="1004040"/>
              <a:chOff x="17709480" y="0"/>
              <a:chExt cx="1147680" cy="1004040"/>
            </a:xfrm>
          </p:grpSpPr>
          <p:sp>
            <p:nvSpPr>
              <p:cNvPr id="799" name="Google Shape;282;p 9"/>
              <p:cNvSpPr/>
              <p:nvPr/>
            </p:nvSpPr>
            <p:spPr>
              <a:xfrm>
                <a:off x="1770948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800" name="Google Shape;283;p 9"/>
              <p:cNvSpPr/>
              <p:nvPr/>
            </p:nvSpPr>
            <p:spPr>
              <a:xfrm>
                <a:off x="1788912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801" name="Google Shape;284;p 10"/>
            <p:cNvGrpSpPr/>
            <p:nvPr/>
          </p:nvGrpSpPr>
          <p:grpSpPr>
            <a:xfrm>
              <a:off x="16559280" y="0"/>
              <a:ext cx="1147680" cy="1004040"/>
              <a:chOff x="16559280" y="0"/>
              <a:chExt cx="1147680" cy="1004040"/>
            </a:xfrm>
          </p:grpSpPr>
          <p:sp>
            <p:nvSpPr>
              <p:cNvPr id="802" name="Google Shape;285;p 10"/>
              <p:cNvSpPr/>
              <p:nvPr/>
            </p:nvSpPr>
            <p:spPr>
              <a:xfrm>
                <a:off x="1655928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803" name="Google Shape;286;p 10"/>
              <p:cNvSpPr/>
              <p:nvPr/>
            </p:nvSpPr>
            <p:spPr>
              <a:xfrm>
                <a:off x="1673892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804" name="Google Shape;287;p 9"/>
            <p:cNvSpPr/>
            <p:nvPr/>
          </p:nvSpPr>
          <p:spPr>
            <a:xfrm>
              <a:off x="21338280" y="37260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</p:grpSp>
      <p:sp>
        <p:nvSpPr>
          <p:cNvPr id="805" name="Google Shape;289;p 7"/>
          <p:cNvSpPr/>
          <p:nvPr/>
        </p:nvSpPr>
        <p:spPr>
          <a:xfrm>
            <a:off x="11976120" y="5298840"/>
            <a:ext cx="5828040" cy="601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endParaRPr lang="en-US" sz="2800" b="0" strike="noStrike" spc="-1" dirty="0">
              <a:solidFill>
                <a:srgbClr val="000000"/>
              </a:solidFill>
              <a:latin typeface="微軟正黑體"/>
              <a:ea typeface="微軟正黑體"/>
            </a:endParaRPr>
          </a:p>
        </p:txBody>
      </p:sp>
      <p:sp>
        <p:nvSpPr>
          <p:cNvPr id="806" name="矩形 805"/>
          <p:cNvSpPr/>
          <p:nvPr/>
        </p:nvSpPr>
        <p:spPr>
          <a:xfrm>
            <a:off x="5921280" y="5760000"/>
            <a:ext cx="7037640" cy="282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zh-TW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從發電廠到家戶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07" name="圖片 806"/>
          <p:cNvPicPr/>
          <p:nvPr/>
        </p:nvPicPr>
        <p:blipFill>
          <a:blip r:embed="rId2"/>
          <a:stretch/>
        </p:blipFill>
        <p:spPr>
          <a:xfrm>
            <a:off x="3675600" y="2880000"/>
            <a:ext cx="12344040" cy="6943320"/>
          </a:xfrm>
          <a:prstGeom prst="rect">
            <a:avLst/>
          </a:prstGeom>
          <a:ln w="0">
            <a:noFill/>
          </a:ln>
        </p:spPr>
      </p:pic>
      <p:sp>
        <p:nvSpPr>
          <p:cNvPr id="808" name="矩形 807"/>
          <p:cNvSpPr/>
          <p:nvPr/>
        </p:nvSpPr>
        <p:spPr>
          <a:xfrm>
            <a:off x="0" y="9428400"/>
            <a:ext cx="18372240" cy="858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" name="Google Shape;288;p 16"/>
          <p:cNvSpPr/>
          <p:nvPr/>
        </p:nvSpPr>
        <p:spPr>
          <a:xfrm>
            <a:off x="695520" y="1661400"/>
            <a:ext cx="10463760" cy="1218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TW" sz="8000" b="0" strike="noStrike" spc="-1" dirty="0">
                <a:solidFill>
                  <a:srgbClr val="FFFFFF"/>
                </a:solidFill>
                <a:latin typeface="Times New Roman"/>
                <a:ea typeface="華康中黑體"/>
              </a:rPr>
              <a:t>智慧電網</a:t>
            </a:r>
            <a:endParaRPr lang="en-US" sz="80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198;p 9"/>
          <p:cNvSpPr/>
          <p:nvPr/>
        </p:nvSpPr>
        <p:spPr>
          <a:xfrm>
            <a:off x="-24480" y="0"/>
            <a:ext cx="18286200" cy="4021560"/>
          </a:xfrm>
          <a:custGeom>
            <a:avLst/>
            <a:gdLst>
              <a:gd name="textAreaLeft" fmla="*/ 0 w 18286200"/>
              <a:gd name="textAreaRight" fmla="*/ 18288000 w 18286200"/>
              <a:gd name="textAreaTop" fmla="*/ 0 h 4021560"/>
              <a:gd name="textAreaBottom" fmla="*/ 4023360 h 4021560"/>
            </a:gdLst>
            <a:ahLst/>
            <a:cxnLst/>
            <a:rect l="textAreaLeft" t="textAreaTop" r="textAreaRight" b="textAreaBottom"/>
            <a:pathLst>
              <a:path w="4923583" h="1059627">
                <a:moveTo>
                  <a:pt x="0" y="0"/>
                </a:moveTo>
                <a:lnTo>
                  <a:pt x="4923583" y="0"/>
                </a:lnTo>
                <a:lnTo>
                  <a:pt x="4923583" y="1059627"/>
                </a:lnTo>
                <a:lnTo>
                  <a:pt x="0" y="1059627"/>
                </a:lnTo>
                <a:close/>
              </a:path>
            </a:pathLst>
          </a:custGeom>
          <a:solidFill>
            <a:srgbClr val="351B6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FFFFFF"/>
              </a:solidFill>
              <a:highlight>
                <a:srgbClr val="FFFFFF"/>
              </a:highlight>
              <a:latin typeface="Arial"/>
              <a:ea typeface="DejaVu Sans"/>
            </a:endParaRPr>
          </a:p>
        </p:txBody>
      </p:sp>
      <p:grpSp>
        <p:nvGrpSpPr>
          <p:cNvPr id="39" name="Google Shape;199;p 2"/>
          <p:cNvGrpSpPr/>
          <p:nvPr/>
        </p:nvGrpSpPr>
        <p:grpSpPr>
          <a:xfrm>
            <a:off x="10214640" y="0"/>
            <a:ext cx="11912040" cy="4021560"/>
            <a:chOff x="10214640" y="0"/>
            <a:chExt cx="11912040" cy="4021560"/>
          </a:xfrm>
        </p:grpSpPr>
        <p:grpSp>
          <p:nvGrpSpPr>
            <p:cNvPr id="40" name="Google Shape;200;p 3"/>
            <p:cNvGrpSpPr/>
            <p:nvPr/>
          </p:nvGrpSpPr>
          <p:grpSpPr>
            <a:xfrm>
              <a:off x="12514680" y="3017520"/>
              <a:ext cx="1147680" cy="1004040"/>
              <a:chOff x="12514680" y="3017520"/>
              <a:chExt cx="1147680" cy="1004040"/>
            </a:xfrm>
          </p:grpSpPr>
          <p:sp>
            <p:nvSpPr>
              <p:cNvPr id="41" name="Google Shape;201;p 3"/>
              <p:cNvSpPr/>
              <p:nvPr/>
            </p:nvSpPr>
            <p:spPr>
              <a:xfrm>
                <a:off x="1251468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42" name="Google Shape;202;p 3"/>
              <p:cNvSpPr/>
              <p:nvPr/>
            </p:nvSpPr>
            <p:spPr>
              <a:xfrm>
                <a:off x="1269396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43" name="Google Shape;203;p 3"/>
            <p:cNvGrpSpPr/>
            <p:nvPr/>
          </p:nvGrpSpPr>
          <p:grpSpPr>
            <a:xfrm>
              <a:off x="13664520" y="3017520"/>
              <a:ext cx="1147680" cy="1004040"/>
              <a:chOff x="13664520" y="3017520"/>
              <a:chExt cx="1147680" cy="1004040"/>
            </a:xfrm>
          </p:grpSpPr>
          <p:sp>
            <p:nvSpPr>
              <p:cNvPr id="44" name="Google Shape;204;p 3"/>
              <p:cNvSpPr/>
              <p:nvPr/>
            </p:nvSpPr>
            <p:spPr>
              <a:xfrm>
                <a:off x="1366452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45" name="Google Shape;205;p 3"/>
              <p:cNvSpPr/>
              <p:nvPr/>
            </p:nvSpPr>
            <p:spPr>
              <a:xfrm>
                <a:off x="1384416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46" name="Google Shape;206;p 3"/>
            <p:cNvGrpSpPr/>
            <p:nvPr/>
          </p:nvGrpSpPr>
          <p:grpSpPr>
            <a:xfrm>
              <a:off x="11364480" y="3017520"/>
              <a:ext cx="1147680" cy="1004040"/>
              <a:chOff x="11364480" y="3017520"/>
              <a:chExt cx="1147680" cy="1004040"/>
            </a:xfrm>
          </p:grpSpPr>
          <p:sp>
            <p:nvSpPr>
              <p:cNvPr id="47" name="Google Shape;207;p 3"/>
              <p:cNvSpPr/>
              <p:nvPr/>
            </p:nvSpPr>
            <p:spPr>
              <a:xfrm>
                <a:off x="1136448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48" name="Google Shape;208;p 3"/>
              <p:cNvSpPr/>
              <p:nvPr/>
            </p:nvSpPr>
            <p:spPr>
              <a:xfrm>
                <a:off x="1154412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49" name="Google Shape;209;p 3"/>
            <p:cNvGrpSpPr/>
            <p:nvPr/>
          </p:nvGrpSpPr>
          <p:grpSpPr>
            <a:xfrm>
              <a:off x="10214640" y="3017520"/>
              <a:ext cx="1147680" cy="1004040"/>
              <a:chOff x="10214640" y="3017520"/>
              <a:chExt cx="1147680" cy="1004040"/>
            </a:xfrm>
          </p:grpSpPr>
          <p:sp>
            <p:nvSpPr>
              <p:cNvPr id="50" name="Google Shape;210;p 3"/>
              <p:cNvSpPr/>
              <p:nvPr/>
            </p:nvSpPr>
            <p:spPr>
              <a:xfrm>
                <a:off x="1021464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51" name="Google Shape;211;p 3"/>
              <p:cNvSpPr/>
              <p:nvPr/>
            </p:nvSpPr>
            <p:spPr>
              <a:xfrm>
                <a:off x="1039428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52" name="Google Shape;212;p 3"/>
            <p:cNvGrpSpPr/>
            <p:nvPr/>
          </p:nvGrpSpPr>
          <p:grpSpPr>
            <a:xfrm>
              <a:off x="17114040" y="3017520"/>
              <a:ext cx="1147680" cy="1004040"/>
              <a:chOff x="17114040" y="3017520"/>
              <a:chExt cx="1147680" cy="1004040"/>
            </a:xfrm>
          </p:grpSpPr>
          <p:sp>
            <p:nvSpPr>
              <p:cNvPr id="53" name="Google Shape;213;p 3"/>
              <p:cNvSpPr/>
              <p:nvPr/>
            </p:nvSpPr>
            <p:spPr>
              <a:xfrm>
                <a:off x="1711404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54" name="Google Shape;214;p 3"/>
              <p:cNvSpPr/>
              <p:nvPr/>
            </p:nvSpPr>
            <p:spPr>
              <a:xfrm>
                <a:off x="1729368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55" name="Google Shape;215;p 2"/>
            <p:cNvSpPr/>
            <p:nvPr/>
          </p:nvSpPr>
          <p:spPr>
            <a:xfrm>
              <a:off x="18443520" y="339012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56" name="Google Shape;216;p 3"/>
            <p:cNvGrpSpPr/>
            <p:nvPr/>
          </p:nvGrpSpPr>
          <p:grpSpPr>
            <a:xfrm>
              <a:off x="15963840" y="3017520"/>
              <a:ext cx="1147680" cy="1004040"/>
              <a:chOff x="15963840" y="3017520"/>
              <a:chExt cx="1147680" cy="1004040"/>
            </a:xfrm>
          </p:grpSpPr>
          <p:sp>
            <p:nvSpPr>
              <p:cNvPr id="57" name="Google Shape;217;p 3"/>
              <p:cNvSpPr/>
              <p:nvPr/>
            </p:nvSpPr>
            <p:spPr>
              <a:xfrm>
                <a:off x="1596384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58" name="Google Shape;218;p 3"/>
              <p:cNvSpPr/>
              <p:nvPr/>
            </p:nvSpPr>
            <p:spPr>
              <a:xfrm>
                <a:off x="1614348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59" name="Google Shape;219;p 3"/>
            <p:cNvGrpSpPr/>
            <p:nvPr/>
          </p:nvGrpSpPr>
          <p:grpSpPr>
            <a:xfrm>
              <a:off x="14814000" y="3017520"/>
              <a:ext cx="1147680" cy="1004040"/>
              <a:chOff x="14814000" y="3017520"/>
              <a:chExt cx="1147680" cy="1004040"/>
            </a:xfrm>
          </p:grpSpPr>
          <p:sp>
            <p:nvSpPr>
              <p:cNvPr id="60" name="Google Shape;220;p 3"/>
              <p:cNvSpPr/>
              <p:nvPr/>
            </p:nvSpPr>
            <p:spPr>
              <a:xfrm>
                <a:off x="1481400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61" name="Google Shape;221;p 3"/>
              <p:cNvSpPr/>
              <p:nvPr/>
            </p:nvSpPr>
            <p:spPr>
              <a:xfrm>
                <a:off x="1499364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62" name="Google Shape;222;p 2"/>
            <p:cNvSpPr/>
            <p:nvPr/>
          </p:nvSpPr>
          <p:spPr>
            <a:xfrm>
              <a:off x="19593000" y="339012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63" name="Google Shape;223;p 3"/>
            <p:cNvGrpSpPr/>
            <p:nvPr/>
          </p:nvGrpSpPr>
          <p:grpSpPr>
            <a:xfrm>
              <a:off x="13096440" y="2011680"/>
              <a:ext cx="1147680" cy="1004040"/>
              <a:chOff x="13096440" y="2011680"/>
              <a:chExt cx="1147680" cy="1004040"/>
            </a:xfrm>
          </p:grpSpPr>
          <p:sp>
            <p:nvSpPr>
              <p:cNvPr id="64" name="Google Shape;224;p 3"/>
              <p:cNvSpPr/>
              <p:nvPr/>
            </p:nvSpPr>
            <p:spPr>
              <a:xfrm>
                <a:off x="1309644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65" name="Google Shape;225;p 3"/>
              <p:cNvSpPr/>
              <p:nvPr/>
            </p:nvSpPr>
            <p:spPr>
              <a:xfrm>
                <a:off x="1327608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66" name="Google Shape;226;p 3"/>
            <p:cNvGrpSpPr/>
            <p:nvPr/>
          </p:nvGrpSpPr>
          <p:grpSpPr>
            <a:xfrm>
              <a:off x="14246280" y="2011680"/>
              <a:ext cx="1147680" cy="1004040"/>
              <a:chOff x="14246280" y="2011680"/>
              <a:chExt cx="1147680" cy="1004040"/>
            </a:xfrm>
          </p:grpSpPr>
          <p:sp>
            <p:nvSpPr>
              <p:cNvPr id="67" name="Google Shape;227;p 3"/>
              <p:cNvSpPr/>
              <p:nvPr/>
            </p:nvSpPr>
            <p:spPr>
              <a:xfrm>
                <a:off x="1424628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68" name="Google Shape;228;p 3"/>
              <p:cNvSpPr/>
              <p:nvPr/>
            </p:nvSpPr>
            <p:spPr>
              <a:xfrm>
                <a:off x="1442592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69" name="Google Shape;229;p 3"/>
            <p:cNvGrpSpPr/>
            <p:nvPr/>
          </p:nvGrpSpPr>
          <p:grpSpPr>
            <a:xfrm>
              <a:off x="11946240" y="2011680"/>
              <a:ext cx="1147680" cy="1004040"/>
              <a:chOff x="11946240" y="2011680"/>
              <a:chExt cx="1147680" cy="1004040"/>
            </a:xfrm>
          </p:grpSpPr>
          <p:sp>
            <p:nvSpPr>
              <p:cNvPr id="70" name="Google Shape;230;p 3"/>
              <p:cNvSpPr/>
              <p:nvPr/>
            </p:nvSpPr>
            <p:spPr>
              <a:xfrm>
                <a:off x="1194624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71" name="Google Shape;231;p 3"/>
              <p:cNvSpPr/>
              <p:nvPr/>
            </p:nvSpPr>
            <p:spPr>
              <a:xfrm>
                <a:off x="1212588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72" name="Google Shape;232;p 3"/>
            <p:cNvGrpSpPr/>
            <p:nvPr/>
          </p:nvGrpSpPr>
          <p:grpSpPr>
            <a:xfrm>
              <a:off x="10796400" y="2011680"/>
              <a:ext cx="1147680" cy="1004040"/>
              <a:chOff x="10796400" y="2011680"/>
              <a:chExt cx="1147680" cy="1004040"/>
            </a:xfrm>
          </p:grpSpPr>
          <p:sp>
            <p:nvSpPr>
              <p:cNvPr id="73" name="Google Shape;233;p 3"/>
              <p:cNvSpPr/>
              <p:nvPr/>
            </p:nvSpPr>
            <p:spPr>
              <a:xfrm>
                <a:off x="1079640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74" name="Google Shape;234;p 3"/>
              <p:cNvSpPr/>
              <p:nvPr/>
            </p:nvSpPr>
            <p:spPr>
              <a:xfrm>
                <a:off x="1097604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75" name="Google Shape;235;p 2"/>
            <p:cNvGrpSpPr/>
            <p:nvPr/>
          </p:nvGrpSpPr>
          <p:grpSpPr>
            <a:xfrm>
              <a:off x="17695800" y="2011680"/>
              <a:ext cx="1147680" cy="1004040"/>
              <a:chOff x="17695800" y="2011680"/>
              <a:chExt cx="1147680" cy="1004040"/>
            </a:xfrm>
          </p:grpSpPr>
          <p:sp>
            <p:nvSpPr>
              <p:cNvPr id="76" name="Google Shape;236;p 2"/>
              <p:cNvSpPr/>
              <p:nvPr/>
            </p:nvSpPr>
            <p:spPr>
              <a:xfrm>
                <a:off x="1769580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77" name="Google Shape;237;p 2"/>
              <p:cNvSpPr/>
              <p:nvPr/>
            </p:nvSpPr>
            <p:spPr>
              <a:xfrm>
                <a:off x="1787544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78" name="Google Shape;238;p 2"/>
            <p:cNvSpPr/>
            <p:nvPr/>
          </p:nvSpPr>
          <p:spPr>
            <a:xfrm>
              <a:off x="19025280" y="238428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79" name="Google Shape;239;p 3"/>
            <p:cNvGrpSpPr/>
            <p:nvPr/>
          </p:nvGrpSpPr>
          <p:grpSpPr>
            <a:xfrm>
              <a:off x="16545600" y="2011680"/>
              <a:ext cx="1147680" cy="1004040"/>
              <a:chOff x="16545600" y="2011680"/>
              <a:chExt cx="1147680" cy="1004040"/>
            </a:xfrm>
          </p:grpSpPr>
          <p:sp>
            <p:nvSpPr>
              <p:cNvPr id="80" name="Google Shape;240;p 3"/>
              <p:cNvSpPr/>
              <p:nvPr/>
            </p:nvSpPr>
            <p:spPr>
              <a:xfrm>
                <a:off x="1654560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81" name="Google Shape;241;p 3"/>
              <p:cNvSpPr/>
              <p:nvPr/>
            </p:nvSpPr>
            <p:spPr>
              <a:xfrm>
                <a:off x="1672524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82" name="Google Shape;242;p 3"/>
            <p:cNvGrpSpPr/>
            <p:nvPr/>
          </p:nvGrpSpPr>
          <p:grpSpPr>
            <a:xfrm>
              <a:off x="15395760" y="2011680"/>
              <a:ext cx="1147680" cy="1004040"/>
              <a:chOff x="15395760" y="2011680"/>
              <a:chExt cx="1147680" cy="1004040"/>
            </a:xfrm>
          </p:grpSpPr>
          <p:sp>
            <p:nvSpPr>
              <p:cNvPr id="83" name="Google Shape;243;p 3"/>
              <p:cNvSpPr/>
              <p:nvPr/>
            </p:nvSpPr>
            <p:spPr>
              <a:xfrm>
                <a:off x="1539576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84" name="Google Shape;244;p 3"/>
              <p:cNvSpPr/>
              <p:nvPr/>
            </p:nvSpPr>
            <p:spPr>
              <a:xfrm>
                <a:off x="1557540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85" name="Google Shape;245;p 2"/>
            <p:cNvSpPr/>
            <p:nvPr/>
          </p:nvSpPr>
          <p:spPr>
            <a:xfrm>
              <a:off x="20174760" y="238428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86" name="Google Shape;246;p 3"/>
            <p:cNvGrpSpPr/>
            <p:nvPr/>
          </p:nvGrpSpPr>
          <p:grpSpPr>
            <a:xfrm>
              <a:off x="13678200" y="1005840"/>
              <a:ext cx="1147680" cy="1004040"/>
              <a:chOff x="13678200" y="1005840"/>
              <a:chExt cx="1147680" cy="1004040"/>
            </a:xfrm>
          </p:grpSpPr>
          <p:sp>
            <p:nvSpPr>
              <p:cNvPr id="87" name="Google Shape;247;p 3"/>
              <p:cNvSpPr/>
              <p:nvPr/>
            </p:nvSpPr>
            <p:spPr>
              <a:xfrm>
                <a:off x="1367820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88" name="Google Shape;248;p 3"/>
              <p:cNvSpPr/>
              <p:nvPr/>
            </p:nvSpPr>
            <p:spPr>
              <a:xfrm>
                <a:off x="1385784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89" name="Google Shape;249;p 3"/>
            <p:cNvGrpSpPr/>
            <p:nvPr/>
          </p:nvGrpSpPr>
          <p:grpSpPr>
            <a:xfrm>
              <a:off x="14828040" y="1005840"/>
              <a:ext cx="1147680" cy="1004040"/>
              <a:chOff x="14828040" y="1005840"/>
              <a:chExt cx="1147680" cy="1004040"/>
            </a:xfrm>
          </p:grpSpPr>
          <p:sp>
            <p:nvSpPr>
              <p:cNvPr id="90" name="Google Shape;250;p 3"/>
              <p:cNvSpPr/>
              <p:nvPr/>
            </p:nvSpPr>
            <p:spPr>
              <a:xfrm>
                <a:off x="1482804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91" name="Google Shape;251;p 3"/>
              <p:cNvSpPr/>
              <p:nvPr/>
            </p:nvSpPr>
            <p:spPr>
              <a:xfrm>
                <a:off x="1500768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92" name="Google Shape;252;p 3"/>
            <p:cNvGrpSpPr/>
            <p:nvPr/>
          </p:nvGrpSpPr>
          <p:grpSpPr>
            <a:xfrm>
              <a:off x="12528000" y="1005840"/>
              <a:ext cx="1147680" cy="1004040"/>
              <a:chOff x="12528000" y="1005840"/>
              <a:chExt cx="1147680" cy="1004040"/>
            </a:xfrm>
          </p:grpSpPr>
          <p:sp>
            <p:nvSpPr>
              <p:cNvPr id="93" name="Google Shape;253;p 3"/>
              <p:cNvSpPr/>
              <p:nvPr/>
            </p:nvSpPr>
            <p:spPr>
              <a:xfrm>
                <a:off x="1252800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94" name="Google Shape;254;p 3"/>
              <p:cNvSpPr/>
              <p:nvPr/>
            </p:nvSpPr>
            <p:spPr>
              <a:xfrm>
                <a:off x="1270764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95" name="Google Shape;255;p 3"/>
            <p:cNvGrpSpPr/>
            <p:nvPr/>
          </p:nvGrpSpPr>
          <p:grpSpPr>
            <a:xfrm>
              <a:off x="11378160" y="1005840"/>
              <a:ext cx="1147680" cy="1004040"/>
              <a:chOff x="11378160" y="1005840"/>
              <a:chExt cx="1147680" cy="1004040"/>
            </a:xfrm>
          </p:grpSpPr>
          <p:sp>
            <p:nvSpPr>
              <p:cNvPr id="96" name="Google Shape;256;p 3"/>
              <p:cNvSpPr/>
              <p:nvPr/>
            </p:nvSpPr>
            <p:spPr>
              <a:xfrm>
                <a:off x="1137816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97" name="Google Shape;257;p 3"/>
              <p:cNvSpPr/>
              <p:nvPr/>
            </p:nvSpPr>
            <p:spPr>
              <a:xfrm>
                <a:off x="1155780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98" name="Google Shape;258;p 2"/>
            <p:cNvSpPr/>
            <p:nvPr/>
          </p:nvSpPr>
          <p:spPr>
            <a:xfrm>
              <a:off x="18457200" y="137844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sp>
          <p:nvSpPr>
            <p:cNvPr id="99" name="Google Shape;259;p 2"/>
            <p:cNvSpPr/>
            <p:nvPr/>
          </p:nvSpPr>
          <p:spPr>
            <a:xfrm>
              <a:off x="19607040" y="137844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100" name="Google Shape;260;p 3"/>
            <p:cNvGrpSpPr/>
            <p:nvPr/>
          </p:nvGrpSpPr>
          <p:grpSpPr>
            <a:xfrm>
              <a:off x="17127720" y="1005840"/>
              <a:ext cx="1147680" cy="1004040"/>
              <a:chOff x="17127720" y="1005840"/>
              <a:chExt cx="1147680" cy="1004040"/>
            </a:xfrm>
          </p:grpSpPr>
          <p:sp>
            <p:nvSpPr>
              <p:cNvPr id="101" name="Google Shape;261;p 3"/>
              <p:cNvSpPr/>
              <p:nvPr/>
            </p:nvSpPr>
            <p:spPr>
              <a:xfrm>
                <a:off x="1712772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02" name="Google Shape;262;p 3"/>
              <p:cNvSpPr/>
              <p:nvPr/>
            </p:nvSpPr>
            <p:spPr>
              <a:xfrm>
                <a:off x="1730700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103" name="Google Shape;263;p 3"/>
            <p:cNvGrpSpPr/>
            <p:nvPr/>
          </p:nvGrpSpPr>
          <p:grpSpPr>
            <a:xfrm>
              <a:off x="15977520" y="1005840"/>
              <a:ext cx="1147680" cy="1004040"/>
              <a:chOff x="15977520" y="1005840"/>
              <a:chExt cx="1147680" cy="1004040"/>
            </a:xfrm>
          </p:grpSpPr>
          <p:sp>
            <p:nvSpPr>
              <p:cNvPr id="104" name="Google Shape;264;p 3"/>
              <p:cNvSpPr/>
              <p:nvPr/>
            </p:nvSpPr>
            <p:spPr>
              <a:xfrm>
                <a:off x="1597752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05" name="Google Shape;265;p 3"/>
              <p:cNvSpPr/>
              <p:nvPr/>
            </p:nvSpPr>
            <p:spPr>
              <a:xfrm>
                <a:off x="1615716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106" name="Google Shape;266;p 2"/>
            <p:cNvSpPr/>
            <p:nvPr/>
          </p:nvSpPr>
          <p:spPr>
            <a:xfrm>
              <a:off x="20756520" y="137844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107" name="Google Shape;267;p 3"/>
            <p:cNvGrpSpPr/>
            <p:nvPr/>
          </p:nvGrpSpPr>
          <p:grpSpPr>
            <a:xfrm>
              <a:off x="14259960" y="0"/>
              <a:ext cx="1147680" cy="1004040"/>
              <a:chOff x="14259960" y="0"/>
              <a:chExt cx="1147680" cy="1004040"/>
            </a:xfrm>
          </p:grpSpPr>
          <p:sp>
            <p:nvSpPr>
              <p:cNvPr id="108" name="Google Shape;268;p 3"/>
              <p:cNvSpPr/>
              <p:nvPr/>
            </p:nvSpPr>
            <p:spPr>
              <a:xfrm>
                <a:off x="1425996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09" name="Google Shape;269;p 3"/>
              <p:cNvSpPr/>
              <p:nvPr/>
            </p:nvSpPr>
            <p:spPr>
              <a:xfrm>
                <a:off x="1443960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110" name="Google Shape;270;p 3"/>
            <p:cNvGrpSpPr/>
            <p:nvPr/>
          </p:nvGrpSpPr>
          <p:grpSpPr>
            <a:xfrm>
              <a:off x="15409800" y="0"/>
              <a:ext cx="1147680" cy="1004040"/>
              <a:chOff x="15409800" y="0"/>
              <a:chExt cx="1147680" cy="1004040"/>
            </a:xfrm>
          </p:grpSpPr>
          <p:sp>
            <p:nvSpPr>
              <p:cNvPr id="111" name="Google Shape;271;p 3"/>
              <p:cNvSpPr/>
              <p:nvPr/>
            </p:nvSpPr>
            <p:spPr>
              <a:xfrm>
                <a:off x="1540980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12" name="Google Shape;272;p 3"/>
              <p:cNvSpPr/>
              <p:nvPr/>
            </p:nvSpPr>
            <p:spPr>
              <a:xfrm>
                <a:off x="1558944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113" name="Google Shape;273;p 3"/>
            <p:cNvGrpSpPr/>
            <p:nvPr/>
          </p:nvGrpSpPr>
          <p:grpSpPr>
            <a:xfrm>
              <a:off x="13110120" y="0"/>
              <a:ext cx="1147680" cy="1004040"/>
              <a:chOff x="13110120" y="0"/>
              <a:chExt cx="1147680" cy="1004040"/>
            </a:xfrm>
          </p:grpSpPr>
          <p:sp>
            <p:nvSpPr>
              <p:cNvPr id="114" name="Google Shape;274;p 3"/>
              <p:cNvSpPr/>
              <p:nvPr/>
            </p:nvSpPr>
            <p:spPr>
              <a:xfrm>
                <a:off x="1311012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15" name="Google Shape;275;p 3"/>
              <p:cNvSpPr/>
              <p:nvPr/>
            </p:nvSpPr>
            <p:spPr>
              <a:xfrm>
                <a:off x="1328940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116" name="Google Shape;276;p 3"/>
            <p:cNvGrpSpPr/>
            <p:nvPr/>
          </p:nvGrpSpPr>
          <p:grpSpPr>
            <a:xfrm>
              <a:off x="11959920" y="0"/>
              <a:ext cx="1147680" cy="1004040"/>
              <a:chOff x="11959920" y="0"/>
              <a:chExt cx="1147680" cy="1004040"/>
            </a:xfrm>
          </p:grpSpPr>
          <p:sp>
            <p:nvSpPr>
              <p:cNvPr id="117" name="Google Shape;277;p 3"/>
              <p:cNvSpPr/>
              <p:nvPr/>
            </p:nvSpPr>
            <p:spPr>
              <a:xfrm>
                <a:off x="1195992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18" name="Google Shape;278;p 3"/>
              <p:cNvSpPr/>
              <p:nvPr/>
            </p:nvSpPr>
            <p:spPr>
              <a:xfrm>
                <a:off x="1213956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119" name="Google Shape;279;p 2"/>
            <p:cNvSpPr/>
            <p:nvPr/>
          </p:nvSpPr>
          <p:spPr>
            <a:xfrm>
              <a:off x="19038960" y="37260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sp>
          <p:nvSpPr>
            <p:cNvPr id="120" name="Google Shape;280;p 2"/>
            <p:cNvSpPr/>
            <p:nvPr/>
          </p:nvSpPr>
          <p:spPr>
            <a:xfrm>
              <a:off x="20188800" y="37260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121" name="Google Shape;281;p 2"/>
            <p:cNvGrpSpPr/>
            <p:nvPr/>
          </p:nvGrpSpPr>
          <p:grpSpPr>
            <a:xfrm>
              <a:off x="17709480" y="0"/>
              <a:ext cx="1147680" cy="1004040"/>
              <a:chOff x="17709480" y="0"/>
              <a:chExt cx="1147680" cy="1004040"/>
            </a:xfrm>
          </p:grpSpPr>
          <p:sp>
            <p:nvSpPr>
              <p:cNvPr id="122" name="Google Shape;282;p 2"/>
              <p:cNvSpPr/>
              <p:nvPr/>
            </p:nvSpPr>
            <p:spPr>
              <a:xfrm>
                <a:off x="1770948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23" name="Google Shape;283;p 2"/>
              <p:cNvSpPr/>
              <p:nvPr/>
            </p:nvSpPr>
            <p:spPr>
              <a:xfrm>
                <a:off x="1788912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124" name="Google Shape;284;p 3"/>
            <p:cNvGrpSpPr/>
            <p:nvPr/>
          </p:nvGrpSpPr>
          <p:grpSpPr>
            <a:xfrm>
              <a:off x="16559280" y="0"/>
              <a:ext cx="1147680" cy="1004040"/>
              <a:chOff x="16559280" y="0"/>
              <a:chExt cx="1147680" cy="1004040"/>
            </a:xfrm>
          </p:grpSpPr>
          <p:sp>
            <p:nvSpPr>
              <p:cNvPr id="125" name="Google Shape;285;p 3"/>
              <p:cNvSpPr/>
              <p:nvPr/>
            </p:nvSpPr>
            <p:spPr>
              <a:xfrm>
                <a:off x="1655928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26" name="Google Shape;286;p 3"/>
              <p:cNvSpPr/>
              <p:nvPr/>
            </p:nvSpPr>
            <p:spPr>
              <a:xfrm>
                <a:off x="1673892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127" name="Google Shape;287;p 2"/>
            <p:cNvSpPr/>
            <p:nvPr/>
          </p:nvSpPr>
          <p:spPr>
            <a:xfrm>
              <a:off x="21338280" y="37260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</p:grpSp>
      <p:sp>
        <p:nvSpPr>
          <p:cNvPr id="129" name="矩形 128"/>
          <p:cNvSpPr/>
          <p:nvPr/>
        </p:nvSpPr>
        <p:spPr>
          <a:xfrm>
            <a:off x="5220000" y="6313320"/>
            <a:ext cx="5829120" cy="39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30" name="矩形 129"/>
          <p:cNvSpPr/>
          <p:nvPr/>
        </p:nvSpPr>
        <p:spPr>
          <a:xfrm>
            <a:off x="848880" y="9360000"/>
            <a:ext cx="16250400" cy="601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Google Shape;288;p 3"/>
          <p:cNvSpPr/>
          <p:nvPr/>
        </p:nvSpPr>
        <p:spPr>
          <a:xfrm>
            <a:off x="2086679" y="1707214"/>
            <a:ext cx="5646241" cy="12311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TW" altLang="en-US" sz="8000" b="0" strike="noStrike" spc="-1" dirty="0">
                <a:solidFill>
                  <a:srgbClr val="FFFFFF"/>
                </a:solidFill>
                <a:latin typeface="Times New Roman"/>
                <a:ea typeface="華康中黑體"/>
              </a:rPr>
              <a:t>選題與上台</a:t>
            </a:r>
            <a:endParaRPr lang="en-US" sz="8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矩形 132"/>
          <p:cNvSpPr/>
          <p:nvPr/>
        </p:nvSpPr>
        <p:spPr>
          <a:xfrm>
            <a:off x="1294200" y="4645534"/>
            <a:ext cx="16012800" cy="483374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742950" indent="-742950">
              <a:lnSpc>
                <a:spcPts val="9000"/>
              </a:lnSpc>
              <a:buFont typeface="+mj-lt"/>
              <a:buAutoNum type="arabicPeriod"/>
            </a:pPr>
            <a:r>
              <a:rPr lang="zh-TW" altLang="en-US" sz="6600" b="0" strike="noStrike" spc="-1" dirty="0">
                <a:solidFill>
                  <a:srgbClr val="000000"/>
                </a:solidFill>
                <a:latin typeface="Arial"/>
              </a:rPr>
              <a:t>由參課同學提議「選題」最多兩組</a:t>
            </a:r>
            <a:endParaRPr lang="en-US" altLang="zh-TW" sz="6600" b="0" strike="noStrike" spc="-1" dirty="0">
              <a:solidFill>
                <a:srgbClr val="000000"/>
              </a:solidFill>
              <a:latin typeface="Arial"/>
            </a:endParaRPr>
          </a:p>
          <a:p>
            <a:pPr marL="742950" indent="-742950">
              <a:lnSpc>
                <a:spcPts val="9000"/>
              </a:lnSpc>
              <a:buFont typeface="+mj-lt"/>
              <a:buAutoNum type="arabicPeriod"/>
            </a:pPr>
            <a:r>
              <a:rPr lang="zh-TW" altLang="en-US" sz="6600" b="0" strike="noStrike" spc="-1" dirty="0">
                <a:solidFill>
                  <a:srgbClr val="000000"/>
                </a:solidFill>
                <a:latin typeface="Arial"/>
              </a:rPr>
              <a:t>由參課同學自願參與選題，一個就好</a:t>
            </a:r>
            <a:endParaRPr lang="en-US" altLang="zh-TW" sz="6600" b="0" strike="noStrike" spc="-1" dirty="0">
              <a:solidFill>
                <a:srgbClr val="000000"/>
              </a:solidFill>
              <a:latin typeface="Arial"/>
            </a:endParaRPr>
          </a:p>
          <a:p>
            <a:pPr marL="742950" indent="-742950">
              <a:lnSpc>
                <a:spcPts val="9000"/>
              </a:lnSpc>
              <a:buFont typeface="+mj-lt"/>
              <a:buAutoNum type="arabicPeriod"/>
            </a:pPr>
            <a:r>
              <a:rPr lang="zh-TW" altLang="en-US" sz="6600" b="0" strike="noStrike" spc="-1" dirty="0">
                <a:solidFill>
                  <a:srgbClr val="000000"/>
                </a:solidFill>
                <a:latin typeface="Arial"/>
              </a:rPr>
              <a:t>安排全班上課時間，讓選題同學對全班分享</a:t>
            </a:r>
            <a:endParaRPr lang="en-US" sz="66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3750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198;p 9"/>
          <p:cNvSpPr/>
          <p:nvPr/>
        </p:nvSpPr>
        <p:spPr>
          <a:xfrm>
            <a:off x="-24480" y="0"/>
            <a:ext cx="18286200" cy="4021560"/>
          </a:xfrm>
          <a:custGeom>
            <a:avLst/>
            <a:gdLst>
              <a:gd name="textAreaLeft" fmla="*/ 0 w 18286200"/>
              <a:gd name="textAreaRight" fmla="*/ 18288000 w 18286200"/>
              <a:gd name="textAreaTop" fmla="*/ 0 h 4021560"/>
              <a:gd name="textAreaBottom" fmla="*/ 4023360 h 4021560"/>
            </a:gdLst>
            <a:ahLst/>
            <a:cxnLst/>
            <a:rect l="textAreaLeft" t="textAreaTop" r="textAreaRight" b="textAreaBottom"/>
            <a:pathLst>
              <a:path w="4923583" h="1059627">
                <a:moveTo>
                  <a:pt x="0" y="0"/>
                </a:moveTo>
                <a:lnTo>
                  <a:pt x="4923583" y="0"/>
                </a:lnTo>
                <a:lnTo>
                  <a:pt x="4923583" y="1059627"/>
                </a:lnTo>
                <a:lnTo>
                  <a:pt x="0" y="1059627"/>
                </a:lnTo>
                <a:close/>
              </a:path>
            </a:pathLst>
          </a:custGeom>
          <a:solidFill>
            <a:srgbClr val="351B6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FFFFFF"/>
              </a:solidFill>
              <a:highlight>
                <a:srgbClr val="FFFFFF"/>
              </a:highlight>
              <a:latin typeface="Arial"/>
              <a:ea typeface="DejaVu Sans"/>
            </a:endParaRPr>
          </a:p>
        </p:txBody>
      </p:sp>
      <p:grpSp>
        <p:nvGrpSpPr>
          <p:cNvPr id="39" name="Google Shape;199;p 2"/>
          <p:cNvGrpSpPr/>
          <p:nvPr/>
        </p:nvGrpSpPr>
        <p:grpSpPr>
          <a:xfrm>
            <a:off x="10214640" y="0"/>
            <a:ext cx="11912040" cy="4021560"/>
            <a:chOff x="10214640" y="0"/>
            <a:chExt cx="11912040" cy="4021560"/>
          </a:xfrm>
        </p:grpSpPr>
        <p:grpSp>
          <p:nvGrpSpPr>
            <p:cNvPr id="40" name="Google Shape;200;p 3"/>
            <p:cNvGrpSpPr/>
            <p:nvPr/>
          </p:nvGrpSpPr>
          <p:grpSpPr>
            <a:xfrm>
              <a:off x="12514680" y="3017520"/>
              <a:ext cx="1147680" cy="1004040"/>
              <a:chOff x="12514680" y="3017520"/>
              <a:chExt cx="1147680" cy="1004040"/>
            </a:xfrm>
          </p:grpSpPr>
          <p:sp>
            <p:nvSpPr>
              <p:cNvPr id="41" name="Google Shape;201;p 3"/>
              <p:cNvSpPr/>
              <p:nvPr/>
            </p:nvSpPr>
            <p:spPr>
              <a:xfrm>
                <a:off x="1251468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42" name="Google Shape;202;p 3"/>
              <p:cNvSpPr/>
              <p:nvPr/>
            </p:nvSpPr>
            <p:spPr>
              <a:xfrm>
                <a:off x="1269396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43" name="Google Shape;203;p 3"/>
            <p:cNvGrpSpPr/>
            <p:nvPr/>
          </p:nvGrpSpPr>
          <p:grpSpPr>
            <a:xfrm>
              <a:off x="13664520" y="3017520"/>
              <a:ext cx="1147680" cy="1004040"/>
              <a:chOff x="13664520" y="3017520"/>
              <a:chExt cx="1147680" cy="1004040"/>
            </a:xfrm>
          </p:grpSpPr>
          <p:sp>
            <p:nvSpPr>
              <p:cNvPr id="44" name="Google Shape;204;p 3"/>
              <p:cNvSpPr/>
              <p:nvPr/>
            </p:nvSpPr>
            <p:spPr>
              <a:xfrm>
                <a:off x="1366452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45" name="Google Shape;205;p 3"/>
              <p:cNvSpPr/>
              <p:nvPr/>
            </p:nvSpPr>
            <p:spPr>
              <a:xfrm>
                <a:off x="1384416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46" name="Google Shape;206;p 3"/>
            <p:cNvGrpSpPr/>
            <p:nvPr/>
          </p:nvGrpSpPr>
          <p:grpSpPr>
            <a:xfrm>
              <a:off x="11364480" y="3017520"/>
              <a:ext cx="1147680" cy="1004040"/>
              <a:chOff x="11364480" y="3017520"/>
              <a:chExt cx="1147680" cy="1004040"/>
            </a:xfrm>
          </p:grpSpPr>
          <p:sp>
            <p:nvSpPr>
              <p:cNvPr id="47" name="Google Shape;207;p 3"/>
              <p:cNvSpPr/>
              <p:nvPr/>
            </p:nvSpPr>
            <p:spPr>
              <a:xfrm>
                <a:off x="1136448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48" name="Google Shape;208;p 3"/>
              <p:cNvSpPr/>
              <p:nvPr/>
            </p:nvSpPr>
            <p:spPr>
              <a:xfrm>
                <a:off x="1154412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49" name="Google Shape;209;p 3"/>
            <p:cNvGrpSpPr/>
            <p:nvPr/>
          </p:nvGrpSpPr>
          <p:grpSpPr>
            <a:xfrm>
              <a:off x="10214640" y="3017520"/>
              <a:ext cx="1147680" cy="1004040"/>
              <a:chOff x="10214640" y="3017520"/>
              <a:chExt cx="1147680" cy="1004040"/>
            </a:xfrm>
          </p:grpSpPr>
          <p:sp>
            <p:nvSpPr>
              <p:cNvPr id="50" name="Google Shape;210;p 3"/>
              <p:cNvSpPr/>
              <p:nvPr/>
            </p:nvSpPr>
            <p:spPr>
              <a:xfrm>
                <a:off x="1021464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51" name="Google Shape;211;p 3"/>
              <p:cNvSpPr/>
              <p:nvPr/>
            </p:nvSpPr>
            <p:spPr>
              <a:xfrm>
                <a:off x="1039428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52" name="Google Shape;212;p 3"/>
            <p:cNvGrpSpPr/>
            <p:nvPr/>
          </p:nvGrpSpPr>
          <p:grpSpPr>
            <a:xfrm>
              <a:off x="17114040" y="3017520"/>
              <a:ext cx="1147680" cy="1004040"/>
              <a:chOff x="17114040" y="3017520"/>
              <a:chExt cx="1147680" cy="1004040"/>
            </a:xfrm>
          </p:grpSpPr>
          <p:sp>
            <p:nvSpPr>
              <p:cNvPr id="53" name="Google Shape;213;p 3"/>
              <p:cNvSpPr/>
              <p:nvPr/>
            </p:nvSpPr>
            <p:spPr>
              <a:xfrm>
                <a:off x="1711404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54" name="Google Shape;214;p 3"/>
              <p:cNvSpPr/>
              <p:nvPr/>
            </p:nvSpPr>
            <p:spPr>
              <a:xfrm>
                <a:off x="1729368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55" name="Google Shape;215;p 2"/>
            <p:cNvSpPr/>
            <p:nvPr/>
          </p:nvSpPr>
          <p:spPr>
            <a:xfrm>
              <a:off x="18443520" y="339012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56" name="Google Shape;216;p 3"/>
            <p:cNvGrpSpPr/>
            <p:nvPr/>
          </p:nvGrpSpPr>
          <p:grpSpPr>
            <a:xfrm>
              <a:off x="15963840" y="3017520"/>
              <a:ext cx="1147680" cy="1004040"/>
              <a:chOff x="15963840" y="3017520"/>
              <a:chExt cx="1147680" cy="1004040"/>
            </a:xfrm>
          </p:grpSpPr>
          <p:sp>
            <p:nvSpPr>
              <p:cNvPr id="57" name="Google Shape;217;p 3"/>
              <p:cNvSpPr/>
              <p:nvPr/>
            </p:nvSpPr>
            <p:spPr>
              <a:xfrm>
                <a:off x="1596384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58" name="Google Shape;218;p 3"/>
              <p:cNvSpPr/>
              <p:nvPr/>
            </p:nvSpPr>
            <p:spPr>
              <a:xfrm>
                <a:off x="1614348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59" name="Google Shape;219;p 3"/>
            <p:cNvGrpSpPr/>
            <p:nvPr/>
          </p:nvGrpSpPr>
          <p:grpSpPr>
            <a:xfrm>
              <a:off x="14814000" y="3017520"/>
              <a:ext cx="1147680" cy="1004040"/>
              <a:chOff x="14814000" y="3017520"/>
              <a:chExt cx="1147680" cy="1004040"/>
            </a:xfrm>
          </p:grpSpPr>
          <p:sp>
            <p:nvSpPr>
              <p:cNvPr id="60" name="Google Shape;220;p 3"/>
              <p:cNvSpPr/>
              <p:nvPr/>
            </p:nvSpPr>
            <p:spPr>
              <a:xfrm>
                <a:off x="1481400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61" name="Google Shape;221;p 3"/>
              <p:cNvSpPr/>
              <p:nvPr/>
            </p:nvSpPr>
            <p:spPr>
              <a:xfrm>
                <a:off x="1499364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62" name="Google Shape;222;p 2"/>
            <p:cNvSpPr/>
            <p:nvPr/>
          </p:nvSpPr>
          <p:spPr>
            <a:xfrm>
              <a:off x="19593000" y="339012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63" name="Google Shape;223;p 3"/>
            <p:cNvGrpSpPr/>
            <p:nvPr/>
          </p:nvGrpSpPr>
          <p:grpSpPr>
            <a:xfrm>
              <a:off x="13096440" y="2011680"/>
              <a:ext cx="1147680" cy="1004040"/>
              <a:chOff x="13096440" y="2011680"/>
              <a:chExt cx="1147680" cy="1004040"/>
            </a:xfrm>
          </p:grpSpPr>
          <p:sp>
            <p:nvSpPr>
              <p:cNvPr id="64" name="Google Shape;224;p 3"/>
              <p:cNvSpPr/>
              <p:nvPr/>
            </p:nvSpPr>
            <p:spPr>
              <a:xfrm>
                <a:off x="1309644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65" name="Google Shape;225;p 3"/>
              <p:cNvSpPr/>
              <p:nvPr/>
            </p:nvSpPr>
            <p:spPr>
              <a:xfrm>
                <a:off x="1327608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66" name="Google Shape;226;p 3"/>
            <p:cNvGrpSpPr/>
            <p:nvPr/>
          </p:nvGrpSpPr>
          <p:grpSpPr>
            <a:xfrm>
              <a:off x="14246280" y="2011680"/>
              <a:ext cx="1147680" cy="1004040"/>
              <a:chOff x="14246280" y="2011680"/>
              <a:chExt cx="1147680" cy="1004040"/>
            </a:xfrm>
          </p:grpSpPr>
          <p:sp>
            <p:nvSpPr>
              <p:cNvPr id="67" name="Google Shape;227;p 3"/>
              <p:cNvSpPr/>
              <p:nvPr/>
            </p:nvSpPr>
            <p:spPr>
              <a:xfrm>
                <a:off x="1424628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68" name="Google Shape;228;p 3"/>
              <p:cNvSpPr/>
              <p:nvPr/>
            </p:nvSpPr>
            <p:spPr>
              <a:xfrm>
                <a:off x="1442592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69" name="Google Shape;229;p 3"/>
            <p:cNvGrpSpPr/>
            <p:nvPr/>
          </p:nvGrpSpPr>
          <p:grpSpPr>
            <a:xfrm>
              <a:off x="11946240" y="2011680"/>
              <a:ext cx="1147680" cy="1004040"/>
              <a:chOff x="11946240" y="2011680"/>
              <a:chExt cx="1147680" cy="1004040"/>
            </a:xfrm>
          </p:grpSpPr>
          <p:sp>
            <p:nvSpPr>
              <p:cNvPr id="70" name="Google Shape;230;p 3"/>
              <p:cNvSpPr/>
              <p:nvPr/>
            </p:nvSpPr>
            <p:spPr>
              <a:xfrm>
                <a:off x="1194624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71" name="Google Shape;231;p 3"/>
              <p:cNvSpPr/>
              <p:nvPr/>
            </p:nvSpPr>
            <p:spPr>
              <a:xfrm>
                <a:off x="1212588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72" name="Google Shape;232;p 3"/>
            <p:cNvGrpSpPr/>
            <p:nvPr/>
          </p:nvGrpSpPr>
          <p:grpSpPr>
            <a:xfrm>
              <a:off x="10796400" y="2011680"/>
              <a:ext cx="1147680" cy="1004040"/>
              <a:chOff x="10796400" y="2011680"/>
              <a:chExt cx="1147680" cy="1004040"/>
            </a:xfrm>
          </p:grpSpPr>
          <p:sp>
            <p:nvSpPr>
              <p:cNvPr id="73" name="Google Shape;233;p 3"/>
              <p:cNvSpPr/>
              <p:nvPr/>
            </p:nvSpPr>
            <p:spPr>
              <a:xfrm>
                <a:off x="1079640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74" name="Google Shape;234;p 3"/>
              <p:cNvSpPr/>
              <p:nvPr/>
            </p:nvSpPr>
            <p:spPr>
              <a:xfrm>
                <a:off x="1097604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75" name="Google Shape;235;p 2"/>
            <p:cNvGrpSpPr/>
            <p:nvPr/>
          </p:nvGrpSpPr>
          <p:grpSpPr>
            <a:xfrm>
              <a:off x="17695800" y="2011680"/>
              <a:ext cx="1147680" cy="1004040"/>
              <a:chOff x="17695800" y="2011680"/>
              <a:chExt cx="1147680" cy="1004040"/>
            </a:xfrm>
          </p:grpSpPr>
          <p:sp>
            <p:nvSpPr>
              <p:cNvPr id="76" name="Google Shape;236;p 2"/>
              <p:cNvSpPr/>
              <p:nvPr/>
            </p:nvSpPr>
            <p:spPr>
              <a:xfrm>
                <a:off x="1769580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77" name="Google Shape;237;p 2"/>
              <p:cNvSpPr/>
              <p:nvPr/>
            </p:nvSpPr>
            <p:spPr>
              <a:xfrm>
                <a:off x="1787544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78" name="Google Shape;238;p 2"/>
            <p:cNvSpPr/>
            <p:nvPr/>
          </p:nvSpPr>
          <p:spPr>
            <a:xfrm>
              <a:off x="19025280" y="238428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79" name="Google Shape;239;p 3"/>
            <p:cNvGrpSpPr/>
            <p:nvPr/>
          </p:nvGrpSpPr>
          <p:grpSpPr>
            <a:xfrm>
              <a:off x="16545600" y="2011680"/>
              <a:ext cx="1147680" cy="1004040"/>
              <a:chOff x="16545600" y="2011680"/>
              <a:chExt cx="1147680" cy="1004040"/>
            </a:xfrm>
          </p:grpSpPr>
          <p:sp>
            <p:nvSpPr>
              <p:cNvPr id="80" name="Google Shape;240;p 3"/>
              <p:cNvSpPr/>
              <p:nvPr/>
            </p:nvSpPr>
            <p:spPr>
              <a:xfrm>
                <a:off x="1654560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81" name="Google Shape;241;p 3"/>
              <p:cNvSpPr/>
              <p:nvPr/>
            </p:nvSpPr>
            <p:spPr>
              <a:xfrm>
                <a:off x="1672524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82" name="Google Shape;242;p 3"/>
            <p:cNvGrpSpPr/>
            <p:nvPr/>
          </p:nvGrpSpPr>
          <p:grpSpPr>
            <a:xfrm>
              <a:off x="15395760" y="2011680"/>
              <a:ext cx="1147680" cy="1004040"/>
              <a:chOff x="15395760" y="2011680"/>
              <a:chExt cx="1147680" cy="1004040"/>
            </a:xfrm>
          </p:grpSpPr>
          <p:sp>
            <p:nvSpPr>
              <p:cNvPr id="83" name="Google Shape;243;p 3"/>
              <p:cNvSpPr/>
              <p:nvPr/>
            </p:nvSpPr>
            <p:spPr>
              <a:xfrm>
                <a:off x="1539576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84" name="Google Shape;244;p 3"/>
              <p:cNvSpPr/>
              <p:nvPr/>
            </p:nvSpPr>
            <p:spPr>
              <a:xfrm>
                <a:off x="1557540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85" name="Google Shape;245;p 2"/>
            <p:cNvSpPr/>
            <p:nvPr/>
          </p:nvSpPr>
          <p:spPr>
            <a:xfrm>
              <a:off x="20174760" y="238428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86" name="Google Shape;246;p 3"/>
            <p:cNvGrpSpPr/>
            <p:nvPr/>
          </p:nvGrpSpPr>
          <p:grpSpPr>
            <a:xfrm>
              <a:off x="13678200" y="1005840"/>
              <a:ext cx="1147680" cy="1004040"/>
              <a:chOff x="13678200" y="1005840"/>
              <a:chExt cx="1147680" cy="1004040"/>
            </a:xfrm>
          </p:grpSpPr>
          <p:sp>
            <p:nvSpPr>
              <p:cNvPr id="87" name="Google Shape;247;p 3"/>
              <p:cNvSpPr/>
              <p:nvPr/>
            </p:nvSpPr>
            <p:spPr>
              <a:xfrm>
                <a:off x="1367820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88" name="Google Shape;248;p 3"/>
              <p:cNvSpPr/>
              <p:nvPr/>
            </p:nvSpPr>
            <p:spPr>
              <a:xfrm>
                <a:off x="1385784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89" name="Google Shape;249;p 3"/>
            <p:cNvGrpSpPr/>
            <p:nvPr/>
          </p:nvGrpSpPr>
          <p:grpSpPr>
            <a:xfrm>
              <a:off x="14828040" y="1005840"/>
              <a:ext cx="1147680" cy="1004040"/>
              <a:chOff x="14828040" y="1005840"/>
              <a:chExt cx="1147680" cy="1004040"/>
            </a:xfrm>
          </p:grpSpPr>
          <p:sp>
            <p:nvSpPr>
              <p:cNvPr id="90" name="Google Shape;250;p 3"/>
              <p:cNvSpPr/>
              <p:nvPr/>
            </p:nvSpPr>
            <p:spPr>
              <a:xfrm>
                <a:off x="1482804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91" name="Google Shape;251;p 3"/>
              <p:cNvSpPr/>
              <p:nvPr/>
            </p:nvSpPr>
            <p:spPr>
              <a:xfrm>
                <a:off x="1500768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92" name="Google Shape;252;p 3"/>
            <p:cNvGrpSpPr/>
            <p:nvPr/>
          </p:nvGrpSpPr>
          <p:grpSpPr>
            <a:xfrm>
              <a:off x="12528000" y="1005840"/>
              <a:ext cx="1147680" cy="1004040"/>
              <a:chOff x="12528000" y="1005840"/>
              <a:chExt cx="1147680" cy="1004040"/>
            </a:xfrm>
          </p:grpSpPr>
          <p:sp>
            <p:nvSpPr>
              <p:cNvPr id="93" name="Google Shape;253;p 3"/>
              <p:cNvSpPr/>
              <p:nvPr/>
            </p:nvSpPr>
            <p:spPr>
              <a:xfrm>
                <a:off x="1252800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94" name="Google Shape;254;p 3"/>
              <p:cNvSpPr/>
              <p:nvPr/>
            </p:nvSpPr>
            <p:spPr>
              <a:xfrm>
                <a:off x="1270764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95" name="Google Shape;255;p 3"/>
            <p:cNvGrpSpPr/>
            <p:nvPr/>
          </p:nvGrpSpPr>
          <p:grpSpPr>
            <a:xfrm>
              <a:off x="11378160" y="1005840"/>
              <a:ext cx="1147680" cy="1004040"/>
              <a:chOff x="11378160" y="1005840"/>
              <a:chExt cx="1147680" cy="1004040"/>
            </a:xfrm>
          </p:grpSpPr>
          <p:sp>
            <p:nvSpPr>
              <p:cNvPr id="96" name="Google Shape;256;p 3"/>
              <p:cNvSpPr/>
              <p:nvPr/>
            </p:nvSpPr>
            <p:spPr>
              <a:xfrm>
                <a:off x="1137816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97" name="Google Shape;257;p 3"/>
              <p:cNvSpPr/>
              <p:nvPr/>
            </p:nvSpPr>
            <p:spPr>
              <a:xfrm>
                <a:off x="1155780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98" name="Google Shape;258;p 2"/>
            <p:cNvSpPr/>
            <p:nvPr/>
          </p:nvSpPr>
          <p:spPr>
            <a:xfrm>
              <a:off x="18457200" y="137844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sp>
          <p:nvSpPr>
            <p:cNvPr id="99" name="Google Shape;259;p 2"/>
            <p:cNvSpPr/>
            <p:nvPr/>
          </p:nvSpPr>
          <p:spPr>
            <a:xfrm>
              <a:off x="19607040" y="137844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100" name="Google Shape;260;p 3"/>
            <p:cNvGrpSpPr/>
            <p:nvPr/>
          </p:nvGrpSpPr>
          <p:grpSpPr>
            <a:xfrm>
              <a:off x="17127720" y="1005840"/>
              <a:ext cx="1147680" cy="1004040"/>
              <a:chOff x="17127720" y="1005840"/>
              <a:chExt cx="1147680" cy="1004040"/>
            </a:xfrm>
          </p:grpSpPr>
          <p:sp>
            <p:nvSpPr>
              <p:cNvPr id="101" name="Google Shape;261;p 3"/>
              <p:cNvSpPr/>
              <p:nvPr/>
            </p:nvSpPr>
            <p:spPr>
              <a:xfrm>
                <a:off x="1712772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02" name="Google Shape;262;p 3"/>
              <p:cNvSpPr/>
              <p:nvPr/>
            </p:nvSpPr>
            <p:spPr>
              <a:xfrm>
                <a:off x="1730700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103" name="Google Shape;263;p 3"/>
            <p:cNvGrpSpPr/>
            <p:nvPr/>
          </p:nvGrpSpPr>
          <p:grpSpPr>
            <a:xfrm>
              <a:off x="15977520" y="1005840"/>
              <a:ext cx="1147680" cy="1004040"/>
              <a:chOff x="15977520" y="1005840"/>
              <a:chExt cx="1147680" cy="1004040"/>
            </a:xfrm>
          </p:grpSpPr>
          <p:sp>
            <p:nvSpPr>
              <p:cNvPr id="104" name="Google Shape;264;p 3"/>
              <p:cNvSpPr/>
              <p:nvPr/>
            </p:nvSpPr>
            <p:spPr>
              <a:xfrm>
                <a:off x="1597752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05" name="Google Shape;265;p 3"/>
              <p:cNvSpPr/>
              <p:nvPr/>
            </p:nvSpPr>
            <p:spPr>
              <a:xfrm>
                <a:off x="1615716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106" name="Google Shape;266;p 2"/>
            <p:cNvSpPr/>
            <p:nvPr/>
          </p:nvSpPr>
          <p:spPr>
            <a:xfrm>
              <a:off x="20756520" y="137844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107" name="Google Shape;267;p 3"/>
            <p:cNvGrpSpPr/>
            <p:nvPr/>
          </p:nvGrpSpPr>
          <p:grpSpPr>
            <a:xfrm>
              <a:off x="14259960" y="0"/>
              <a:ext cx="1147680" cy="1004040"/>
              <a:chOff x="14259960" y="0"/>
              <a:chExt cx="1147680" cy="1004040"/>
            </a:xfrm>
          </p:grpSpPr>
          <p:sp>
            <p:nvSpPr>
              <p:cNvPr id="108" name="Google Shape;268;p 3"/>
              <p:cNvSpPr/>
              <p:nvPr/>
            </p:nvSpPr>
            <p:spPr>
              <a:xfrm>
                <a:off x="1425996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09" name="Google Shape;269;p 3"/>
              <p:cNvSpPr/>
              <p:nvPr/>
            </p:nvSpPr>
            <p:spPr>
              <a:xfrm>
                <a:off x="1443960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110" name="Google Shape;270;p 3"/>
            <p:cNvGrpSpPr/>
            <p:nvPr/>
          </p:nvGrpSpPr>
          <p:grpSpPr>
            <a:xfrm>
              <a:off x="15409800" y="0"/>
              <a:ext cx="1147680" cy="1004040"/>
              <a:chOff x="15409800" y="0"/>
              <a:chExt cx="1147680" cy="1004040"/>
            </a:xfrm>
          </p:grpSpPr>
          <p:sp>
            <p:nvSpPr>
              <p:cNvPr id="111" name="Google Shape;271;p 3"/>
              <p:cNvSpPr/>
              <p:nvPr/>
            </p:nvSpPr>
            <p:spPr>
              <a:xfrm>
                <a:off x="1540980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12" name="Google Shape;272;p 3"/>
              <p:cNvSpPr/>
              <p:nvPr/>
            </p:nvSpPr>
            <p:spPr>
              <a:xfrm>
                <a:off x="1558944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113" name="Google Shape;273;p 3"/>
            <p:cNvGrpSpPr/>
            <p:nvPr/>
          </p:nvGrpSpPr>
          <p:grpSpPr>
            <a:xfrm>
              <a:off x="13110120" y="0"/>
              <a:ext cx="1147680" cy="1004040"/>
              <a:chOff x="13110120" y="0"/>
              <a:chExt cx="1147680" cy="1004040"/>
            </a:xfrm>
          </p:grpSpPr>
          <p:sp>
            <p:nvSpPr>
              <p:cNvPr id="114" name="Google Shape;274;p 3"/>
              <p:cNvSpPr/>
              <p:nvPr/>
            </p:nvSpPr>
            <p:spPr>
              <a:xfrm>
                <a:off x="1311012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15" name="Google Shape;275;p 3"/>
              <p:cNvSpPr/>
              <p:nvPr/>
            </p:nvSpPr>
            <p:spPr>
              <a:xfrm>
                <a:off x="1328940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116" name="Google Shape;276;p 3"/>
            <p:cNvGrpSpPr/>
            <p:nvPr/>
          </p:nvGrpSpPr>
          <p:grpSpPr>
            <a:xfrm>
              <a:off x="11959920" y="0"/>
              <a:ext cx="1147680" cy="1004040"/>
              <a:chOff x="11959920" y="0"/>
              <a:chExt cx="1147680" cy="1004040"/>
            </a:xfrm>
          </p:grpSpPr>
          <p:sp>
            <p:nvSpPr>
              <p:cNvPr id="117" name="Google Shape;277;p 3"/>
              <p:cNvSpPr/>
              <p:nvPr/>
            </p:nvSpPr>
            <p:spPr>
              <a:xfrm>
                <a:off x="1195992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18" name="Google Shape;278;p 3"/>
              <p:cNvSpPr/>
              <p:nvPr/>
            </p:nvSpPr>
            <p:spPr>
              <a:xfrm>
                <a:off x="1213956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119" name="Google Shape;279;p 2"/>
            <p:cNvSpPr/>
            <p:nvPr/>
          </p:nvSpPr>
          <p:spPr>
            <a:xfrm>
              <a:off x="19038960" y="37260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sp>
          <p:nvSpPr>
            <p:cNvPr id="120" name="Google Shape;280;p 2"/>
            <p:cNvSpPr/>
            <p:nvPr/>
          </p:nvSpPr>
          <p:spPr>
            <a:xfrm>
              <a:off x="20188800" y="37260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121" name="Google Shape;281;p 2"/>
            <p:cNvGrpSpPr/>
            <p:nvPr/>
          </p:nvGrpSpPr>
          <p:grpSpPr>
            <a:xfrm>
              <a:off x="17709480" y="0"/>
              <a:ext cx="1147680" cy="1004040"/>
              <a:chOff x="17709480" y="0"/>
              <a:chExt cx="1147680" cy="1004040"/>
            </a:xfrm>
          </p:grpSpPr>
          <p:sp>
            <p:nvSpPr>
              <p:cNvPr id="122" name="Google Shape;282;p 2"/>
              <p:cNvSpPr/>
              <p:nvPr/>
            </p:nvSpPr>
            <p:spPr>
              <a:xfrm>
                <a:off x="1770948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23" name="Google Shape;283;p 2"/>
              <p:cNvSpPr/>
              <p:nvPr/>
            </p:nvSpPr>
            <p:spPr>
              <a:xfrm>
                <a:off x="1788912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124" name="Google Shape;284;p 3"/>
            <p:cNvGrpSpPr/>
            <p:nvPr/>
          </p:nvGrpSpPr>
          <p:grpSpPr>
            <a:xfrm>
              <a:off x="16559280" y="0"/>
              <a:ext cx="1147680" cy="1004040"/>
              <a:chOff x="16559280" y="0"/>
              <a:chExt cx="1147680" cy="1004040"/>
            </a:xfrm>
          </p:grpSpPr>
          <p:sp>
            <p:nvSpPr>
              <p:cNvPr id="125" name="Google Shape;285;p 3"/>
              <p:cNvSpPr/>
              <p:nvPr/>
            </p:nvSpPr>
            <p:spPr>
              <a:xfrm>
                <a:off x="1655928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26" name="Google Shape;286;p 3"/>
              <p:cNvSpPr/>
              <p:nvPr/>
            </p:nvSpPr>
            <p:spPr>
              <a:xfrm>
                <a:off x="1673892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127" name="Google Shape;287;p 2"/>
            <p:cNvSpPr/>
            <p:nvPr/>
          </p:nvSpPr>
          <p:spPr>
            <a:xfrm>
              <a:off x="21338280" y="37260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</p:grpSp>
      <p:sp>
        <p:nvSpPr>
          <p:cNvPr id="128" name="Google Shape;289;p 1"/>
          <p:cNvSpPr/>
          <p:nvPr/>
        </p:nvSpPr>
        <p:spPr>
          <a:xfrm>
            <a:off x="11976120" y="5298840"/>
            <a:ext cx="5828040" cy="601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endParaRPr lang="en-US" sz="2800" b="0" strike="noStrike" spc="-1" dirty="0">
              <a:solidFill>
                <a:srgbClr val="000000"/>
              </a:solidFill>
              <a:latin typeface="微軟正黑體"/>
              <a:ea typeface="微軟正黑體"/>
            </a:endParaRPr>
          </a:p>
        </p:txBody>
      </p:sp>
      <p:sp>
        <p:nvSpPr>
          <p:cNvPr id="129" name="矩形 128"/>
          <p:cNvSpPr/>
          <p:nvPr/>
        </p:nvSpPr>
        <p:spPr>
          <a:xfrm>
            <a:off x="5220000" y="6313320"/>
            <a:ext cx="5829120" cy="39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30" name="矩形 129"/>
          <p:cNvSpPr/>
          <p:nvPr/>
        </p:nvSpPr>
        <p:spPr>
          <a:xfrm>
            <a:off x="848880" y="9360000"/>
            <a:ext cx="16250400" cy="601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Google Shape;288;p 3"/>
          <p:cNvSpPr/>
          <p:nvPr/>
        </p:nvSpPr>
        <p:spPr>
          <a:xfrm>
            <a:off x="1398852" y="1555586"/>
            <a:ext cx="8461437" cy="12311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TW" altLang="en-US" sz="8000" b="0" strike="noStrike" spc="-1" dirty="0">
                <a:solidFill>
                  <a:srgbClr val="FFFFFF"/>
                </a:solidFill>
                <a:latin typeface="Times New Roman"/>
                <a:ea typeface="華康中黑體"/>
              </a:rPr>
              <a:t>為「家」為「國」</a:t>
            </a:r>
            <a:endParaRPr lang="en-US" sz="8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矩形 132"/>
          <p:cNvSpPr/>
          <p:nvPr/>
        </p:nvSpPr>
        <p:spPr>
          <a:xfrm>
            <a:off x="848880" y="4781064"/>
            <a:ext cx="7797229" cy="487971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sz="4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家：透過使用儲能設施</a:t>
            </a:r>
            <a:endParaRPr lang="en-US" altLang="zh-TW" sz="48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marL="742950" indent="-742950">
              <a:lnSpc>
                <a:spcPct val="100000"/>
              </a:lnSpc>
              <a:spcBef>
                <a:spcPts val="2000"/>
              </a:spcBef>
              <a:buFont typeface="+mj-lt"/>
              <a:buAutoNum type="arabicPeriod"/>
            </a:pPr>
            <a:r>
              <a:rPr lang="zh-TW" altLang="en-US" sz="4800" b="0" strike="noStrike" spc="-1" dirty="0">
                <a:solidFill>
                  <a:srgbClr val="000000"/>
                </a:solidFill>
                <a:latin typeface="Arial"/>
              </a:rPr>
              <a:t>配合太陽能或小風機發電</a:t>
            </a:r>
            <a:endParaRPr lang="en-US" altLang="zh-TW" sz="4800" b="0" strike="noStrike" spc="-1" dirty="0">
              <a:solidFill>
                <a:srgbClr val="000000"/>
              </a:solidFill>
              <a:latin typeface="Arial"/>
            </a:endParaRPr>
          </a:p>
          <a:p>
            <a:pPr marL="742950" indent="-742950">
              <a:lnSpc>
                <a:spcPct val="100000"/>
              </a:lnSpc>
              <a:spcBef>
                <a:spcPts val="2000"/>
              </a:spcBef>
              <a:buFont typeface="+mj-lt"/>
              <a:buAutoNum type="arabicPeriod"/>
            </a:pPr>
            <a:r>
              <a:rPr lang="zh-TW" altLang="en-US" sz="4800" b="0" strike="noStrike" spc="-1" dirty="0">
                <a:solidFill>
                  <a:srgbClr val="000000"/>
                </a:solidFill>
                <a:latin typeface="Arial"/>
              </a:rPr>
              <a:t>使用離峰電價</a:t>
            </a:r>
            <a:endParaRPr lang="en-US" altLang="zh-TW" sz="4800" b="0" strike="noStrike" spc="-1" dirty="0">
              <a:solidFill>
                <a:srgbClr val="000000"/>
              </a:solidFill>
              <a:latin typeface="Arial"/>
            </a:endParaRPr>
          </a:p>
          <a:p>
            <a:pPr marL="742950" indent="-742950">
              <a:lnSpc>
                <a:spcPct val="100000"/>
              </a:lnSpc>
              <a:spcBef>
                <a:spcPts val="2000"/>
              </a:spcBef>
              <a:buFont typeface="+mj-lt"/>
              <a:buAutoNum type="arabicPeriod"/>
            </a:pPr>
            <a:r>
              <a:rPr lang="zh-TW" altLang="en-US" sz="4800" b="0" strike="noStrike" spc="-1" dirty="0">
                <a:solidFill>
                  <a:srgbClr val="000000"/>
                </a:solidFill>
                <a:latin typeface="Arial"/>
              </a:rPr>
              <a:t>更好的車用電池體驗</a:t>
            </a:r>
            <a:endParaRPr lang="en-US" altLang="zh-TW" sz="4800" b="0" strike="noStrike" spc="-1" dirty="0">
              <a:solidFill>
                <a:srgbClr val="000000"/>
              </a:solidFill>
              <a:latin typeface="Arial"/>
            </a:endParaRPr>
          </a:p>
          <a:p>
            <a:pPr marL="742950" indent="-742950">
              <a:lnSpc>
                <a:spcPct val="100000"/>
              </a:lnSpc>
              <a:spcBef>
                <a:spcPts val="2000"/>
              </a:spcBef>
              <a:buFont typeface="+mj-lt"/>
              <a:buAutoNum type="arabicPeriod"/>
            </a:pPr>
            <a:r>
              <a:rPr lang="zh-TW" altLang="en-US" sz="4800" b="0" strike="noStrike" spc="-1" dirty="0">
                <a:solidFill>
                  <a:srgbClr val="000000"/>
                </a:solidFill>
                <a:latin typeface="Arial"/>
              </a:rPr>
              <a:t>不怕電網斷電</a:t>
            </a:r>
            <a:endParaRPr lang="en-US" sz="4800" b="0" strike="noStrike" spc="-1" dirty="0">
              <a:solidFill>
                <a:srgbClr val="000000"/>
              </a:solidFill>
              <a:latin typeface="Arial"/>
            </a:endParaRPr>
          </a:p>
          <a:p>
            <a:pPr marL="742950" indent="-742950">
              <a:lnSpc>
                <a:spcPct val="100000"/>
              </a:lnSpc>
              <a:buFont typeface="+mj-lt"/>
              <a:buAutoNum type="arabicPeriod"/>
            </a:pPr>
            <a:endParaRPr lang="en-US" altLang="zh-TW" sz="4000" b="0" strike="noStrike" spc="-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34" name="Google Shape;296;p11">
            <a:extLst>
              <a:ext uri="{FF2B5EF4-FFF2-40B4-BE49-F238E27FC236}">
                <a16:creationId xmlns:a16="http://schemas.microsoft.com/office/drawing/2014/main" id="{7EF2B32E-B4BE-4864-94A4-271258DFA9F0}"/>
              </a:ext>
            </a:extLst>
          </p:cNvPr>
          <p:cNvCxnSpPr>
            <a:cxnSpLocks/>
          </p:cNvCxnSpPr>
          <p:nvPr/>
        </p:nvCxnSpPr>
        <p:spPr>
          <a:xfrm>
            <a:off x="9156958" y="4340773"/>
            <a:ext cx="0" cy="5473787"/>
          </a:xfrm>
          <a:prstGeom prst="straightConnector1">
            <a:avLst/>
          </a:prstGeom>
          <a:noFill/>
          <a:ln w="28575" cap="flat" cmpd="sng">
            <a:solidFill>
              <a:srgbClr val="351B6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5" name="Google Shape;289;p11">
            <a:extLst>
              <a:ext uri="{FF2B5EF4-FFF2-40B4-BE49-F238E27FC236}">
                <a16:creationId xmlns:a16="http://schemas.microsoft.com/office/drawing/2014/main" id="{C5419B2B-4C49-4E37-97E2-8E19A5A642C3}"/>
              </a:ext>
            </a:extLst>
          </p:cNvPr>
          <p:cNvSpPr txBox="1"/>
          <p:nvPr/>
        </p:nvSpPr>
        <p:spPr>
          <a:xfrm>
            <a:off x="9860289" y="4398840"/>
            <a:ext cx="7667031" cy="5457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00000"/>
              </a:lnSpc>
            </a:pPr>
            <a:r>
              <a:rPr lang="zh-TW" altLang="en-US" sz="4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國：透過政策與微電網</a:t>
            </a:r>
            <a:endParaRPr lang="en-US" altLang="zh-TW" sz="4800" b="0" strike="noStrike" spc="-1" dirty="0">
              <a:solidFill>
                <a:srgbClr val="000000"/>
              </a:solidFill>
              <a:latin typeface="Arial"/>
            </a:endParaRPr>
          </a:p>
          <a:p>
            <a:pPr marL="742950" indent="-742950">
              <a:lnSpc>
                <a:spcPct val="100000"/>
              </a:lnSpc>
              <a:spcBef>
                <a:spcPts val="2000"/>
              </a:spcBef>
              <a:buFont typeface="+mj-lt"/>
              <a:buAutoNum type="arabicPeriod"/>
            </a:pPr>
            <a:r>
              <a:rPr lang="zh-TW" altLang="en-US" sz="4800" b="0" strike="noStrike" spc="-1" dirty="0">
                <a:solidFill>
                  <a:srgbClr val="000000"/>
                </a:solidFill>
                <a:latin typeface="Arial"/>
              </a:rPr>
              <a:t>實施合理電價</a:t>
            </a:r>
            <a:endParaRPr lang="en-US" altLang="zh-TW" sz="4800" b="0" strike="noStrike" spc="-1" dirty="0">
              <a:solidFill>
                <a:srgbClr val="000000"/>
              </a:solidFill>
              <a:latin typeface="Arial"/>
            </a:endParaRPr>
          </a:p>
          <a:p>
            <a:pPr marL="742950" indent="-742950">
              <a:lnSpc>
                <a:spcPct val="100000"/>
              </a:lnSpc>
              <a:spcBef>
                <a:spcPts val="2000"/>
              </a:spcBef>
              <a:buFont typeface="+mj-lt"/>
              <a:buAutoNum type="arabicPeriod"/>
            </a:pPr>
            <a:r>
              <a:rPr lang="zh-TW" altLang="en-US" sz="4800" b="0" strike="noStrike" spc="-1" dirty="0">
                <a:solidFill>
                  <a:srgbClr val="000000"/>
                </a:solidFill>
                <a:latin typeface="Arial"/>
              </a:rPr>
              <a:t>不缺電</a:t>
            </a:r>
            <a:endParaRPr lang="en-US" altLang="zh-TW" sz="4800" b="0" strike="noStrike" spc="-1" dirty="0">
              <a:solidFill>
                <a:srgbClr val="000000"/>
              </a:solidFill>
              <a:latin typeface="Arial"/>
            </a:endParaRPr>
          </a:p>
          <a:p>
            <a:pPr marL="742950" indent="-742950">
              <a:lnSpc>
                <a:spcPct val="100000"/>
              </a:lnSpc>
              <a:spcBef>
                <a:spcPts val="2000"/>
              </a:spcBef>
              <a:buFont typeface="+mj-lt"/>
              <a:buAutoNum type="arabicPeriod"/>
            </a:pPr>
            <a:r>
              <a:rPr lang="zh-TW" altLang="en-US" sz="4800" b="0" strike="noStrike" spc="-1" dirty="0">
                <a:solidFill>
                  <a:srgbClr val="000000"/>
                </a:solidFill>
                <a:latin typeface="Arial"/>
              </a:rPr>
              <a:t>不缺綠電</a:t>
            </a:r>
            <a:endParaRPr lang="en-US" altLang="zh-TW" sz="4800" b="0" strike="noStrike" spc="-1" dirty="0">
              <a:solidFill>
                <a:srgbClr val="000000"/>
              </a:solidFill>
              <a:latin typeface="Arial"/>
            </a:endParaRPr>
          </a:p>
          <a:p>
            <a:pPr marL="742950" indent="-742950">
              <a:lnSpc>
                <a:spcPct val="100000"/>
              </a:lnSpc>
              <a:spcBef>
                <a:spcPts val="2000"/>
              </a:spcBef>
              <a:buFont typeface="+mj-lt"/>
              <a:buAutoNum type="arabicPeriod"/>
            </a:pPr>
            <a:r>
              <a:rPr lang="zh-TW" altLang="en-US" sz="4800" b="0" strike="noStrike" spc="-1" dirty="0">
                <a:solidFill>
                  <a:srgbClr val="000000"/>
                </a:solidFill>
                <a:latin typeface="Arial"/>
              </a:rPr>
              <a:t>讓習近平的攻台計畫變得非常複雜與困難</a:t>
            </a:r>
            <a:endParaRPr lang="en-US" altLang="zh-TW" sz="4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1444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198;p 9"/>
          <p:cNvSpPr/>
          <p:nvPr/>
        </p:nvSpPr>
        <p:spPr>
          <a:xfrm>
            <a:off x="-24480" y="0"/>
            <a:ext cx="18286200" cy="4021560"/>
          </a:xfrm>
          <a:custGeom>
            <a:avLst/>
            <a:gdLst>
              <a:gd name="textAreaLeft" fmla="*/ 0 w 18286200"/>
              <a:gd name="textAreaRight" fmla="*/ 18288000 w 18286200"/>
              <a:gd name="textAreaTop" fmla="*/ 0 h 4021560"/>
              <a:gd name="textAreaBottom" fmla="*/ 4023360 h 4021560"/>
            </a:gdLst>
            <a:ahLst/>
            <a:cxnLst/>
            <a:rect l="textAreaLeft" t="textAreaTop" r="textAreaRight" b="textAreaBottom"/>
            <a:pathLst>
              <a:path w="4923583" h="1059627">
                <a:moveTo>
                  <a:pt x="0" y="0"/>
                </a:moveTo>
                <a:lnTo>
                  <a:pt x="4923583" y="0"/>
                </a:lnTo>
                <a:lnTo>
                  <a:pt x="4923583" y="1059627"/>
                </a:lnTo>
                <a:lnTo>
                  <a:pt x="0" y="1059627"/>
                </a:lnTo>
                <a:close/>
              </a:path>
            </a:pathLst>
          </a:custGeom>
          <a:solidFill>
            <a:srgbClr val="351B6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FFFFFF"/>
              </a:solidFill>
              <a:highlight>
                <a:srgbClr val="FFFFFF"/>
              </a:highlight>
              <a:latin typeface="Arial"/>
              <a:ea typeface="DejaVu Sans"/>
            </a:endParaRPr>
          </a:p>
        </p:txBody>
      </p:sp>
      <p:grpSp>
        <p:nvGrpSpPr>
          <p:cNvPr id="39" name="Google Shape;199;p 2"/>
          <p:cNvGrpSpPr/>
          <p:nvPr/>
        </p:nvGrpSpPr>
        <p:grpSpPr>
          <a:xfrm>
            <a:off x="10214640" y="0"/>
            <a:ext cx="11912040" cy="4021560"/>
            <a:chOff x="10214640" y="0"/>
            <a:chExt cx="11912040" cy="4021560"/>
          </a:xfrm>
        </p:grpSpPr>
        <p:grpSp>
          <p:nvGrpSpPr>
            <p:cNvPr id="40" name="Google Shape;200;p 3"/>
            <p:cNvGrpSpPr/>
            <p:nvPr/>
          </p:nvGrpSpPr>
          <p:grpSpPr>
            <a:xfrm>
              <a:off x="12514680" y="3017520"/>
              <a:ext cx="1147680" cy="1004040"/>
              <a:chOff x="12514680" y="3017520"/>
              <a:chExt cx="1147680" cy="1004040"/>
            </a:xfrm>
          </p:grpSpPr>
          <p:sp>
            <p:nvSpPr>
              <p:cNvPr id="41" name="Google Shape;201;p 3"/>
              <p:cNvSpPr/>
              <p:nvPr/>
            </p:nvSpPr>
            <p:spPr>
              <a:xfrm>
                <a:off x="1251468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42" name="Google Shape;202;p 3"/>
              <p:cNvSpPr/>
              <p:nvPr/>
            </p:nvSpPr>
            <p:spPr>
              <a:xfrm>
                <a:off x="1269396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43" name="Google Shape;203;p 3"/>
            <p:cNvGrpSpPr/>
            <p:nvPr/>
          </p:nvGrpSpPr>
          <p:grpSpPr>
            <a:xfrm>
              <a:off x="13664520" y="3017520"/>
              <a:ext cx="1147680" cy="1004040"/>
              <a:chOff x="13664520" y="3017520"/>
              <a:chExt cx="1147680" cy="1004040"/>
            </a:xfrm>
          </p:grpSpPr>
          <p:sp>
            <p:nvSpPr>
              <p:cNvPr id="44" name="Google Shape;204;p 3"/>
              <p:cNvSpPr/>
              <p:nvPr/>
            </p:nvSpPr>
            <p:spPr>
              <a:xfrm>
                <a:off x="1366452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45" name="Google Shape;205;p 3"/>
              <p:cNvSpPr/>
              <p:nvPr/>
            </p:nvSpPr>
            <p:spPr>
              <a:xfrm>
                <a:off x="1384416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46" name="Google Shape;206;p 3"/>
            <p:cNvGrpSpPr/>
            <p:nvPr/>
          </p:nvGrpSpPr>
          <p:grpSpPr>
            <a:xfrm>
              <a:off x="11364480" y="3017520"/>
              <a:ext cx="1147680" cy="1004040"/>
              <a:chOff x="11364480" y="3017520"/>
              <a:chExt cx="1147680" cy="1004040"/>
            </a:xfrm>
          </p:grpSpPr>
          <p:sp>
            <p:nvSpPr>
              <p:cNvPr id="47" name="Google Shape;207;p 3"/>
              <p:cNvSpPr/>
              <p:nvPr/>
            </p:nvSpPr>
            <p:spPr>
              <a:xfrm>
                <a:off x="1136448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48" name="Google Shape;208;p 3"/>
              <p:cNvSpPr/>
              <p:nvPr/>
            </p:nvSpPr>
            <p:spPr>
              <a:xfrm>
                <a:off x="1154412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49" name="Google Shape;209;p 3"/>
            <p:cNvGrpSpPr/>
            <p:nvPr/>
          </p:nvGrpSpPr>
          <p:grpSpPr>
            <a:xfrm>
              <a:off x="10214640" y="3017520"/>
              <a:ext cx="1147680" cy="1004040"/>
              <a:chOff x="10214640" y="3017520"/>
              <a:chExt cx="1147680" cy="1004040"/>
            </a:xfrm>
          </p:grpSpPr>
          <p:sp>
            <p:nvSpPr>
              <p:cNvPr id="50" name="Google Shape;210;p 3"/>
              <p:cNvSpPr/>
              <p:nvPr/>
            </p:nvSpPr>
            <p:spPr>
              <a:xfrm>
                <a:off x="1021464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51" name="Google Shape;211;p 3"/>
              <p:cNvSpPr/>
              <p:nvPr/>
            </p:nvSpPr>
            <p:spPr>
              <a:xfrm>
                <a:off x="1039428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52" name="Google Shape;212;p 3"/>
            <p:cNvGrpSpPr/>
            <p:nvPr/>
          </p:nvGrpSpPr>
          <p:grpSpPr>
            <a:xfrm>
              <a:off x="17114040" y="3017520"/>
              <a:ext cx="1147680" cy="1004040"/>
              <a:chOff x="17114040" y="3017520"/>
              <a:chExt cx="1147680" cy="1004040"/>
            </a:xfrm>
          </p:grpSpPr>
          <p:sp>
            <p:nvSpPr>
              <p:cNvPr id="53" name="Google Shape;213;p 3"/>
              <p:cNvSpPr/>
              <p:nvPr/>
            </p:nvSpPr>
            <p:spPr>
              <a:xfrm>
                <a:off x="1711404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54" name="Google Shape;214;p 3"/>
              <p:cNvSpPr/>
              <p:nvPr/>
            </p:nvSpPr>
            <p:spPr>
              <a:xfrm>
                <a:off x="1729368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55" name="Google Shape;215;p 2"/>
            <p:cNvSpPr/>
            <p:nvPr/>
          </p:nvSpPr>
          <p:spPr>
            <a:xfrm>
              <a:off x="18443520" y="339012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56" name="Google Shape;216;p 3"/>
            <p:cNvGrpSpPr/>
            <p:nvPr/>
          </p:nvGrpSpPr>
          <p:grpSpPr>
            <a:xfrm>
              <a:off x="15963840" y="3017520"/>
              <a:ext cx="1147680" cy="1004040"/>
              <a:chOff x="15963840" y="3017520"/>
              <a:chExt cx="1147680" cy="1004040"/>
            </a:xfrm>
          </p:grpSpPr>
          <p:sp>
            <p:nvSpPr>
              <p:cNvPr id="57" name="Google Shape;217;p 3"/>
              <p:cNvSpPr/>
              <p:nvPr/>
            </p:nvSpPr>
            <p:spPr>
              <a:xfrm>
                <a:off x="1596384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58" name="Google Shape;218;p 3"/>
              <p:cNvSpPr/>
              <p:nvPr/>
            </p:nvSpPr>
            <p:spPr>
              <a:xfrm>
                <a:off x="1614348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59" name="Google Shape;219;p 3"/>
            <p:cNvGrpSpPr/>
            <p:nvPr/>
          </p:nvGrpSpPr>
          <p:grpSpPr>
            <a:xfrm>
              <a:off x="14814000" y="3017520"/>
              <a:ext cx="1147680" cy="1004040"/>
              <a:chOff x="14814000" y="3017520"/>
              <a:chExt cx="1147680" cy="1004040"/>
            </a:xfrm>
          </p:grpSpPr>
          <p:sp>
            <p:nvSpPr>
              <p:cNvPr id="60" name="Google Shape;220;p 3"/>
              <p:cNvSpPr/>
              <p:nvPr/>
            </p:nvSpPr>
            <p:spPr>
              <a:xfrm>
                <a:off x="1481400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61" name="Google Shape;221;p 3"/>
              <p:cNvSpPr/>
              <p:nvPr/>
            </p:nvSpPr>
            <p:spPr>
              <a:xfrm>
                <a:off x="1499364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62" name="Google Shape;222;p 2"/>
            <p:cNvSpPr/>
            <p:nvPr/>
          </p:nvSpPr>
          <p:spPr>
            <a:xfrm>
              <a:off x="19593000" y="339012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63" name="Google Shape;223;p 3"/>
            <p:cNvGrpSpPr/>
            <p:nvPr/>
          </p:nvGrpSpPr>
          <p:grpSpPr>
            <a:xfrm>
              <a:off x="13096440" y="2011680"/>
              <a:ext cx="1147680" cy="1004040"/>
              <a:chOff x="13096440" y="2011680"/>
              <a:chExt cx="1147680" cy="1004040"/>
            </a:xfrm>
          </p:grpSpPr>
          <p:sp>
            <p:nvSpPr>
              <p:cNvPr id="64" name="Google Shape;224;p 3"/>
              <p:cNvSpPr/>
              <p:nvPr/>
            </p:nvSpPr>
            <p:spPr>
              <a:xfrm>
                <a:off x="1309644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65" name="Google Shape;225;p 3"/>
              <p:cNvSpPr/>
              <p:nvPr/>
            </p:nvSpPr>
            <p:spPr>
              <a:xfrm>
                <a:off x="1327608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66" name="Google Shape;226;p 3"/>
            <p:cNvGrpSpPr/>
            <p:nvPr/>
          </p:nvGrpSpPr>
          <p:grpSpPr>
            <a:xfrm>
              <a:off x="14246280" y="2011680"/>
              <a:ext cx="1147680" cy="1004040"/>
              <a:chOff x="14246280" y="2011680"/>
              <a:chExt cx="1147680" cy="1004040"/>
            </a:xfrm>
          </p:grpSpPr>
          <p:sp>
            <p:nvSpPr>
              <p:cNvPr id="67" name="Google Shape;227;p 3"/>
              <p:cNvSpPr/>
              <p:nvPr/>
            </p:nvSpPr>
            <p:spPr>
              <a:xfrm>
                <a:off x="1424628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68" name="Google Shape;228;p 3"/>
              <p:cNvSpPr/>
              <p:nvPr/>
            </p:nvSpPr>
            <p:spPr>
              <a:xfrm>
                <a:off x="1442592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69" name="Google Shape;229;p 3"/>
            <p:cNvGrpSpPr/>
            <p:nvPr/>
          </p:nvGrpSpPr>
          <p:grpSpPr>
            <a:xfrm>
              <a:off x="11946240" y="2011680"/>
              <a:ext cx="1147680" cy="1004040"/>
              <a:chOff x="11946240" y="2011680"/>
              <a:chExt cx="1147680" cy="1004040"/>
            </a:xfrm>
          </p:grpSpPr>
          <p:sp>
            <p:nvSpPr>
              <p:cNvPr id="70" name="Google Shape;230;p 3"/>
              <p:cNvSpPr/>
              <p:nvPr/>
            </p:nvSpPr>
            <p:spPr>
              <a:xfrm>
                <a:off x="1194624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71" name="Google Shape;231;p 3"/>
              <p:cNvSpPr/>
              <p:nvPr/>
            </p:nvSpPr>
            <p:spPr>
              <a:xfrm>
                <a:off x="1212588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72" name="Google Shape;232;p 3"/>
            <p:cNvGrpSpPr/>
            <p:nvPr/>
          </p:nvGrpSpPr>
          <p:grpSpPr>
            <a:xfrm>
              <a:off x="10796400" y="2011680"/>
              <a:ext cx="1147680" cy="1004040"/>
              <a:chOff x="10796400" y="2011680"/>
              <a:chExt cx="1147680" cy="1004040"/>
            </a:xfrm>
          </p:grpSpPr>
          <p:sp>
            <p:nvSpPr>
              <p:cNvPr id="73" name="Google Shape;233;p 3"/>
              <p:cNvSpPr/>
              <p:nvPr/>
            </p:nvSpPr>
            <p:spPr>
              <a:xfrm>
                <a:off x="1079640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74" name="Google Shape;234;p 3"/>
              <p:cNvSpPr/>
              <p:nvPr/>
            </p:nvSpPr>
            <p:spPr>
              <a:xfrm>
                <a:off x="1097604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75" name="Google Shape;235;p 2"/>
            <p:cNvGrpSpPr/>
            <p:nvPr/>
          </p:nvGrpSpPr>
          <p:grpSpPr>
            <a:xfrm>
              <a:off x="17695800" y="2011680"/>
              <a:ext cx="1147680" cy="1004040"/>
              <a:chOff x="17695800" y="2011680"/>
              <a:chExt cx="1147680" cy="1004040"/>
            </a:xfrm>
          </p:grpSpPr>
          <p:sp>
            <p:nvSpPr>
              <p:cNvPr id="76" name="Google Shape;236;p 2"/>
              <p:cNvSpPr/>
              <p:nvPr/>
            </p:nvSpPr>
            <p:spPr>
              <a:xfrm>
                <a:off x="1769580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77" name="Google Shape;237;p 2"/>
              <p:cNvSpPr/>
              <p:nvPr/>
            </p:nvSpPr>
            <p:spPr>
              <a:xfrm>
                <a:off x="1787544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78" name="Google Shape;238;p 2"/>
            <p:cNvSpPr/>
            <p:nvPr/>
          </p:nvSpPr>
          <p:spPr>
            <a:xfrm>
              <a:off x="19025280" y="238428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79" name="Google Shape;239;p 3"/>
            <p:cNvGrpSpPr/>
            <p:nvPr/>
          </p:nvGrpSpPr>
          <p:grpSpPr>
            <a:xfrm>
              <a:off x="16545600" y="2011680"/>
              <a:ext cx="1147680" cy="1004040"/>
              <a:chOff x="16545600" y="2011680"/>
              <a:chExt cx="1147680" cy="1004040"/>
            </a:xfrm>
          </p:grpSpPr>
          <p:sp>
            <p:nvSpPr>
              <p:cNvPr id="80" name="Google Shape;240;p 3"/>
              <p:cNvSpPr/>
              <p:nvPr/>
            </p:nvSpPr>
            <p:spPr>
              <a:xfrm>
                <a:off x="1654560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81" name="Google Shape;241;p 3"/>
              <p:cNvSpPr/>
              <p:nvPr/>
            </p:nvSpPr>
            <p:spPr>
              <a:xfrm>
                <a:off x="1672524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82" name="Google Shape;242;p 3"/>
            <p:cNvGrpSpPr/>
            <p:nvPr/>
          </p:nvGrpSpPr>
          <p:grpSpPr>
            <a:xfrm>
              <a:off x="15395760" y="2011680"/>
              <a:ext cx="1147680" cy="1004040"/>
              <a:chOff x="15395760" y="2011680"/>
              <a:chExt cx="1147680" cy="1004040"/>
            </a:xfrm>
          </p:grpSpPr>
          <p:sp>
            <p:nvSpPr>
              <p:cNvPr id="83" name="Google Shape;243;p 3"/>
              <p:cNvSpPr/>
              <p:nvPr/>
            </p:nvSpPr>
            <p:spPr>
              <a:xfrm>
                <a:off x="1539576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84" name="Google Shape;244;p 3"/>
              <p:cNvSpPr/>
              <p:nvPr/>
            </p:nvSpPr>
            <p:spPr>
              <a:xfrm>
                <a:off x="1557540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85" name="Google Shape;245;p 2"/>
            <p:cNvSpPr/>
            <p:nvPr/>
          </p:nvSpPr>
          <p:spPr>
            <a:xfrm>
              <a:off x="20174760" y="238428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86" name="Google Shape;246;p 3"/>
            <p:cNvGrpSpPr/>
            <p:nvPr/>
          </p:nvGrpSpPr>
          <p:grpSpPr>
            <a:xfrm>
              <a:off x="13678200" y="1005840"/>
              <a:ext cx="1147680" cy="1004040"/>
              <a:chOff x="13678200" y="1005840"/>
              <a:chExt cx="1147680" cy="1004040"/>
            </a:xfrm>
          </p:grpSpPr>
          <p:sp>
            <p:nvSpPr>
              <p:cNvPr id="87" name="Google Shape;247;p 3"/>
              <p:cNvSpPr/>
              <p:nvPr/>
            </p:nvSpPr>
            <p:spPr>
              <a:xfrm>
                <a:off x="1367820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88" name="Google Shape;248;p 3"/>
              <p:cNvSpPr/>
              <p:nvPr/>
            </p:nvSpPr>
            <p:spPr>
              <a:xfrm>
                <a:off x="1385784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89" name="Google Shape;249;p 3"/>
            <p:cNvGrpSpPr/>
            <p:nvPr/>
          </p:nvGrpSpPr>
          <p:grpSpPr>
            <a:xfrm>
              <a:off x="14828040" y="1005840"/>
              <a:ext cx="1147680" cy="1004040"/>
              <a:chOff x="14828040" y="1005840"/>
              <a:chExt cx="1147680" cy="1004040"/>
            </a:xfrm>
          </p:grpSpPr>
          <p:sp>
            <p:nvSpPr>
              <p:cNvPr id="90" name="Google Shape;250;p 3"/>
              <p:cNvSpPr/>
              <p:nvPr/>
            </p:nvSpPr>
            <p:spPr>
              <a:xfrm>
                <a:off x="1482804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91" name="Google Shape;251;p 3"/>
              <p:cNvSpPr/>
              <p:nvPr/>
            </p:nvSpPr>
            <p:spPr>
              <a:xfrm>
                <a:off x="1500768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92" name="Google Shape;252;p 3"/>
            <p:cNvGrpSpPr/>
            <p:nvPr/>
          </p:nvGrpSpPr>
          <p:grpSpPr>
            <a:xfrm>
              <a:off x="12528000" y="1005840"/>
              <a:ext cx="1147680" cy="1004040"/>
              <a:chOff x="12528000" y="1005840"/>
              <a:chExt cx="1147680" cy="1004040"/>
            </a:xfrm>
          </p:grpSpPr>
          <p:sp>
            <p:nvSpPr>
              <p:cNvPr id="93" name="Google Shape;253;p 3"/>
              <p:cNvSpPr/>
              <p:nvPr/>
            </p:nvSpPr>
            <p:spPr>
              <a:xfrm>
                <a:off x="1252800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94" name="Google Shape;254;p 3"/>
              <p:cNvSpPr/>
              <p:nvPr/>
            </p:nvSpPr>
            <p:spPr>
              <a:xfrm>
                <a:off x="1270764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95" name="Google Shape;255;p 3"/>
            <p:cNvGrpSpPr/>
            <p:nvPr/>
          </p:nvGrpSpPr>
          <p:grpSpPr>
            <a:xfrm>
              <a:off x="11378160" y="1005840"/>
              <a:ext cx="1147680" cy="1004040"/>
              <a:chOff x="11378160" y="1005840"/>
              <a:chExt cx="1147680" cy="1004040"/>
            </a:xfrm>
          </p:grpSpPr>
          <p:sp>
            <p:nvSpPr>
              <p:cNvPr id="96" name="Google Shape;256;p 3"/>
              <p:cNvSpPr/>
              <p:nvPr/>
            </p:nvSpPr>
            <p:spPr>
              <a:xfrm>
                <a:off x="1137816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97" name="Google Shape;257;p 3"/>
              <p:cNvSpPr/>
              <p:nvPr/>
            </p:nvSpPr>
            <p:spPr>
              <a:xfrm>
                <a:off x="1155780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98" name="Google Shape;258;p 2"/>
            <p:cNvSpPr/>
            <p:nvPr/>
          </p:nvSpPr>
          <p:spPr>
            <a:xfrm>
              <a:off x="18457200" y="137844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sp>
          <p:nvSpPr>
            <p:cNvPr id="99" name="Google Shape;259;p 2"/>
            <p:cNvSpPr/>
            <p:nvPr/>
          </p:nvSpPr>
          <p:spPr>
            <a:xfrm>
              <a:off x="19607040" y="137844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100" name="Google Shape;260;p 3"/>
            <p:cNvGrpSpPr/>
            <p:nvPr/>
          </p:nvGrpSpPr>
          <p:grpSpPr>
            <a:xfrm>
              <a:off x="17127720" y="1005840"/>
              <a:ext cx="1147680" cy="1004040"/>
              <a:chOff x="17127720" y="1005840"/>
              <a:chExt cx="1147680" cy="1004040"/>
            </a:xfrm>
          </p:grpSpPr>
          <p:sp>
            <p:nvSpPr>
              <p:cNvPr id="101" name="Google Shape;261;p 3"/>
              <p:cNvSpPr/>
              <p:nvPr/>
            </p:nvSpPr>
            <p:spPr>
              <a:xfrm>
                <a:off x="1712772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02" name="Google Shape;262;p 3"/>
              <p:cNvSpPr/>
              <p:nvPr/>
            </p:nvSpPr>
            <p:spPr>
              <a:xfrm>
                <a:off x="1730700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103" name="Google Shape;263;p 3"/>
            <p:cNvGrpSpPr/>
            <p:nvPr/>
          </p:nvGrpSpPr>
          <p:grpSpPr>
            <a:xfrm>
              <a:off x="15977520" y="1005840"/>
              <a:ext cx="1147680" cy="1004040"/>
              <a:chOff x="15977520" y="1005840"/>
              <a:chExt cx="1147680" cy="1004040"/>
            </a:xfrm>
          </p:grpSpPr>
          <p:sp>
            <p:nvSpPr>
              <p:cNvPr id="104" name="Google Shape;264;p 3"/>
              <p:cNvSpPr/>
              <p:nvPr/>
            </p:nvSpPr>
            <p:spPr>
              <a:xfrm>
                <a:off x="1597752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05" name="Google Shape;265;p 3"/>
              <p:cNvSpPr/>
              <p:nvPr/>
            </p:nvSpPr>
            <p:spPr>
              <a:xfrm>
                <a:off x="1615716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106" name="Google Shape;266;p 2"/>
            <p:cNvSpPr/>
            <p:nvPr/>
          </p:nvSpPr>
          <p:spPr>
            <a:xfrm>
              <a:off x="20756520" y="137844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107" name="Google Shape;267;p 3"/>
            <p:cNvGrpSpPr/>
            <p:nvPr/>
          </p:nvGrpSpPr>
          <p:grpSpPr>
            <a:xfrm>
              <a:off x="14259960" y="0"/>
              <a:ext cx="1147680" cy="1004040"/>
              <a:chOff x="14259960" y="0"/>
              <a:chExt cx="1147680" cy="1004040"/>
            </a:xfrm>
          </p:grpSpPr>
          <p:sp>
            <p:nvSpPr>
              <p:cNvPr id="108" name="Google Shape;268;p 3"/>
              <p:cNvSpPr/>
              <p:nvPr/>
            </p:nvSpPr>
            <p:spPr>
              <a:xfrm>
                <a:off x="1425996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09" name="Google Shape;269;p 3"/>
              <p:cNvSpPr/>
              <p:nvPr/>
            </p:nvSpPr>
            <p:spPr>
              <a:xfrm>
                <a:off x="1443960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110" name="Google Shape;270;p 3"/>
            <p:cNvGrpSpPr/>
            <p:nvPr/>
          </p:nvGrpSpPr>
          <p:grpSpPr>
            <a:xfrm>
              <a:off x="15409800" y="0"/>
              <a:ext cx="1147680" cy="1004040"/>
              <a:chOff x="15409800" y="0"/>
              <a:chExt cx="1147680" cy="1004040"/>
            </a:xfrm>
          </p:grpSpPr>
          <p:sp>
            <p:nvSpPr>
              <p:cNvPr id="111" name="Google Shape;271;p 3"/>
              <p:cNvSpPr/>
              <p:nvPr/>
            </p:nvSpPr>
            <p:spPr>
              <a:xfrm>
                <a:off x="1540980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12" name="Google Shape;272;p 3"/>
              <p:cNvSpPr/>
              <p:nvPr/>
            </p:nvSpPr>
            <p:spPr>
              <a:xfrm>
                <a:off x="1558944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113" name="Google Shape;273;p 3"/>
            <p:cNvGrpSpPr/>
            <p:nvPr/>
          </p:nvGrpSpPr>
          <p:grpSpPr>
            <a:xfrm>
              <a:off x="13110120" y="0"/>
              <a:ext cx="1147680" cy="1004040"/>
              <a:chOff x="13110120" y="0"/>
              <a:chExt cx="1147680" cy="1004040"/>
            </a:xfrm>
          </p:grpSpPr>
          <p:sp>
            <p:nvSpPr>
              <p:cNvPr id="114" name="Google Shape;274;p 3"/>
              <p:cNvSpPr/>
              <p:nvPr/>
            </p:nvSpPr>
            <p:spPr>
              <a:xfrm>
                <a:off x="1311012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15" name="Google Shape;275;p 3"/>
              <p:cNvSpPr/>
              <p:nvPr/>
            </p:nvSpPr>
            <p:spPr>
              <a:xfrm>
                <a:off x="1328940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116" name="Google Shape;276;p 3"/>
            <p:cNvGrpSpPr/>
            <p:nvPr/>
          </p:nvGrpSpPr>
          <p:grpSpPr>
            <a:xfrm>
              <a:off x="11959920" y="0"/>
              <a:ext cx="1147680" cy="1004040"/>
              <a:chOff x="11959920" y="0"/>
              <a:chExt cx="1147680" cy="1004040"/>
            </a:xfrm>
          </p:grpSpPr>
          <p:sp>
            <p:nvSpPr>
              <p:cNvPr id="117" name="Google Shape;277;p 3"/>
              <p:cNvSpPr/>
              <p:nvPr/>
            </p:nvSpPr>
            <p:spPr>
              <a:xfrm>
                <a:off x="1195992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18" name="Google Shape;278;p 3"/>
              <p:cNvSpPr/>
              <p:nvPr/>
            </p:nvSpPr>
            <p:spPr>
              <a:xfrm>
                <a:off x="1213956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119" name="Google Shape;279;p 2"/>
            <p:cNvSpPr/>
            <p:nvPr/>
          </p:nvSpPr>
          <p:spPr>
            <a:xfrm>
              <a:off x="19038960" y="37260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sp>
          <p:nvSpPr>
            <p:cNvPr id="120" name="Google Shape;280;p 2"/>
            <p:cNvSpPr/>
            <p:nvPr/>
          </p:nvSpPr>
          <p:spPr>
            <a:xfrm>
              <a:off x="20188800" y="37260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121" name="Google Shape;281;p 2"/>
            <p:cNvGrpSpPr/>
            <p:nvPr/>
          </p:nvGrpSpPr>
          <p:grpSpPr>
            <a:xfrm>
              <a:off x="17709480" y="0"/>
              <a:ext cx="1147680" cy="1004040"/>
              <a:chOff x="17709480" y="0"/>
              <a:chExt cx="1147680" cy="1004040"/>
            </a:xfrm>
          </p:grpSpPr>
          <p:sp>
            <p:nvSpPr>
              <p:cNvPr id="122" name="Google Shape;282;p 2"/>
              <p:cNvSpPr/>
              <p:nvPr/>
            </p:nvSpPr>
            <p:spPr>
              <a:xfrm>
                <a:off x="1770948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23" name="Google Shape;283;p 2"/>
              <p:cNvSpPr/>
              <p:nvPr/>
            </p:nvSpPr>
            <p:spPr>
              <a:xfrm>
                <a:off x="1788912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124" name="Google Shape;284;p 3"/>
            <p:cNvGrpSpPr/>
            <p:nvPr/>
          </p:nvGrpSpPr>
          <p:grpSpPr>
            <a:xfrm>
              <a:off x="16559280" y="0"/>
              <a:ext cx="1147680" cy="1004040"/>
              <a:chOff x="16559280" y="0"/>
              <a:chExt cx="1147680" cy="1004040"/>
            </a:xfrm>
          </p:grpSpPr>
          <p:sp>
            <p:nvSpPr>
              <p:cNvPr id="125" name="Google Shape;285;p 3"/>
              <p:cNvSpPr/>
              <p:nvPr/>
            </p:nvSpPr>
            <p:spPr>
              <a:xfrm>
                <a:off x="1655928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26" name="Google Shape;286;p 3"/>
              <p:cNvSpPr/>
              <p:nvPr/>
            </p:nvSpPr>
            <p:spPr>
              <a:xfrm>
                <a:off x="1673892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127" name="Google Shape;287;p 2"/>
            <p:cNvSpPr/>
            <p:nvPr/>
          </p:nvSpPr>
          <p:spPr>
            <a:xfrm>
              <a:off x="21338280" y="37260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</p:grpSp>
      <p:sp>
        <p:nvSpPr>
          <p:cNvPr id="129" name="矩形 128"/>
          <p:cNvSpPr/>
          <p:nvPr/>
        </p:nvSpPr>
        <p:spPr>
          <a:xfrm>
            <a:off x="5220000" y="6313320"/>
            <a:ext cx="5829120" cy="39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30" name="矩形 129"/>
          <p:cNvSpPr/>
          <p:nvPr/>
        </p:nvSpPr>
        <p:spPr>
          <a:xfrm>
            <a:off x="848880" y="9360000"/>
            <a:ext cx="16250400" cy="601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Google Shape;288;p 3"/>
          <p:cNvSpPr/>
          <p:nvPr/>
        </p:nvSpPr>
        <p:spPr>
          <a:xfrm>
            <a:off x="2086679" y="1707214"/>
            <a:ext cx="5646241" cy="12311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TW" altLang="en-US" sz="8000" b="0" strike="noStrike" spc="-1" dirty="0">
                <a:solidFill>
                  <a:srgbClr val="FFFFFF"/>
                </a:solidFill>
                <a:latin typeface="Times New Roman"/>
                <a:ea typeface="華康中黑體"/>
              </a:rPr>
              <a:t>倡議與訴求</a:t>
            </a:r>
            <a:endParaRPr lang="en-US" sz="8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矩形 132"/>
          <p:cNvSpPr/>
          <p:nvPr/>
        </p:nvSpPr>
        <p:spPr>
          <a:xfrm>
            <a:off x="1294200" y="4266900"/>
            <a:ext cx="16012800" cy="56946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742950" indent="-742950">
              <a:lnSpc>
                <a:spcPts val="9000"/>
              </a:lnSpc>
              <a:buFont typeface="+mj-lt"/>
              <a:buAutoNum type="arabicPeriod"/>
            </a:pPr>
            <a:r>
              <a:rPr lang="zh-TW" altLang="en-US" sz="6600" b="0" strike="noStrike" spc="-1" dirty="0">
                <a:solidFill>
                  <a:srgbClr val="000000"/>
                </a:solidFill>
                <a:latin typeface="Arial"/>
              </a:rPr>
              <a:t>實施合理電價</a:t>
            </a:r>
            <a:endParaRPr lang="en-US" altLang="zh-TW" sz="6600" b="0" strike="noStrike" spc="-1" dirty="0">
              <a:solidFill>
                <a:srgbClr val="000000"/>
              </a:solidFill>
              <a:latin typeface="Arial"/>
            </a:endParaRPr>
          </a:p>
          <a:p>
            <a:pPr marL="742950" indent="-742950">
              <a:lnSpc>
                <a:spcPts val="9000"/>
              </a:lnSpc>
              <a:buFont typeface="+mj-lt"/>
              <a:buAutoNum type="arabicPeriod"/>
            </a:pPr>
            <a:r>
              <a:rPr lang="zh-TW" altLang="en-US" sz="6600" b="0" strike="noStrike" spc="-1" dirty="0">
                <a:solidFill>
                  <a:srgbClr val="000000"/>
                </a:solidFill>
                <a:latin typeface="Arial"/>
              </a:rPr>
              <a:t>政府推廣</a:t>
            </a:r>
            <a:r>
              <a:rPr lang="en-US" altLang="zh-TW" sz="6600" b="0" strike="noStrike" spc="-1" dirty="0">
                <a:solidFill>
                  <a:srgbClr val="000000"/>
                </a:solidFill>
                <a:latin typeface="Arial"/>
              </a:rPr>
              <a:t>(</a:t>
            </a:r>
            <a:r>
              <a:rPr lang="zh-TW" altLang="en-US" sz="6600" b="0" strike="noStrike" spc="-1" dirty="0">
                <a:solidFill>
                  <a:srgbClr val="000000"/>
                </a:solidFill>
                <a:latin typeface="Arial"/>
              </a:rPr>
              <a:t>不用補助</a:t>
            </a:r>
            <a:r>
              <a:rPr lang="en-US" altLang="zh-TW" sz="6600" b="0" strike="noStrike" spc="-1" dirty="0">
                <a:solidFill>
                  <a:srgbClr val="000000"/>
                </a:solidFill>
                <a:latin typeface="Arial"/>
              </a:rPr>
              <a:t>)</a:t>
            </a:r>
            <a:r>
              <a:rPr lang="zh-TW" altLang="en-US" sz="6600" b="0" strike="noStrike" spc="-1" dirty="0">
                <a:solidFill>
                  <a:srgbClr val="000000"/>
                </a:solidFill>
                <a:latin typeface="Arial"/>
              </a:rPr>
              <a:t>讓 </a:t>
            </a:r>
            <a:r>
              <a:rPr lang="en-US" altLang="zh-TW" sz="6600" b="0" strike="noStrike" spc="-1" dirty="0">
                <a:solidFill>
                  <a:srgbClr val="000000"/>
                </a:solidFill>
                <a:latin typeface="Arial"/>
              </a:rPr>
              <a:t>1.5% </a:t>
            </a:r>
            <a:r>
              <a:rPr lang="zh-TW" altLang="en-US" sz="6600" b="0" strike="noStrike" spc="-1" dirty="0">
                <a:solidFill>
                  <a:srgbClr val="000000"/>
                </a:solidFill>
                <a:latin typeface="Arial"/>
              </a:rPr>
              <a:t>的家戶安裝家用儲能設施</a:t>
            </a:r>
            <a:endParaRPr lang="en-US" altLang="zh-TW" sz="6600" b="0" strike="noStrike" spc="-1" dirty="0">
              <a:solidFill>
                <a:srgbClr val="000000"/>
              </a:solidFill>
              <a:latin typeface="Arial"/>
            </a:endParaRPr>
          </a:p>
          <a:p>
            <a:pPr marL="742950" indent="-742950">
              <a:lnSpc>
                <a:spcPts val="9000"/>
              </a:lnSpc>
              <a:buFont typeface="+mj-lt"/>
              <a:buAutoNum type="arabicPeriod"/>
            </a:pPr>
            <a:r>
              <a:rPr lang="zh-TW" altLang="en-US" sz="6600" b="0" strike="noStrike" spc="-1" dirty="0">
                <a:solidFill>
                  <a:srgbClr val="000000"/>
                </a:solidFill>
                <a:latin typeface="Arial"/>
              </a:rPr>
              <a:t>政府透過學校與公所，建置 </a:t>
            </a:r>
            <a:r>
              <a:rPr lang="en-US" altLang="zh-TW" sz="6600" b="0" strike="noStrike" spc="-1" dirty="0">
                <a:solidFill>
                  <a:srgbClr val="000000"/>
                </a:solidFill>
                <a:latin typeface="Arial"/>
              </a:rPr>
              <a:t>1500 </a:t>
            </a:r>
            <a:r>
              <a:rPr lang="zh-TW" altLang="en-US" sz="6600" b="0" strike="noStrike" spc="-1" dirty="0">
                <a:solidFill>
                  <a:srgbClr val="000000"/>
                </a:solidFill>
                <a:latin typeface="Arial"/>
              </a:rPr>
              <a:t>個社區微電網</a:t>
            </a:r>
            <a:endParaRPr lang="en-US" sz="66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4742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198;p 9"/>
          <p:cNvSpPr/>
          <p:nvPr/>
        </p:nvSpPr>
        <p:spPr>
          <a:xfrm>
            <a:off x="-24480" y="0"/>
            <a:ext cx="18286200" cy="4021560"/>
          </a:xfrm>
          <a:custGeom>
            <a:avLst/>
            <a:gdLst>
              <a:gd name="textAreaLeft" fmla="*/ 0 w 18286200"/>
              <a:gd name="textAreaRight" fmla="*/ 18288000 w 18286200"/>
              <a:gd name="textAreaTop" fmla="*/ 0 h 4021560"/>
              <a:gd name="textAreaBottom" fmla="*/ 4023360 h 4021560"/>
            </a:gdLst>
            <a:ahLst/>
            <a:cxnLst/>
            <a:rect l="textAreaLeft" t="textAreaTop" r="textAreaRight" b="textAreaBottom"/>
            <a:pathLst>
              <a:path w="4923583" h="1059627">
                <a:moveTo>
                  <a:pt x="0" y="0"/>
                </a:moveTo>
                <a:lnTo>
                  <a:pt x="4923583" y="0"/>
                </a:lnTo>
                <a:lnTo>
                  <a:pt x="4923583" y="1059627"/>
                </a:lnTo>
                <a:lnTo>
                  <a:pt x="0" y="1059627"/>
                </a:lnTo>
                <a:close/>
              </a:path>
            </a:pathLst>
          </a:custGeom>
          <a:solidFill>
            <a:srgbClr val="351B6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FFFFFF"/>
              </a:solidFill>
              <a:highlight>
                <a:srgbClr val="FFFFFF"/>
              </a:highlight>
              <a:latin typeface="Arial"/>
              <a:ea typeface="DejaVu Sans"/>
            </a:endParaRPr>
          </a:p>
        </p:txBody>
      </p:sp>
      <p:grpSp>
        <p:nvGrpSpPr>
          <p:cNvPr id="39" name="Google Shape;199;p 2"/>
          <p:cNvGrpSpPr/>
          <p:nvPr/>
        </p:nvGrpSpPr>
        <p:grpSpPr>
          <a:xfrm>
            <a:off x="10214640" y="0"/>
            <a:ext cx="11912040" cy="4021560"/>
            <a:chOff x="10214640" y="0"/>
            <a:chExt cx="11912040" cy="4021560"/>
          </a:xfrm>
        </p:grpSpPr>
        <p:grpSp>
          <p:nvGrpSpPr>
            <p:cNvPr id="40" name="Google Shape;200;p 3"/>
            <p:cNvGrpSpPr/>
            <p:nvPr/>
          </p:nvGrpSpPr>
          <p:grpSpPr>
            <a:xfrm>
              <a:off x="12514680" y="3017520"/>
              <a:ext cx="1147680" cy="1004040"/>
              <a:chOff x="12514680" y="3017520"/>
              <a:chExt cx="1147680" cy="1004040"/>
            </a:xfrm>
          </p:grpSpPr>
          <p:sp>
            <p:nvSpPr>
              <p:cNvPr id="41" name="Google Shape;201;p 3"/>
              <p:cNvSpPr/>
              <p:nvPr/>
            </p:nvSpPr>
            <p:spPr>
              <a:xfrm>
                <a:off x="1251468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42" name="Google Shape;202;p 3"/>
              <p:cNvSpPr/>
              <p:nvPr/>
            </p:nvSpPr>
            <p:spPr>
              <a:xfrm>
                <a:off x="1269396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43" name="Google Shape;203;p 3"/>
            <p:cNvGrpSpPr/>
            <p:nvPr/>
          </p:nvGrpSpPr>
          <p:grpSpPr>
            <a:xfrm>
              <a:off x="13664520" y="3017520"/>
              <a:ext cx="1147680" cy="1004040"/>
              <a:chOff x="13664520" y="3017520"/>
              <a:chExt cx="1147680" cy="1004040"/>
            </a:xfrm>
          </p:grpSpPr>
          <p:sp>
            <p:nvSpPr>
              <p:cNvPr id="44" name="Google Shape;204;p 3"/>
              <p:cNvSpPr/>
              <p:nvPr/>
            </p:nvSpPr>
            <p:spPr>
              <a:xfrm>
                <a:off x="1366452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45" name="Google Shape;205;p 3"/>
              <p:cNvSpPr/>
              <p:nvPr/>
            </p:nvSpPr>
            <p:spPr>
              <a:xfrm>
                <a:off x="1384416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46" name="Google Shape;206;p 3"/>
            <p:cNvGrpSpPr/>
            <p:nvPr/>
          </p:nvGrpSpPr>
          <p:grpSpPr>
            <a:xfrm>
              <a:off x="11364480" y="3017520"/>
              <a:ext cx="1147680" cy="1004040"/>
              <a:chOff x="11364480" y="3017520"/>
              <a:chExt cx="1147680" cy="1004040"/>
            </a:xfrm>
          </p:grpSpPr>
          <p:sp>
            <p:nvSpPr>
              <p:cNvPr id="47" name="Google Shape;207;p 3"/>
              <p:cNvSpPr/>
              <p:nvPr/>
            </p:nvSpPr>
            <p:spPr>
              <a:xfrm>
                <a:off x="1136448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48" name="Google Shape;208;p 3"/>
              <p:cNvSpPr/>
              <p:nvPr/>
            </p:nvSpPr>
            <p:spPr>
              <a:xfrm>
                <a:off x="1154412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49" name="Google Shape;209;p 3"/>
            <p:cNvGrpSpPr/>
            <p:nvPr/>
          </p:nvGrpSpPr>
          <p:grpSpPr>
            <a:xfrm>
              <a:off x="10214640" y="3017520"/>
              <a:ext cx="1147680" cy="1004040"/>
              <a:chOff x="10214640" y="3017520"/>
              <a:chExt cx="1147680" cy="1004040"/>
            </a:xfrm>
          </p:grpSpPr>
          <p:sp>
            <p:nvSpPr>
              <p:cNvPr id="50" name="Google Shape;210;p 3"/>
              <p:cNvSpPr/>
              <p:nvPr/>
            </p:nvSpPr>
            <p:spPr>
              <a:xfrm>
                <a:off x="1021464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51" name="Google Shape;211;p 3"/>
              <p:cNvSpPr/>
              <p:nvPr/>
            </p:nvSpPr>
            <p:spPr>
              <a:xfrm>
                <a:off x="1039428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52" name="Google Shape;212;p 3"/>
            <p:cNvGrpSpPr/>
            <p:nvPr/>
          </p:nvGrpSpPr>
          <p:grpSpPr>
            <a:xfrm>
              <a:off x="17114040" y="3017520"/>
              <a:ext cx="1147680" cy="1004040"/>
              <a:chOff x="17114040" y="3017520"/>
              <a:chExt cx="1147680" cy="1004040"/>
            </a:xfrm>
          </p:grpSpPr>
          <p:sp>
            <p:nvSpPr>
              <p:cNvPr id="53" name="Google Shape;213;p 3"/>
              <p:cNvSpPr/>
              <p:nvPr/>
            </p:nvSpPr>
            <p:spPr>
              <a:xfrm>
                <a:off x="1711404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54" name="Google Shape;214;p 3"/>
              <p:cNvSpPr/>
              <p:nvPr/>
            </p:nvSpPr>
            <p:spPr>
              <a:xfrm>
                <a:off x="1729368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55" name="Google Shape;215;p 2"/>
            <p:cNvSpPr/>
            <p:nvPr/>
          </p:nvSpPr>
          <p:spPr>
            <a:xfrm>
              <a:off x="18443520" y="339012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56" name="Google Shape;216;p 3"/>
            <p:cNvGrpSpPr/>
            <p:nvPr/>
          </p:nvGrpSpPr>
          <p:grpSpPr>
            <a:xfrm>
              <a:off x="15963840" y="3017520"/>
              <a:ext cx="1147680" cy="1004040"/>
              <a:chOff x="15963840" y="3017520"/>
              <a:chExt cx="1147680" cy="1004040"/>
            </a:xfrm>
          </p:grpSpPr>
          <p:sp>
            <p:nvSpPr>
              <p:cNvPr id="57" name="Google Shape;217;p 3"/>
              <p:cNvSpPr/>
              <p:nvPr/>
            </p:nvSpPr>
            <p:spPr>
              <a:xfrm>
                <a:off x="1596384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58" name="Google Shape;218;p 3"/>
              <p:cNvSpPr/>
              <p:nvPr/>
            </p:nvSpPr>
            <p:spPr>
              <a:xfrm>
                <a:off x="1614348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59" name="Google Shape;219;p 3"/>
            <p:cNvGrpSpPr/>
            <p:nvPr/>
          </p:nvGrpSpPr>
          <p:grpSpPr>
            <a:xfrm>
              <a:off x="14814000" y="3017520"/>
              <a:ext cx="1147680" cy="1004040"/>
              <a:chOff x="14814000" y="3017520"/>
              <a:chExt cx="1147680" cy="1004040"/>
            </a:xfrm>
          </p:grpSpPr>
          <p:sp>
            <p:nvSpPr>
              <p:cNvPr id="60" name="Google Shape;220;p 3"/>
              <p:cNvSpPr/>
              <p:nvPr/>
            </p:nvSpPr>
            <p:spPr>
              <a:xfrm>
                <a:off x="1481400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61" name="Google Shape;221;p 3"/>
              <p:cNvSpPr/>
              <p:nvPr/>
            </p:nvSpPr>
            <p:spPr>
              <a:xfrm>
                <a:off x="1499364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62" name="Google Shape;222;p 2"/>
            <p:cNvSpPr/>
            <p:nvPr/>
          </p:nvSpPr>
          <p:spPr>
            <a:xfrm>
              <a:off x="19593000" y="339012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63" name="Google Shape;223;p 3"/>
            <p:cNvGrpSpPr/>
            <p:nvPr/>
          </p:nvGrpSpPr>
          <p:grpSpPr>
            <a:xfrm>
              <a:off x="13096440" y="2011680"/>
              <a:ext cx="1147680" cy="1004040"/>
              <a:chOff x="13096440" y="2011680"/>
              <a:chExt cx="1147680" cy="1004040"/>
            </a:xfrm>
          </p:grpSpPr>
          <p:sp>
            <p:nvSpPr>
              <p:cNvPr id="64" name="Google Shape;224;p 3"/>
              <p:cNvSpPr/>
              <p:nvPr/>
            </p:nvSpPr>
            <p:spPr>
              <a:xfrm>
                <a:off x="1309644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65" name="Google Shape;225;p 3"/>
              <p:cNvSpPr/>
              <p:nvPr/>
            </p:nvSpPr>
            <p:spPr>
              <a:xfrm>
                <a:off x="1327608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66" name="Google Shape;226;p 3"/>
            <p:cNvGrpSpPr/>
            <p:nvPr/>
          </p:nvGrpSpPr>
          <p:grpSpPr>
            <a:xfrm>
              <a:off x="14246280" y="2011680"/>
              <a:ext cx="1147680" cy="1004040"/>
              <a:chOff x="14246280" y="2011680"/>
              <a:chExt cx="1147680" cy="1004040"/>
            </a:xfrm>
          </p:grpSpPr>
          <p:sp>
            <p:nvSpPr>
              <p:cNvPr id="67" name="Google Shape;227;p 3"/>
              <p:cNvSpPr/>
              <p:nvPr/>
            </p:nvSpPr>
            <p:spPr>
              <a:xfrm>
                <a:off x="1424628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68" name="Google Shape;228;p 3"/>
              <p:cNvSpPr/>
              <p:nvPr/>
            </p:nvSpPr>
            <p:spPr>
              <a:xfrm>
                <a:off x="1442592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69" name="Google Shape;229;p 3"/>
            <p:cNvGrpSpPr/>
            <p:nvPr/>
          </p:nvGrpSpPr>
          <p:grpSpPr>
            <a:xfrm>
              <a:off x="11946240" y="2011680"/>
              <a:ext cx="1147680" cy="1004040"/>
              <a:chOff x="11946240" y="2011680"/>
              <a:chExt cx="1147680" cy="1004040"/>
            </a:xfrm>
          </p:grpSpPr>
          <p:sp>
            <p:nvSpPr>
              <p:cNvPr id="70" name="Google Shape;230;p 3"/>
              <p:cNvSpPr/>
              <p:nvPr/>
            </p:nvSpPr>
            <p:spPr>
              <a:xfrm>
                <a:off x="1194624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71" name="Google Shape;231;p 3"/>
              <p:cNvSpPr/>
              <p:nvPr/>
            </p:nvSpPr>
            <p:spPr>
              <a:xfrm>
                <a:off x="1212588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72" name="Google Shape;232;p 3"/>
            <p:cNvGrpSpPr/>
            <p:nvPr/>
          </p:nvGrpSpPr>
          <p:grpSpPr>
            <a:xfrm>
              <a:off x="10796400" y="2011680"/>
              <a:ext cx="1147680" cy="1004040"/>
              <a:chOff x="10796400" y="2011680"/>
              <a:chExt cx="1147680" cy="1004040"/>
            </a:xfrm>
          </p:grpSpPr>
          <p:sp>
            <p:nvSpPr>
              <p:cNvPr id="73" name="Google Shape;233;p 3"/>
              <p:cNvSpPr/>
              <p:nvPr/>
            </p:nvSpPr>
            <p:spPr>
              <a:xfrm>
                <a:off x="1079640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74" name="Google Shape;234;p 3"/>
              <p:cNvSpPr/>
              <p:nvPr/>
            </p:nvSpPr>
            <p:spPr>
              <a:xfrm>
                <a:off x="1097604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75" name="Google Shape;235;p 2"/>
            <p:cNvGrpSpPr/>
            <p:nvPr/>
          </p:nvGrpSpPr>
          <p:grpSpPr>
            <a:xfrm>
              <a:off x="17695800" y="2011680"/>
              <a:ext cx="1147680" cy="1004040"/>
              <a:chOff x="17695800" y="2011680"/>
              <a:chExt cx="1147680" cy="1004040"/>
            </a:xfrm>
          </p:grpSpPr>
          <p:sp>
            <p:nvSpPr>
              <p:cNvPr id="76" name="Google Shape;236;p 2"/>
              <p:cNvSpPr/>
              <p:nvPr/>
            </p:nvSpPr>
            <p:spPr>
              <a:xfrm>
                <a:off x="1769580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77" name="Google Shape;237;p 2"/>
              <p:cNvSpPr/>
              <p:nvPr/>
            </p:nvSpPr>
            <p:spPr>
              <a:xfrm>
                <a:off x="1787544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78" name="Google Shape;238;p 2"/>
            <p:cNvSpPr/>
            <p:nvPr/>
          </p:nvSpPr>
          <p:spPr>
            <a:xfrm>
              <a:off x="19025280" y="238428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79" name="Google Shape;239;p 3"/>
            <p:cNvGrpSpPr/>
            <p:nvPr/>
          </p:nvGrpSpPr>
          <p:grpSpPr>
            <a:xfrm>
              <a:off x="16545600" y="2011680"/>
              <a:ext cx="1147680" cy="1004040"/>
              <a:chOff x="16545600" y="2011680"/>
              <a:chExt cx="1147680" cy="1004040"/>
            </a:xfrm>
          </p:grpSpPr>
          <p:sp>
            <p:nvSpPr>
              <p:cNvPr id="80" name="Google Shape;240;p 3"/>
              <p:cNvSpPr/>
              <p:nvPr/>
            </p:nvSpPr>
            <p:spPr>
              <a:xfrm>
                <a:off x="1654560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81" name="Google Shape;241;p 3"/>
              <p:cNvSpPr/>
              <p:nvPr/>
            </p:nvSpPr>
            <p:spPr>
              <a:xfrm>
                <a:off x="1672524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82" name="Google Shape;242;p 3"/>
            <p:cNvGrpSpPr/>
            <p:nvPr/>
          </p:nvGrpSpPr>
          <p:grpSpPr>
            <a:xfrm>
              <a:off x="15395760" y="2011680"/>
              <a:ext cx="1147680" cy="1004040"/>
              <a:chOff x="15395760" y="2011680"/>
              <a:chExt cx="1147680" cy="1004040"/>
            </a:xfrm>
          </p:grpSpPr>
          <p:sp>
            <p:nvSpPr>
              <p:cNvPr id="83" name="Google Shape;243;p 3"/>
              <p:cNvSpPr/>
              <p:nvPr/>
            </p:nvSpPr>
            <p:spPr>
              <a:xfrm>
                <a:off x="1539576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84" name="Google Shape;244;p 3"/>
              <p:cNvSpPr/>
              <p:nvPr/>
            </p:nvSpPr>
            <p:spPr>
              <a:xfrm>
                <a:off x="1557540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85" name="Google Shape;245;p 2"/>
            <p:cNvSpPr/>
            <p:nvPr/>
          </p:nvSpPr>
          <p:spPr>
            <a:xfrm>
              <a:off x="20174760" y="238428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86" name="Google Shape;246;p 3"/>
            <p:cNvGrpSpPr/>
            <p:nvPr/>
          </p:nvGrpSpPr>
          <p:grpSpPr>
            <a:xfrm>
              <a:off x="13678200" y="1005840"/>
              <a:ext cx="1147680" cy="1004040"/>
              <a:chOff x="13678200" y="1005840"/>
              <a:chExt cx="1147680" cy="1004040"/>
            </a:xfrm>
          </p:grpSpPr>
          <p:sp>
            <p:nvSpPr>
              <p:cNvPr id="87" name="Google Shape;247;p 3"/>
              <p:cNvSpPr/>
              <p:nvPr/>
            </p:nvSpPr>
            <p:spPr>
              <a:xfrm>
                <a:off x="1367820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88" name="Google Shape;248;p 3"/>
              <p:cNvSpPr/>
              <p:nvPr/>
            </p:nvSpPr>
            <p:spPr>
              <a:xfrm>
                <a:off x="1385784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89" name="Google Shape;249;p 3"/>
            <p:cNvGrpSpPr/>
            <p:nvPr/>
          </p:nvGrpSpPr>
          <p:grpSpPr>
            <a:xfrm>
              <a:off x="14828040" y="1005840"/>
              <a:ext cx="1147680" cy="1004040"/>
              <a:chOff x="14828040" y="1005840"/>
              <a:chExt cx="1147680" cy="1004040"/>
            </a:xfrm>
          </p:grpSpPr>
          <p:sp>
            <p:nvSpPr>
              <p:cNvPr id="90" name="Google Shape;250;p 3"/>
              <p:cNvSpPr/>
              <p:nvPr/>
            </p:nvSpPr>
            <p:spPr>
              <a:xfrm>
                <a:off x="1482804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91" name="Google Shape;251;p 3"/>
              <p:cNvSpPr/>
              <p:nvPr/>
            </p:nvSpPr>
            <p:spPr>
              <a:xfrm>
                <a:off x="1500768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92" name="Google Shape;252;p 3"/>
            <p:cNvGrpSpPr/>
            <p:nvPr/>
          </p:nvGrpSpPr>
          <p:grpSpPr>
            <a:xfrm>
              <a:off x="12528000" y="1005840"/>
              <a:ext cx="1147680" cy="1004040"/>
              <a:chOff x="12528000" y="1005840"/>
              <a:chExt cx="1147680" cy="1004040"/>
            </a:xfrm>
          </p:grpSpPr>
          <p:sp>
            <p:nvSpPr>
              <p:cNvPr id="93" name="Google Shape;253;p 3"/>
              <p:cNvSpPr/>
              <p:nvPr/>
            </p:nvSpPr>
            <p:spPr>
              <a:xfrm>
                <a:off x="1252800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94" name="Google Shape;254;p 3"/>
              <p:cNvSpPr/>
              <p:nvPr/>
            </p:nvSpPr>
            <p:spPr>
              <a:xfrm>
                <a:off x="1270764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95" name="Google Shape;255;p 3"/>
            <p:cNvGrpSpPr/>
            <p:nvPr/>
          </p:nvGrpSpPr>
          <p:grpSpPr>
            <a:xfrm>
              <a:off x="11378160" y="1005840"/>
              <a:ext cx="1147680" cy="1004040"/>
              <a:chOff x="11378160" y="1005840"/>
              <a:chExt cx="1147680" cy="1004040"/>
            </a:xfrm>
          </p:grpSpPr>
          <p:sp>
            <p:nvSpPr>
              <p:cNvPr id="96" name="Google Shape;256;p 3"/>
              <p:cNvSpPr/>
              <p:nvPr/>
            </p:nvSpPr>
            <p:spPr>
              <a:xfrm>
                <a:off x="1137816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97" name="Google Shape;257;p 3"/>
              <p:cNvSpPr/>
              <p:nvPr/>
            </p:nvSpPr>
            <p:spPr>
              <a:xfrm>
                <a:off x="1155780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98" name="Google Shape;258;p 2"/>
            <p:cNvSpPr/>
            <p:nvPr/>
          </p:nvSpPr>
          <p:spPr>
            <a:xfrm>
              <a:off x="18457200" y="137844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sp>
          <p:nvSpPr>
            <p:cNvPr id="99" name="Google Shape;259;p 2"/>
            <p:cNvSpPr/>
            <p:nvPr/>
          </p:nvSpPr>
          <p:spPr>
            <a:xfrm>
              <a:off x="19607040" y="137844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100" name="Google Shape;260;p 3"/>
            <p:cNvGrpSpPr/>
            <p:nvPr/>
          </p:nvGrpSpPr>
          <p:grpSpPr>
            <a:xfrm>
              <a:off x="17127720" y="1005840"/>
              <a:ext cx="1147680" cy="1004040"/>
              <a:chOff x="17127720" y="1005840"/>
              <a:chExt cx="1147680" cy="1004040"/>
            </a:xfrm>
          </p:grpSpPr>
          <p:sp>
            <p:nvSpPr>
              <p:cNvPr id="101" name="Google Shape;261;p 3"/>
              <p:cNvSpPr/>
              <p:nvPr/>
            </p:nvSpPr>
            <p:spPr>
              <a:xfrm>
                <a:off x="1712772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02" name="Google Shape;262;p 3"/>
              <p:cNvSpPr/>
              <p:nvPr/>
            </p:nvSpPr>
            <p:spPr>
              <a:xfrm>
                <a:off x="1730700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103" name="Google Shape;263;p 3"/>
            <p:cNvGrpSpPr/>
            <p:nvPr/>
          </p:nvGrpSpPr>
          <p:grpSpPr>
            <a:xfrm>
              <a:off x="15977520" y="1005840"/>
              <a:ext cx="1147680" cy="1004040"/>
              <a:chOff x="15977520" y="1005840"/>
              <a:chExt cx="1147680" cy="1004040"/>
            </a:xfrm>
          </p:grpSpPr>
          <p:sp>
            <p:nvSpPr>
              <p:cNvPr id="104" name="Google Shape;264;p 3"/>
              <p:cNvSpPr/>
              <p:nvPr/>
            </p:nvSpPr>
            <p:spPr>
              <a:xfrm>
                <a:off x="1597752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05" name="Google Shape;265;p 3"/>
              <p:cNvSpPr/>
              <p:nvPr/>
            </p:nvSpPr>
            <p:spPr>
              <a:xfrm>
                <a:off x="1615716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106" name="Google Shape;266;p 2"/>
            <p:cNvSpPr/>
            <p:nvPr/>
          </p:nvSpPr>
          <p:spPr>
            <a:xfrm>
              <a:off x="20756520" y="137844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107" name="Google Shape;267;p 3"/>
            <p:cNvGrpSpPr/>
            <p:nvPr/>
          </p:nvGrpSpPr>
          <p:grpSpPr>
            <a:xfrm>
              <a:off x="14259960" y="0"/>
              <a:ext cx="1147680" cy="1004040"/>
              <a:chOff x="14259960" y="0"/>
              <a:chExt cx="1147680" cy="1004040"/>
            </a:xfrm>
          </p:grpSpPr>
          <p:sp>
            <p:nvSpPr>
              <p:cNvPr id="108" name="Google Shape;268;p 3"/>
              <p:cNvSpPr/>
              <p:nvPr/>
            </p:nvSpPr>
            <p:spPr>
              <a:xfrm>
                <a:off x="1425996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09" name="Google Shape;269;p 3"/>
              <p:cNvSpPr/>
              <p:nvPr/>
            </p:nvSpPr>
            <p:spPr>
              <a:xfrm>
                <a:off x="1443960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110" name="Google Shape;270;p 3"/>
            <p:cNvGrpSpPr/>
            <p:nvPr/>
          </p:nvGrpSpPr>
          <p:grpSpPr>
            <a:xfrm>
              <a:off x="15409800" y="0"/>
              <a:ext cx="1147680" cy="1004040"/>
              <a:chOff x="15409800" y="0"/>
              <a:chExt cx="1147680" cy="1004040"/>
            </a:xfrm>
          </p:grpSpPr>
          <p:sp>
            <p:nvSpPr>
              <p:cNvPr id="111" name="Google Shape;271;p 3"/>
              <p:cNvSpPr/>
              <p:nvPr/>
            </p:nvSpPr>
            <p:spPr>
              <a:xfrm>
                <a:off x="1540980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12" name="Google Shape;272;p 3"/>
              <p:cNvSpPr/>
              <p:nvPr/>
            </p:nvSpPr>
            <p:spPr>
              <a:xfrm>
                <a:off x="1558944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113" name="Google Shape;273;p 3"/>
            <p:cNvGrpSpPr/>
            <p:nvPr/>
          </p:nvGrpSpPr>
          <p:grpSpPr>
            <a:xfrm>
              <a:off x="13110120" y="0"/>
              <a:ext cx="1147680" cy="1004040"/>
              <a:chOff x="13110120" y="0"/>
              <a:chExt cx="1147680" cy="1004040"/>
            </a:xfrm>
          </p:grpSpPr>
          <p:sp>
            <p:nvSpPr>
              <p:cNvPr id="114" name="Google Shape;274;p 3"/>
              <p:cNvSpPr/>
              <p:nvPr/>
            </p:nvSpPr>
            <p:spPr>
              <a:xfrm>
                <a:off x="1311012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15" name="Google Shape;275;p 3"/>
              <p:cNvSpPr/>
              <p:nvPr/>
            </p:nvSpPr>
            <p:spPr>
              <a:xfrm>
                <a:off x="1328940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116" name="Google Shape;276;p 3"/>
            <p:cNvGrpSpPr/>
            <p:nvPr/>
          </p:nvGrpSpPr>
          <p:grpSpPr>
            <a:xfrm>
              <a:off x="11959920" y="0"/>
              <a:ext cx="1147680" cy="1004040"/>
              <a:chOff x="11959920" y="0"/>
              <a:chExt cx="1147680" cy="1004040"/>
            </a:xfrm>
          </p:grpSpPr>
          <p:sp>
            <p:nvSpPr>
              <p:cNvPr id="117" name="Google Shape;277;p 3"/>
              <p:cNvSpPr/>
              <p:nvPr/>
            </p:nvSpPr>
            <p:spPr>
              <a:xfrm>
                <a:off x="1195992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18" name="Google Shape;278;p 3"/>
              <p:cNvSpPr/>
              <p:nvPr/>
            </p:nvSpPr>
            <p:spPr>
              <a:xfrm>
                <a:off x="1213956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119" name="Google Shape;279;p 2"/>
            <p:cNvSpPr/>
            <p:nvPr/>
          </p:nvSpPr>
          <p:spPr>
            <a:xfrm>
              <a:off x="19038960" y="37260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sp>
          <p:nvSpPr>
            <p:cNvPr id="120" name="Google Shape;280;p 2"/>
            <p:cNvSpPr/>
            <p:nvPr/>
          </p:nvSpPr>
          <p:spPr>
            <a:xfrm>
              <a:off x="20188800" y="37260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121" name="Google Shape;281;p 2"/>
            <p:cNvGrpSpPr/>
            <p:nvPr/>
          </p:nvGrpSpPr>
          <p:grpSpPr>
            <a:xfrm>
              <a:off x="17709480" y="0"/>
              <a:ext cx="1147680" cy="1004040"/>
              <a:chOff x="17709480" y="0"/>
              <a:chExt cx="1147680" cy="1004040"/>
            </a:xfrm>
          </p:grpSpPr>
          <p:sp>
            <p:nvSpPr>
              <p:cNvPr id="122" name="Google Shape;282;p 2"/>
              <p:cNvSpPr/>
              <p:nvPr/>
            </p:nvSpPr>
            <p:spPr>
              <a:xfrm>
                <a:off x="1770948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23" name="Google Shape;283;p 2"/>
              <p:cNvSpPr/>
              <p:nvPr/>
            </p:nvSpPr>
            <p:spPr>
              <a:xfrm>
                <a:off x="1788912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124" name="Google Shape;284;p 3"/>
            <p:cNvGrpSpPr/>
            <p:nvPr/>
          </p:nvGrpSpPr>
          <p:grpSpPr>
            <a:xfrm>
              <a:off x="16559280" y="0"/>
              <a:ext cx="1147680" cy="1004040"/>
              <a:chOff x="16559280" y="0"/>
              <a:chExt cx="1147680" cy="1004040"/>
            </a:xfrm>
          </p:grpSpPr>
          <p:sp>
            <p:nvSpPr>
              <p:cNvPr id="125" name="Google Shape;285;p 3"/>
              <p:cNvSpPr/>
              <p:nvPr/>
            </p:nvSpPr>
            <p:spPr>
              <a:xfrm>
                <a:off x="1655928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26" name="Google Shape;286;p 3"/>
              <p:cNvSpPr/>
              <p:nvPr/>
            </p:nvSpPr>
            <p:spPr>
              <a:xfrm>
                <a:off x="1673892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127" name="Google Shape;287;p 2"/>
            <p:cNvSpPr/>
            <p:nvPr/>
          </p:nvSpPr>
          <p:spPr>
            <a:xfrm>
              <a:off x="21338280" y="37260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</p:grpSp>
      <p:sp>
        <p:nvSpPr>
          <p:cNvPr id="129" name="矩形 128"/>
          <p:cNvSpPr/>
          <p:nvPr/>
        </p:nvSpPr>
        <p:spPr>
          <a:xfrm>
            <a:off x="5220000" y="6313320"/>
            <a:ext cx="5829120" cy="39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30" name="矩形 129"/>
          <p:cNvSpPr/>
          <p:nvPr/>
        </p:nvSpPr>
        <p:spPr>
          <a:xfrm>
            <a:off x="848880" y="9360000"/>
            <a:ext cx="16250400" cy="601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Google Shape;288;p 3"/>
          <p:cNvSpPr/>
          <p:nvPr/>
        </p:nvSpPr>
        <p:spPr>
          <a:xfrm>
            <a:off x="2086679" y="1707214"/>
            <a:ext cx="5646241" cy="12311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TW" altLang="en-US" sz="8000" b="0" strike="noStrike" spc="-1" dirty="0">
                <a:solidFill>
                  <a:srgbClr val="FFFFFF"/>
                </a:solidFill>
                <a:latin typeface="Times New Roman"/>
                <a:ea typeface="華康中黑體"/>
              </a:rPr>
              <a:t>推動的基礎</a:t>
            </a:r>
            <a:endParaRPr lang="en-US" sz="8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矩形 132"/>
          <p:cNvSpPr/>
          <p:nvPr/>
        </p:nvSpPr>
        <p:spPr>
          <a:xfrm>
            <a:off x="1554480" y="4770120"/>
            <a:ext cx="15752520" cy="4968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742950" indent="-742950">
              <a:lnSpc>
                <a:spcPts val="9000"/>
              </a:lnSpc>
              <a:buFont typeface="+mj-lt"/>
              <a:buAutoNum type="arabicPeriod"/>
            </a:pPr>
            <a:r>
              <a:rPr lang="zh-TW" altLang="en-US" sz="6600" b="0" strike="noStrike" spc="-1" dirty="0">
                <a:solidFill>
                  <a:srgbClr val="000000"/>
                </a:solidFill>
                <a:latin typeface="Arial"/>
              </a:rPr>
              <a:t>微社群：目前 </a:t>
            </a:r>
            <a:r>
              <a:rPr lang="en-US" altLang="zh-TW" sz="6600" b="0" strike="noStrike" spc="-1" dirty="0">
                <a:solidFill>
                  <a:srgbClr val="000000"/>
                </a:solidFill>
                <a:latin typeface="Arial"/>
              </a:rPr>
              <a:t>13 </a:t>
            </a:r>
            <a:r>
              <a:rPr lang="zh-TW" altLang="en-US" sz="6600" b="0" strike="noStrike" spc="-1" dirty="0">
                <a:solidFill>
                  <a:srgbClr val="000000"/>
                </a:solidFill>
                <a:latin typeface="Arial"/>
              </a:rPr>
              <a:t>人，目標 </a:t>
            </a:r>
            <a:r>
              <a:rPr lang="en-US" altLang="zh-TW" sz="6600" b="0" strike="noStrike" spc="-1" dirty="0">
                <a:solidFill>
                  <a:srgbClr val="000000"/>
                </a:solidFill>
                <a:latin typeface="Arial"/>
              </a:rPr>
              <a:t>30 </a:t>
            </a:r>
            <a:r>
              <a:rPr lang="zh-TW" altLang="en-US" sz="6600" b="0" strike="noStrike" spc="-1" dirty="0">
                <a:solidFill>
                  <a:srgbClr val="000000"/>
                </a:solidFill>
                <a:latin typeface="Arial"/>
              </a:rPr>
              <a:t>人</a:t>
            </a:r>
            <a:endParaRPr lang="en-US" altLang="zh-TW" sz="6600" b="0" strike="noStrike" spc="-1" dirty="0">
              <a:solidFill>
                <a:srgbClr val="000000"/>
              </a:solidFill>
              <a:latin typeface="Arial"/>
            </a:endParaRPr>
          </a:p>
          <a:p>
            <a:pPr marL="742950" indent="-742950">
              <a:lnSpc>
                <a:spcPts val="9000"/>
              </a:lnSpc>
              <a:buFont typeface="+mj-lt"/>
              <a:buAutoNum type="arabicPeriod"/>
            </a:pPr>
            <a:r>
              <a:rPr lang="zh-TW" altLang="en-US" sz="6600" b="0" strike="noStrike" spc="-1" dirty="0">
                <a:solidFill>
                  <a:srgbClr val="000000"/>
                </a:solidFill>
                <a:latin typeface="Arial"/>
              </a:rPr>
              <a:t>資源池：</a:t>
            </a:r>
            <a:r>
              <a:rPr lang="en-US" altLang="zh-TW" sz="6600" b="0" strike="noStrike" spc="-1" dirty="0">
                <a:solidFill>
                  <a:srgbClr val="000000"/>
                </a:solidFill>
                <a:latin typeface="Arial"/>
                <a:hlinkClick r:id="rId2"/>
              </a:rPr>
              <a:t>http://gogopublic.net/ggp/ES/</a:t>
            </a:r>
            <a:endParaRPr lang="en-US" altLang="zh-TW" sz="6600" b="0" strike="noStrike" spc="-1" dirty="0">
              <a:solidFill>
                <a:srgbClr val="000000"/>
              </a:solidFill>
              <a:latin typeface="Arial"/>
            </a:endParaRPr>
          </a:p>
          <a:p>
            <a:pPr marL="742950" indent="-742950">
              <a:lnSpc>
                <a:spcPts val="9000"/>
              </a:lnSpc>
              <a:buFont typeface="+mj-lt"/>
              <a:buAutoNum type="arabicPeriod"/>
            </a:pPr>
            <a:r>
              <a:rPr lang="zh-TW" altLang="en-US" sz="6600" b="0" strike="noStrike" spc="-1" dirty="0">
                <a:solidFill>
                  <a:srgbClr val="000000"/>
                </a:solidFill>
                <a:latin typeface="Arial"/>
              </a:rPr>
              <a:t>對終身學習、實驗教育</a:t>
            </a:r>
            <a:r>
              <a:rPr lang="en-US" altLang="zh-TW" sz="6600" b="0" strike="noStrike" spc="-1" dirty="0">
                <a:solidFill>
                  <a:srgbClr val="000000"/>
                </a:solidFill>
                <a:latin typeface="Arial"/>
              </a:rPr>
              <a:t>(</a:t>
            </a:r>
            <a:r>
              <a:rPr lang="zh-TW" altLang="en-US" sz="6600" b="0" strike="noStrike" spc="-1" dirty="0">
                <a:solidFill>
                  <a:srgbClr val="000000"/>
                </a:solidFill>
                <a:latin typeface="Arial"/>
              </a:rPr>
              <a:t>機構、團體、自學生</a:t>
            </a:r>
            <a:r>
              <a:rPr lang="en-US" altLang="zh-TW" sz="6600" b="0" strike="noStrike" spc="-1" dirty="0">
                <a:solidFill>
                  <a:srgbClr val="000000"/>
                </a:solidFill>
                <a:latin typeface="Arial"/>
              </a:rPr>
              <a:t>)</a:t>
            </a:r>
            <a:r>
              <a:rPr lang="zh-TW" altLang="en-US" sz="6600" b="0" strike="noStrike" spc="-1" dirty="0">
                <a:solidFill>
                  <a:srgbClr val="000000"/>
                </a:solidFill>
                <a:latin typeface="Arial"/>
              </a:rPr>
              <a:t>、學校，一波一波開課</a:t>
            </a:r>
            <a:endParaRPr lang="en-US" altLang="zh-TW" sz="66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0553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198;p 9"/>
          <p:cNvSpPr/>
          <p:nvPr/>
        </p:nvSpPr>
        <p:spPr>
          <a:xfrm>
            <a:off x="-24480" y="0"/>
            <a:ext cx="18286200" cy="4021560"/>
          </a:xfrm>
          <a:custGeom>
            <a:avLst/>
            <a:gdLst>
              <a:gd name="textAreaLeft" fmla="*/ 0 w 18286200"/>
              <a:gd name="textAreaRight" fmla="*/ 18288000 w 18286200"/>
              <a:gd name="textAreaTop" fmla="*/ 0 h 4021560"/>
              <a:gd name="textAreaBottom" fmla="*/ 4023360 h 4021560"/>
            </a:gdLst>
            <a:ahLst/>
            <a:cxnLst/>
            <a:rect l="textAreaLeft" t="textAreaTop" r="textAreaRight" b="textAreaBottom"/>
            <a:pathLst>
              <a:path w="4923583" h="1059627">
                <a:moveTo>
                  <a:pt x="0" y="0"/>
                </a:moveTo>
                <a:lnTo>
                  <a:pt x="4923583" y="0"/>
                </a:lnTo>
                <a:lnTo>
                  <a:pt x="4923583" y="1059627"/>
                </a:lnTo>
                <a:lnTo>
                  <a:pt x="0" y="1059627"/>
                </a:lnTo>
                <a:close/>
              </a:path>
            </a:pathLst>
          </a:custGeom>
          <a:solidFill>
            <a:srgbClr val="351B6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FFFFFF"/>
              </a:solidFill>
              <a:highlight>
                <a:srgbClr val="FFFFFF"/>
              </a:highlight>
              <a:latin typeface="Arial"/>
              <a:ea typeface="DejaVu Sans"/>
            </a:endParaRPr>
          </a:p>
        </p:txBody>
      </p:sp>
      <p:grpSp>
        <p:nvGrpSpPr>
          <p:cNvPr id="39" name="Google Shape;199;p 2"/>
          <p:cNvGrpSpPr/>
          <p:nvPr/>
        </p:nvGrpSpPr>
        <p:grpSpPr>
          <a:xfrm>
            <a:off x="10214640" y="0"/>
            <a:ext cx="11912040" cy="4021560"/>
            <a:chOff x="10214640" y="0"/>
            <a:chExt cx="11912040" cy="4021560"/>
          </a:xfrm>
        </p:grpSpPr>
        <p:grpSp>
          <p:nvGrpSpPr>
            <p:cNvPr id="40" name="Google Shape;200;p 3"/>
            <p:cNvGrpSpPr/>
            <p:nvPr/>
          </p:nvGrpSpPr>
          <p:grpSpPr>
            <a:xfrm>
              <a:off x="12514680" y="3017520"/>
              <a:ext cx="1147680" cy="1004040"/>
              <a:chOff x="12514680" y="3017520"/>
              <a:chExt cx="1147680" cy="1004040"/>
            </a:xfrm>
          </p:grpSpPr>
          <p:sp>
            <p:nvSpPr>
              <p:cNvPr id="41" name="Google Shape;201;p 3"/>
              <p:cNvSpPr/>
              <p:nvPr/>
            </p:nvSpPr>
            <p:spPr>
              <a:xfrm>
                <a:off x="1251468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42" name="Google Shape;202;p 3"/>
              <p:cNvSpPr/>
              <p:nvPr/>
            </p:nvSpPr>
            <p:spPr>
              <a:xfrm>
                <a:off x="1269396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43" name="Google Shape;203;p 3"/>
            <p:cNvGrpSpPr/>
            <p:nvPr/>
          </p:nvGrpSpPr>
          <p:grpSpPr>
            <a:xfrm>
              <a:off x="13664520" y="3017520"/>
              <a:ext cx="1147680" cy="1004040"/>
              <a:chOff x="13664520" y="3017520"/>
              <a:chExt cx="1147680" cy="1004040"/>
            </a:xfrm>
          </p:grpSpPr>
          <p:sp>
            <p:nvSpPr>
              <p:cNvPr id="44" name="Google Shape;204;p 3"/>
              <p:cNvSpPr/>
              <p:nvPr/>
            </p:nvSpPr>
            <p:spPr>
              <a:xfrm>
                <a:off x="1366452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45" name="Google Shape;205;p 3"/>
              <p:cNvSpPr/>
              <p:nvPr/>
            </p:nvSpPr>
            <p:spPr>
              <a:xfrm>
                <a:off x="1384416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46" name="Google Shape;206;p 3"/>
            <p:cNvGrpSpPr/>
            <p:nvPr/>
          </p:nvGrpSpPr>
          <p:grpSpPr>
            <a:xfrm>
              <a:off x="11364480" y="3017520"/>
              <a:ext cx="1147680" cy="1004040"/>
              <a:chOff x="11364480" y="3017520"/>
              <a:chExt cx="1147680" cy="1004040"/>
            </a:xfrm>
          </p:grpSpPr>
          <p:sp>
            <p:nvSpPr>
              <p:cNvPr id="47" name="Google Shape;207;p 3"/>
              <p:cNvSpPr/>
              <p:nvPr/>
            </p:nvSpPr>
            <p:spPr>
              <a:xfrm>
                <a:off x="1136448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48" name="Google Shape;208;p 3"/>
              <p:cNvSpPr/>
              <p:nvPr/>
            </p:nvSpPr>
            <p:spPr>
              <a:xfrm>
                <a:off x="1154412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49" name="Google Shape;209;p 3"/>
            <p:cNvGrpSpPr/>
            <p:nvPr/>
          </p:nvGrpSpPr>
          <p:grpSpPr>
            <a:xfrm>
              <a:off x="10214640" y="3017520"/>
              <a:ext cx="1147680" cy="1004040"/>
              <a:chOff x="10214640" y="3017520"/>
              <a:chExt cx="1147680" cy="1004040"/>
            </a:xfrm>
          </p:grpSpPr>
          <p:sp>
            <p:nvSpPr>
              <p:cNvPr id="50" name="Google Shape;210;p 3"/>
              <p:cNvSpPr/>
              <p:nvPr/>
            </p:nvSpPr>
            <p:spPr>
              <a:xfrm>
                <a:off x="1021464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51" name="Google Shape;211;p 3"/>
              <p:cNvSpPr/>
              <p:nvPr/>
            </p:nvSpPr>
            <p:spPr>
              <a:xfrm>
                <a:off x="1039428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52" name="Google Shape;212;p 3"/>
            <p:cNvGrpSpPr/>
            <p:nvPr/>
          </p:nvGrpSpPr>
          <p:grpSpPr>
            <a:xfrm>
              <a:off x="17114040" y="3017520"/>
              <a:ext cx="1147680" cy="1004040"/>
              <a:chOff x="17114040" y="3017520"/>
              <a:chExt cx="1147680" cy="1004040"/>
            </a:xfrm>
          </p:grpSpPr>
          <p:sp>
            <p:nvSpPr>
              <p:cNvPr id="53" name="Google Shape;213;p 3"/>
              <p:cNvSpPr/>
              <p:nvPr/>
            </p:nvSpPr>
            <p:spPr>
              <a:xfrm>
                <a:off x="1711404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54" name="Google Shape;214;p 3"/>
              <p:cNvSpPr/>
              <p:nvPr/>
            </p:nvSpPr>
            <p:spPr>
              <a:xfrm>
                <a:off x="1729368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55" name="Google Shape;215;p 2"/>
            <p:cNvSpPr/>
            <p:nvPr/>
          </p:nvSpPr>
          <p:spPr>
            <a:xfrm>
              <a:off x="18443520" y="339012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56" name="Google Shape;216;p 3"/>
            <p:cNvGrpSpPr/>
            <p:nvPr/>
          </p:nvGrpSpPr>
          <p:grpSpPr>
            <a:xfrm>
              <a:off x="15963840" y="3017520"/>
              <a:ext cx="1147680" cy="1004040"/>
              <a:chOff x="15963840" y="3017520"/>
              <a:chExt cx="1147680" cy="1004040"/>
            </a:xfrm>
          </p:grpSpPr>
          <p:sp>
            <p:nvSpPr>
              <p:cNvPr id="57" name="Google Shape;217;p 3"/>
              <p:cNvSpPr/>
              <p:nvPr/>
            </p:nvSpPr>
            <p:spPr>
              <a:xfrm>
                <a:off x="1596384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58" name="Google Shape;218;p 3"/>
              <p:cNvSpPr/>
              <p:nvPr/>
            </p:nvSpPr>
            <p:spPr>
              <a:xfrm>
                <a:off x="1614348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59" name="Google Shape;219;p 3"/>
            <p:cNvGrpSpPr/>
            <p:nvPr/>
          </p:nvGrpSpPr>
          <p:grpSpPr>
            <a:xfrm>
              <a:off x="14814000" y="3017520"/>
              <a:ext cx="1147680" cy="1004040"/>
              <a:chOff x="14814000" y="3017520"/>
              <a:chExt cx="1147680" cy="1004040"/>
            </a:xfrm>
          </p:grpSpPr>
          <p:sp>
            <p:nvSpPr>
              <p:cNvPr id="60" name="Google Shape;220;p 3"/>
              <p:cNvSpPr/>
              <p:nvPr/>
            </p:nvSpPr>
            <p:spPr>
              <a:xfrm>
                <a:off x="1481400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61" name="Google Shape;221;p 3"/>
              <p:cNvSpPr/>
              <p:nvPr/>
            </p:nvSpPr>
            <p:spPr>
              <a:xfrm>
                <a:off x="1499364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62" name="Google Shape;222;p 2"/>
            <p:cNvSpPr/>
            <p:nvPr/>
          </p:nvSpPr>
          <p:spPr>
            <a:xfrm>
              <a:off x="19593000" y="339012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63" name="Google Shape;223;p 3"/>
            <p:cNvGrpSpPr/>
            <p:nvPr/>
          </p:nvGrpSpPr>
          <p:grpSpPr>
            <a:xfrm>
              <a:off x="13096440" y="2011680"/>
              <a:ext cx="1147680" cy="1004040"/>
              <a:chOff x="13096440" y="2011680"/>
              <a:chExt cx="1147680" cy="1004040"/>
            </a:xfrm>
          </p:grpSpPr>
          <p:sp>
            <p:nvSpPr>
              <p:cNvPr id="64" name="Google Shape;224;p 3"/>
              <p:cNvSpPr/>
              <p:nvPr/>
            </p:nvSpPr>
            <p:spPr>
              <a:xfrm>
                <a:off x="1309644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65" name="Google Shape;225;p 3"/>
              <p:cNvSpPr/>
              <p:nvPr/>
            </p:nvSpPr>
            <p:spPr>
              <a:xfrm>
                <a:off x="1327608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66" name="Google Shape;226;p 3"/>
            <p:cNvGrpSpPr/>
            <p:nvPr/>
          </p:nvGrpSpPr>
          <p:grpSpPr>
            <a:xfrm>
              <a:off x="14246280" y="2011680"/>
              <a:ext cx="1147680" cy="1004040"/>
              <a:chOff x="14246280" y="2011680"/>
              <a:chExt cx="1147680" cy="1004040"/>
            </a:xfrm>
          </p:grpSpPr>
          <p:sp>
            <p:nvSpPr>
              <p:cNvPr id="67" name="Google Shape;227;p 3"/>
              <p:cNvSpPr/>
              <p:nvPr/>
            </p:nvSpPr>
            <p:spPr>
              <a:xfrm>
                <a:off x="1424628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68" name="Google Shape;228;p 3"/>
              <p:cNvSpPr/>
              <p:nvPr/>
            </p:nvSpPr>
            <p:spPr>
              <a:xfrm>
                <a:off x="1442592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69" name="Google Shape;229;p 3"/>
            <p:cNvGrpSpPr/>
            <p:nvPr/>
          </p:nvGrpSpPr>
          <p:grpSpPr>
            <a:xfrm>
              <a:off x="11946240" y="2011680"/>
              <a:ext cx="1147680" cy="1004040"/>
              <a:chOff x="11946240" y="2011680"/>
              <a:chExt cx="1147680" cy="1004040"/>
            </a:xfrm>
          </p:grpSpPr>
          <p:sp>
            <p:nvSpPr>
              <p:cNvPr id="70" name="Google Shape;230;p 3"/>
              <p:cNvSpPr/>
              <p:nvPr/>
            </p:nvSpPr>
            <p:spPr>
              <a:xfrm>
                <a:off x="1194624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71" name="Google Shape;231;p 3"/>
              <p:cNvSpPr/>
              <p:nvPr/>
            </p:nvSpPr>
            <p:spPr>
              <a:xfrm>
                <a:off x="1212588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72" name="Google Shape;232;p 3"/>
            <p:cNvGrpSpPr/>
            <p:nvPr/>
          </p:nvGrpSpPr>
          <p:grpSpPr>
            <a:xfrm>
              <a:off x="10796400" y="2011680"/>
              <a:ext cx="1147680" cy="1004040"/>
              <a:chOff x="10796400" y="2011680"/>
              <a:chExt cx="1147680" cy="1004040"/>
            </a:xfrm>
          </p:grpSpPr>
          <p:sp>
            <p:nvSpPr>
              <p:cNvPr id="73" name="Google Shape;233;p 3"/>
              <p:cNvSpPr/>
              <p:nvPr/>
            </p:nvSpPr>
            <p:spPr>
              <a:xfrm>
                <a:off x="1079640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74" name="Google Shape;234;p 3"/>
              <p:cNvSpPr/>
              <p:nvPr/>
            </p:nvSpPr>
            <p:spPr>
              <a:xfrm>
                <a:off x="1097604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75" name="Google Shape;235;p 2"/>
            <p:cNvGrpSpPr/>
            <p:nvPr/>
          </p:nvGrpSpPr>
          <p:grpSpPr>
            <a:xfrm>
              <a:off x="17695800" y="2011680"/>
              <a:ext cx="1147680" cy="1004040"/>
              <a:chOff x="17695800" y="2011680"/>
              <a:chExt cx="1147680" cy="1004040"/>
            </a:xfrm>
          </p:grpSpPr>
          <p:sp>
            <p:nvSpPr>
              <p:cNvPr id="76" name="Google Shape;236;p 2"/>
              <p:cNvSpPr/>
              <p:nvPr/>
            </p:nvSpPr>
            <p:spPr>
              <a:xfrm>
                <a:off x="1769580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77" name="Google Shape;237;p 2"/>
              <p:cNvSpPr/>
              <p:nvPr/>
            </p:nvSpPr>
            <p:spPr>
              <a:xfrm>
                <a:off x="1787544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78" name="Google Shape;238;p 2"/>
            <p:cNvSpPr/>
            <p:nvPr/>
          </p:nvSpPr>
          <p:spPr>
            <a:xfrm>
              <a:off x="19025280" y="238428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79" name="Google Shape;239;p 3"/>
            <p:cNvGrpSpPr/>
            <p:nvPr/>
          </p:nvGrpSpPr>
          <p:grpSpPr>
            <a:xfrm>
              <a:off x="16545600" y="2011680"/>
              <a:ext cx="1147680" cy="1004040"/>
              <a:chOff x="16545600" y="2011680"/>
              <a:chExt cx="1147680" cy="1004040"/>
            </a:xfrm>
          </p:grpSpPr>
          <p:sp>
            <p:nvSpPr>
              <p:cNvPr id="80" name="Google Shape;240;p 3"/>
              <p:cNvSpPr/>
              <p:nvPr/>
            </p:nvSpPr>
            <p:spPr>
              <a:xfrm>
                <a:off x="1654560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81" name="Google Shape;241;p 3"/>
              <p:cNvSpPr/>
              <p:nvPr/>
            </p:nvSpPr>
            <p:spPr>
              <a:xfrm>
                <a:off x="1672524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82" name="Google Shape;242;p 3"/>
            <p:cNvGrpSpPr/>
            <p:nvPr/>
          </p:nvGrpSpPr>
          <p:grpSpPr>
            <a:xfrm>
              <a:off x="15395760" y="2011680"/>
              <a:ext cx="1147680" cy="1004040"/>
              <a:chOff x="15395760" y="2011680"/>
              <a:chExt cx="1147680" cy="1004040"/>
            </a:xfrm>
          </p:grpSpPr>
          <p:sp>
            <p:nvSpPr>
              <p:cNvPr id="83" name="Google Shape;243;p 3"/>
              <p:cNvSpPr/>
              <p:nvPr/>
            </p:nvSpPr>
            <p:spPr>
              <a:xfrm>
                <a:off x="1539576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84" name="Google Shape;244;p 3"/>
              <p:cNvSpPr/>
              <p:nvPr/>
            </p:nvSpPr>
            <p:spPr>
              <a:xfrm>
                <a:off x="1557540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85" name="Google Shape;245;p 2"/>
            <p:cNvSpPr/>
            <p:nvPr/>
          </p:nvSpPr>
          <p:spPr>
            <a:xfrm>
              <a:off x="20174760" y="238428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86" name="Google Shape;246;p 3"/>
            <p:cNvGrpSpPr/>
            <p:nvPr/>
          </p:nvGrpSpPr>
          <p:grpSpPr>
            <a:xfrm>
              <a:off x="13678200" y="1005840"/>
              <a:ext cx="1147680" cy="1004040"/>
              <a:chOff x="13678200" y="1005840"/>
              <a:chExt cx="1147680" cy="1004040"/>
            </a:xfrm>
          </p:grpSpPr>
          <p:sp>
            <p:nvSpPr>
              <p:cNvPr id="87" name="Google Shape;247;p 3"/>
              <p:cNvSpPr/>
              <p:nvPr/>
            </p:nvSpPr>
            <p:spPr>
              <a:xfrm>
                <a:off x="1367820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88" name="Google Shape;248;p 3"/>
              <p:cNvSpPr/>
              <p:nvPr/>
            </p:nvSpPr>
            <p:spPr>
              <a:xfrm>
                <a:off x="1385784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89" name="Google Shape;249;p 3"/>
            <p:cNvGrpSpPr/>
            <p:nvPr/>
          </p:nvGrpSpPr>
          <p:grpSpPr>
            <a:xfrm>
              <a:off x="14828040" y="1005840"/>
              <a:ext cx="1147680" cy="1004040"/>
              <a:chOff x="14828040" y="1005840"/>
              <a:chExt cx="1147680" cy="1004040"/>
            </a:xfrm>
          </p:grpSpPr>
          <p:sp>
            <p:nvSpPr>
              <p:cNvPr id="90" name="Google Shape;250;p 3"/>
              <p:cNvSpPr/>
              <p:nvPr/>
            </p:nvSpPr>
            <p:spPr>
              <a:xfrm>
                <a:off x="1482804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91" name="Google Shape;251;p 3"/>
              <p:cNvSpPr/>
              <p:nvPr/>
            </p:nvSpPr>
            <p:spPr>
              <a:xfrm>
                <a:off x="1500768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92" name="Google Shape;252;p 3"/>
            <p:cNvGrpSpPr/>
            <p:nvPr/>
          </p:nvGrpSpPr>
          <p:grpSpPr>
            <a:xfrm>
              <a:off x="12528000" y="1005840"/>
              <a:ext cx="1147680" cy="1004040"/>
              <a:chOff x="12528000" y="1005840"/>
              <a:chExt cx="1147680" cy="1004040"/>
            </a:xfrm>
          </p:grpSpPr>
          <p:sp>
            <p:nvSpPr>
              <p:cNvPr id="93" name="Google Shape;253;p 3"/>
              <p:cNvSpPr/>
              <p:nvPr/>
            </p:nvSpPr>
            <p:spPr>
              <a:xfrm>
                <a:off x="1252800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94" name="Google Shape;254;p 3"/>
              <p:cNvSpPr/>
              <p:nvPr/>
            </p:nvSpPr>
            <p:spPr>
              <a:xfrm>
                <a:off x="1270764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95" name="Google Shape;255;p 3"/>
            <p:cNvGrpSpPr/>
            <p:nvPr/>
          </p:nvGrpSpPr>
          <p:grpSpPr>
            <a:xfrm>
              <a:off x="11378160" y="1005840"/>
              <a:ext cx="1147680" cy="1004040"/>
              <a:chOff x="11378160" y="1005840"/>
              <a:chExt cx="1147680" cy="1004040"/>
            </a:xfrm>
          </p:grpSpPr>
          <p:sp>
            <p:nvSpPr>
              <p:cNvPr id="96" name="Google Shape;256;p 3"/>
              <p:cNvSpPr/>
              <p:nvPr/>
            </p:nvSpPr>
            <p:spPr>
              <a:xfrm>
                <a:off x="1137816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97" name="Google Shape;257;p 3"/>
              <p:cNvSpPr/>
              <p:nvPr/>
            </p:nvSpPr>
            <p:spPr>
              <a:xfrm>
                <a:off x="1155780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98" name="Google Shape;258;p 2"/>
            <p:cNvSpPr/>
            <p:nvPr/>
          </p:nvSpPr>
          <p:spPr>
            <a:xfrm>
              <a:off x="18457200" y="137844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sp>
          <p:nvSpPr>
            <p:cNvPr id="99" name="Google Shape;259;p 2"/>
            <p:cNvSpPr/>
            <p:nvPr/>
          </p:nvSpPr>
          <p:spPr>
            <a:xfrm>
              <a:off x="19607040" y="137844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100" name="Google Shape;260;p 3"/>
            <p:cNvGrpSpPr/>
            <p:nvPr/>
          </p:nvGrpSpPr>
          <p:grpSpPr>
            <a:xfrm>
              <a:off x="17127720" y="1005840"/>
              <a:ext cx="1147680" cy="1004040"/>
              <a:chOff x="17127720" y="1005840"/>
              <a:chExt cx="1147680" cy="1004040"/>
            </a:xfrm>
          </p:grpSpPr>
          <p:sp>
            <p:nvSpPr>
              <p:cNvPr id="101" name="Google Shape;261;p 3"/>
              <p:cNvSpPr/>
              <p:nvPr/>
            </p:nvSpPr>
            <p:spPr>
              <a:xfrm>
                <a:off x="1712772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02" name="Google Shape;262;p 3"/>
              <p:cNvSpPr/>
              <p:nvPr/>
            </p:nvSpPr>
            <p:spPr>
              <a:xfrm>
                <a:off x="1730700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103" name="Google Shape;263;p 3"/>
            <p:cNvGrpSpPr/>
            <p:nvPr/>
          </p:nvGrpSpPr>
          <p:grpSpPr>
            <a:xfrm>
              <a:off x="15977520" y="1005840"/>
              <a:ext cx="1147680" cy="1004040"/>
              <a:chOff x="15977520" y="1005840"/>
              <a:chExt cx="1147680" cy="1004040"/>
            </a:xfrm>
          </p:grpSpPr>
          <p:sp>
            <p:nvSpPr>
              <p:cNvPr id="104" name="Google Shape;264;p 3"/>
              <p:cNvSpPr/>
              <p:nvPr/>
            </p:nvSpPr>
            <p:spPr>
              <a:xfrm>
                <a:off x="1597752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05" name="Google Shape;265;p 3"/>
              <p:cNvSpPr/>
              <p:nvPr/>
            </p:nvSpPr>
            <p:spPr>
              <a:xfrm>
                <a:off x="1615716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106" name="Google Shape;266;p 2"/>
            <p:cNvSpPr/>
            <p:nvPr/>
          </p:nvSpPr>
          <p:spPr>
            <a:xfrm>
              <a:off x="20756520" y="137844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107" name="Google Shape;267;p 3"/>
            <p:cNvGrpSpPr/>
            <p:nvPr/>
          </p:nvGrpSpPr>
          <p:grpSpPr>
            <a:xfrm>
              <a:off x="14259960" y="0"/>
              <a:ext cx="1147680" cy="1004040"/>
              <a:chOff x="14259960" y="0"/>
              <a:chExt cx="1147680" cy="1004040"/>
            </a:xfrm>
          </p:grpSpPr>
          <p:sp>
            <p:nvSpPr>
              <p:cNvPr id="108" name="Google Shape;268;p 3"/>
              <p:cNvSpPr/>
              <p:nvPr/>
            </p:nvSpPr>
            <p:spPr>
              <a:xfrm>
                <a:off x="1425996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09" name="Google Shape;269;p 3"/>
              <p:cNvSpPr/>
              <p:nvPr/>
            </p:nvSpPr>
            <p:spPr>
              <a:xfrm>
                <a:off x="1443960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110" name="Google Shape;270;p 3"/>
            <p:cNvGrpSpPr/>
            <p:nvPr/>
          </p:nvGrpSpPr>
          <p:grpSpPr>
            <a:xfrm>
              <a:off x="15409800" y="0"/>
              <a:ext cx="1147680" cy="1004040"/>
              <a:chOff x="15409800" y="0"/>
              <a:chExt cx="1147680" cy="1004040"/>
            </a:xfrm>
          </p:grpSpPr>
          <p:sp>
            <p:nvSpPr>
              <p:cNvPr id="111" name="Google Shape;271;p 3"/>
              <p:cNvSpPr/>
              <p:nvPr/>
            </p:nvSpPr>
            <p:spPr>
              <a:xfrm>
                <a:off x="1540980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12" name="Google Shape;272;p 3"/>
              <p:cNvSpPr/>
              <p:nvPr/>
            </p:nvSpPr>
            <p:spPr>
              <a:xfrm>
                <a:off x="1558944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113" name="Google Shape;273;p 3"/>
            <p:cNvGrpSpPr/>
            <p:nvPr/>
          </p:nvGrpSpPr>
          <p:grpSpPr>
            <a:xfrm>
              <a:off x="13110120" y="0"/>
              <a:ext cx="1147680" cy="1004040"/>
              <a:chOff x="13110120" y="0"/>
              <a:chExt cx="1147680" cy="1004040"/>
            </a:xfrm>
          </p:grpSpPr>
          <p:sp>
            <p:nvSpPr>
              <p:cNvPr id="114" name="Google Shape;274;p 3"/>
              <p:cNvSpPr/>
              <p:nvPr/>
            </p:nvSpPr>
            <p:spPr>
              <a:xfrm>
                <a:off x="1311012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15" name="Google Shape;275;p 3"/>
              <p:cNvSpPr/>
              <p:nvPr/>
            </p:nvSpPr>
            <p:spPr>
              <a:xfrm>
                <a:off x="1328940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116" name="Google Shape;276;p 3"/>
            <p:cNvGrpSpPr/>
            <p:nvPr/>
          </p:nvGrpSpPr>
          <p:grpSpPr>
            <a:xfrm>
              <a:off x="11959920" y="0"/>
              <a:ext cx="1147680" cy="1004040"/>
              <a:chOff x="11959920" y="0"/>
              <a:chExt cx="1147680" cy="1004040"/>
            </a:xfrm>
          </p:grpSpPr>
          <p:sp>
            <p:nvSpPr>
              <p:cNvPr id="117" name="Google Shape;277;p 3"/>
              <p:cNvSpPr/>
              <p:nvPr/>
            </p:nvSpPr>
            <p:spPr>
              <a:xfrm>
                <a:off x="1195992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18" name="Google Shape;278;p 3"/>
              <p:cNvSpPr/>
              <p:nvPr/>
            </p:nvSpPr>
            <p:spPr>
              <a:xfrm>
                <a:off x="1213956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119" name="Google Shape;279;p 2"/>
            <p:cNvSpPr/>
            <p:nvPr/>
          </p:nvSpPr>
          <p:spPr>
            <a:xfrm>
              <a:off x="19038960" y="37260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sp>
          <p:nvSpPr>
            <p:cNvPr id="120" name="Google Shape;280;p 2"/>
            <p:cNvSpPr/>
            <p:nvPr/>
          </p:nvSpPr>
          <p:spPr>
            <a:xfrm>
              <a:off x="20188800" y="37260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121" name="Google Shape;281;p 2"/>
            <p:cNvGrpSpPr/>
            <p:nvPr/>
          </p:nvGrpSpPr>
          <p:grpSpPr>
            <a:xfrm>
              <a:off x="17709480" y="0"/>
              <a:ext cx="1147680" cy="1004040"/>
              <a:chOff x="17709480" y="0"/>
              <a:chExt cx="1147680" cy="1004040"/>
            </a:xfrm>
          </p:grpSpPr>
          <p:sp>
            <p:nvSpPr>
              <p:cNvPr id="122" name="Google Shape;282;p 2"/>
              <p:cNvSpPr/>
              <p:nvPr/>
            </p:nvSpPr>
            <p:spPr>
              <a:xfrm>
                <a:off x="1770948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23" name="Google Shape;283;p 2"/>
              <p:cNvSpPr/>
              <p:nvPr/>
            </p:nvSpPr>
            <p:spPr>
              <a:xfrm>
                <a:off x="1788912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124" name="Google Shape;284;p 3"/>
            <p:cNvGrpSpPr/>
            <p:nvPr/>
          </p:nvGrpSpPr>
          <p:grpSpPr>
            <a:xfrm>
              <a:off x="16559280" y="0"/>
              <a:ext cx="1147680" cy="1004040"/>
              <a:chOff x="16559280" y="0"/>
              <a:chExt cx="1147680" cy="1004040"/>
            </a:xfrm>
          </p:grpSpPr>
          <p:sp>
            <p:nvSpPr>
              <p:cNvPr id="125" name="Google Shape;285;p 3"/>
              <p:cNvSpPr/>
              <p:nvPr/>
            </p:nvSpPr>
            <p:spPr>
              <a:xfrm>
                <a:off x="1655928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26" name="Google Shape;286;p 3"/>
              <p:cNvSpPr/>
              <p:nvPr/>
            </p:nvSpPr>
            <p:spPr>
              <a:xfrm>
                <a:off x="1673892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127" name="Google Shape;287;p 2"/>
            <p:cNvSpPr/>
            <p:nvPr/>
          </p:nvSpPr>
          <p:spPr>
            <a:xfrm>
              <a:off x="21338280" y="37260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</p:grpSp>
      <p:sp>
        <p:nvSpPr>
          <p:cNvPr id="128" name="Google Shape;289;p 1"/>
          <p:cNvSpPr/>
          <p:nvPr/>
        </p:nvSpPr>
        <p:spPr>
          <a:xfrm>
            <a:off x="11976120" y="5298840"/>
            <a:ext cx="5828040" cy="601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endParaRPr lang="en-US" sz="2800" b="0" strike="noStrike" spc="-1" dirty="0">
              <a:solidFill>
                <a:srgbClr val="000000"/>
              </a:solidFill>
              <a:latin typeface="微軟正黑體"/>
              <a:ea typeface="微軟正黑體"/>
            </a:endParaRPr>
          </a:p>
        </p:txBody>
      </p:sp>
      <p:sp>
        <p:nvSpPr>
          <p:cNvPr id="129" name="矩形 128"/>
          <p:cNvSpPr/>
          <p:nvPr/>
        </p:nvSpPr>
        <p:spPr>
          <a:xfrm>
            <a:off x="5220000" y="6313320"/>
            <a:ext cx="5829120" cy="39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31" name="Google Shape;288;p 3"/>
          <p:cNvSpPr/>
          <p:nvPr/>
        </p:nvSpPr>
        <p:spPr>
          <a:xfrm>
            <a:off x="2894041" y="1555586"/>
            <a:ext cx="5421240" cy="12311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TW" altLang="en-US" sz="8000" b="0" strike="noStrike" spc="-1" dirty="0">
                <a:solidFill>
                  <a:srgbClr val="FFFFFF"/>
                </a:solidFill>
                <a:latin typeface="Times New Roman"/>
                <a:ea typeface="華康中黑體"/>
              </a:rPr>
              <a:t>四課次說明</a:t>
            </a:r>
            <a:endParaRPr lang="en-US" sz="8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矩形 132"/>
          <p:cNvSpPr/>
          <p:nvPr/>
        </p:nvSpPr>
        <p:spPr>
          <a:xfrm>
            <a:off x="848880" y="4781064"/>
            <a:ext cx="7797229" cy="487971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4800" dirty="0"/>
              <a:t>6.04(</a:t>
            </a:r>
            <a:r>
              <a:rPr lang="zh-TW" altLang="en-US" sz="4800" dirty="0"/>
              <a:t>二</a:t>
            </a:r>
            <a:r>
              <a:rPr lang="en-US" altLang="zh-TW" sz="4800" dirty="0"/>
              <a:t>)</a:t>
            </a:r>
            <a:r>
              <a:rPr lang="zh-TW" altLang="en-US" sz="4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晚上</a:t>
            </a:r>
            <a:endParaRPr lang="en-US" altLang="zh-TW" sz="48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marL="742950" indent="-742950">
              <a:lnSpc>
                <a:spcPct val="100000"/>
              </a:lnSpc>
              <a:spcBef>
                <a:spcPts val="2000"/>
              </a:spcBef>
              <a:buFont typeface="+mj-lt"/>
              <a:buAutoNum type="arabicPeriod"/>
            </a:pPr>
            <a:r>
              <a:rPr lang="zh-TW" altLang="en-US" sz="4800" b="0" strike="noStrike" spc="-1" dirty="0">
                <a:solidFill>
                  <a:srgbClr val="000000"/>
                </a:solidFill>
                <a:latin typeface="Arial"/>
              </a:rPr>
              <a:t>連結「自然領域課程」</a:t>
            </a:r>
            <a:endParaRPr lang="en-US" altLang="zh-TW" sz="4800" b="0" strike="noStrike" spc="-1" dirty="0">
              <a:solidFill>
                <a:srgbClr val="000000"/>
              </a:solidFill>
              <a:latin typeface="Arial"/>
            </a:endParaRPr>
          </a:p>
          <a:p>
            <a:pPr marL="742950" indent="-742950">
              <a:lnSpc>
                <a:spcPct val="100000"/>
              </a:lnSpc>
              <a:spcBef>
                <a:spcPts val="2000"/>
              </a:spcBef>
              <a:buFont typeface="+mj-lt"/>
              <a:buAutoNum type="arabicPeriod"/>
            </a:pPr>
            <a:r>
              <a:rPr lang="zh-TW" altLang="en-US" sz="4800" b="0" strike="noStrike" spc="-1" dirty="0">
                <a:solidFill>
                  <a:srgbClr val="000000"/>
                </a:solidFill>
                <a:latin typeface="Arial"/>
              </a:rPr>
              <a:t>概論</a:t>
            </a:r>
            <a:endParaRPr lang="en-US" altLang="zh-TW" sz="4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2000"/>
              </a:spcBef>
            </a:pPr>
            <a:r>
              <a:rPr lang="en-US" altLang="zh-TW" sz="4800" dirty="0"/>
              <a:t>6.15(</a:t>
            </a:r>
            <a:r>
              <a:rPr lang="zh-TW" altLang="en-US" sz="4800" dirty="0"/>
              <a:t>六</a:t>
            </a:r>
            <a:r>
              <a:rPr lang="en-US" altLang="zh-TW" sz="4800" dirty="0"/>
              <a:t>) </a:t>
            </a:r>
            <a:r>
              <a:rPr lang="zh-TW" altLang="en-US" sz="4800" dirty="0"/>
              <a:t>下午</a:t>
            </a:r>
            <a:endParaRPr lang="en-US" sz="4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2000"/>
              </a:spcBef>
            </a:pPr>
            <a:r>
              <a:rPr lang="zh-TW" altLang="en-US" sz="4800" b="0" strike="noStrike" spc="-1" dirty="0">
                <a:solidFill>
                  <a:srgbClr val="000000"/>
                </a:solidFill>
                <a:latin typeface="Arial"/>
              </a:rPr>
              <a:t>動手玩電池和逆變器</a:t>
            </a:r>
            <a:endParaRPr lang="en-US" altLang="zh-TW" sz="4800" b="0" strike="noStrike" spc="-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34" name="Google Shape;296;p11">
            <a:extLst>
              <a:ext uri="{FF2B5EF4-FFF2-40B4-BE49-F238E27FC236}">
                <a16:creationId xmlns:a16="http://schemas.microsoft.com/office/drawing/2014/main" id="{7EF2B32E-B4BE-4864-94A4-271258DFA9F0}"/>
              </a:ext>
            </a:extLst>
          </p:cNvPr>
          <p:cNvCxnSpPr>
            <a:cxnSpLocks/>
          </p:cNvCxnSpPr>
          <p:nvPr/>
        </p:nvCxnSpPr>
        <p:spPr>
          <a:xfrm>
            <a:off x="9156958" y="4340773"/>
            <a:ext cx="0" cy="5473787"/>
          </a:xfrm>
          <a:prstGeom prst="straightConnector1">
            <a:avLst/>
          </a:prstGeom>
          <a:noFill/>
          <a:ln w="28575" cap="flat" cmpd="sng">
            <a:solidFill>
              <a:srgbClr val="351B6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5" name="Google Shape;289;p11">
            <a:extLst>
              <a:ext uri="{FF2B5EF4-FFF2-40B4-BE49-F238E27FC236}">
                <a16:creationId xmlns:a16="http://schemas.microsoft.com/office/drawing/2014/main" id="{C5419B2B-4C49-4E37-97E2-8E19A5A642C3}"/>
              </a:ext>
            </a:extLst>
          </p:cNvPr>
          <p:cNvSpPr txBox="1"/>
          <p:nvPr/>
        </p:nvSpPr>
        <p:spPr>
          <a:xfrm>
            <a:off x="9875049" y="4718045"/>
            <a:ext cx="7667031" cy="4719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TW" sz="4800" dirty="0"/>
              <a:t>6.18(</a:t>
            </a:r>
            <a:r>
              <a:rPr lang="zh-TW" altLang="en-US" sz="4800" dirty="0"/>
              <a:t>二</a:t>
            </a:r>
            <a:r>
              <a:rPr lang="en-US" altLang="zh-TW" sz="4800" dirty="0"/>
              <a:t>)</a:t>
            </a:r>
            <a:r>
              <a:rPr lang="zh-TW" altLang="en-US" sz="4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晚上</a:t>
            </a:r>
            <a:endParaRPr lang="en-US" altLang="zh-TW" sz="48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marL="742950" indent="-742950">
              <a:lnSpc>
                <a:spcPct val="100000"/>
              </a:lnSpc>
              <a:spcBef>
                <a:spcPts val="2000"/>
              </a:spcBef>
              <a:buFont typeface="+mj-lt"/>
              <a:buAutoNum type="arabicPeriod"/>
            </a:pPr>
            <a:r>
              <a:rPr lang="zh-TW" altLang="en-US" sz="4800" b="0" strike="noStrike" spc="-1" dirty="0">
                <a:solidFill>
                  <a:srgbClr val="000000"/>
                </a:solidFill>
                <a:latin typeface="Arial"/>
              </a:rPr>
              <a:t>政府電網靭性風險</a:t>
            </a:r>
            <a:endParaRPr lang="en-US" altLang="zh-TW" sz="4800" b="0" strike="noStrike" spc="-1" dirty="0">
              <a:solidFill>
                <a:srgbClr val="000000"/>
              </a:solidFill>
              <a:latin typeface="Arial"/>
            </a:endParaRPr>
          </a:p>
          <a:p>
            <a:pPr marL="742950" indent="-742950">
              <a:lnSpc>
                <a:spcPct val="100000"/>
              </a:lnSpc>
              <a:spcBef>
                <a:spcPts val="2000"/>
              </a:spcBef>
              <a:buFont typeface="+mj-lt"/>
              <a:buAutoNum type="arabicPeriod"/>
            </a:pPr>
            <a:r>
              <a:rPr lang="zh-TW" altLang="en-US" sz="4800" b="0" strike="noStrike" spc="-1" dirty="0">
                <a:solidFill>
                  <a:srgbClr val="000000"/>
                </a:solidFill>
                <a:latin typeface="Arial"/>
              </a:rPr>
              <a:t>怎麼辦</a:t>
            </a:r>
            <a:endParaRPr lang="en-US" altLang="zh-TW" sz="4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2000"/>
              </a:spcBef>
            </a:pPr>
            <a:r>
              <a:rPr lang="en-US" altLang="zh-TW" sz="4800" dirty="0"/>
              <a:t>6.22(</a:t>
            </a:r>
            <a:r>
              <a:rPr lang="zh-TW" altLang="en-US" sz="4800" dirty="0"/>
              <a:t>六</a:t>
            </a:r>
            <a:r>
              <a:rPr lang="en-US" altLang="zh-TW" sz="4800" dirty="0"/>
              <a:t>) </a:t>
            </a:r>
            <a:endParaRPr lang="en-US" altLang="zh-TW" sz="4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2000"/>
              </a:spcBef>
            </a:pPr>
            <a:r>
              <a:rPr lang="zh-TW" altLang="en-US" sz="4800" b="0" strike="noStrike" spc="-1" dirty="0">
                <a:solidFill>
                  <a:srgbClr val="000000"/>
                </a:solidFill>
                <a:latin typeface="Arial"/>
              </a:rPr>
              <a:t>參訪微電網案址</a:t>
            </a:r>
            <a:endParaRPr lang="en-US" altLang="zh-TW" sz="4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0410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198;p 9"/>
          <p:cNvSpPr/>
          <p:nvPr/>
        </p:nvSpPr>
        <p:spPr>
          <a:xfrm>
            <a:off x="-24480" y="0"/>
            <a:ext cx="18286200" cy="4021560"/>
          </a:xfrm>
          <a:custGeom>
            <a:avLst/>
            <a:gdLst>
              <a:gd name="textAreaLeft" fmla="*/ 0 w 18286200"/>
              <a:gd name="textAreaRight" fmla="*/ 18288000 w 18286200"/>
              <a:gd name="textAreaTop" fmla="*/ 0 h 4021560"/>
              <a:gd name="textAreaBottom" fmla="*/ 4023360 h 4021560"/>
            </a:gdLst>
            <a:ahLst/>
            <a:cxnLst/>
            <a:rect l="textAreaLeft" t="textAreaTop" r="textAreaRight" b="textAreaBottom"/>
            <a:pathLst>
              <a:path w="4923583" h="1059627">
                <a:moveTo>
                  <a:pt x="0" y="0"/>
                </a:moveTo>
                <a:lnTo>
                  <a:pt x="4923583" y="0"/>
                </a:lnTo>
                <a:lnTo>
                  <a:pt x="4923583" y="1059627"/>
                </a:lnTo>
                <a:lnTo>
                  <a:pt x="0" y="1059627"/>
                </a:lnTo>
                <a:close/>
              </a:path>
            </a:pathLst>
          </a:custGeom>
          <a:solidFill>
            <a:srgbClr val="351B6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FFFFFF"/>
              </a:solidFill>
              <a:highlight>
                <a:srgbClr val="FFFFFF"/>
              </a:highlight>
              <a:latin typeface="Arial"/>
              <a:ea typeface="DejaVu Sans"/>
            </a:endParaRPr>
          </a:p>
        </p:txBody>
      </p:sp>
      <p:grpSp>
        <p:nvGrpSpPr>
          <p:cNvPr id="39" name="Google Shape;199;p 2"/>
          <p:cNvGrpSpPr/>
          <p:nvPr/>
        </p:nvGrpSpPr>
        <p:grpSpPr>
          <a:xfrm>
            <a:off x="10214640" y="0"/>
            <a:ext cx="11912040" cy="4021560"/>
            <a:chOff x="10214640" y="0"/>
            <a:chExt cx="11912040" cy="4021560"/>
          </a:xfrm>
        </p:grpSpPr>
        <p:grpSp>
          <p:nvGrpSpPr>
            <p:cNvPr id="40" name="Google Shape;200;p 3"/>
            <p:cNvGrpSpPr/>
            <p:nvPr/>
          </p:nvGrpSpPr>
          <p:grpSpPr>
            <a:xfrm>
              <a:off x="12514680" y="3017520"/>
              <a:ext cx="1147680" cy="1004040"/>
              <a:chOff x="12514680" y="3017520"/>
              <a:chExt cx="1147680" cy="1004040"/>
            </a:xfrm>
          </p:grpSpPr>
          <p:sp>
            <p:nvSpPr>
              <p:cNvPr id="41" name="Google Shape;201;p 3"/>
              <p:cNvSpPr/>
              <p:nvPr/>
            </p:nvSpPr>
            <p:spPr>
              <a:xfrm>
                <a:off x="1251468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42" name="Google Shape;202;p 3"/>
              <p:cNvSpPr/>
              <p:nvPr/>
            </p:nvSpPr>
            <p:spPr>
              <a:xfrm>
                <a:off x="1269396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43" name="Google Shape;203;p 3"/>
            <p:cNvGrpSpPr/>
            <p:nvPr/>
          </p:nvGrpSpPr>
          <p:grpSpPr>
            <a:xfrm>
              <a:off x="13664520" y="3017520"/>
              <a:ext cx="1147680" cy="1004040"/>
              <a:chOff x="13664520" y="3017520"/>
              <a:chExt cx="1147680" cy="1004040"/>
            </a:xfrm>
          </p:grpSpPr>
          <p:sp>
            <p:nvSpPr>
              <p:cNvPr id="44" name="Google Shape;204;p 3"/>
              <p:cNvSpPr/>
              <p:nvPr/>
            </p:nvSpPr>
            <p:spPr>
              <a:xfrm>
                <a:off x="1366452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45" name="Google Shape;205;p 3"/>
              <p:cNvSpPr/>
              <p:nvPr/>
            </p:nvSpPr>
            <p:spPr>
              <a:xfrm>
                <a:off x="1384416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46" name="Google Shape;206;p 3"/>
            <p:cNvGrpSpPr/>
            <p:nvPr/>
          </p:nvGrpSpPr>
          <p:grpSpPr>
            <a:xfrm>
              <a:off x="11364480" y="3017520"/>
              <a:ext cx="1147680" cy="1004040"/>
              <a:chOff x="11364480" y="3017520"/>
              <a:chExt cx="1147680" cy="1004040"/>
            </a:xfrm>
          </p:grpSpPr>
          <p:sp>
            <p:nvSpPr>
              <p:cNvPr id="47" name="Google Shape;207;p 3"/>
              <p:cNvSpPr/>
              <p:nvPr/>
            </p:nvSpPr>
            <p:spPr>
              <a:xfrm>
                <a:off x="1136448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48" name="Google Shape;208;p 3"/>
              <p:cNvSpPr/>
              <p:nvPr/>
            </p:nvSpPr>
            <p:spPr>
              <a:xfrm>
                <a:off x="1154412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49" name="Google Shape;209;p 3"/>
            <p:cNvGrpSpPr/>
            <p:nvPr/>
          </p:nvGrpSpPr>
          <p:grpSpPr>
            <a:xfrm>
              <a:off x="10214640" y="3017520"/>
              <a:ext cx="1147680" cy="1004040"/>
              <a:chOff x="10214640" y="3017520"/>
              <a:chExt cx="1147680" cy="1004040"/>
            </a:xfrm>
          </p:grpSpPr>
          <p:sp>
            <p:nvSpPr>
              <p:cNvPr id="50" name="Google Shape;210;p 3"/>
              <p:cNvSpPr/>
              <p:nvPr/>
            </p:nvSpPr>
            <p:spPr>
              <a:xfrm>
                <a:off x="1021464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51" name="Google Shape;211;p 3"/>
              <p:cNvSpPr/>
              <p:nvPr/>
            </p:nvSpPr>
            <p:spPr>
              <a:xfrm>
                <a:off x="1039428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52" name="Google Shape;212;p 3"/>
            <p:cNvGrpSpPr/>
            <p:nvPr/>
          </p:nvGrpSpPr>
          <p:grpSpPr>
            <a:xfrm>
              <a:off x="17114040" y="3017520"/>
              <a:ext cx="1147680" cy="1004040"/>
              <a:chOff x="17114040" y="3017520"/>
              <a:chExt cx="1147680" cy="1004040"/>
            </a:xfrm>
          </p:grpSpPr>
          <p:sp>
            <p:nvSpPr>
              <p:cNvPr id="53" name="Google Shape;213;p 3"/>
              <p:cNvSpPr/>
              <p:nvPr/>
            </p:nvSpPr>
            <p:spPr>
              <a:xfrm>
                <a:off x="1711404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54" name="Google Shape;214;p 3"/>
              <p:cNvSpPr/>
              <p:nvPr/>
            </p:nvSpPr>
            <p:spPr>
              <a:xfrm>
                <a:off x="1729368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55" name="Google Shape;215;p 2"/>
            <p:cNvSpPr/>
            <p:nvPr/>
          </p:nvSpPr>
          <p:spPr>
            <a:xfrm>
              <a:off x="18443520" y="339012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56" name="Google Shape;216;p 3"/>
            <p:cNvGrpSpPr/>
            <p:nvPr/>
          </p:nvGrpSpPr>
          <p:grpSpPr>
            <a:xfrm>
              <a:off x="15963840" y="3017520"/>
              <a:ext cx="1147680" cy="1004040"/>
              <a:chOff x="15963840" y="3017520"/>
              <a:chExt cx="1147680" cy="1004040"/>
            </a:xfrm>
          </p:grpSpPr>
          <p:sp>
            <p:nvSpPr>
              <p:cNvPr id="57" name="Google Shape;217;p 3"/>
              <p:cNvSpPr/>
              <p:nvPr/>
            </p:nvSpPr>
            <p:spPr>
              <a:xfrm>
                <a:off x="1596384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58" name="Google Shape;218;p 3"/>
              <p:cNvSpPr/>
              <p:nvPr/>
            </p:nvSpPr>
            <p:spPr>
              <a:xfrm>
                <a:off x="1614348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59" name="Google Shape;219;p 3"/>
            <p:cNvGrpSpPr/>
            <p:nvPr/>
          </p:nvGrpSpPr>
          <p:grpSpPr>
            <a:xfrm>
              <a:off x="14814000" y="3017520"/>
              <a:ext cx="1147680" cy="1004040"/>
              <a:chOff x="14814000" y="3017520"/>
              <a:chExt cx="1147680" cy="1004040"/>
            </a:xfrm>
          </p:grpSpPr>
          <p:sp>
            <p:nvSpPr>
              <p:cNvPr id="60" name="Google Shape;220;p 3"/>
              <p:cNvSpPr/>
              <p:nvPr/>
            </p:nvSpPr>
            <p:spPr>
              <a:xfrm>
                <a:off x="1481400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61" name="Google Shape;221;p 3"/>
              <p:cNvSpPr/>
              <p:nvPr/>
            </p:nvSpPr>
            <p:spPr>
              <a:xfrm>
                <a:off x="1499364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62" name="Google Shape;222;p 2"/>
            <p:cNvSpPr/>
            <p:nvPr/>
          </p:nvSpPr>
          <p:spPr>
            <a:xfrm>
              <a:off x="19593000" y="339012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63" name="Google Shape;223;p 3"/>
            <p:cNvGrpSpPr/>
            <p:nvPr/>
          </p:nvGrpSpPr>
          <p:grpSpPr>
            <a:xfrm>
              <a:off x="13096440" y="2011680"/>
              <a:ext cx="1147680" cy="1004040"/>
              <a:chOff x="13096440" y="2011680"/>
              <a:chExt cx="1147680" cy="1004040"/>
            </a:xfrm>
          </p:grpSpPr>
          <p:sp>
            <p:nvSpPr>
              <p:cNvPr id="64" name="Google Shape;224;p 3"/>
              <p:cNvSpPr/>
              <p:nvPr/>
            </p:nvSpPr>
            <p:spPr>
              <a:xfrm>
                <a:off x="1309644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65" name="Google Shape;225;p 3"/>
              <p:cNvSpPr/>
              <p:nvPr/>
            </p:nvSpPr>
            <p:spPr>
              <a:xfrm>
                <a:off x="1327608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66" name="Google Shape;226;p 3"/>
            <p:cNvGrpSpPr/>
            <p:nvPr/>
          </p:nvGrpSpPr>
          <p:grpSpPr>
            <a:xfrm>
              <a:off x="14246280" y="2011680"/>
              <a:ext cx="1147680" cy="1004040"/>
              <a:chOff x="14246280" y="2011680"/>
              <a:chExt cx="1147680" cy="1004040"/>
            </a:xfrm>
          </p:grpSpPr>
          <p:sp>
            <p:nvSpPr>
              <p:cNvPr id="67" name="Google Shape;227;p 3"/>
              <p:cNvSpPr/>
              <p:nvPr/>
            </p:nvSpPr>
            <p:spPr>
              <a:xfrm>
                <a:off x="1424628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68" name="Google Shape;228;p 3"/>
              <p:cNvSpPr/>
              <p:nvPr/>
            </p:nvSpPr>
            <p:spPr>
              <a:xfrm>
                <a:off x="1442592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69" name="Google Shape;229;p 3"/>
            <p:cNvGrpSpPr/>
            <p:nvPr/>
          </p:nvGrpSpPr>
          <p:grpSpPr>
            <a:xfrm>
              <a:off x="11946240" y="2011680"/>
              <a:ext cx="1147680" cy="1004040"/>
              <a:chOff x="11946240" y="2011680"/>
              <a:chExt cx="1147680" cy="1004040"/>
            </a:xfrm>
          </p:grpSpPr>
          <p:sp>
            <p:nvSpPr>
              <p:cNvPr id="70" name="Google Shape;230;p 3"/>
              <p:cNvSpPr/>
              <p:nvPr/>
            </p:nvSpPr>
            <p:spPr>
              <a:xfrm>
                <a:off x="1194624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71" name="Google Shape;231;p 3"/>
              <p:cNvSpPr/>
              <p:nvPr/>
            </p:nvSpPr>
            <p:spPr>
              <a:xfrm>
                <a:off x="1212588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72" name="Google Shape;232;p 3"/>
            <p:cNvGrpSpPr/>
            <p:nvPr/>
          </p:nvGrpSpPr>
          <p:grpSpPr>
            <a:xfrm>
              <a:off x="10796400" y="2011680"/>
              <a:ext cx="1147680" cy="1004040"/>
              <a:chOff x="10796400" y="2011680"/>
              <a:chExt cx="1147680" cy="1004040"/>
            </a:xfrm>
          </p:grpSpPr>
          <p:sp>
            <p:nvSpPr>
              <p:cNvPr id="73" name="Google Shape;233;p 3"/>
              <p:cNvSpPr/>
              <p:nvPr/>
            </p:nvSpPr>
            <p:spPr>
              <a:xfrm>
                <a:off x="1079640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74" name="Google Shape;234;p 3"/>
              <p:cNvSpPr/>
              <p:nvPr/>
            </p:nvSpPr>
            <p:spPr>
              <a:xfrm>
                <a:off x="1097604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75" name="Google Shape;235;p 2"/>
            <p:cNvGrpSpPr/>
            <p:nvPr/>
          </p:nvGrpSpPr>
          <p:grpSpPr>
            <a:xfrm>
              <a:off x="17695800" y="2011680"/>
              <a:ext cx="1147680" cy="1004040"/>
              <a:chOff x="17695800" y="2011680"/>
              <a:chExt cx="1147680" cy="1004040"/>
            </a:xfrm>
          </p:grpSpPr>
          <p:sp>
            <p:nvSpPr>
              <p:cNvPr id="76" name="Google Shape;236;p 2"/>
              <p:cNvSpPr/>
              <p:nvPr/>
            </p:nvSpPr>
            <p:spPr>
              <a:xfrm>
                <a:off x="1769580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77" name="Google Shape;237;p 2"/>
              <p:cNvSpPr/>
              <p:nvPr/>
            </p:nvSpPr>
            <p:spPr>
              <a:xfrm>
                <a:off x="1787544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78" name="Google Shape;238;p 2"/>
            <p:cNvSpPr/>
            <p:nvPr/>
          </p:nvSpPr>
          <p:spPr>
            <a:xfrm>
              <a:off x="19025280" y="238428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79" name="Google Shape;239;p 3"/>
            <p:cNvGrpSpPr/>
            <p:nvPr/>
          </p:nvGrpSpPr>
          <p:grpSpPr>
            <a:xfrm>
              <a:off x="16545600" y="2011680"/>
              <a:ext cx="1147680" cy="1004040"/>
              <a:chOff x="16545600" y="2011680"/>
              <a:chExt cx="1147680" cy="1004040"/>
            </a:xfrm>
          </p:grpSpPr>
          <p:sp>
            <p:nvSpPr>
              <p:cNvPr id="80" name="Google Shape;240;p 3"/>
              <p:cNvSpPr/>
              <p:nvPr/>
            </p:nvSpPr>
            <p:spPr>
              <a:xfrm>
                <a:off x="1654560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81" name="Google Shape;241;p 3"/>
              <p:cNvSpPr/>
              <p:nvPr/>
            </p:nvSpPr>
            <p:spPr>
              <a:xfrm>
                <a:off x="1672524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82" name="Google Shape;242;p 3"/>
            <p:cNvGrpSpPr/>
            <p:nvPr/>
          </p:nvGrpSpPr>
          <p:grpSpPr>
            <a:xfrm>
              <a:off x="15395760" y="2011680"/>
              <a:ext cx="1147680" cy="1004040"/>
              <a:chOff x="15395760" y="2011680"/>
              <a:chExt cx="1147680" cy="1004040"/>
            </a:xfrm>
          </p:grpSpPr>
          <p:sp>
            <p:nvSpPr>
              <p:cNvPr id="83" name="Google Shape;243;p 3"/>
              <p:cNvSpPr/>
              <p:nvPr/>
            </p:nvSpPr>
            <p:spPr>
              <a:xfrm>
                <a:off x="1539576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84" name="Google Shape;244;p 3"/>
              <p:cNvSpPr/>
              <p:nvPr/>
            </p:nvSpPr>
            <p:spPr>
              <a:xfrm>
                <a:off x="1557540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85" name="Google Shape;245;p 2"/>
            <p:cNvSpPr/>
            <p:nvPr/>
          </p:nvSpPr>
          <p:spPr>
            <a:xfrm>
              <a:off x="20174760" y="238428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86" name="Google Shape;246;p 3"/>
            <p:cNvGrpSpPr/>
            <p:nvPr/>
          </p:nvGrpSpPr>
          <p:grpSpPr>
            <a:xfrm>
              <a:off x="13678200" y="1005840"/>
              <a:ext cx="1147680" cy="1004040"/>
              <a:chOff x="13678200" y="1005840"/>
              <a:chExt cx="1147680" cy="1004040"/>
            </a:xfrm>
          </p:grpSpPr>
          <p:sp>
            <p:nvSpPr>
              <p:cNvPr id="87" name="Google Shape;247;p 3"/>
              <p:cNvSpPr/>
              <p:nvPr/>
            </p:nvSpPr>
            <p:spPr>
              <a:xfrm>
                <a:off x="1367820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88" name="Google Shape;248;p 3"/>
              <p:cNvSpPr/>
              <p:nvPr/>
            </p:nvSpPr>
            <p:spPr>
              <a:xfrm>
                <a:off x="1385784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89" name="Google Shape;249;p 3"/>
            <p:cNvGrpSpPr/>
            <p:nvPr/>
          </p:nvGrpSpPr>
          <p:grpSpPr>
            <a:xfrm>
              <a:off x="14828040" y="1005840"/>
              <a:ext cx="1147680" cy="1004040"/>
              <a:chOff x="14828040" y="1005840"/>
              <a:chExt cx="1147680" cy="1004040"/>
            </a:xfrm>
          </p:grpSpPr>
          <p:sp>
            <p:nvSpPr>
              <p:cNvPr id="90" name="Google Shape;250;p 3"/>
              <p:cNvSpPr/>
              <p:nvPr/>
            </p:nvSpPr>
            <p:spPr>
              <a:xfrm>
                <a:off x="1482804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91" name="Google Shape;251;p 3"/>
              <p:cNvSpPr/>
              <p:nvPr/>
            </p:nvSpPr>
            <p:spPr>
              <a:xfrm>
                <a:off x="1500768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92" name="Google Shape;252;p 3"/>
            <p:cNvGrpSpPr/>
            <p:nvPr/>
          </p:nvGrpSpPr>
          <p:grpSpPr>
            <a:xfrm>
              <a:off x="12528000" y="1005840"/>
              <a:ext cx="1147680" cy="1004040"/>
              <a:chOff x="12528000" y="1005840"/>
              <a:chExt cx="1147680" cy="1004040"/>
            </a:xfrm>
          </p:grpSpPr>
          <p:sp>
            <p:nvSpPr>
              <p:cNvPr id="93" name="Google Shape;253;p 3"/>
              <p:cNvSpPr/>
              <p:nvPr/>
            </p:nvSpPr>
            <p:spPr>
              <a:xfrm>
                <a:off x="1252800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94" name="Google Shape;254;p 3"/>
              <p:cNvSpPr/>
              <p:nvPr/>
            </p:nvSpPr>
            <p:spPr>
              <a:xfrm>
                <a:off x="1270764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95" name="Google Shape;255;p 3"/>
            <p:cNvGrpSpPr/>
            <p:nvPr/>
          </p:nvGrpSpPr>
          <p:grpSpPr>
            <a:xfrm>
              <a:off x="11378160" y="1005840"/>
              <a:ext cx="1147680" cy="1004040"/>
              <a:chOff x="11378160" y="1005840"/>
              <a:chExt cx="1147680" cy="1004040"/>
            </a:xfrm>
          </p:grpSpPr>
          <p:sp>
            <p:nvSpPr>
              <p:cNvPr id="96" name="Google Shape;256;p 3"/>
              <p:cNvSpPr/>
              <p:nvPr/>
            </p:nvSpPr>
            <p:spPr>
              <a:xfrm>
                <a:off x="1137816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97" name="Google Shape;257;p 3"/>
              <p:cNvSpPr/>
              <p:nvPr/>
            </p:nvSpPr>
            <p:spPr>
              <a:xfrm>
                <a:off x="1155780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98" name="Google Shape;258;p 2"/>
            <p:cNvSpPr/>
            <p:nvPr/>
          </p:nvSpPr>
          <p:spPr>
            <a:xfrm>
              <a:off x="18457200" y="137844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sp>
          <p:nvSpPr>
            <p:cNvPr id="99" name="Google Shape;259;p 2"/>
            <p:cNvSpPr/>
            <p:nvPr/>
          </p:nvSpPr>
          <p:spPr>
            <a:xfrm>
              <a:off x="19607040" y="137844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100" name="Google Shape;260;p 3"/>
            <p:cNvGrpSpPr/>
            <p:nvPr/>
          </p:nvGrpSpPr>
          <p:grpSpPr>
            <a:xfrm>
              <a:off x="17127720" y="1005840"/>
              <a:ext cx="1147680" cy="1004040"/>
              <a:chOff x="17127720" y="1005840"/>
              <a:chExt cx="1147680" cy="1004040"/>
            </a:xfrm>
          </p:grpSpPr>
          <p:sp>
            <p:nvSpPr>
              <p:cNvPr id="101" name="Google Shape;261;p 3"/>
              <p:cNvSpPr/>
              <p:nvPr/>
            </p:nvSpPr>
            <p:spPr>
              <a:xfrm>
                <a:off x="1712772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02" name="Google Shape;262;p 3"/>
              <p:cNvSpPr/>
              <p:nvPr/>
            </p:nvSpPr>
            <p:spPr>
              <a:xfrm>
                <a:off x="1730700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103" name="Google Shape;263;p 3"/>
            <p:cNvGrpSpPr/>
            <p:nvPr/>
          </p:nvGrpSpPr>
          <p:grpSpPr>
            <a:xfrm>
              <a:off x="15977520" y="1005840"/>
              <a:ext cx="1147680" cy="1004040"/>
              <a:chOff x="15977520" y="1005840"/>
              <a:chExt cx="1147680" cy="1004040"/>
            </a:xfrm>
          </p:grpSpPr>
          <p:sp>
            <p:nvSpPr>
              <p:cNvPr id="104" name="Google Shape;264;p 3"/>
              <p:cNvSpPr/>
              <p:nvPr/>
            </p:nvSpPr>
            <p:spPr>
              <a:xfrm>
                <a:off x="1597752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05" name="Google Shape;265;p 3"/>
              <p:cNvSpPr/>
              <p:nvPr/>
            </p:nvSpPr>
            <p:spPr>
              <a:xfrm>
                <a:off x="1615716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106" name="Google Shape;266;p 2"/>
            <p:cNvSpPr/>
            <p:nvPr/>
          </p:nvSpPr>
          <p:spPr>
            <a:xfrm>
              <a:off x="20756520" y="137844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107" name="Google Shape;267;p 3"/>
            <p:cNvGrpSpPr/>
            <p:nvPr/>
          </p:nvGrpSpPr>
          <p:grpSpPr>
            <a:xfrm>
              <a:off x="14259960" y="0"/>
              <a:ext cx="1147680" cy="1004040"/>
              <a:chOff x="14259960" y="0"/>
              <a:chExt cx="1147680" cy="1004040"/>
            </a:xfrm>
          </p:grpSpPr>
          <p:sp>
            <p:nvSpPr>
              <p:cNvPr id="108" name="Google Shape;268;p 3"/>
              <p:cNvSpPr/>
              <p:nvPr/>
            </p:nvSpPr>
            <p:spPr>
              <a:xfrm>
                <a:off x="1425996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09" name="Google Shape;269;p 3"/>
              <p:cNvSpPr/>
              <p:nvPr/>
            </p:nvSpPr>
            <p:spPr>
              <a:xfrm>
                <a:off x="1443960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110" name="Google Shape;270;p 3"/>
            <p:cNvGrpSpPr/>
            <p:nvPr/>
          </p:nvGrpSpPr>
          <p:grpSpPr>
            <a:xfrm>
              <a:off x="15409800" y="0"/>
              <a:ext cx="1147680" cy="1004040"/>
              <a:chOff x="15409800" y="0"/>
              <a:chExt cx="1147680" cy="1004040"/>
            </a:xfrm>
          </p:grpSpPr>
          <p:sp>
            <p:nvSpPr>
              <p:cNvPr id="111" name="Google Shape;271;p 3"/>
              <p:cNvSpPr/>
              <p:nvPr/>
            </p:nvSpPr>
            <p:spPr>
              <a:xfrm>
                <a:off x="1540980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12" name="Google Shape;272;p 3"/>
              <p:cNvSpPr/>
              <p:nvPr/>
            </p:nvSpPr>
            <p:spPr>
              <a:xfrm>
                <a:off x="1558944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113" name="Google Shape;273;p 3"/>
            <p:cNvGrpSpPr/>
            <p:nvPr/>
          </p:nvGrpSpPr>
          <p:grpSpPr>
            <a:xfrm>
              <a:off x="13110120" y="0"/>
              <a:ext cx="1147680" cy="1004040"/>
              <a:chOff x="13110120" y="0"/>
              <a:chExt cx="1147680" cy="1004040"/>
            </a:xfrm>
          </p:grpSpPr>
          <p:sp>
            <p:nvSpPr>
              <p:cNvPr id="114" name="Google Shape;274;p 3"/>
              <p:cNvSpPr/>
              <p:nvPr/>
            </p:nvSpPr>
            <p:spPr>
              <a:xfrm>
                <a:off x="1311012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15" name="Google Shape;275;p 3"/>
              <p:cNvSpPr/>
              <p:nvPr/>
            </p:nvSpPr>
            <p:spPr>
              <a:xfrm>
                <a:off x="1328940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116" name="Google Shape;276;p 3"/>
            <p:cNvGrpSpPr/>
            <p:nvPr/>
          </p:nvGrpSpPr>
          <p:grpSpPr>
            <a:xfrm>
              <a:off x="11959920" y="0"/>
              <a:ext cx="1147680" cy="1004040"/>
              <a:chOff x="11959920" y="0"/>
              <a:chExt cx="1147680" cy="1004040"/>
            </a:xfrm>
          </p:grpSpPr>
          <p:sp>
            <p:nvSpPr>
              <p:cNvPr id="117" name="Google Shape;277;p 3"/>
              <p:cNvSpPr/>
              <p:nvPr/>
            </p:nvSpPr>
            <p:spPr>
              <a:xfrm>
                <a:off x="1195992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18" name="Google Shape;278;p 3"/>
              <p:cNvSpPr/>
              <p:nvPr/>
            </p:nvSpPr>
            <p:spPr>
              <a:xfrm>
                <a:off x="1213956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119" name="Google Shape;279;p 2"/>
            <p:cNvSpPr/>
            <p:nvPr/>
          </p:nvSpPr>
          <p:spPr>
            <a:xfrm>
              <a:off x="19038960" y="37260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sp>
          <p:nvSpPr>
            <p:cNvPr id="120" name="Google Shape;280;p 2"/>
            <p:cNvSpPr/>
            <p:nvPr/>
          </p:nvSpPr>
          <p:spPr>
            <a:xfrm>
              <a:off x="20188800" y="37260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121" name="Google Shape;281;p 2"/>
            <p:cNvGrpSpPr/>
            <p:nvPr/>
          </p:nvGrpSpPr>
          <p:grpSpPr>
            <a:xfrm>
              <a:off x="17709480" y="0"/>
              <a:ext cx="1147680" cy="1004040"/>
              <a:chOff x="17709480" y="0"/>
              <a:chExt cx="1147680" cy="1004040"/>
            </a:xfrm>
          </p:grpSpPr>
          <p:sp>
            <p:nvSpPr>
              <p:cNvPr id="122" name="Google Shape;282;p 2"/>
              <p:cNvSpPr/>
              <p:nvPr/>
            </p:nvSpPr>
            <p:spPr>
              <a:xfrm>
                <a:off x="1770948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23" name="Google Shape;283;p 2"/>
              <p:cNvSpPr/>
              <p:nvPr/>
            </p:nvSpPr>
            <p:spPr>
              <a:xfrm>
                <a:off x="1788912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124" name="Google Shape;284;p 3"/>
            <p:cNvGrpSpPr/>
            <p:nvPr/>
          </p:nvGrpSpPr>
          <p:grpSpPr>
            <a:xfrm>
              <a:off x="16559280" y="0"/>
              <a:ext cx="1147680" cy="1004040"/>
              <a:chOff x="16559280" y="0"/>
              <a:chExt cx="1147680" cy="1004040"/>
            </a:xfrm>
          </p:grpSpPr>
          <p:sp>
            <p:nvSpPr>
              <p:cNvPr id="125" name="Google Shape;285;p 3"/>
              <p:cNvSpPr/>
              <p:nvPr/>
            </p:nvSpPr>
            <p:spPr>
              <a:xfrm>
                <a:off x="1655928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26" name="Google Shape;286;p 3"/>
              <p:cNvSpPr/>
              <p:nvPr/>
            </p:nvSpPr>
            <p:spPr>
              <a:xfrm>
                <a:off x="1673892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127" name="Google Shape;287;p 2"/>
            <p:cNvSpPr/>
            <p:nvPr/>
          </p:nvSpPr>
          <p:spPr>
            <a:xfrm>
              <a:off x="21338280" y="37260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</p:grpSp>
      <p:sp>
        <p:nvSpPr>
          <p:cNvPr id="128" name="Google Shape;289;p 1"/>
          <p:cNvSpPr/>
          <p:nvPr/>
        </p:nvSpPr>
        <p:spPr>
          <a:xfrm>
            <a:off x="11976120" y="5298840"/>
            <a:ext cx="5828040" cy="601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endParaRPr lang="en-US" sz="2800" b="0" strike="noStrike" spc="-1" dirty="0">
              <a:solidFill>
                <a:srgbClr val="000000"/>
              </a:solidFill>
              <a:latin typeface="微軟正黑體"/>
              <a:ea typeface="微軟正黑體"/>
            </a:endParaRPr>
          </a:p>
        </p:txBody>
      </p:sp>
      <p:sp>
        <p:nvSpPr>
          <p:cNvPr id="129" name="矩形 128"/>
          <p:cNvSpPr/>
          <p:nvPr/>
        </p:nvSpPr>
        <p:spPr>
          <a:xfrm>
            <a:off x="5220000" y="6313320"/>
            <a:ext cx="5829120" cy="39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30" name="矩形 129"/>
          <p:cNvSpPr/>
          <p:nvPr/>
        </p:nvSpPr>
        <p:spPr>
          <a:xfrm>
            <a:off x="848880" y="9360000"/>
            <a:ext cx="16250400" cy="601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Google Shape;288;p 3"/>
          <p:cNvSpPr/>
          <p:nvPr/>
        </p:nvSpPr>
        <p:spPr>
          <a:xfrm>
            <a:off x="695520" y="1661400"/>
            <a:ext cx="10463760" cy="1218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TW" sz="8000" b="0" strike="noStrike" spc="-1">
                <a:solidFill>
                  <a:srgbClr val="FFFFFF"/>
                </a:solidFill>
                <a:latin typeface="Times New Roman"/>
                <a:ea typeface="華康中黑體"/>
              </a:rPr>
              <a:t>化學電池原理</a:t>
            </a:r>
            <a:endParaRPr lang="en-US" sz="8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2" name="圖片 13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15840" y="3314520"/>
            <a:ext cx="7377120" cy="5864760"/>
          </a:xfrm>
          <a:prstGeom prst="rect">
            <a:avLst/>
          </a:prstGeom>
          <a:ln w="0">
            <a:noFill/>
          </a:ln>
        </p:spPr>
      </p:pic>
      <p:sp>
        <p:nvSpPr>
          <p:cNvPr id="133" name="矩形 132"/>
          <p:cNvSpPr/>
          <p:nvPr/>
        </p:nvSpPr>
        <p:spPr>
          <a:xfrm>
            <a:off x="900000" y="4265280"/>
            <a:ext cx="7739280" cy="4817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zh-TW" sz="4000" b="0" strike="noStrike" spc="-1">
                <a:solidFill>
                  <a:srgbClr val="000000"/>
                </a:solidFill>
                <a:latin typeface="Arial"/>
                <a:ea typeface="DejaVu Sans"/>
              </a:rPr>
              <a:t>化學能轉換 為電能</a:t>
            </a:r>
            <a:endParaRPr lang="en-US" sz="4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4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zh-TW" sz="4000" b="0" strike="noStrike" spc="-1">
                <a:solidFill>
                  <a:srgbClr val="000000"/>
                </a:solidFill>
                <a:latin typeface="Arial"/>
                <a:ea typeface="DejaVu Sans"/>
              </a:rPr>
              <a:t>陽極：釋放電子發生氧化反應 </a:t>
            </a:r>
            <a:endParaRPr lang="en-US" sz="4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zh-TW" sz="4000" b="0" strike="noStrike" spc="-1">
                <a:solidFill>
                  <a:srgbClr val="000000"/>
                </a:solidFill>
                <a:latin typeface="Arial"/>
                <a:ea typeface="DejaVu Sans"/>
              </a:rPr>
              <a:t>陰極：得到電子發生還原反應 </a:t>
            </a:r>
            <a:endParaRPr lang="en-US" sz="4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4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zh-TW" sz="4000" b="0" strike="noStrike" spc="-1">
                <a:solidFill>
                  <a:srgbClr val="000000"/>
                </a:solidFill>
                <a:latin typeface="Arial"/>
                <a:ea typeface="DejaVu Sans"/>
              </a:rPr>
              <a:t>正極：接受電子</a:t>
            </a:r>
            <a:endParaRPr lang="en-US" sz="4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zh-TW" sz="4000" b="0" strike="noStrike" spc="-1">
                <a:solidFill>
                  <a:srgbClr val="000000"/>
                </a:solidFill>
                <a:latin typeface="Arial"/>
                <a:ea typeface="DejaVu Sans"/>
              </a:rPr>
              <a:t>負極：放出電子</a:t>
            </a:r>
            <a:endParaRPr lang="en-US" sz="40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092829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D3B6B82-A2DF-4D42-8471-9E24E6D79A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" y="979913"/>
            <a:ext cx="15758160" cy="832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79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198;p 9"/>
          <p:cNvSpPr/>
          <p:nvPr/>
        </p:nvSpPr>
        <p:spPr>
          <a:xfrm>
            <a:off x="-24480" y="0"/>
            <a:ext cx="18286200" cy="4021560"/>
          </a:xfrm>
          <a:custGeom>
            <a:avLst/>
            <a:gdLst>
              <a:gd name="textAreaLeft" fmla="*/ 0 w 18286200"/>
              <a:gd name="textAreaRight" fmla="*/ 18288000 w 18286200"/>
              <a:gd name="textAreaTop" fmla="*/ 0 h 4021560"/>
              <a:gd name="textAreaBottom" fmla="*/ 4023360 h 4021560"/>
            </a:gdLst>
            <a:ahLst/>
            <a:cxnLst/>
            <a:rect l="textAreaLeft" t="textAreaTop" r="textAreaRight" b="textAreaBottom"/>
            <a:pathLst>
              <a:path w="4923583" h="1059627">
                <a:moveTo>
                  <a:pt x="0" y="0"/>
                </a:moveTo>
                <a:lnTo>
                  <a:pt x="4923583" y="0"/>
                </a:lnTo>
                <a:lnTo>
                  <a:pt x="4923583" y="1059627"/>
                </a:lnTo>
                <a:lnTo>
                  <a:pt x="0" y="1059627"/>
                </a:lnTo>
                <a:close/>
              </a:path>
            </a:pathLst>
          </a:custGeom>
          <a:solidFill>
            <a:srgbClr val="351B6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FFFFFF"/>
              </a:solidFill>
              <a:highlight>
                <a:srgbClr val="FFFFFF"/>
              </a:highlight>
              <a:latin typeface="Arial"/>
              <a:ea typeface="DejaVu Sans"/>
            </a:endParaRPr>
          </a:p>
        </p:txBody>
      </p:sp>
      <p:grpSp>
        <p:nvGrpSpPr>
          <p:cNvPr id="39" name="Google Shape;199;p 2"/>
          <p:cNvGrpSpPr/>
          <p:nvPr/>
        </p:nvGrpSpPr>
        <p:grpSpPr>
          <a:xfrm>
            <a:off x="10214640" y="0"/>
            <a:ext cx="11912040" cy="4021560"/>
            <a:chOff x="10214640" y="0"/>
            <a:chExt cx="11912040" cy="4021560"/>
          </a:xfrm>
        </p:grpSpPr>
        <p:grpSp>
          <p:nvGrpSpPr>
            <p:cNvPr id="40" name="Google Shape;200;p 3"/>
            <p:cNvGrpSpPr/>
            <p:nvPr/>
          </p:nvGrpSpPr>
          <p:grpSpPr>
            <a:xfrm>
              <a:off x="12514680" y="3017520"/>
              <a:ext cx="1147680" cy="1004040"/>
              <a:chOff x="12514680" y="3017520"/>
              <a:chExt cx="1147680" cy="1004040"/>
            </a:xfrm>
          </p:grpSpPr>
          <p:sp>
            <p:nvSpPr>
              <p:cNvPr id="41" name="Google Shape;201;p 3"/>
              <p:cNvSpPr/>
              <p:nvPr/>
            </p:nvSpPr>
            <p:spPr>
              <a:xfrm>
                <a:off x="1251468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42" name="Google Shape;202;p 3"/>
              <p:cNvSpPr/>
              <p:nvPr/>
            </p:nvSpPr>
            <p:spPr>
              <a:xfrm>
                <a:off x="1269396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43" name="Google Shape;203;p 3"/>
            <p:cNvGrpSpPr/>
            <p:nvPr/>
          </p:nvGrpSpPr>
          <p:grpSpPr>
            <a:xfrm>
              <a:off x="13664520" y="3017520"/>
              <a:ext cx="1147680" cy="1004040"/>
              <a:chOff x="13664520" y="3017520"/>
              <a:chExt cx="1147680" cy="1004040"/>
            </a:xfrm>
          </p:grpSpPr>
          <p:sp>
            <p:nvSpPr>
              <p:cNvPr id="44" name="Google Shape;204;p 3"/>
              <p:cNvSpPr/>
              <p:nvPr/>
            </p:nvSpPr>
            <p:spPr>
              <a:xfrm>
                <a:off x="1366452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45" name="Google Shape;205;p 3"/>
              <p:cNvSpPr/>
              <p:nvPr/>
            </p:nvSpPr>
            <p:spPr>
              <a:xfrm>
                <a:off x="1384416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46" name="Google Shape;206;p 3"/>
            <p:cNvGrpSpPr/>
            <p:nvPr/>
          </p:nvGrpSpPr>
          <p:grpSpPr>
            <a:xfrm>
              <a:off x="11364480" y="3017520"/>
              <a:ext cx="1147680" cy="1004040"/>
              <a:chOff x="11364480" y="3017520"/>
              <a:chExt cx="1147680" cy="1004040"/>
            </a:xfrm>
          </p:grpSpPr>
          <p:sp>
            <p:nvSpPr>
              <p:cNvPr id="47" name="Google Shape;207;p 3"/>
              <p:cNvSpPr/>
              <p:nvPr/>
            </p:nvSpPr>
            <p:spPr>
              <a:xfrm>
                <a:off x="1136448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48" name="Google Shape;208;p 3"/>
              <p:cNvSpPr/>
              <p:nvPr/>
            </p:nvSpPr>
            <p:spPr>
              <a:xfrm>
                <a:off x="1154412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49" name="Google Shape;209;p 3"/>
            <p:cNvGrpSpPr/>
            <p:nvPr/>
          </p:nvGrpSpPr>
          <p:grpSpPr>
            <a:xfrm>
              <a:off x="10214640" y="3017520"/>
              <a:ext cx="1147680" cy="1004040"/>
              <a:chOff x="10214640" y="3017520"/>
              <a:chExt cx="1147680" cy="1004040"/>
            </a:xfrm>
          </p:grpSpPr>
          <p:sp>
            <p:nvSpPr>
              <p:cNvPr id="50" name="Google Shape;210;p 3"/>
              <p:cNvSpPr/>
              <p:nvPr/>
            </p:nvSpPr>
            <p:spPr>
              <a:xfrm>
                <a:off x="1021464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51" name="Google Shape;211;p 3"/>
              <p:cNvSpPr/>
              <p:nvPr/>
            </p:nvSpPr>
            <p:spPr>
              <a:xfrm>
                <a:off x="1039428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52" name="Google Shape;212;p 3"/>
            <p:cNvGrpSpPr/>
            <p:nvPr/>
          </p:nvGrpSpPr>
          <p:grpSpPr>
            <a:xfrm>
              <a:off x="17114040" y="3017520"/>
              <a:ext cx="1147680" cy="1004040"/>
              <a:chOff x="17114040" y="3017520"/>
              <a:chExt cx="1147680" cy="1004040"/>
            </a:xfrm>
          </p:grpSpPr>
          <p:sp>
            <p:nvSpPr>
              <p:cNvPr id="53" name="Google Shape;213;p 3"/>
              <p:cNvSpPr/>
              <p:nvPr/>
            </p:nvSpPr>
            <p:spPr>
              <a:xfrm>
                <a:off x="1711404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54" name="Google Shape;214;p 3"/>
              <p:cNvSpPr/>
              <p:nvPr/>
            </p:nvSpPr>
            <p:spPr>
              <a:xfrm>
                <a:off x="1729368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55" name="Google Shape;215;p 2"/>
            <p:cNvSpPr/>
            <p:nvPr/>
          </p:nvSpPr>
          <p:spPr>
            <a:xfrm>
              <a:off x="18443520" y="339012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56" name="Google Shape;216;p 3"/>
            <p:cNvGrpSpPr/>
            <p:nvPr/>
          </p:nvGrpSpPr>
          <p:grpSpPr>
            <a:xfrm>
              <a:off x="15963840" y="3017520"/>
              <a:ext cx="1147680" cy="1004040"/>
              <a:chOff x="15963840" y="3017520"/>
              <a:chExt cx="1147680" cy="1004040"/>
            </a:xfrm>
          </p:grpSpPr>
          <p:sp>
            <p:nvSpPr>
              <p:cNvPr id="57" name="Google Shape;217;p 3"/>
              <p:cNvSpPr/>
              <p:nvPr/>
            </p:nvSpPr>
            <p:spPr>
              <a:xfrm>
                <a:off x="1596384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58" name="Google Shape;218;p 3"/>
              <p:cNvSpPr/>
              <p:nvPr/>
            </p:nvSpPr>
            <p:spPr>
              <a:xfrm>
                <a:off x="1614348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59" name="Google Shape;219;p 3"/>
            <p:cNvGrpSpPr/>
            <p:nvPr/>
          </p:nvGrpSpPr>
          <p:grpSpPr>
            <a:xfrm>
              <a:off x="14814000" y="3017520"/>
              <a:ext cx="1147680" cy="1004040"/>
              <a:chOff x="14814000" y="3017520"/>
              <a:chExt cx="1147680" cy="1004040"/>
            </a:xfrm>
          </p:grpSpPr>
          <p:sp>
            <p:nvSpPr>
              <p:cNvPr id="60" name="Google Shape;220;p 3"/>
              <p:cNvSpPr/>
              <p:nvPr/>
            </p:nvSpPr>
            <p:spPr>
              <a:xfrm>
                <a:off x="1481400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61" name="Google Shape;221;p 3"/>
              <p:cNvSpPr/>
              <p:nvPr/>
            </p:nvSpPr>
            <p:spPr>
              <a:xfrm>
                <a:off x="1499364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62" name="Google Shape;222;p 2"/>
            <p:cNvSpPr/>
            <p:nvPr/>
          </p:nvSpPr>
          <p:spPr>
            <a:xfrm>
              <a:off x="19593000" y="339012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63" name="Google Shape;223;p 3"/>
            <p:cNvGrpSpPr/>
            <p:nvPr/>
          </p:nvGrpSpPr>
          <p:grpSpPr>
            <a:xfrm>
              <a:off x="13096440" y="2011680"/>
              <a:ext cx="1147680" cy="1004040"/>
              <a:chOff x="13096440" y="2011680"/>
              <a:chExt cx="1147680" cy="1004040"/>
            </a:xfrm>
          </p:grpSpPr>
          <p:sp>
            <p:nvSpPr>
              <p:cNvPr id="64" name="Google Shape;224;p 3"/>
              <p:cNvSpPr/>
              <p:nvPr/>
            </p:nvSpPr>
            <p:spPr>
              <a:xfrm>
                <a:off x="1309644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65" name="Google Shape;225;p 3"/>
              <p:cNvSpPr/>
              <p:nvPr/>
            </p:nvSpPr>
            <p:spPr>
              <a:xfrm>
                <a:off x="1327608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66" name="Google Shape;226;p 3"/>
            <p:cNvGrpSpPr/>
            <p:nvPr/>
          </p:nvGrpSpPr>
          <p:grpSpPr>
            <a:xfrm>
              <a:off x="14246280" y="2011680"/>
              <a:ext cx="1147680" cy="1004040"/>
              <a:chOff x="14246280" y="2011680"/>
              <a:chExt cx="1147680" cy="1004040"/>
            </a:xfrm>
          </p:grpSpPr>
          <p:sp>
            <p:nvSpPr>
              <p:cNvPr id="67" name="Google Shape;227;p 3"/>
              <p:cNvSpPr/>
              <p:nvPr/>
            </p:nvSpPr>
            <p:spPr>
              <a:xfrm>
                <a:off x="1424628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68" name="Google Shape;228;p 3"/>
              <p:cNvSpPr/>
              <p:nvPr/>
            </p:nvSpPr>
            <p:spPr>
              <a:xfrm>
                <a:off x="1442592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69" name="Google Shape;229;p 3"/>
            <p:cNvGrpSpPr/>
            <p:nvPr/>
          </p:nvGrpSpPr>
          <p:grpSpPr>
            <a:xfrm>
              <a:off x="11946240" y="2011680"/>
              <a:ext cx="1147680" cy="1004040"/>
              <a:chOff x="11946240" y="2011680"/>
              <a:chExt cx="1147680" cy="1004040"/>
            </a:xfrm>
          </p:grpSpPr>
          <p:sp>
            <p:nvSpPr>
              <p:cNvPr id="70" name="Google Shape;230;p 3"/>
              <p:cNvSpPr/>
              <p:nvPr/>
            </p:nvSpPr>
            <p:spPr>
              <a:xfrm>
                <a:off x="1194624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71" name="Google Shape;231;p 3"/>
              <p:cNvSpPr/>
              <p:nvPr/>
            </p:nvSpPr>
            <p:spPr>
              <a:xfrm>
                <a:off x="1212588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72" name="Google Shape;232;p 3"/>
            <p:cNvGrpSpPr/>
            <p:nvPr/>
          </p:nvGrpSpPr>
          <p:grpSpPr>
            <a:xfrm>
              <a:off x="10796400" y="2011680"/>
              <a:ext cx="1147680" cy="1004040"/>
              <a:chOff x="10796400" y="2011680"/>
              <a:chExt cx="1147680" cy="1004040"/>
            </a:xfrm>
          </p:grpSpPr>
          <p:sp>
            <p:nvSpPr>
              <p:cNvPr id="73" name="Google Shape;233;p 3"/>
              <p:cNvSpPr/>
              <p:nvPr/>
            </p:nvSpPr>
            <p:spPr>
              <a:xfrm>
                <a:off x="1079640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74" name="Google Shape;234;p 3"/>
              <p:cNvSpPr/>
              <p:nvPr/>
            </p:nvSpPr>
            <p:spPr>
              <a:xfrm>
                <a:off x="1097604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75" name="Google Shape;235;p 2"/>
            <p:cNvGrpSpPr/>
            <p:nvPr/>
          </p:nvGrpSpPr>
          <p:grpSpPr>
            <a:xfrm>
              <a:off x="17695800" y="2011680"/>
              <a:ext cx="1147680" cy="1004040"/>
              <a:chOff x="17695800" y="2011680"/>
              <a:chExt cx="1147680" cy="1004040"/>
            </a:xfrm>
          </p:grpSpPr>
          <p:sp>
            <p:nvSpPr>
              <p:cNvPr id="76" name="Google Shape;236;p 2"/>
              <p:cNvSpPr/>
              <p:nvPr/>
            </p:nvSpPr>
            <p:spPr>
              <a:xfrm>
                <a:off x="1769580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77" name="Google Shape;237;p 2"/>
              <p:cNvSpPr/>
              <p:nvPr/>
            </p:nvSpPr>
            <p:spPr>
              <a:xfrm>
                <a:off x="1787544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78" name="Google Shape;238;p 2"/>
            <p:cNvSpPr/>
            <p:nvPr/>
          </p:nvSpPr>
          <p:spPr>
            <a:xfrm>
              <a:off x="19025280" y="238428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79" name="Google Shape;239;p 3"/>
            <p:cNvGrpSpPr/>
            <p:nvPr/>
          </p:nvGrpSpPr>
          <p:grpSpPr>
            <a:xfrm>
              <a:off x="16545600" y="2011680"/>
              <a:ext cx="1147680" cy="1004040"/>
              <a:chOff x="16545600" y="2011680"/>
              <a:chExt cx="1147680" cy="1004040"/>
            </a:xfrm>
          </p:grpSpPr>
          <p:sp>
            <p:nvSpPr>
              <p:cNvPr id="80" name="Google Shape;240;p 3"/>
              <p:cNvSpPr/>
              <p:nvPr/>
            </p:nvSpPr>
            <p:spPr>
              <a:xfrm>
                <a:off x="1654560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81" name="Google Shape;241;p 3"/>
              <p:cNvSpPr/>
              <p:nvPr/>
            </p:nvSpPr>
            <p:spPr>
              <a:xfrm>
                <a:off x="1672524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82" name="Google Shape;242;p 3"/>
            <p:cNvGrpSpPr/>
            <p:nvPr/>
          </p:nvGrpSpPr>
          <p:grpSpPr>
            <a:xfrm>
              <a:off x="15395760" y="2011680"/>
              <a:ext cx="1147680" cy="1004040"/>
              <a:chOff x="15395760" y="2011680"/>
              <a:chExt cx="1147680" cy="1004040"/>
            </a:xfrm>
          </p:grpSpPr>
          <p:sp>
            <p:nvSpPr>
              <p:cNvPr id="83" name="Google Shape;243;p 3"/>
              <p:cNvSpPr/>
              <p:nvPr/>
            </p:nvSpPr>
            <p:spPr>
              <a:xfrm>
                <a:off x="1539576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84" name="Google Shape;244;p 3"/>
              <p:cNvSpPr/>
              <p:nvPr/>
            </p:nvSpPr>
            <p:spPr>
              <a:xfrm>
                <a:off x="1557540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85" name="Google Shape;245;p 2"/>
            <p:cNvSpPr/>
            <p:nvPr/>
          </p:nvSpPr>
          <p:spPr>
            <a:xfrm>
              <a:off x="20174760" y="238428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86" name="Google Shape;246;p 3"/>
            <p:cNvGrpSpPr/>
            <p:nvPr/>
          </p:nvGrpSpPr>
          <p:grpSpPr>
            <a:xfrm>
              <a:off x="13678200" y="1005840"/>
              <a:ext cx="1147680" cy="1004040"/>
              <a:chOff x="13678200" y="1005840"/>
              <a:chExt cx="1147680" cy="1004040"/>
            </a:xfrm>
          </p:grpSpPr>
          <p:sp>
            <p:nvSpPr>
              <p:cNvPr id="87" name="Google Shape;247;p 3"/>
              <p:cNvSpPr/>
              <p:nvPr/>
            </p:nvSpPr>
            <p:spPr>
              <a:xfrm>
                <a:off x="1367820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88" name="Google Shape;248;p 3"/>
              <p:cNvSpPr/>
              <p:nvPr/>
            </p:nvSpPr>
            <p:spPr>
              <a:xfrm>
                <a:off x="1385784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89" name="Google Shape;249;p 3"/>
            <p:cNvGrpSpPr/>
            <p:nvPr/>
          </p:nvGrpSpPr>
          <p:grpSpPr>
            <a:xfrm>
              <a:off x="14828040" y="1005840"/>
              <a:ext cx="1147680" cy="1004040"/>
              <a:chOff x="14828040" y="1005840"/>
              <a:chExt cx="1147680" cy="1004040"/>
            </a:xfrm>
          </p:grpSpPr>
          <p:sp>
            <p:nvSpPr>
              <p:cNvPr id="90" name="Google Shape;250;p 3"/>
              <p:cNvSpPr/>
              <p:nvPr/>
            </p:nvSpPr>
            <p:spPr>
              <a:xfrm>
                <a:off x="1482804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91" name="Google Shape;251;p 3"/>
              <p:cNvSpPr/>
              <p:nvPr/>
            </p:nvSpPr>
            <p:spPr>
              <a:xfrm>
                <a:off x="1500768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92" name="Google Shape;252;p 3"/>
            <p:cNvGrpSpPr/>
            <p:nvPr/>
          </p:nvGrpSpPr>
          <p:grpSpPr>
            <a:xfrm>
              <a:off x="12528000" y="1005840"/>
              <a:ext cx="1147680" cy="1004040"/>
              <a:chOff x="12528000" y="1005840"/>
              <a:chExt cx="1147680" cy="1004040"/>
            </a:xfrm>
          </p:grpSpPr>
          <p:sp>
            <p:nvSpPr>
              <p:cNvPr id="93" name="Google Shape;253;p 3"/>
              <p:cNvSpPr/>
              <p:nvPr/>
            </p:nvSpPr>
            <p:spPr>
              <a:xfrm>
                <a:off x="1252800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94" name="Google Shape;254;p 3"/>
              <p:cNvSpPr/>
              <p:nvPr/>
            </p:nvSpPr>
            <p:spPr>
              <a:xfrm>
                <a:off x="1270764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95" name="Google Shape;255;p 3"/>
            <p:cNvGrpSpPr/>
            <p:nvPr/>
          </p:nvGrpSpPr>
          <p:grpSpPr>
            <a:xfrm>
              <a:off x="11378160" y="1005840"/>
              <a:ext cx="1147680" cy="1004040"/>
              <a:chOff x="11378160" y="1005840"/>
              <a:chExt cx="1147680" cy="1004040"/>
            </a:xfrm>
          </p:grpSpPr>
          <p:sp>
            <p:nvSpPr>
              <p:cNvPr id="96" name="Google Shape;256;p 3"/>
              <p:cNvSpPr/>
              <p:nvPr/>
            </p:nvSpPr>
            <p:spPr>
              <a:xfrm>
                <a:off x="1137816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97" name="Google Shape;257;p 3"/>
              <p:cNvSpPr/>
              <p:nvPr/>
            </p:nvSpPr>
            <p:spPr>
              <a:xfrm>
                <a:off x="1155780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98" name="Google Shape;258;p 2"/>
            <p:cNvSpPr/>
            <p:nvPr/>
          </p:nvSpPr>
          <p:spPr>
            <a:xfrm>
              <a:off x="18457200" y="137844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sp>
          <p:nvSpPr>
            <p:cNvPr id="99" name="Google Shape;259;p 2"/>
            <p:cNvSpPr/>
            <p:nvPr/>
          </p:nvSpPr>
          <p:spPr>
            <a:xfrm>
              <a:off x="19607040" y="137844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100" name="Google Shape;260;p 3"/>
            <p:cNvGrpSpPr/>
            <p:nvPr/>
          </p:nvGrpSpPr>
          <p:grpSpPr>
            <a:xfrm>
              <a:off x="17127720" y="1005840"/>
              <a:ext cx="1147680" cy="1004040"/>
              <a:chOff x="17127720" y="1005840"/>
              <a:chExt cx="1147680" cy="1004040"/>
            </a:xfrm>
          </p:grpSpPr>
          <p:sp>
            <p:nvSpPr>
              <p:cNvPr id="101" name="Google Shape;261;p 3"/>
              <p:cNvSpPr/>
              <p:nvPr/>
            </p:nvSpPr>
            <p:spPr>
              <a:xfrm>
                <a:off x="1712772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02" name="Google Shape;262;p 3"/>
              <p:cNvSpPr/>
              <p:nvPr/>
            </p:nvSpPr>
            <p:spPr>
              <a:xfrm>
                <a:off x="1730700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103" name="Google Shape;263;p 3"/>
            <p:cNvGrpSpPr/>
            <p:nvPr/>
          </p:nvGrpSpPr>
          <p:grpSpPr>
            <a:xfrm>
              <a:off x="15977520" y="1005840"/>
              <a:ext cx="1147680" cy="1004040"/>
              <a:chOff x="15977520" y="1005840"/>
              <a:chExt cx="1147680" cy="1004040"/>
            </a:xfrm>
          </p:grpSpPr>
          <p:sp>
            <p:nvSpPr>
              <p:cNvPr id="104" name="Google Shape;264;p 3"/>
              <p:cNvSpPr/>
              <p:nvPr/>
            </p:nvSpPr>
            <p:spPr>
              <a:xfrm>
                <a:off x="1597752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05" name="Google Shape;265;p 3"/>
              <p:cNvSpPr/>
              <p:nvPr/>
            </p:nvSpPr>
            <p:spPr>
              <a:xfrm>
                <a:off x="1615716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106" name="Google Shape;266;p 2"/>
            <p:cNvSpPr/>
            <p:nvPr/>
          </p:nvSpPr>
          <p:spPr>
            <a:xfrm>
              <a:off x="20756520" y="137844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107" name="Google Shape;267;p 3"/>
            <p:cNvGrpSpPr/>
            <p:nvPr/>
          </p:nvGrpSpPr>
          <p:grpSpPr>
            <a:xfrm>
              <a:off x="14259960" y="0"/>
              <a:ext cx="1147680" cy="1004040"/>
              <a:chOff x="14259960" y="0"/>
              <a:chExt cx="1147680" cy="1004040"/>
            </a:xfrm>
          </p:grpSpPr>
          <p:sp>
            <p:nvSpPr>
              <p:cNvPr id="108" name="Google Shape;268;p 3"/>
              <p:cNvSpPr/>
              <p:nvPr/>
            </p:nvSpPr>
            <p:spPr>
              <a:xfrm>
                <a:off x="1425996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09" name="Google Shape;269;p 3"/>
              <p:cNvSpPr/>
              <p:nvPr/>
            </p:nvSpPr>
            <p:spPr>
              <a:xfrm>
                <a:off x="1443960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110" name="Google Shape;270;p 3"/>
            <p:cNvGrpSpPr/>
            <p:nvPr/>
          </p:nvGrpSpPr>
          <p:grpSpPr>
            <a:xfrm>
              <a:off x="15409800" y="0"/>
              <a:ext cx="1147680" cy="1004040"/>
              <a:chOff x="15409800" y="0"/>
              <a:chExt cx="1147680" cy="1004040"/>
            </a:xfrm>
          </p:grpSpPr>
          <p:sp>
            <p:nvSpPr>
              <p:cNvPr id="111" name="Google Shape;271;p 3"/>
              <p:cNvSpPr/>
              <p:nvPr/>
            </p:nvSpPr>
            <p:spPr>
              <a:xfrm>
                <a:off x="1540980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12" name="Google Shape;272;p 3"/>
              <p:cNvSpPr/>
              <p:nvPr/>
            </p:nvSpPr>
            <p:spPr>
              <a:xfrm>
                <a:off x="1558944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113" name="Google Shape;273;p 3"/>
            <p:cNvGrpSpPr/>
            <p:nvPr/>
          </p:nvGrpSpPr>
          <p:grpSpPr>
            <a:xfrm>
              <a:off x="13110120" y="0"/>
              <a:ext cx="1147680" cy="1004040"/>
              <a:chOff x="13110120" y="0"/>
              <a:chExt cx="1147680" cy="1004040"/>
            </a:xfrm>
          </p:grpSpPr>
          <p:sp>
            <p:nvSpPr>
              <p:cNvPr id="114" name="Google Shape;274;p 3"/>
              <p:cNvSpPr/>
              <p:nvPr/>
            </p:nvSpPr>
            <p:spPr>
              <a:xfrm>
                <a:off x="1311012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15" name="Google Shape;275;p 3"/>
              <p:cNvSpPr/>
              <p:nvPr/>
            </p:nvSpPr>
            <p:spPr>
              <a:xfrm>
                <a:off x="1328940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116" name="Google Shape;276;p 3"/>
            <p:cNvGrpSpPr/>
            <p:nvPr/>
          </p:nvGrpSpPr>
          <p:grpSpPr>
            <a:xfrm>
              <a:off x="11959920" y="0"/>
              <a:ext cx="1147680" cy="1004040"/>
              <a:chOff x="11959920" y="0"/>
              <a:chExt cx="1147680" cy="1004040"/>
            </a:xfrm>
          </p:grpSpPr>
          <p:sp>
            <p:nvSpPr>
              <p:cNvPr id="117" name="Google Shape;277;p 3"/>
              <p:cNvSpPr/>
              <p:nvPr/>
            </p:nvSpPr>
            <p:spPr>
              <a:xfrm>
                <a:off x="1195992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18" name="Google Shape;278;p 3"/>
              <p:cNvSpPr/>
              <p:nvPr/>
            </p:nvSpPr>
            <p:spPr>
              <a:xfrm>
                <a:off x="1213956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119" name="Google Shape;279;p 2"/>
            <p:cNvSpPr/>
            <p:nvPr/>
          </p:nvSpPr>
          <p:spPr>
            <a:xfrm>
              <a:off x="19038960" y="37260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sp>
          <p:nvSpPr>
            <p:cNvPr id="120" name="Google Shape;280;p 2"/>
            <p:cNvSpPr/>
            <p:nvPr/>
          </p:nvSpPr>
          <p:spPr>
            <a:xfrm>
              <a:off x="20188800" y="37260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121" name="Google Shape;281;p 2"/>
            <p:cNvGrpSpPr/>
            <p:nvPr/>
          </p:nvGrpSpPr>
          <p:grpSpPr>
            <a:xfrm>
              <a:off x="17709480" y="0"/>
              <a:ext cx="1147680" cy="1004040"/>
              <a:chOff x="17709480" y="0"/>
              <a:chExt cx="1147680" cy="1004040"/>
            </a:xfrm>
          </p:grpSpPr>
          <p:sp>
            <p:nvSpPr>
              <p:cNvPr id="122" name="Google Shape;282;p 2"/>
              <p:cNvSpPr/>
              <p:nvPr/>
            </p:nvSpPr>
            <p:spPr>
              <a:xfrm>
                <a:off x="1770948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23" name="Google Shape;283;p 2"/>
              <p:cNvSpPr/>
              <p:nvPr/>
            </p:nvSpPr>
            <p:spPr>
              <a:xfrm>
                <a:off x="1788912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124" name="Google Shape;284;p 3"/>
            <p:cNvGrpSpPr/>
            <p:nvPr/>
          </p:nvGrpSpPr>
          <p:grpSpPr>
            <a:xfrm>
              <a:off x="16559280" y="0"/>
              <a:ext cx="1147680" cy="1004040"/>
              <a:chOff x="16559280" y="0"/>
              <a:chExt cx="1147680" cy="1004040"/>
            </a:xfrm>
          </p:grpSpPr>
          <p:sp>
            <p:nvSpPr>
              <p:cNvPr id="125" name="Google Shape;285;p 3"/>
              <p:cNvSpPr/>
              <p:nvPr/>
            </p:nvSpPr>
            <p:spPr>
              <a:xfrm>
                <a:off x="1655928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26" name="Google Shape;286;p 3"/>
              <p:cNvSpPr/>
              <p:nvPr/>
            </p:nvSpPr>
            <p:spPr>
              <a:xfrm>
                <a:off x="1673892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127" name="Google Shape;287;p 2"/>
            <p:cNvSpPr/>
            <p:nvPr/>
          </p:nvSpPr>
          <p:spPr>
            <a:xfrm>
              <a:off x="21338280" y="37260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</p:grpSp>
      <p:sp>
        <p:nvSpPr>
          <p:cNvPr id="129" name="矩形 128"/>
          <p:cNvSpPr/>
          <p:nvPr/>
        </p:nvSpPr>
        <p:spPr>
          <a:xfrm>
            <a:off x="5220000" y="6313320"/>
            <a:ext cx="5829120" cy="39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30" name="矩形 129"/>
          <p:cNvSpPr/>
          <p:nvPr/>
        </p:nvSpPr>
        <p:spPr>
          <a:xfrm>
            <a:off x="848880" y="9360000"/>
            <a:ext cx="16250400" cy="601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Google Shape;288;p 3"/>
          <p:cNvSpPr/>
          <p:nvPr/>
        </p:nvSpPr>
        <p:spPr>
          <a:xfrm>
            <a:off x="2086679" y="1707214"/>
            <a:ext cx="6408241" cy="12311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TW" altLang="en-US" sz="8000" b="0" strike="noStrike" spc="-1" dirty="0">
                <a:solidFill>
                  <a:srgbClr val="FFFFFF"/>
                </a:solidFill>
                <a:latin typeface="Times New Roman"/>
                <a:ea typeface="華康中黑體"/>
              </a:rPr>
              <a:t>為什麼是鋰？</a:t>
            </a:r>
            <a:endParaRPr lang="en-US" sz="8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矩形 132"/>
          <p:cNvSpPr/>
          <p:nvPr/>
        </p:nvSpPr>
        <p:spPr>
          <a:xfrm>
            <a:off x="1554480" y="4770120"/>
            <a:ext cx="15752520" cy="4968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742950" indent="-742950">
              <a:lnSpc>
                <a:spcPts val="9000"/>
              </a:lnSpc>
              <a:buFont typeface="+mj-lt"/>
              <a:buAutoNum type="arabicPeriod"/>
            </a:pPr>
            <a:r>
              <a:rPr lang="zh-TW" altLang="en-US" sz="6600" b="0" strike="noStrike" spc="-1" dirty="0">
                <a:solidFill>
                  <a:srgbClr val="000000"/>
                </a:solidFill>
                <a:latin typeface="Arial"/>
              </a:rPr>
              <a:t>鋰是第 </a:t>
            </a:r>
            <a:r>
              <a:rPr lang="en-US" altLang="zh-TW" sz="6600" b="0" strike="noStrike" spc="-1" dirty="0">
                <a:solidFill>
                  <a:srgbClr val="000000"/>
                </a:solidFill>
                <a:latin typeface="Arial"/>
              </a:rPr>
              <a:t>I </a:t>
            </a:r>
            <a:r>
              <a:rPr lang="zh-TW" altLang="en-US" sz="6600" b="0" strike="noStrike" spc="-1" dirty="0">
                <a:solidFill>
                  <a:srgbClr val="000000"/>
                </a:solidFill>
                <a:latin typeface="Arial"/>
              </a:rPr>
              <a:t>族、金屬，電子容易剝落</a:t>
            </a:r>
            <a:endParaRPr lang="en-US" altLang="zh-TW" sz="6600" b="0" strike="noStrike" spc="-1" dirty="0">
              <a:solidFill>
                <a:srgbClr val="000000"/>
              </a:solidFill>
              <a:latin typeface="Arial"/>
            </a:endParaRPr>
          </a:p>
          <a:p>
            <a:pPr marL="742950" indent="-742950">
              <a:lnSpc>
                <a:spcPts val="9000"/>
              </a:lnSpc>
              <a:buFont typeface="+mj-lt"/>
              <a:buAutoNum type="arabicPeriod"/>
            </a:pPr>
            <a:r>
              <a:rPr lang="zh-TW" altLang="en-US" sz="6600" b="0" strike="noStrike" spc="-1" dirty="0">
                <a:solidFill>
                  <a:srgbClr val="000000"/>
                </a:solidFill>
                <a:latin typeface="Arial"/>
              </a:rPr>
              <a:t>鋰原子、離子，夠小夠輕，一公克就可以有很多鋰原子和鋰離子，帶電菏</a:t>
            </a:r>
            <a:endParaRPr lang="en-US" altLang="zh-TW" sz="6600" b="0" strike="noStrike" spc="-1" dirty="0">
              <a:solidFill>
                <a:srgbClr val="000000"/>
              </a:solidFill>
              <a:latin typeface="Arial"/>
            </a:endParaRPr>
          </a:p>
          <a:p>
            <a:pPr marL="742950" indent="-742950">
              <a:lnSpc>
                <a:spcPts val="9000"/>
              </a:lnSpc>
              <a:buFont typeface="+mj-lt"/>
              <a:buAutoNum type="arabicPeriod"/>
            </a:pPr>
            <a:r>
              <a:rPr lang="zh-TW" altLang="en-US" sz="6600" b="0" strike="noStrike" spc="-1" dirty="0">
                <a:solidFill>
                  <a:srgbClr val="000000"/>
                </a:solidFill>
                <a:latin typeface="Arial"/>
              </a:rPr>
              <a:t>鋰小到容易嵌入間格中</a:t>
            </a:r>
            <a:endParaRPr lang="en-US" altLang="zh-TW" sz="66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8447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98;p 2"/>
          <p:cNvSpPr/>
          <p:nvPr/>
        </p:nvSpPr>
        <p:spPr>
          <a:xfrm>
            <a:off x="-24480" y="0"/>
            <a:ext cx="18286200" cy="4021560"/>
          </a:xfrm>
          <a:custGeom>
            <a:avLst/>
            <a:gdLst>
              <a:gd name="textAreaLeft" fmla="*/ 0 w 18286200"/>
              <a:gd name="textAreaRight" fmla="*/ 18288000 w 18286200"/>
              <a:gd name="textAreaTop" fmla="*/ 0 h 4021560"/>
              <a:gd name="textAreaBottom" fmla="*/ 4023360 h 4021560"/>
            </a:gdLst>
            <a:ahLst/>
            <a:cxnLst/>
            <a:rect l="textAreaLeft" t="textAreaTop" r="textAreaRight" b="textAreaBottom"/>
            <a:pathLst>
              <a:path w="4923583" h="1059627">
                <a:moveTo>
                  <a:pt x="0" y="0"/>
                </a:moveTo>
                <a:lnTo>
                  <a:pt x="4923583" y="0"/>
                </a:lnTo>
                <a:lnTo>
                  <a:pt x="4923583" y="1059627"/>
                </a:lnTo>
                <a:lnTo>
                  <a:pt x="0" y="1059627"/>
                </a:lnTo>
                <a:close/>
              </a:path>
            </a:pathLst>
          </a:custGeom>
          <a:solidFill>
            <a:srgbClr val="351B6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FFFFFF"/>
              </a:solidFill>
              <a:highlight>
                <a:srgbClr val="FFFFFF"/>
              </a:highlight>
              <a:latin typeface="Arial"/>
              <a:ea typeface="DejaVu Sans"/>
            </a:endParaRPr>
          </a:p>
        </p:txBody>
      </p:sp>
      <p:grpSp>
        <p:nvGrpSpPr>
          <p:cNvPr id="136" name="Google Shape;199;p 4"/>
          <p:cNvGrpSpPr/>
          <p:nvPr/>
        </p:nvGrpSpPr>
        <p:grpSpPr>
          <a:xfrm>
            <a:off x="10214640" y="0"/>
            <a:ext cx="11912040" cy="4021560"/>
            <a:chOff x="10214640" y="0"/>
            <a:chExt cx="11912040" cy="4021560"/>
          </a:xfrm>
        </p:grpSpPr>
        <p:grpSp>
          <p:nvGrpSpPr>
            <p:cNvPr id="137" name="Google Shape;200;p 4"/>
            <p:cNvGrpSpPr/>
            <p:nvPr/>
          </p:nvGrpSpPr>
          <p:grpSpPr>
            <a:xfrm>
              <a:off x="12514680" y="3017520"/>
              <a:ext cx="1147680" cy="1004040"/>
              <a:chOff x="12514680" y="3017520"/>
              <a:chExt cx="1147680" cy="1004040"/>
            </a:xfrm>
          </p:grpSpPr>
          <p:sp>
            <p:nvSpPr>
              <p:cNvPr id="138" name="Google Shape;201;p 4"/>
              <p:cNvSpPr/>
              <p:nvPr/>
            </p:nvSpPr>
            <p:spPr>
              <a:xfrm>
                <a:off x="1251468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39" name="Google Shape;202;p 4"/>
              <p:cNvSpPr/>
              <p:nvPr/>
            </p:nvSpPr>
            <p:spPr>
              <a:xfrm>
                <a:off x="1269396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140" name="Google Shape;203;p 4"/>
            <p:cNvGrpSpPr/>
            <p:nvPr/>
          </p:nvGrpSpPr>
          <p:grpSpPr>
            <a:xfrm>
              <a:off x="13664520" y="3017520"/>
              <a:ext cx="1147680" cy="1004040"/>
              <a:chOff x="13664520" y="3017520"/>
              <a:chExt cx="1147680" cy="1004040"/>
            </a:xfrm>
          </p:grpSpPr>
          <p:sp>
            <p:nvSpPr>
              <p:cNvPr id="141" name="Google Shape;204;p 4"/>
              <p:cNvSpPr/>
              <p:nvPr/>
            </p:nvSpPr>
            <p:spPr>
              <a:xfrm>
                <a:off x="1366452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42" name="Google Shape;205;p 4"/>
              <p:cNvSpPr/>
              <p:nvPr/>
            </p:nvSpPr>
            <p:spPr>
              <a:xfrm>
                <a:off x="1384416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143" name="Google Shape;206;p 4"/>
            <p:cNvGrpSpPr/>
            <p:nvPr/>
          </p:nvGrpSpPr>
          <p:grpSpPr>
            <a:xfrm>
              <a:off x="11364480" y="3017520"/>
              <a:ext cx="1147680" cy="1004040"/>
              <a:chOff x="11364480" y="3017520"/>
              <a:chExt cx="1147680" cy="1004040"/>
            </a:xfrm>
          </p:grpSpPr>
          <p:sp>
            <p:nvSpPr>
              <p:cNvPr id="144" name="Google Shape;207;p 4"/>
              <p:cNvSpPr/>
              <p:nvPr/>
            </p:nvSpPr>
            <p:spPr>
              <a:xfrm>
                <a:off x="1136448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45" name="Google Shape;208;p 4"/>
              <p:cNvSpPr/>
              <p:nvPr/>
            </p:nvSpPr>
            <p:spPr>
              <a:xfrm>
                <a:off x="1154412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146" name="Google Shape;209;p 4"/>
            <p:cNvGrpSpPr/>
            <p:nvPr/>
          </p:nvGrpSpPr>
          <p:grpSpPr>
            <a:xfrm>
              <a:off x="10214640" y="3017520"/>
              <a:ext cx="1147680" cy="1004040"/>
              <a:chOff x="10214640" y="3017520"/>
              <a:chExt cx="1147680" cy="1004040"/>
            </a:xfrm>
          </p:grpSpPr>
          <p:sp>
            <p:nvSpPr>
              <p:cNvPr id="147" name="Google Shape;210;p 4"/>
              <p:cNvSpPr/>
              <p:nvPr/>
            </p:nvSpPr>
            <p:spPr>
              <a:xfrm>
                <a:off x="1021464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48" name="Google Shape;211;p 4"/>
              <p:cNvSpPr/>
              <p:nvPr/>
            </p:nvSpPr>
            <p:spPr>
              <a:xfrm>
                <a:off x="1039428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149" name="Google Shape;212;p 4"/>
            <p:cNvGrpSpPr/>
            <p:nvPr/>
          </p:nvGrpSpPr>
          <p:grpSpPr>
            <a:xfrm>
              <a:off x="17114040" y="3017520"/>
              <a:ext cx="1147680" cy="1004040"/>
              <a:chOff x="17114040" y="3017520"/>
              <a:chExt cx="1147680" cy="1004040"/>
            </a:xfrm>
          </p:grpSpPr>
          <p:sp>
            <p:nvSpPr>
              <p:cNvPr id="150" name="Google Shape;213;p 4"/>
              <p:cNvSpPr/>
              <p:nvPr/>
            </p:nvSpPr>
            <p:spPr>
              <a:xfrm>
                <a:off x="1711404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51" name="Google Shape;214;p 4"/>
              <p:cNvSpPr/>
              <p:nvPr/>
            </p:nvSpPr>
            <p:spPr>
              <a:xfrm>
                <a:off x="1729368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152" name="Google Shape;215;p 4"/>
            <p:cNvSpPr/>
            <p:nvPr/>
          </p:nvSpPr>
          <p:spPr>
            <a:xfrm>
              <a:off x="18443520" y="339012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153" name="Google Shape;216;p 4"/>
            <p:cNvGrpSpPr/>
            <p:nvPr/>
          </p:nvGrpSpPr>
          <p:grpSpPr>
            <a:xfrm>
              <a:off x="15963840" y="3017520"/>
              <a:ext cx="1147680" cy="1004040"/>
              <a:chOff x="15963840" y="3017520"/>
              <a:chExt cx="1147680" cy="1004040"/>
            </a:xfrm>
          </p:grpSpPr>
          <p:sp>
            <p:nvSpPr>
              <p:cNvPr id="154" name="Google Shape;217;p 4"/>
              <p:cNvSpPr/>
              <p:nvPr/>
            </p:nvSpPr>
            <p:spPr>
              <a:xfrm>
                <a:off x="1596384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55" name="Google Shape;218;p 4"/>
              <p:cNvSpPr/>
              <p:nvPr/>
            </p:nvSpPr>
            <p:spPr>
              <a:xfrm>
                <a:off x="1614348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156" name="Google Shape;219;p 4"/>
            <p:cNvGrpSpPr/>
            <p:nvPr/>
          </p:nvGrpSpPr>
          <p:grpSpPr>
            <a:xfrm>
              <a:off x="14814000" y="3017520"/>
              <a:ext cx="1147680" cy="1004040"/>
              <a:chOff x="14814000" y="3017520"/>
              <a:chExt cx="1147680" cy="1004040"/>
            </a:xfrm>
          </p:grpSpPr>
          <p:sp>
            <p:nvSpPr>
              <p:cNvPr id="157" name="Google Shape;220;p 4"/>
              <p:cNvSpPr/>
              <p:nvPr/>
            </p:nvSpPr>
            <p:spPr>
              <a:xfrm>
                <a:off x="14814000" y="301752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58" name="Google Shape;221;p 4"/>
              <p:cNvSpPr/>
              <p:nvPr/>
            </p:nvSpPr>
            <p:spPr>
              <a:xfrm>
                <a:off x="14993640" y="339012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159" name="Google Shape;222;p 4"/>
            <p:cNvSpPr/>
            <p:nvPr/>
          </p:nvSpPr>
          <p:spPr>
            <a:xfrm>
              <a:off x="19593000" y="339012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160" name="Google Shape;223;p 4"/>
            <p:cNvGrpSpPr/>
            <p:nvPr/>
          </p:nvGrpSpPr>
          <p:grpSpPr>
            <a:xfrm>
              <a:off x="13096440" y="2011680"/>
              <a:ext cx="1147680" cy="1004040"/>
              <a:chOff x="13096440" y="2011680"/>
              <a:chExt cx="1147680" cy="1004040"/>
            </a:xfrm>
          </p:grpSpPr>
          <p:sp>
            <p:nvSpPr>
              <p:cNvPr id="161" name="Google Shape;224;p 4"/>
              <p:cNvSpPr/>
              <p:nvPr/>
            </p:nvSpPr>
            <p:spPr>
              <a:xfrm>
                <a:off x="1309644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62" name="Google Shape;225;p 4"/>
              <p:cNvSpPr/>
              <p:nvPr/>
            </p:nvSpPr>
            <p:spPr>
              <a:xfrm>
                <a:off x="1327608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163" name="Google Shape;226;p 4"/>
            <p:cNvGrpSpPr/>
            <p:nvPr/>
          </p:nvGrpSpPr>
          <p:grpSpPr>
            <a:xfrm>
              <a:off x="14246280" y="2011680"/>
              <a:ext cx="1147680" cy="1004040"/>
              <a:chOff x="14246280" y="2011680"/>
              <a:chExt cx="1147680" cy="1004040"/>
            </a:xfrm>
          </p:grpSpPr>
          <p:sp>
            <p:nvSpPr>
              <p:cNvPr id="164" name="Google Shape;227;p 4"/>
              <p:cNvSpPr/>
              <p:nvPr/>
            </p:nvSpPr>
            <p:spPr>
              <a:xfrm>
                <a:off x="1424628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65" name="Google Shape;228;p 4"/>
              <p:cNvSpPr/>
              <p:nvPr/>
            </p:nvSpPr>
            <p:spPr>
              <a:xfrm>
                <a:off x="1442592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166" name="Google Shape;229;p 4"/>
            <p:cNvGrpSpPr/>
            <p:nvPr/>
          </p:nvGrpSpPr>
          <p:grpSpPr>
            <a:xfrm>
              <a:off x="11946240" y="2011680"/>
              <a:ext cx="1147680" cy="1004040"/>
              <a:chOff x="11946240" y="2011680"/>
              <a:chExt cx="1147680" cy="1004040"/>
            </a:xfrm>
          </p:grpSpPr>
          <p:sp>
            <p:nvSpPr>
              <p:cNvPr id="167" name="Google Shape;230;p 4"/>
              <p:cNvSpPr/>
              <p:nvPr/>
            </p:nvSpPr>
            <p:spPr>
              <a:xfrm>
                <a:off x="1194624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68" name="Google Shape;231;p 4"/>
              <p:cNvSpPr/>
              <p:nvPr/>
            </p:nvSpPr>
            <p:spPr>
              <a:xfrm>
                <a:off x="1212588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169" name="Google Shape;232;p 4"/>
            <p:cNvGrpSpPr/>
            <p:nvPr/>
          </p:nvGrpSpPr>
          <p:grpSpPr>
            <a:xfrm>
              <a:off x="10796400" y="2011680"/>
              <a:ext cx="1147680" cy="1004040"/>
              <a:chOff x="10796400" y="2011680"/>
              <a:chExt cx="1147680" cy="1004040"/>
            </a:xfrm>
          </p:grpSpPr>
          <p:sp>
            <p:nvSpPr>
              <p:cNvPr id="170" name="Google Shape;233;p 4"/>
              <p:cNvSpPr/>
              <p:nvPr/>
            </p:nvSpPr>
            <p:spPr>
              <a:xfrm>
                <a:off x="1079640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71" name="Google Shape;234;p 4"/>
              <p:cNvSpPr/>
              <p:nvPr/>
            </p:nvSpPr>
            <p:spPr>
              <a:xfrm>
                <a:off x="1097604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172" name="Google Shape;235;p 4"/>
            <p:cNvGrpSpPr/>
            <p:nvPr/>
          </p:nvGrpSpPr>
          <p:grpSpPr>
            <a:xfrm>
              <a:off x="17695800" y="2011680"/>
              <a:ext cx="1147680" cy="1004040"/>
              <a:chOff x="17695800" y="2011680"/>
              <a:chExt cx="1147680" cy="1004040"/>
            </a:xfrm>
          </p:grpSpPr>
          <p:sp>
            <p:nvSpPr>
              <p:cNvPr id="173" name="Google Shape;236;p 4"/>
              <p:cNvSpPr/>
              <p:nvPr/>
            </p:nvSpPr>
            <p:spPr>
              <a:xfrm>
                <a:off x="1769580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74" name="Google Shape;237;p 4"/>
              <p:cNvSpPr/>
              <p:nvPr/>
            </p:nvSpPr>
            <p:spPr>
              <a:xfrm>
                <a:off x="1787544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175" name="Google Shape;238;p 4"/>
            <p:cNvSpPr/>
            <p:nvPr/>
          </p:nvSpPr>
          <p:spPr>
            <a:xfrm>
              <a:off x="19025280" y="238428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176" name="Google Shape;239;p 4"/>
            <p:cNvGrpSpPr/>
            <p:nvPr/>
          </p:nvGrpSpPr>
          <p:grpSpPr>
            <a:xfrm>
              <a:off x="16545600" y="2011680"/>
              <a:ext cx="1147680" cy="1004040"/>
              <a:chOff x="16545600" y="2011680"/>
              <a:chExt cx="1147680" cy="1004040"/>
            </a:xfrm>
          </p:grpSpPr>
          <p:sp>
            <p:nvSpPr>
              <p:cNvPr id="177" name="Google Shape;240;p 4"/>
              <p:cNvSpPr/>
              <p:nvPr/>
            </p:nvSpPr>
            <p:spPr>
              <a:xfrm>
                <a:off x="1654560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78" name="Google Shape;241;p 4"/>
              <p:cNvSpPr/>
              <p:nvPr/>
            </p:nvSpPr>
            <p:spPr>
              <a:xfrm>
                <a:off x="1672524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179" name="Google Shape;242;p 4"/>
            <p:cNvGrpSpPr/>
            <p:nvPr/>
          </p:nvGrpSpPr>
          <p:grpSpPr>
            <a:xfrm>
              <a:off x="15395760" y="2011680"/>
              <a:ext cx="1147680" cy="1004040"/>
              <a:chOff x="15395760" y="2011680"/>
              <a:chExt cx="1147680" cy="1004040"/>
            </a:xfrm>
          </p:grpSpPr>
          <p:sp>
            <p:nvSpPr>
              <p:cNvPr id="180" name="Google Shape;243;p 4"/>
              <p:cNvSpPr/>
              <p:nvPr/>
            </p:nvSpPr>
            <p:spPr>
              <a:xfrm>
                <a:off x="15395760" y="201168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81" name="Google Shape;244;p 4"/>
              <p:cNvSpPr/>
              <p:nvPr/>
            </p:nvSpPr>
            <p:spPr>
              <a:xfrm>
                <a:off x="15575400" y="238428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182" name="Google Shape;245;p 4"/>
            <p:cNvSpPr/>
            <p:nvPr/>
          </p:nvSpPr>
          <p:spPr>
            <a:xfrm>
              <a:off x="20174760" y="238428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183" name="Google Shape;246;p 4"/>
            <p:cNvGrpSpPr/>
            <p:nvPr/>
          </p:nvGrpSpPr>
          <p:grpSpPr>
            <a:xfrm>
              <a:off x="13678200" y="1005840"/>
              <a:ext cx="1147680" cy="1004040"/>
              <a:chOff x="13678200" y="1005840"/>
              <a:chExt cx="1147680" cy="1004040"/>
            </a:xfrm>
          </p:grpSpPr>
          <p:sp>
            <p:nvSpPr>
              <p:cNvPr id="184" name="Google Shape;247;p 4"/>
              <p:cNvSpPr/>
              <p:nvPr/>
            </p:nvSpPr>
            <p:spPr>
              <a:xfrm>
                <a:off x="1367820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85" name="Google Shape;248;p 4"/>
              <p:cNvSpPr/>
              <p:nvPr/>
            </p:nvSpPr>
            <p:spPr>
              <a:xfrm>
                <a:off x="1385784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186" name="Google Shape;249;p 4"/>
            <p:cNvGrpSpPr/>
            <p:nvPr/>
          </p:nvGrpSpPr>
          <p:grpSpPr>
            <a:xfrm>
              <a:off x="14828040" y="1005840"/>
              <a:ext cx="1147680" cy="1004040"/>
              <a:chOff x="14828040" y="1005840"/>
              <a:chExt cx="1147680" cy="1004040"/>
            </a:xfrm>
          </p:grpSpPr>
          <p:sp>
            <p:nvSpPr>
              <p:cNvPr id="187" name="Google Shape;250;p 4"/>
              <p:cNvSpPr/>
              <p:nvPr/>
            </p:nvSpPr>
            <p:spPr>
              <a:xfrm>
                <a:off x="1482804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88" name="Google Shape;251;p 4"/>
              <p:cNvSpPr/>
              <p:nvPr/>
            </p:nvSpPr>
            <p:spPr>
              <a:xfrm>
                <a:off x="1500768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189" name="Google Shape;252;p 4"/>
            <p:cNvGrpSpPr/>
            <p:nvPr/>
          </p:nvGrpSpPr>
          <p:grpSpPr>
            <a:xfrm>
              <a:off x="12528000" y="1005840"/>
              <a:ext cx="1147680" cy="1004040"/>
              <a:chOff x="12528000" y="1005840"/>
              <a:chExt cx="1147680" cy="1004040"/>
            </a:xfrm>
          </p:grpSpPr>
          <p:sp>
            <p:nvSpPr>
              <p:cNvPr id="190" name="Google Shape;253;p 4"/>
              <p:cNvSpPr/>
              <p:nvPr/>
            </p:nvSpPr>
            <p:spPr>
              <a:xfrm>
                <a:off x="1252800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91" name="Google Shape;254;p 4"/>
              <p:cNvSpPr/>
              <p:nvPr/>
            </p:nvSpPr>
            <p:spPr>
              <a:xfrm>
                <a:off x="1270764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192" name="Google Shape;255;p 4"/>
            <p:cNvGrpSpPr/>
            <p:nvPr/>
          </p:nvGrpSpPr>
          <p:grpSpPr>
            <a:xfrm>
              <a:off x="11378160" y="1005840"/>
              <a:ext cx="1147680" cy="1004040"/>
              <a:chOff x="11378160" y="1005840"/>
              <a:chExt cx="1147680" cy="1004040"/>
            </a:xfrm>
          </p:grpSpPr>
          <p:sp>
            <p:nvSpPr>
              <p:cNvPr id="193" name="Google Shape;256;p 4"/>
              <p:cNvSpPr/>
              <p:nvPr/>
            </p:nvSpPr>
            <p:spPr>
              <a:xfrm>
                <a:off x="1137816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94" name="Google Shape;257;p 4"/>
              <p:cNvSpPr/>
              <p:nvPr/>
            </p:nvSpPr>
            <p:spPr>
              <a:xfrm>
                <a:off x="1155780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195" name="Google Shape;258;p 4"/>
            <p:cNvSpPr/>
            <p:nvPr/>
          </p:nvSpPr>
          <p:spPr>
            <a:xfrm>
              <a:off x="18457200" y="137844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sp>
          <p:nvSpPr>
            <p:cNvPr id="196" name="Google Shape;259;p 4"/>
            <p:cNvSpPr/>
            <p:nvPr/>
          </p:nvSpPr>
          <p:spPr>
            <a:xfrm>
              <a:off x="19607040" y="137844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197" name="Google Shape;260;p 4"/>
            <p:cNvGrpSpPr/>
            <p:nvPr/>
          </p:nvGrpSpPr>
          <p:grpSpPr>
            <a:xfrm>
              <a:off x="17127720" y="1005840"/>
              <a:ext cx="1147680" cy="1004040"/>
              <a:chOff x="17127720" y="1005840"/>
              <a:chExt cx="1147680" cy="1004040"/>
            </a:xfrm>
          </p:grpSpPr>
          <p:sp>
            <p:nvSpPr>
              <p:cNvPr id="198" name="Google Shape;261;p 4"/>
              <p:cNvSpPr/>
              <p:nvPr/>
            </p:nvSpPr>
            <p:spPr>
              <a:xfrm>
                <a:off x="1712772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199" name="Google Shape;262;p 4"/>
              <p:cNvSpPr/>
              <p:nvPr/>
            </p:nvSpPr>
            <p:spPr>
              <a:xfrm>
                <a:off x="1730700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200" name="Google Shape;263;p 4"/>
            <p:cNvGrpSpPr/>
            <p:nvPr/>
          </p:nvGrpSpPr>
          <p:grpSpPr>
            <a:xfrm>
              <a:off x="15977520" y="1005840"/>
              <a:ext cx="1147680" cy="1004040"/>
              <a:chOff x="15977520" y="1005840"/>
              <a:chExt cx="1147680" cy="1004040"/>
            </a:xfrm>
          </p:grpSpPr>
          <p:sp>
            <p:nvSpPr>
              <p:cNvPr id="201" name="Google Shape;264;p 4"/>
              <p:cNvSpPr/>
              <p:nvPr/>
            </p:nvSpPr>
            <p:spPr>
              <a:xfrm>
                <a:off x="15977520" y="100584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202" name="Google Shape;265;p 4"/>
              <p:cNvSpPr/>
              <p:nvPr/>
            </p:nvSpPr>
            <p:spPr>
              <a:xfrm>
                <a:off x="16157160" y="137844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203" name="Google Shape;266;p 4"/>
            <p:cNvSpPr/>
            <p:nvPr/>
          </p:nvSpPr>
          <p:spPr>
            <a:xfrm>
              <a:off x="20756520" y="137844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204" name="Google Shape;267;p 4"/>
            <p:cNvGrpSpPr/>
            <p:nvPr/>
          </p:nvGrpSpPr>
          <p:grpSpPr>
            <a:xfrm>
              <a:off x="14259960" y="0"/>
              <a:ext cx="1147680" cy="1004040"/>
              <a:chOff x="14259960" y="0"/>
              <a:chExt cx="1147680" cy="1004040"/>
            </a:xfrm>
          </p:grpSpPr>
          <p:sp>
            <p:nvSpPr>
              <p:cNvPr id="205" name="Google Shape;268;p 4"/>
              <p:cNvSpPr/>
              <p:nvPr/>
            </p:nvSpPr>
            <p:spPr>
              <a:xfrm>
                <a:off x="1425996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206" name="Google Shape;269;p 4"/>
              <p:cNvSpPr/>
              <p:nvPr/>
            </p:nvSpPr>
            <p:spPr>
              <a:xfrm>
                <a:off x="1443960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207" name="Google Shape;270;p 4"/>
            <p:cNvGrpSpPr/>
            <p:nvPr/>
          </p:nvGrpSpPr>
          <p:grpSpPr>
            <a:xfrm>
              <a:off x="15409800" y="0"/>
              <a:ext cx="1147680" cy="1004040"/>
              <a:chOff x="15409800" y="0"/>
              <a:chExt cx="1147680" cy="1004040"/>
            </a:xfrm>
          </p:grpSpPr>
          <p:sp>
            <p:nvSpPr>
              <p:cNvPr id="208" name="Google Shape;271;p 4"/>
              <p:cNvSpPr/>
              <p:nvPr/>
            </p:nvSpPr>
            <p:spPr>
              <a:xfrm>
                <a:off x="1540980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209" name="Google Shape;272;p 4"/>
              <p:cNvSpPr/>
              <p:nvPr/>
            </p:nvSpPr>
            <p:spPr>
              <a:xfrm>
                <a:off x="1558944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210" name="Google Shape;273;p 4"/>
            <p:cNvGrpSpPr/>
            <p:nvPr/>
          </p:nvGrpSpPr>
          <p:grpSpPr>
            <a:xfrm>
              <a:off x="13110120" y="0"/>
              <a:ext cx="1147680" cy="1004040"/>
              <a:chOff x="13110120" y="0"/>
              <a:chExt cx="1147680" cy="1004040"/>
            </a:xfrm>
          </p:grpSpPr>
          <p:sp>
            <p:nvSpPr>
              <p:cNvPr id="211" name="Google Shape;274;p 4"/>
              <p:cNvSpPr/>
              <p:nvPr/>
            </p:nvSpPr>
            <p:spPr>
              <a:xfrm>
                <a:off x="1311012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212" name="Google Shape;275;p 4"/>
              <p:cNvSpPr/>
              <p:nvPr/>
            </p:nvSpPr>
            <p:spPr>
              <a:xfrm>
                <a:off x="1328940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213" name="Google Shape;276;p 4"/>
            <p:cNvGrpSpPr/>
            <p:nvPr/>
          </p:nvGrpSpPr>
          <p:grpSpPr>
            <a:xfrm>
              <a:off x="11959920" y="0"/>
              <a:ext cx="1147680" cy="1004040"/>
              <a:chOff x="11959920" y="0"/>
              <a:chExt cx="1147680" cy="1004040"/>
            </a:xfrm>
          </p:grpSpPr>
          <p:sp>
            <p:nvSpPr>
              <p:cNvPr id="214" name="Google Shape;277;p 4"/>
              <p:cNvSpPr/>
              <p:nvPr/>
            </p:nvSpPr>
            <p:spPr>
              <a:xfrm>
                <a:off x="1195992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215" name="Google Shape;278;p 4"/>
              <p:cNvSpPr/>
              <p:nvPr/>
            </p:nvSpPr>
            <p:spPr>
              <a:xfrm>
                <a:off x="1213956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216" name="Google Shape;279;p 4"/>
            <p:cNvSpPr/>
            <p:nvPr/>
          </p:nvSpPr>
          <p:spPr>
            <a:xfrm>
              <a:off x="19038960" y="37260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sp>
          <p:nvSpPr>
            <p:cNvPr id="217" name="Google Shape;280;p 4"/>
            <p:cNvSpPr/>
            <p:nvPr/>
          </p:nvSpPr>
          <p:spPr>
            <a:xfrm>
              <a:off x="20188800" y="37260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  <p:grpSp>
          <p:nvGrpSpPr>
            <p:cNvPr id="218" name="Google Shape;281;p 4"/>
            <p:cNvGrpSpPr/>
            <p:nvPr/>
          </p:nvGrpSpPr>
          <p:grpSpPr>
            <a:xfrm>
              <a:off x="17709480" y="0"/>
              <a:ext cx="1147680" cy="1004040"/>
              <a:chOff x="17709480" y="0"/>
              <a:chExt cx="1147680" cy="1004040"/>
            </a:xfrm>
          </p:grpSpPr>
          <p:sp>
            <p:nvSpPr>
              <p:cNvPr id="219" name="Google Shape;282;p 4"/>
              <p:cNvSpPr/>
              <p:nvPr/>
            </p:nvSpPr>
            <p:spPr>
              <a:xfrm>
                <a:off x="1770948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220" name="Google Shape;283;p 4"/>
              <p:cNvSpPr/>
              <p:nvPr/>
            </p:nvSpPr>
            <p:spPr>
              <a:xfrm>
                <a:off x="1788912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grpSp>
          <p:nvGrpSpPr>
            <p:cNvPr id="221" name="Google Shape;284;p 4"/>
            <p:cNvGrpSpPr/>
            <p:nvPr/>
          </p:nvGrpSpPr>
          <p:grpSpPr>
            <a:xfrm>
              <a:off x="16559280" y="0"/>
              <a:ext cx="1147680" cy="1004040"/>
              <a:chOff x="16559280" y="0"/>
              <a:chExt cx="1147680" cy="1004040"/>
            </a:xfrm>
          </p:grpSpPr>
          <p:sp>
            <p:nvSpPr>
              <p:cNvPr id="222" name="Google Shape;285;p 4"/>
              <p:cNvSpPr/>
              <p:nvPr/>
            </p:nvSpPr>
            <p:spPr>
              <a:xfrm>
                <a:off x="16559280" y="0"/>
                <a:ext cx="1147680" cy="1004040"/>
              </a:xfrm>
              <a:custGeom>
                <a:avLst/>
                <a:gdLst>
                  <a:gd name="textAreaLeft" fmla="*/ 0 w 1147680"/>
                  <a:gd name="textAreaRight" fmla="*/ 1149480 w 1147680"/>
                  <a:gd name="textAreaTop" fmla="*/ 0 h 1004040"/>
                  <a:gd name="textAreaBottom" fmla="*/ 1005840 h 1004040"/>
                </a:gdLst>
                <a:ahLst/>
                <a:cxnLst/>
                <a:rect l="textAreaLeft" t="textAreaTop" r="textAreaRight" b="textAreaBottom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DejaVu Sans"/>
                </a:endParaRPr>
              </a:p>
            </p:txBody>
          </p:sp>
          <p:sp>
            <p:nvSpPr>
              <p:cNvPr id="223" name="Google Shape;286;p 4"/>
              <p:cNvSpPr/>
              <p:nvPr/>
            </p:nvSpPr>
            <p:spPr>
              <a:xfrm>
                <a:off x="16738920" y="372600"/>
                <a:ext cx="788400" cy="55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strike="noStrike" spc="-1" dirty="0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</p:grpSp>
        <p:sp>
          <p:nvSpPr>
            <p:cNvPr id="224" name="Google Shape;287;p 4"/>
            <p:cNvSpPr/>
            <p:nvPr/>
          </p:nvSpPr>
          <p:spPr>
            <a:xfrm>
              <a:off x="21338280" y="372600"/>
              <a:ext cx="788400" cy="5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endParaRPr>
            </a:p>
          </p:txBody>
        </p:sp>
      </p:grpSp>
      <p:sp>
        <p:nvSpPr>
          <p:cNvPr id="225" name="Google Shape;289;p 2"/>
          <p:cNvSpPr/>
          <p:nvPr/>
        </p:nvSpPr>
        <p:spPr>
          <a:xfrm>
            <a:off x="11976120" y="5298840"/>
            <a:ext cx="5828040" cy="601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endParaRPr lang="en-US" sz="2800" b="0" strike="noStrike" spc="-1" dirty="0">
              <a:solidFill>
                <a:srgbClr val="000000"/>
              </a:solidFill>
              <a:latin typeface="微軟正黑體"/>
              <a:ea typeface="微軟正黑體"/>
            </a:endParaRPr>
          </a:p>
        </p:txBody>
      </p:sp>
      <p:sp>
        <p:nvSpPr>
          <p:cNvPr id="226" name="Google Shape;288;p 2"/>
          <p:cNvSpPr/>
          <p:nvPr/>
        </p:nvSpPr>
        <p:spPr>
          <a:xfrm>
            <a:off x="2875860" y="1636834"/>
            <a:ext cx="5339520" cy="12311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TW" sz="8000" b="0" strike="noStrike" spc="-1" dirty="0">
                <a:solidFill>
                  <a:srgbClr val="FFFFFF"/>
                </a:solidFill>
                <a:latin typeface="Times New Roman"/>
                <a:ea typeface="華康中黑體"/>
              </a:rPr>
              <a:t>電池</a:t>
            </a:r>
            <a:r>
              <a:rPr lang="zh-TW" altLang="en-US" sz="8000" b="0" strike="noStrike" spc="-1" dirty="0">
                <a:solidFill>
                  <a:srgbClr val="FFFFFF"/>
                </a:solidFill>
                <a:latin typeface="Times New Roman"/>
                <a:ea typeface="華康中黑體"/>
              </a:rPr>
              <a:t>的</a:t>
            </a:r>
            <a:r>
              <a:rPr lang="zh-TW" sz="8000" b="0" strike="noStrike" spc="-1" dirty="0">
                <a:solidFill>
                  <a:srgbClr val="FFFFFF"/>
                </a:solidFill>
                <a:latin typeface="Times New Roman"/>
                <a:ea typeface="華康中黑體"/>
              </a:rPr>
              <a:t>種類</a:t>
            </a:r>
            <a:endParaRPr lang="en-US" sz="8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7" name="圖片 226"/>
          <p:cNvPicPr/>
          <p:nvPr/>
        </p:nvPicPr>
        <p:blipFill>
          <a:blip r:embed="rId2"/>
          <a:stretch/>
        </p:blipFill>
        <p:spPr>
          <a:xfrm>
            <a:off x="4975920" y="4320000"/>
            <a:ext cx="9243360" cy="5002920"/>
          </a:xfrm>
          <a:prstGeom prst="rect">
            <a:avLst/>
          </a:prstGeom>
          <a:ln w="0">
            <a:noFill/>
          </a:ln>
        </p:spPr>
      </p:pic>
      <p:sp>
        <p:nvSpPr>
          <p:cNvPr id="228" name="矩形 227"/>
          <p:cNvSpPr/>
          <p:nvPr/>
        </p:nvSpPr>
        <p:spPr>
          <a:xfrm>
            <a:off x="5719680" y="9720000"/>
            <a:ext cx="849960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9" name="圖片 228"/>
          <p:cNvPicPr/>
          <p:nvPr/>
        </p:nvPicPr>
        <p:blipFill>
          <a:blip r:embed="rId3"/>
          <a:stretch/>
        </p:blipFill>
        <p:spPr>
          <a:xfrm>
            <a:off x="360000" y="4140000"/>
            <a:ext cx="4111560" cy="3083400"/>
          </a:xfrm>
          <a:prstGeom prst="rect">
            <a:avLst/>
          </a:prstGeom>
          <a:ln w="0">
            <a:noFill/>
          </a:ln>
        </p:spPr>
      </p:pic>
      <p:pic>
        <p:nvPicPr>
          <p:cNvPr id="230" name="圖片 229"/>
          <p:cNvPicPr/>
          <p:nvPr/>
        </p:nvPicPr>
        <p:blipFill>
          <a:blip r:embed="rId4"/>
          <a:stretch/>
        </p:blipFill>
        <p:spPr>
          <a:xfrm>
            <a:off x="1265760" y="7385760"/>
            <a:ext cx="2513520" cy="2513520"/>
          </a:xfrm>
          <a:prstGeom prst="rect">
            <a:avLst/>
          </a:prstGeom>
          <a:ln w="0">
            <a:noFill/>
          </a:ln>
        </p:spPr>
      </p:pic>
      <p:pic>
        <p:nvPicPr>
          <p:cNvPr id="231" name="圖片 230"/>
          <p:cNvPicPr/>
          <p:nvPr/>
        </p:nvPicPr>
        <p:blipFill>
          <a:blip r:embed="rId5"/>
          <a:stretch/>
        </p:blipFill>
        <p:spPr>
          <a:xfrm>
            <a:off x="14765760" y="4320000"/>
            <a:ext cx="2513520" cy="2399400"/>
          </a:xfrm>
          <a:prstGeom prst="rect">
            <a:avLst/>
          </a:prstGeom>
          <a:ln w="0">
            <a:noFill/>
          </a:ln>
        </p:spPr>
      </p:pic>
      <p:pic>
        <p:nvPicPr>
          <p:cNvPr id="232" name="圖片 231"/>
          <p:cNvPicPr/>
          <p:nvPr/>
        </p:nvPicPr>
        <p:blipFill>
          <a:blip r:embed="rId6"/>
          <a:stretch/>
        </p:blipFill>
        <p:spPr>
          <a:xfrm>
            <a:off x="14220000" y="7093080"/>
            <a:ext cx="3599280" cy="2626200"/>
          </a:xfrm>
          <a:prstGeom prst="rect">
            <a:avLst/>
          </a:prstGeom>
          <a:ln w="0">
            <a:noFill/>
          </a:ln>
        </p:spPr>
      </p:pic>
      <p:sp>
        <p:nvSpPr>
          <p:cNvPr id="233" name="直線接點 232"/>
          <p:cNvSpPr/>
          <p:nvPr/>
        </p:nvSpPr>
        <p:spPr>
          <a:xfrm flipH="1" flipV="1">
            <a:off x="4472280" y="7224120"/>
            <a:ext cx="927720" cy="515880"/>
          </a:xfrm>
          <a:prstGeom prst="line">
            <a:avLst/>
          </a:prstGeom>
          <a:ln w="25200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16000" tIns="171000" rIns="216000" bIns="171000" anchor="ctr">
            <a:noAutofit/>
          </a:bodyPr>
          <a:lstStyle/>
          <a:p>
            <a:endParaRPr lang="en-US" sz="18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34" name="直線接點 233"/>
          <p:cNvSpPr/>
          <p:nvPr/>
        </p:nvSpPr>
        <p:spPr>
          <a:xfrm flipH="1">
            <a:off x="3780000" y="8640000"/>
            <a:ext cx="3240000" cy="384120"/>
          </a:xfrm>
          <a:prstGeom prst="line">
            <a:avLst/>
          </a:prstGeom>
          <a:ln w="25200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16000" tIns="171000" rIns="216000" bIns="171000" anchor="ctr">
            <a:noAutofit/>
          </a:bodyPr>
          <a:lstStyle/>
          <a:p>
            <a:endParaRPr lang="en-US" sz="18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35" name="直線接點 234"/>
          <p:cNvSpPr/>
          <p:nvPr/>
        </p:nvSpPr>
        <p:spPr>
          <a:xfrm flipV="1">
            <a:off x="11160000" y="6480000"/>
            <a:ext cx="3420000" cy="1235880"/>
          </a:xfrm>
          <a:prstGeom prst="line">
            <a:avLst/>
          </a:prstGeom>
          <a:ln w="25200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16000" tIns="171000" rIns="216000" bIns="171000" anchor="ctr">
            <a:noAutofit/>
          </a:bodyPr>
          <a:lstStyle/>
          <a:p>
            <a:endParaRPr lang="en-US" sz="18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36" name="直線接點 235"/>
          <p:cNvSpPr/>
          <p:nvPr/>
        </p:nvSpPr>
        <p:spPr>
          <a:xfrm>
            <a:off x="13320000" y="9000000"/>
            <a:ext cx="1620000" cy="180000"/>
          </a:xfrm>
          <a:prstGeom prst="line">
            <a:avLst/>
          </a:prstGeom>
          <a:ln w="25200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16000" tIns="9000" rIns="216000" bIns="9000" anchor="ctr">
            <a:noAutofit/>
          </a:bodyPr>
          <a:lstStyle/>
          <a:p>
            <a:endParaRPr lang="en-US" sz="18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ue Yellow and Pink Geometric Opportunity Roadmap Presentation">
  <a:themeElements>
    <a:clrScheme name="Office">
      <a:dk1>
        <a:srgbClr val="282D6C"/>
      </a:dk1>
      <a:lt1>
        <a:srgbClr val="FEF6E0"/>
      </a:lt1>
      <a:dk2>
        <a:srgbClr val="FEBC1D"/>
      </a:dk2>
      <a:lt2>
        <a:srgbClr val="00B1D2"/>
      </a:lt2>
      <a:accent1>
        <a:srgbClr val="282D6C"/>
      </a:accent1>
      <a:accent2>
        <a:srgbClr val="185897"/>
      </a:accent2>
      <a:accent3>
        <a:srgbClr val="FE2E60"/>
      </a:accent3>
      <a:accent4>
        <a:srgbClr val="25003C"/>
      </a:accent4>
      <a:accent5>
        <a:srgbClr val="351B65"/>
      </a:accent5>
      <a:accent6>
        <a:srgbClr val="185897"/>
      </a:accent6>
      <a:hlink>
        <a:srgbClr val="0084B9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1331</TotalTime>
  <Words>473</Words>
  <Application>Microsoft Office PowerPoint</Application>
  <PresentationFormat>自訂</PresentationFormat>
  <Paragraphs>74</Paragraphs>
  <Slides>16</Slides>
  <Notes>1</Notes>
  <HiddenSlides>0</HiddenSlides>
  <MMClips>1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23" baseType="lpstr">
      <vt:lpstr>Arial</vt:lpstr>
      <vt:lpstr>Calibri</vt:lpstr>
      <vt:lpstr>Symbol</vt:lpstr>
      <vt:lpstr>Times New Roman</vt:lpstr>
      <vt:lpstr>Wingdings</vt:lpstr>
      <vt:lpstr>微軟正黑體</vt:lpstr>
      <vt:lpstr>Blue Yellow and Pink Geometric Opportunity Roadmap Presentation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subject/>
  <dc:creator>Tsai Gill</dc:creator>
  <dc:description/>
  <cp:lastModifiedBy>user</cp:lastModifiedBy>
  <cp:revision>324</cp:revision>
  <dcterms:modified xsi:type="dcterms:W3CDTF">2024-06-04T09:28:58Z</dcterms:modified>
  <dc:language>zh-TW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8</vt:i4>
  </property>
  <property fmtid="{D5CDD505-2E9C-101B-9397-08002B2CF9AE}" pid="3" name="PresentationFormat">
    <vt:lpwstr>自訂</vt:lpwstr>
  </property>
  <property fmtid="{D5CDD505-2E9C-101B-9397-08002B2CF9AE}" pid="4" name="Slides">
    <vt:i4>8</vt:i4>
  </property>
</Properties>
</file>