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5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3" r:id="rId2"/>
    <p:sldMasterId id="2147483680" r:id="rId3"/>
    <p:sldMasterId id="2147483692" r:id="rId4"/>
    <p:sldMasterId id="2147483700" r:id="rId5"/>
  </p:sldMasterIdLst>
  <p:sldIdLst>
    <p:sldId id="314" r:id="rId6"/>
    <p:sldId id="258" r:id="rId7"/>
    <p:sldId id="256" r:id="rId8"/>
    <p:sldId id="260" r:id="rId9"/>
    <p:sldId id="329" r:id="rId10"/>
    <p:sldId id="328" r:id="rId11"/>
    <p:sldId id="332" r:id="rId12"/>
    <p:sldId id="351" r:id="rId13"/>
    <p:sldId id="269" r:id="rId14"/>
    <p:sldId id="285" r:id="rId15"/>
    <p:sldId id="286" r:id="rId16"/>
    <p:sldId id="271" r:id="rId17"/>
    <p:sldId id="272" r:id="rId18"/>
    <p:sldId id="273" r:id="rId19"/>
    <p:sldId id="274" r:id="rId20"/>
    <p:sldId id="265" r:id="rId21"/>
    <p:sldId id="287" r:id="rId22"/>
    <p:sldId id="366" r:id="rId23"/>
    <p:sldId id="262" r:id="rId24"/>
    <p:sldId id="356" r:id="rId25"/>
    <p:sldId id="355" r:id="rId26"/>
    <p:sldId id="2314" r:id="rId27"/>
    <p:sldId id="367" r:id="rId28"/>
    <p:sldId id="368" r:id="rId29"/>
    <p:sldId id="369" r:id="rId30"/>
    <p:sldId id="370" r:id="rId31"/>
    <p:sldId id="371" r:id="rId32"/>
    <p:sldId id="372" r:id="rId33"/>
    <p:sldId id="373" r:id="rId34"/>
    <p:sldId id="374" r:id="rId35"/>
    <p:sldId id="357" r:id="rId36"/>
    <p:sldId id="359" r:id="rId37"/>
    <p:sldId id="358" r:id="rId38"/>
    <p:sldId id="360" r:id="rId39"/>
    <p:sldId id="361" r:id="rId40"/>
    <p:sldId id="362" r:id="rId41"/>
    <p:sldId id="365" r:id="rId42"/>
    <p:sldId id="363" r:id="rId43"/>
    <p:sldId id="276" r:id="rId44"/>
    <p:sldId id="277" r:id="rId45"/>
    <p:sldId id="278" r:id="rId46"/>
    <p:sldId id="279" r:id="rId47"/>
    <p:sldId id="280" r:id="rId48"/>
    <p:sldId id="281" r:id="rId49"/>
    <p:sldId id="282" r:id="rId50"/>
    <p:sldId id="364" r:id="rId51"/>
    <p:sldId id="261" r:id="rId52"/>
    <p:sldId id="2325" r:id="rId53"/>
    <p:sldId id="2326" r:id="rId54"/>
    <p:sldId id="2327" r:id="rId55"/>
    <p:sldId id="2328" r:id="rId56"/>
  </p:sldIdLst>
  <p:sldSz cx="20104100" cy="11315700"/>
  <p:notesSz cx="20104100" cy="11315700"/>
  <p:defaultTextStyle>
    <a:defPPr>
      <a:defRPr kern="0"/>
    </a:defPPr>
  </p:defaultTextStyle>
  <p:extLst>
    <p:ext uri="{521415D9-36F7-43E2-AB2F-B90AF26B5E84}">
      <p14:sectionLst xmlns:p14="http://schemas.microsoft.com/office/powerpoint/2010/main">
        <p14:section name="預設章節" id="{63EE4C9B-980C-4863-BD48-2782C20F041D}">
          <p14:sldIdLst>
            <p14:sldId id="314"/>
            <p14:sldId id="258"/>
            <p14:sldId id="256"/>
            <p14:sldId id="260"/>
            <p14:sldId id="329"/>
            <p14:sldId id="328"/>
            <p14:sldId id="332"/>
            <p14:sldId id="351"/>
            <p14:sldId id="269"/>
            <p14:sldId id="285"/>
            <p14:sldId id="286"/>
            <p14:sldId id="271"/>
            <p14:sldId id="272"/>
            <p14:sldId id="273"/>
            <p14:sldId id="274"/>
            <p14:sldId id="265"/>
            <p14:sldId id="287"/>
            <p14:sldId id="366"/>
            <p14:sldId id="262"/>
            <p14:sldId id="356"/>
            <p14:sldId id="355"/>
            <p14:sldId id="2314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57"/>
            <p14:sldId id="359"/>
            <p14:sldId id="358"/>
            <p14:sldId id="360"/>
            <p14:sldId id="361"/>
            <p14:sldId id="362"/>
            <p14:sldId id="365"/>
            <p14:sldId id="363"/>
            <p14:sldId id="276"/>
            <p14:sldId id="277"/>
            <p14:sldId id="278"/>
            <p14:sldId id="279"/>
            <p14:sldId id="280"/>
            <p14:sldId id="281"/>
            <p14:sldId id="282"/>
            <p14:sldId id="364"/>
            <p14:sldId id="261"/>
            <p14:sldId id="2325"/>
            <p14:sldId id="2326"/>
            <p14:sldId id="2327"/>
            <p14:sldId id="2328"/>
          </p14:sldIdLst>
        </p14:section>
        <p14:section name="未命名的章節" id="{D7C41864-700C-40FD-A4C0-0FDCEB17E30A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85165D4-7A9C-4147-8D9E-7C2C43193611}" v="24" dt="2024-04-14T09:32:59.921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 varScale="1">
        <p:scale>
          <a:sx n="48" d="100"/>
          <a:sy n="48" d="100"/>
        </p:scale>
        <p:origin x="1764" y="102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microsoft.com/office/2016/11/relationships/changesInfo" Target="changesInfos/changesInfo1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presProps" Target="presProp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clin@vdi.fgu.edu.tw Lin" userId="27d775e0c34594da" providerId="LiveId" clId="{685165D4-7A9C-4147-8D9E-7C2C43193611}"/>
    <pc:docChg chg="custSel addSld delSld modSld sldOrd modMainMaster modSection">
      <pc:chgData name="lclin@vdi.fgu.edu.tw Lin" userId="27d775e0c34594da" providerId="LiveId" clId="{685165D4-7A9C-4147-8D9E-7C2C43193611}" dt="2024-04-14T10:02:27.640" v="136" actId="108"/>
      <pc:docMkLst>
        <pc:docMk/>
      </pc:docMkLst>
      <pc:sldChg chg="delSp modSp mod">
        <pc:chgData name="lclin@vdi.fgu.edu.tw Lin" userId="27d775e0c34594da" providerId="LiveId" clId="{685165D4-7A9C-4147-8D9E-7C2C43193611}" dt="2024-04-14T00:21:59.465" v="5" actId="14100"/>
        <pc:sldMkLst>
          <pc:docMk/>
          <pc:sldMk cId="569203400" sldId="256"/>
        </pc:sldMkLst>
        <pc:picChg chg="del">
          <ac:chgData name="lclin@vdi.fgu.edu.tw Lin" userId="27d775e0c34594da" providerId="LiveId" clId="{685165D4-7A9C-4147-8D9E-7C2C43193611}" dt="2024-04-14T00:21:52.329" v="3" actId="21"/>
          <ac:picMkLst>
            <pc:docMk/>
            <pc:sldMk cId="569203400" sldId="256"/>
            <ac:picMk id="2" creationId="{08965CA9-3A4E-E6C1-63CB-7CA1378E887C}"/>
          </ac:picMkLst>
        </pc:picChg>
        <pc:picChg chg="mod">
          <ac:chgData name="lclin@vdi.fgu.edu.tw Lin" userId="27d775e0c34594da" providerId="LiveId" clId="{685165D4-7A9C-4147-8D9E-7C2C43193611}" dt="2024-04-14T00:21:59.465" v="5" actId="14100"/>
          <ac:picMkLst>
            <pc:docMk/>
            <pc:sldMk cId="569203400" sldId="256"/>
            <ac:picMk id="5" creationId="{D0A4CB31-46BD-90E5-44D4-EDC9D4DF95E9}"/>
          </ac:picMkLst>
        </pc:picChg>
      </pc:sldChg>
      <pc:sldChg chg="modSp add mod ord setBg">
        <pc:chgData name="lclin@vdi.fgu.edu.tw Lin" userId="27d775e0c34594da" providerId="LiveId" clId="{685165D4-7A9C-4147-8D9E-7C2C43193611}" dt="2024-04-14T09:27:33.085" v="58"/>
        <pc:sldMkLst>
          <pc:docMk/>
          <pc:sldMk cId="0" sldId="260"/>
        </pc:sldMkLst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2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4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5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6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7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8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9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10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11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12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13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14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38.507" v="10" actId="2711"/>
          <ac:spMkLst>
            <pc:docMk/>
            <pc:sldMk cId="0" sldId="260"/>
            <ac:spMk id="15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52.100" v="12" actId="14100"/>
          <ac:spMkLst>
            <pc:docMk/>
            <pc:sldMk cId="0" sldId="260"/>
            <ac:spMk id="16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9:05.559" v="16" actId="1076"/>
          <ac:spMkLst>
            <pc:docMk/>
            <pc:sldMk cId="0" sldId="260"/>
            <ac:spMk id="17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9:02.944" v="15" actId="14100"/>
          <ac:spMkLst>
            <pc:docMk/>
            <pc:sldMk cId="0" sldId="260"/>
            <ac:spMk id="18" creationId="{00000000-0000-0000-0000-000000000000}"/>
          </ac:spMkLst>
        </pc:spChg>
        <pc:spChg chg="mod">
          <ac:chgData name="lclin@vdi.fgu.edu.tw Lin" userId="27d775e0c34594da" providerId="LiveId" clId="{685165D4-7A9C-4147-8D9E-7C2C43193611}" dt="2024-04-14T01:18:48.408" v="11" actId="14100"/>
          <ac:spMkLst>
            <pc:docMk/>
            <pc:sldMk cId="0" sldId="260"/>
            <ac:spMk id="19" creationId="{00000000-0000-0000-0000-000000000000}"/>
          </ac:spMkLst>
        </pc:spChg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2376391509" sldId="261"/>
        </pc:sldMkLst>
      </pc:sldChg>
      <pc:sldChg chg="add">
        <pc:chgData name="lclin@vdi.fgu.edu.tw Lin" userId="27d775e0c34594da" providerId="LiveId" clId="{685165D4-7A9C-4147-8D9E-7C2C43193611}" dt="2024-04-14T01:22:16.044" v="30"/>
        <pc:sldMkLst>
          <pc:docMk/>
          <pc:sldMk cId="2279223556" sldId="262"/>
        </pc:sldMkLst>
      </pc:sldChg>
      <pc:sldChg chg="add del">
        <pc:chgData name="lclin@vdi.fgu.edu.tw Lin" userId="27d775e0c34594da" providerId="LiveId" clId="{685165D4-7A9C-4147-8D9E-7C2C43193611}" dt="2024-04-14T00:23:06.842" v="7" actId="2696"/>
        <pc:sldMkLst>
          <pc:docMk/>
          <pc:sldMk cId="0" sldId="267"/>
        </pc:sldMkLst>
      </pc:sldChg>
      <pc:sldChg chg="modSp mod">
        <pc:chgData name="lclin@vdi.fgu.edu.tw Lin" userId="27d775e0c34594da" providerId="LiveId" clId="{685165D4-7A9C-4147-8D9E-7C2C43193611}" dt="2024-04-14T01:19:37.566" v="23" actId="20577"/>
        <pc:sldMkLst>
          <pc:docMk/>
          <pc:sldMk cId="1211821168" sldId="269"/>
        </pc:sldMkLst>
        <pc:spChg chg="mod">
          <ac:chgData name="lclin@vdi.fgu.edu.tw Lin" userId="27d775e0c34594da" providerId="LiveId" clId="{685165D4-7A9C-4147-8D9E-7C2C43193611}" dt="2024-04-14T01:19:26.611" v="19" actId="1076"/>
          <ac:spMkLst>
            <pc:docMk/>
            <pc:sldMk cId="1211821168" sldId="269"/>
            <ac:spMk id="185" creationId="{5C39D5B7-EE15-76C4-527A-B98E33BDC06F}"/>
          </ac:spMkLst>
        </pc:spChg>
        <pc:spChg chg="mod">
          <ac:chgData name="lclin@vdi.fgu.edu.tw Lin" userId="27d775e0c34594da" providerId="LiveId" clId="{685165D4-7A9C-4147-8D9E-7C2C43193611}" dt="2024-04-14T01:19:37.566" v="23" actId="20577"/>
          <ac:spMkLst>
            <pc:docMk/>
            <pc:sldMk cId="1211821168" sldId="269"/>
            <ac:spMk id="189" creationId="{D042B024-F962-D6D7-C2DC-07CF2C2253B9}"/>
          </ac:spMkLst>
        </pc:spChg>
      </pc:sldChg>
      <pc:sldChg chg="add setBg">
        <pc:chgData name="lclin@vdi.fgu.edu.tw Lin" userId="27d775e0c34594da" providerId="LiveId" clId="{685165D4-7A9C-4147-8D9E-7C2C43193611}" dt="2024-04-14T09:27:33.085" v="58"/>
        <pc:sldMkLst>
          <pc:docMk/>
          <pc:sldMk cId="0" sldId="271"/>
        </pc:sldMkLst>
      </pc:sldChg>
      <pc:sldChg chg="add setBg">
        <pc:chgData name="lclin@vdi.fgu.edu.tw Lin" userId="27d775e0c34594da" providerId="LiveId" clId="{685165D4-7A9C-4147-8D9E-7C2C43193611}" dt="2024-04-14T09:27:33.085" v="58"/>
        <pc:sldMkLst>
          <pc:docMk/>
          <pc:sldMk cId="0" sldId="272"/>
        </pc:sldMkLst>
      </pc:sldChg>
      <pc:sldChg chg="add setBg">
        <pc:chgData name="lclin@vdi.fgu.edu.tw Lin" userId="27d775e0c34594da" providerId="LiveId" clId="{685165D4-7A9C-4147-8D9E-7C2C43193611}" dt="2024-04-14T09:27:33.085" v="58"/>
        <pc:sldMkLst>
          <pc:docMk/>
          <pc:sldMk cId="0" sldId="273"/>
        </pc:sldMkLst>
      </pc:sldChg>
      <pc:sldChg chg="add setBg">
        <pc:chgData name="lclin@vdi.fgu.edu.tw Lin" userId="27d775e0c34594da" providerId="LiveId" clId="{685165D4-7A9C-4147-8D9E-7C2C43193611}" dt="2024-04-14T09:27:33.085" v="58"/>
        <pc:sldMkLst>
          <pc:docMk/>
          <pc:sldMk cId="0" sldId="274"/>
        </pc:sldMkLst>
      </pc:sldChg>
      <pc:sldChg chg="add">
        <pc:chgData name="lclin@vdi.fgu.edu.tw Lin" userId="27d775e0c34594da" providerId="LiveId" clId="{685165D4-7A9C-4147-8D9E-7C2C43193611}" dt="2024-04-14T09:32:59.921" v="135"/>
        <pc:sldMkLst>
          <pc:docMk/>
          <pc:sldMk cId="0" sldId="276"/>
        </pc:sldMkLst>
      </pc:sldChg>
      <pc:sldChg chg="add">
        <pc:chgData name="lclin@vdi.fgu.edu.tw Lin" userId="27d775e0c34594da" providerId="LiveId" clId="{685165D4-7A9C-4147-8D9E-7C2C43193611}" dt="2024-04-14T09:32:59.921" v="135"/>
        <pc:sldMkLst>
          <pc:docMk/>
          <pc:sldMk cId="0" sldId="277"/>
        </pc:sldMkLst>
      </pc:sldChg>
      <pc:sldChg chg="add">
        <pc:chgData name="lclin@vdi.fgu.edu.tw Lin" userId="27d775e0c34594da" providerId="LiveId" clId="{685165D4-7A9C-4147-8D9E-7C2C43193611}" dt="2024-04-14T09:32:59.921" v="135"/>
        <pc:sldMkLst>
          <pc:docMk/>
          <pc:sldMk cId="0" sldId="278"/>
        </pc:sldMkLst>
      </pc:sldChg>
      <pc:sldChg chg="add">
        <pc:chgData name="lclin@vdi.fgu.edu.tw Lin" userId="27d775e0c34594da" providerId="LiveId" clId="{685165D4-7A9C-4147-8D9E-7C2C43193611}" dt="2024-04-14T09:32:59.921" v="135"/>
        <pc:sldMkLst>
          <pc:docMk/>
          <pc:sldMk cId="0" sldId="279"/>
        </pc:sldMkLst>
      </pc:sldChg>
      <pc:sldChg chg="add">
        <pc:chgData name="lclin@vdi.fgu.edu.tw Lin" userId="27d775e0c34594da" providerId="LiveId" clId="{685165D4-7A9C-4147-8D9E-7C2C43193611}" dt="2024-04-14T09:32:59.921" v="135"/>
        <pc:sldMkLst>
          <pc:docMk/>
          <pc:sldMk cId="0" sldId="280"/>
        </pc:sldMkLst>
      </pc:sldChg>
      <pc:sldChg chg="add">
        <pc:chgData name="lclin@vdi.fgu.edu.tw Lin" userId="27d775e0c34594da" providerId="LiveId" clId="{685165D4-7A9C-4147-8D9E-7C2C43193611}" dt="2024-04-14T09:32:59.921" v="135"/>
        <pc:sldMkLst>
          <pc:docMk/>
          <pc:sldMk cId="0" sldId="281"/>
        </pc:sldMkLst>
      </pc:sldChg>
      <pc:sldChg chg="add">
        <pc:chgData name="lclin@vdi.fgu.edu.tw Lin" userId="27d775e0c34594da" providerId="LiveId" clId="{685165D4-7A9C-4147-8D9E-7C2C43193611}" dt="2024-04-14T09:32:59.921" v="135"/>
        <pc:sldMkLst>
          <pc:docMk/>
          <pc:sldMk cId="0" sldId="282"/>
        </pc:sldMkLst>
      </pc:sldChg>
      <pc:sldChg chg="add">
        <pc:chgData name="lclin@vdi.fgu.edu.tw Lin" userId="27d775e0c34594da" providerId="LiveId" clId="{685165D4-7A9C-4147-8D9E-7C2C43193611}" dt="2024-04-14T01:20:14.524" v="25"/>
        <pc:sldMkLst>
          <pc:docMk/>
          <pc:sldMk cId="100026102" sldId="285"/>
        </pc:sldMkLst>
      </pc:sldChg>
      <pc:sldChg chg="del">
        <pc:chgData name="lclin@vdi.fgu.edu.tw Lin" userId="27d775e0c34594da" providerId="LiveId" clId="{685165D4-7A9C-4147-8D9E-7C2C43193611}" dt="2024-04-14T01:20:04.727" v="24" actId="2696"/>
        <pc:sldMkLst>
          <pc:docMk/>
          <pc:sldMk cId="1895256595" sldId="285"/>
        </pc:sldMkLst>
      </pc:sldChg>
      <pc:sldChg chg="add">
        <pc:chgData name="lclin@vdi.fgu.edu.tw Lin" userId="27d775e0c34594da" providerId="LiveId" clId="{685165D4-7A9C-4147-8D9E-7C2C43193611}" dt="2024-04-14T01:20:33.540" v="27"/>
        <pc:sldMkLst>
          <pc:docMk/>
          <pc:sldMk cId="1137110492" sldId="286"/>
        </pc:sldMkLst>
      </pc:sldChg>
      <pc:sldChg chg="del">
        <pc:chgData name="lclin@vdi.fgu.edu.tw Lin" userId="27d775e0c34594da" providerId="LiveId" clId="{685165D4-7A9C-4147-8D9E-7C2C43193611}" dt="2024-04-14T01:20:24.883" v="26" actId="2696"/>
        <pc:sldMkLst>
          <pc:docMk/>
          <pc:sldMk cId="1488470635" sldId="286"/>
        </pc:sldMkLst>
      </pc:sldChg>
      <pc:sldChg chg="modSp mod">
        <pc:chgData name="lclin@vdi.fgu.edu.tw Lin" userId="27d775e0c34594da" providerId="LiveId" clId="{685165D4-7A9C-4147-8D9E-7C2C43193611}" dt="2024-04-14T09:28:22.299" v="65"/>
        <pc:sldMkLst>
          <pc:docMk/>
          <pc:sldMk cId="3163027320" sldId="314"/>
        </pc:sldMkLst>
        <pc:spChg chg="mod">
          <ac:chgData name="lclin@vdi.fgu.edu.tw Lin" userId="27d775e0c34594da" providerId="LiveId" clId="{685165D4-7A9C-4147-8D9E-7C2C43193611}" dt="2024-04-14T09:28:22.299" v="65"/>
          <ac:spMkLst>
            <pc:docMk/>
            <pc:sldMk cId="3163027320" sldId="314"/>
            <ac:spMk id="2" creationId="{AC28B675-CF03-D717-9B62-C4D4683121B8}"/>
          </ac:spMkLst>
        </pc:spChg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1832595046" sldId="355"/>
        </pc:sldMkLst>
      </pc:sldChg>
      <pc:sldChg chg="modSp add mod">
        <pc:chgData name="lclin@vdi.fgu.edu.tw Lin" userId="27d775e0c34594da" providerId="LiveId" clId="{685165D4-7A9C-4147-8D9E-7C2C43193611}" dt="2024-04-14T09:28:03.820" v="59" actId="1076"/>
        <pc:sldMkLst>
          <pc:docMk/>
          <pc:sldMk cId="346441866" sldId="356"/>
        </pc:sldMkLst>
        <pc:graphicFrameChg chg="mod">
          <ac:chgData name="lclin@vdi.fgu.edu.tw Lin" userId="27d775e0c34594da" providerId="LiveId" clId="{685165D4-7A9C-4147-8D9E-7C2C43193611}" dt="2024-04-14T09:28:03.820" v="59" actId="1076"/>
          <ac:graphicFrameMkLst>
            <pc:docMk/>
            <pc:sldMk cId="346441866" sldId="356"/>
            <ac:graphicFrameMk id="4" creationId="{01B26E38-70A9-95AA-CEF5-A948B5D35766}"/>
          </ac:graphicFrameMkLst>
        </pc:graphicFrameChg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1671579391" sldId="357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2458395049" sldId="358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2931860242" sldId="359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2341002895" sldId="360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319108887" sldId="361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1919527100" sldId="362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3456988728" sldId="363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2291349552" sldId="364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1233939093" sldId="365"/>
        </pc:sldMkLst>
      </pc:sldChg>
      <pc:sldChg chg="ord">
        <pc:chgData name="lclin@vdi.fgu.edu.tw Lin" userId="27d775e0c34594da" providerId="LiveId" clId="{685165D4-7A9C-4147-8D9E-7C2C43193611}" dt="2024-04-14T01:20:54.068" v="29"/>
        <pc:sldMkLst>
          <pc:docMk/>
          <pc:sldMk cId="3493691996" sldId="366"/>
        </pc:sldMkLst>
      </pc:sldChg>
      <pc:sldChg chg="del">
        <pc:chgData name="lclin@vdi.fgu.edu.tw Lin" userId="27d775e0c34594da" providerId="LiveId" clId="{685165D4-7A9C-4147-8D9E-7C2C43193611}" dt="2024-04-14T09:28:54.222" v="66" actId="2696"/>
        <pc:sldMkLst>
          <pc:docMk/>
          <pc:sldMk cId="660858970" sldId="367"/>
        </pc:sldMkLst>
      </pc:sldChg>
      <pc:sldChg chg="add">
        <pc:chgData name="lclin@vdi.fgu.edu.tw Lin" userId="27d775e0c34594da" providerId="LiveId" clId="{685165D4-7A9C-4147-8D9E-7C2C43193611}" dt="2024-04-14T09:29:08.281" v="67"/>
        <pc:sldMkLst>
          <pc:docMk/>
          <pc:sldMk cId="3454717549" sldId="367"/>
        </pc:sldMkLst>
      </pc:sldChg>
      <pc:sldChg chg="del">
        <pc:chgData name="lclin@vdi.fgu.edu.tw Lin" userId="27d775e0c34594da" providerId="LiveId" clId="{685165D4-7A9C-4147-8D9E-7C2C43193611}" dt="2024-04-14T09:28:54.222" v="66" actId="2696"/>
        <pc:sldMkLst>
          <pc:docMk/>
          <pc:sldMk cId="2012370828" sldId="368"/>
        </pc:sldMkLst>
      </pc:sldChg>
      <pc:sldChg chg="add">
        <pc:chgData name="lclin@vdi.fgu.edu.tw Lin" userId="27d775e0c34594da" providerId="LiveId" clId="{685165D4-7A9C-4147-8D9E-7C2C43193611}" dt="2024-04-14T09:29:08.281" v="67"/>
        <pc:sldMkLst>
          <pc:docMk/>
          <pc:sldMk cId="2251979437" sldId="368"/>
        </pc:sldMkLst>
      </pc:sldChg>
      <pc:sldChg chg="del">
        <pc:chgData name="lclin@vdi.fgu.edu.tw Lin" userId="27d775e0c34594da" providerId="LiveId" clId="{685165D4-7A9C-4147-8D9E-7C2C43193611}" dt="2024-04-14T09:28:54.222" v="66" actId="2696"/>
        <pc:sldMkLst>
          <pc:docMk/>
          <pc:sldMk cId="780518139" sldId="369"/>
        </pc:sldMkLst>
      </pc:sldChg>
      <pc:sldChg chg="add">
        <pc:chgData name="lclin@vdi.fgu.edu.tw Lin" userId="27d775e0c34594da" providerId="LiveId" clId="{685165D4-7A9C-4147-8D9E-7C2C43193611}" dt="2024-04-14T09:29:08.281" v="67"/>
        <pc:sldMkLst>
          <pc:docMk/>
          <pc:sldMk cId="2281861967" sldId="369"/>
        </pc:sldMkLst>
      </pc:sldChg>
      <pc:sldChg chg="add">
        <pc:chgData name="lclin@vdi.fgu.edu.tw Lin" userId="27d775e0c34594da" providerId="LiveId" clId="{685165D4-7A9C-4147-8D9E-7C2C43193611}" dt="2024-04-14T09:29:08.281" v="67"/>
        <pc:sldMkLst>
          <pc:docMk/>
          <pc:sldMk cId="2629109453" sldId="370"/>
        </pc:sldMkLst>
      </pc:sldChg>
      <pc:sldChg chg="del">
        <pc:chgData name="lclin@vdi.fgu.edu.tw Lin" userId="27d775e0c34594da" providerId="LiveId" clId="{685165D4-7A9C-4147-8D9E-7C2C43193611}" dt="2024-04-14T09:28:54.222" v="66" actId="2696"/>
        <pc:sldMkLst>
          <pc:docMk/>
          <pc:sldMk cId="3380953762" sldId="370"/>
        </pc:sldMkLst>
      </pc:sldChg>
      <pc:sldChg chg="add">
        <pc:chgData name="lclin@vdi.fgu.edu.tw Lin" userId="27d775e0c34594da" providerId="LiveId" clId="{685165D4-7A9C-4147-8D9E-7C2C43193611}" dt="2024-04-14T09:29:08.281" v="67"/>
        <pc:sldMkLst>
          <pc:docMk/>
          <pc:sldMk cId="3490563077" sldId="371"/>
        </pc:sldMkLst>
      </pc:sldChg>
      <pc:sldChg chg="del">
        <pc:chgData name="lclin@vdi.fgu.edu.tw Lin" userId="27d775e0c34594da" providerId="LiveId" clId="{685165D4-7A9C-4147-8D9E-7C2C43193611}" dt="2024-04-14T09:28:54.222" v="66" actId="2696"/>
        <pc:sldMkLst>
          <pc:docMk/>
          <pc:sldMk cId="3750584457" sldId="371"/>
        </pc:sldMkLst>
      </pc:sldChg>
      <pc:sldChg chg="del">
        <pc:chgData name="lclin@vdi.fgu.edu.tw Lin" userId="27d775e0c34594da" providerId="LiveId" clId="{685165D4-7A9C-4147-8D9E-7C2C43193611}" dt="2024-04-14T09:28:54.222" v="66" actId="2696"/>
        <pc:sldMkLst>
          <pc:docMk/>
          <pc:sldMk cId="1283149960" sldId="372"/>
        </pc:sldMkLst>
      </pc:sldChg>
      <pc:sldChg chg="add">
        <pc:chgData name="lclin@vdi.fgu.edu.tw Lin" userId="27d775e0c34594da" providerId="LiveId" clId="{685165D4-7A9C-4147-8D9E-7C2C43193611}" dt="2024-04-14T09:29:08.281" v="67"/>
        <pc:sldMkLst>
          <pc:docMk/>
          <pc:sldMk cId="2755850098" sldId="372"/>
        </pc:sldMkLst>
      </pc:sldChg>
      <pc:sldChg chg="del">
        <pc:chgData name="lclin@vdi.fgu.edu.tw Lin" userId="27d775e0c34594da" providerId="LiveId" clId="{685165D4-7A9C-4147-8D9E-7C2C43193611}" dt="2024-04-14T09:28:54.222" v="66" actId="2696"/>
        <pc:sldMkLst>
          <pc:docMk/>
          <pc:sldMk cId="1220782951" sldId="373"/>
        </pc:sldMkLst>
      </pc:sldChg>
      <pc:sldChg chg="add">
        <pc:chgData name="lclin@vdi.fgu.edu.tw Lin" userId="27d775e0c34594da" providerId="LiveId" clId="{685165D4-7A9C-4147-8D9E-7C2C43193611}" dt="2024-04-14T09:29:08.281" v="67"/>
        <pc:sldMkLst>
          <pc:docMk/>
          <pc:sldMk cId="3337438808" sldId="373"/>
        </pc:sldMkLst>
      </pc:sldChg>
      <pc:sldChg chg="del">
        <pc:chgData name="lclin@vdi.fgu.edu.tw Lin" userId="27d775e0c34594da" providerId="LiveId" clId="{685165D4-7A9C-4147-8D9E-7C2C43193611}" dt="2024-04-14T09:28:54.222" v="66" actId="2696"/>
        <pc:sldMkLst>
          <pc:docMk/>
          <pc:sldMk cId="2135531020" sldId="374"/>
        </pc:sldMkLst>
      </pc:sldChg>
      <pc:sldChg chg="add">
        <pc:chgData name="lclin@vdi.fgu.edu.tw Lin" userId="27d775e0c34594da" providerId="LiveId" clId="{685165D4-7A9C-4147-8D9E-7C2C43193611}" dt="2024-04-14T09:29:08.281" v="67"/>
        <pc:sldMkLst>
          <pc:docMk/>
          <pc:sldMk cId="2850605112" sldId="374"/>
        </pc:sldMkLst>
      </pc:sldChg>
      <pc:sldChg chg="del">
        <pc:chgData name="lclin@vdi.fgu.edu.tw Lin" userId="27d775e0c34594da" providerId="LiveId" clId="{685165D4-7A9C-4147-8D9E-7C2C43193611}" dt="2024-04-14T09:29:25.427" v="68" actId="47"/>
        <pc:sldMkLst>
          <pc:docMk/>
          <pc:sldMk cId="16120535" sldId="2001"/>
        </pc:sldMkLst>
      </pc:sldChg>
      <pc:sldChg chg="del">
        <pc:chgData name="lclin@vdi.fgu.edu.tw Lin" userId="27d775e0c34594da" providerId="LiveId" clId="{685165D4-7A9C-4147-8D9E-7C2C43193611}" dt="2024-04-14T09:29:25.427" v="68" actId="47"/>
        <pc:sldMkLst>
          <pc:docMk/>
          <pc:sldMk cId="3264671059" sldId="2050"/>
        </pc:sldMkLst>
      </pc:sldChg>
      <pc:sldChg chg="del">
        <pc:chgData name="lclin@vdi.fgu.edu.tw Lin" userId="27d775e0c34594da" providerId="LiveId" clId="{685165D4-7A9C-4147-8D9E-7C2C43193611}" dt="2024-04-14T09:29:25.427" v="68" actId="47"/>
        <pc:sldMkLst>
          <pc:docMk/>
          <pc:sldMk cId="1080796800" sldId="2051"/>
        </pc:sldMkLst>
      </pc:sldChg>
      <pc:sldChg chg="del">
        <pc:chgData name="lclin@vdi.fgu.edu.tw Lin" userId="27d775e0c34594da" providerId="LiveId" clId="{685165D4-7A9C-4147-8D9E-7C2C43193611}" dt="2024-04-14T09:29:25.427" v="68" actId="47"/>
        <pc:sldMkLst>
          <pc:docMk/>
          <pc:sldMk cId="3562878153" sldId="2058"/>
        </pc:sldMkLst>
      </pc:sldChg>
      <pc:sldChg chg="del">
        <pc:chgData name="lclin@vdi.fgu.edu.tw Lin" userId="27d775e0c34594da" providerId="LiveId" clId="{685165D4-7A9C-4147-8D9E-7C2C43193611}" dt="2024-04-14T09:29:25.427" v="68" actId="47"/>
        <pc:sldMkLst>
          <pc:docMk/>
          <pc:sldMk cId="3343392102" sldId="2115"/>
        </pc:sldMkLst>
      </pc:sldChg>
      <pc:sldChg chg="del">
        <pc:chgData name="lclin@vdi.fgu.edu.tw Lin" userId="27d775e0c34594da" providerId="LiveId" clId="{685165D4-7A9C-4147-8D9E-7C2C43193611}" dt="2024-04-14T09:29:25.427" v="68" actId="47"/>
        <pc:sldMkLst>
          <pc:docMk/>
          <pc:sldMk cId="276547278" sldId="2234"/>
        </pc:sldMkLst>
      </pc:sldChg>
      <pc:sldChg chg="del">
        <pc:chgData name="lclin@vdi.fgu.edu.tw Lin" userId="27d775e0c34594da" providerId="LiveId" clId="{685165D4-7A9C-4147-8D9E-7C2C43193611}" dt="2024-04-14T09:29:25.427" v="68" actId="47"/>
        <pc:sldMkLst>
          <pc:docMk/>
          <pc:sldMk cId="3432564046" sldId="2291"/>
        </pc:sldMkLst>
      </pc:sldChg>
      <pc:sldChg chg="del">
        <pc:chgData name="lclin@vdi.fgu.edu.tw Lin" userId="27d775e0c34594da" providerId="LiveId" clId="{685165D4-7A9C-4147-8D9E-7C2C43193611}" dt="2024-04-14T09:29:25.427" v="68" actId="47"/>
        <pc:sldMkLst>
          <pc:docMk/>
          <pc:sldMk cId="3616974704" sldId="2311"/>
        </pc:sldMkLst>
      </pc:sldChg>
      <pc:sldChg chg="del">
        <pc:chgData name="lclin@vdi.fgu.edu.tw Lin" userId="27d775e0c34594da" providerId="LiveId" clId="{685165D4-7A9C-4147-8D9E-7C2C43193611}" dt="2024-04-14T09:29:25.427" v="68" actId="47"/>
        <pc:sldMkLst>
          <pc:docMk/>
          <pc:sldMk cId="2918098417" sldId="2312"/>
        </pc:sldMkLst>
      </pc:sldChg>
      <pc:sldChg chg="del">
        <pc:chgData name="lclin@vdi.fgu.edu.tw Lin" userId="27d775e0c34594da" providerId="LiveId" clId="{685165D4-7A9C-4147-8D9E-7C2C43193611}" dt="2024-04-14T09:29:35.874" v="69" actId="2696"/>
        <pc:sldMkLst>
          <pc:docMk/>
          <pc:sldMk cId="4048349568" sldId="2313"/>
        </pc:sldMkLst>
      </pc:sldChg>
      <pc:sldChg chg="addSp modSp add mod">
        <pc:chgData name="lclin@vdi.fgu.edu.tw Lin" userId="27d775e0c34594da" providerId="LiveId" clId="{685165D4-7A9C-4147-8D9E-7C2C43193611}" dt="2024-04-14T10:02:27.640" v="136" actId="108"/>
        <pc:sldMkLst>
          <pc:docMk/>
          <pc:sldMk cId="754082822" sldId="2314"/>
        </pc:sldMkLst>
        <pc:spChg chg="add mod">
          <ac:chgData name="lclin@vdi.fgu.edu.tw Lin" userId="27d775e0c34594da" providerId="LiveId" clId="{685165D4-7A9C-4147-8D9E-7C2C43193611}" dt="2024-04-14T10:02:27.640" v="136" actId="108"/>
          <ac:spMkLst>
            <pc:docMk/>
            <pc:sldMk cId="754082822" sldId="2314"/>
            <ac:spMk id="2" creationId="{E2D86CA4-EAC6-6937-B26E-7275A3BFC2DA}"/>
          </ac:spMkLst>
        </pc:spChg>
        <pc:picChg chg="ord">
          <ac:chgData name="lclin@vdi.fgu.edu.tw Lin" userId="27d775e0c34594da" providerId="LiveId" clId="{685165D4-7A9C-4147-8D9E-7C2C43193611}" dt="2024-04-14T09:29:49.270" v="70" actId="167"/>
          <ac:picMkLst>
            <pc:docMk/>
            <pc:sldMk cId="754082822" sldId="2314"/>
            <ac:picMk id="4" creationId="{0EB1448F-048D-58FA-F5A0-1ED23D89F1DD}"/>
          </ac:picMkLst>
        </pc:picChg>
      </pc:sldChg>
      <pc:sldChg chg="del">
        <pc:chgData name="lclin@vdi.fgu.edu.tw Lin" userId="27d775e0c34594da" providerId="LiveId" clId="{685165D4-7A9C-4147-8D9E-7C2C43193611}" dt="2024-04-14T09:28:54.222" v="66" actId="2696"/>
        <pc:sldMkLst>
          <pc:docMk/>
          <pc:sldMk cId="3305892800" sldId="2314"/>
        </pc:sldMkLst>
      </pc:sldChg>
      <pc:sldChg chg="del">
        <pc:chgData name="lclin@vdi.fgu.edu.tw Lin" userId="27d775e0c34594da" providerId="LiveId" clId="{685165D4-7A9C-4147-8D9E-7C2C43193611}" dt="2024-04-14T09:29:25.427" v="68" actId="47"/>
        <pc:sldMkLst>
          <pc:docMk/>
          <pc:sldMk cId="424233725" sldId="2315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3471315929" sldId="2325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3521188540" sldId="2326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2716163069" sldId="2327"/>
        </pc:sldMkLst>
      </pc:sldChg>
      <pc:sldChg chg="add">
        <pc:chgData name="lclin@vdi.fgu.edu.tw Lin" userId="27d775e0c34594da" providerId="LiveId" clId="{685165D4-7A9C-4147-8D9E-7C2C43193611}" dt="2024-04-14T09:24:56.620" v="31"/>
        <pc:sldMkLst>
          <pc:docMk/>
          <pc:sldMk cId="1085792225" sldId="2328"/>
        </pc:sldMkLst>
      </pc:sldChg>
      <pc:sldMasterChg chg="setBg modSldLayout">
        <pc:chgData name="lclin@vdi.fgu.edu.tw Lin" userId="27d775e0c34594da" providerId="LiveId" clId="{685165D4-7A9C-4147-8D9E-7C2C43193611}" dt="2024-04-14T09:27:33.085" v="58"/>
        <pc:sldMasterMkLst>
          <pc:docMk/>
          <pc:sldMasterMk cId="0" sldId="2147483648"/>
        </pc:sldMasterMkLst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0" sldId="2147483648"/>
            <pc:sldLayoutMk cId="0" sldId="2147483661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0" sldId="2147483648"/>
            <pc:sldLayoutMk cId="0" sldId="2147483662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0" sldId="2147483648"/>
            <pc:sldLayoutMk cId="0" sldId="2147483663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0" sldId="2147483648"/>
            <pc:sldLayoutMk cId="0" sldId="2147483664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0" sldId="2147483648"/>
            <pc:sldLayoutMk cId="0" sldId="2147483665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0" sldId="2147483648"/>
            <pc:sldLayoutMk cId="4268469732" sldId="2147483672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0" sldId="2147483648"/>
            <pc:sldLayoutMk cId="722130326" sldId="2147483679"/>
          </pc:sldLayoutMkLst>
        </pc:sldLayoutChg>
      </pc:sldMasterChg>
      <pc:sldMasterChg chg="setBg modSldLayout">
        <pc:chgData name="lclin@vdi.fgu.edu.tw Lin" userId="27d775e0c34594da" providerId="LiveId" clId="{685165D4-7A9C-4147-8D9E-7C2C43193611}" dt="2024-04-14T09:27:33.085" v="58"/>
        <pc:sldMasterMkLst>
          <pc:docMk/>
          <pc:sldMasterMk cId="2524967014" sldId="2147483673"/>
        </pc:sldMasterMkLst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2524967014" sldId="2147483673"/>
            <pc:sldLayoutMk cId="2786130768" sldId="2147483674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2524967014" sldId="2147483673"/>
            <pc:sldLayoutMk cId="1207756785" sldId="2147483675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2524967014" sldId="2147483673"/>
            <pc:sldLayoutMk cId="3110358102" sldId="2147483676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2524967014" sldId="2147483673"/>
            <pc:sldLayoutMk cId="2275159386" sldId="2147483677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2524967014" sldId="2147483673"/>
            <pc:sldLayoutMk cId="2183929931" sldId="2147483678"/>
          </pc:sldLayoutMkLst>
        </pc:sldLayoutChg>
      </pc:sldMasterChg>
      <pc:sldMasterChg chg="setBg modSldLayout">
        <pc:chgData name="lclin@vdi.fgu.edu.tw Lin" userId="27d775e0c34594da" providerId="LiveId" clId="{685165D4-7A9C-4147-8D9E-7C2C43193611}" dt="2024-04-14T09:27:33.085" v="58"/>
        <pc:sldMasterMkLst>
          <pc:docMk/>
          <pc:sldMasterMk cId="1753719001" sldId="2147483680"/>
        </pc:sldMasterMkLst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753719001" sldId="2147483680"/>
            <pc:sldLayoutMk cId="3640742269" sldId="2147483681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753719001" sldId="2147483680"/>
            <pc:sldLayoutMk cId="3716739329" sldId="2147483682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753719001" sldId="2147483680"/>
            <pc:sldLayoutMk cId="171015306" sldId="2147483683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753719001" sldId="2147483680"/>
            <pc:sldLayoutMk cId="976041069" sldId="2147483684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753719001" sldId="2147483680"/>
            <pc:sldLayoutMk cId="4277429611" sldId="2147483685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753719001" sldId="2147483680"/>
            <pc:sldLayoutMk cId="1846237103" sldId="2147483686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753719001" sldId="2147483680"/>
            <pc:sldLayoutMk cId="467536531" sldId="2147483687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753719001" sldId="2147483680"/>
            <pc:sldLayoutMk cId="976943701" sldId="2147483688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753719001" sldId="2147483680"/>
            <pc:sldLayoutMk cId="2970190201" sldId="2147483689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753719001" sldId="2147483680"/>
            <pc:sldLayoutMk cId="3112277986" sldId="2147483690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753719001" sldId="2147483680"/>
            <pc:sldLayoutMk cId="194849881" sldId="2147483691"/>
          </pc:sldLayoutMkLst>
        </pc:sldLayoutChg>
      </pc:sldMasterChg>
      <pc:sldMasterChg chg="setBg modSldLayout">
        <pc:chgData name="lclin@vdi.fgu.edu.tw Lin" userId="27d775e0c34594da" providerId="LiveId" clId="{685165D4-7A9C-4147-8D9E-7C2C43193611}" dt="2024-04-14T09:27:33.085" v="58"/>
        <pc:sldMasterMkLst>
          <pc:docMk/>
          <pc:sldMasterMk cId="1558705043" sldId="2147483692"/>
        </pc:sldMasterMkLst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558705043" sldId="2147483692"/>
            <pc:sldLayoutMk cId="3982050892" sldId="2147483693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558705043" sldId="2147483692"/>
            <pc:sldLayoutMk cId="2121367118" sldId="2147483694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558705043" sldId="2147483692"/>
            <pc:sldLayoutMk cId="754810895" sldId="2147483695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558705043" sldId="2147483692"/>
            <pc:sldLayoutMk cId="4225233095" sldId="2147483696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558705043" sldId="2147483692"/>
            <pc:sldLayoutMk cId="2803490540" sldId="2147483697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558705043" sldId="2147483692"/>
            <pc:sldLayoutMk cId="133714807" sldId="2147483698"/>
          </pc:sldLayoutMkLst>
        </pc:sldLayoutChg>
        <pc:sldLayoutChg chg="setBg">
          <pc:chgData name="lclin@vdi.fgu.edu.tw Lin" userId="27d775e0c34594da" providerId="LiveId" clId="{685165D4-7A9C-4147-8D9E-7C2C43193611}" dt="2024-04-14T09:27:33.085" v="58"/>
          <pc:sldLayoutMkLst>
            <pc:docMk/>
            <pc:sldMasterMk cId="1558705043" sldId="2147483692"/>
            <pc:sldLayoutMk cId="231765606" sldId="214748369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388599"/>
            <a:ext cx="20104099" cy="91947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39952" cy="1130045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840740" cy="11300460"/>
          </a:xfrm>
          <a:custGeom>
            <a:avLst/>
            <a:gdLst/>
            <a:ahLst/>
            <a:cxnLst/>
            <a:rect l="l" t="t" r="r" b="b"/>
            <a:pathLst>
              <a:path w="840740" h="11300460">
                <a:moveTo>
                  <a:pt x="840740" y="0"/>
                </a:moveTo>
                <a:lnTo>
                  <a:pt x="0" y="0"/>
                </a:lnTo>
                <a:lnTo>
                  <a:pt x="0" y="11300460"/>
                </a:lnTo>
                <a:lnTo>
                  <a:pt x="840740" y="11300460"/>
                </a:lnTo>
                <a:lnTo>
                  <a:pt x="840740" y="0"/>
                </a:lnTo>
                <a:close/>
              </a:path>
            </a:pathLst>
          </a:custGeom>
          <a:solidFill>
            <a:srgbClr val="224177">
              <a:alpha val="7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840740" cy="11300460"/>
          </a:xfrm>
          <a:custGeom>
            <a:avLst/>
            <a:gdLst/>
            <a:ahLst/>
            <a:cxnLst/>
            <a:rect l="l" t="t" r="r" b="b"/>
            <a:pathLst>
              <a:path w="840740" h="11300460">
                <a:moveTo>
                  <a:pt x="0" y="11300460"/>
                </a:moveTo>
                <a:lnTo>
                  <a:pt x="840740" y="11300460"/>
                </a:lnTo>
                <a:lnTo>
                  <a:pt x="840740" y="0"/>
                </a:lnTo>
                <a:lnTo>
                  <a:pt x="0" y="0"/>
                </a:lnTo>
                <a:lnTo>
                  <a:pt x="0" y="1130046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50239"/>
            <a:ext cx="840739" cy="84582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5039" y="3233419"/>
            <a:ext cx="18813780" cy="71907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53464" y="443864"/>
            <a:ext cx="17997170" cy="1534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6792"/>
            <a:ext cx="14072870" cy="282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36649" y="3415028"/>
            <a:ext cx="6430799" cy="1522596"/>
          </a:xfrm>
        </p:spPr>
        <p:txBody>
          <a:bodyPr lIns="0" tIns="0" rIns="0" bIns="0"/>
          <a:lstStyle>
            <a:lvl1pPr>
              <a:defRPr sz="9894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511994" y="2807887"/>
            <a:ext cx="6194576" cy="11165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6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09004" y="2807886"/>
            <a:ext cx="7491919" cy="111658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56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79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62827">
              <a:lnSpc>
                <a:spcPts val="2045"/>
              </a:lnSpc>
            </a:pPr>
            <a:fld id="{81D60167-4931-47E6-BA6A-407CBD079E47}" type="slidenum">
              <a:rPr lang="en-US" altLang="zh-TW" spc="-41" smtClean="0"/>
              <a:pPr marL="62827">
                <a:lnSpc>
                  <a:spcPts val="2045"/>
                </a:lnSpc>
              </a:pPr>
              <a:t>‹#›</a:t>
            </a:fld>
            <a:endParaRPr lang="en-US" altLang="zh-TW" spc="-41" dirty="0"/>
          </a:p>
        </p:txBody>
      </p:sp>
    </p:spTree>
    <p:extLst>
      <p:ext uri="{BB962C8B-B14F-4D97-AF65-F5344CB8AC3E}">
        <p14:creationId xmlns:p14="http://schemas.microsoft.com/office/powerpoint/2010/main" val="3110358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36649" y="3415028"/>
            <a:ext cx="6430799" cy="1522596"/>
          </a:xfrm>
        </p:spPr>
        <p:txBody>
          <a:bodyPr lIns="0" tIns="0" rIns="0" bIns="0"/>
          <a:lstStyle>
            <a:lvl1pPr>
              <a:defRPr sz="9894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79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62827">
              <a:lnSpc>
                <a:spcPts val="2045"/>
              </a:lnSpc>
            </a:pPr>
            <a:fld id="{81D60167-4931-47E6-BA6A-407CBD079E47}" type="slidenum">
              <a:rPr lang="en-US" altLang="zh-TW" spc="-41" smtClean="0"/>
              <a:pPr marL="62827">
                <a:lnSpc>
                  <a:spcPts val="2045"/>
                </a:lnSpc>
              </a:pPr>
              <a:t>‹#›</a:t>
            </a:fld>
            <a:endParaRPr lang="en-US" altLang="zh-TW" spc="-41" dirty="0"/>
          </a:p>
        </p:txBody>
      </p:sp>
    </p:spTree>
    <p:extLst>
      <p:ext uri="{BB962C8B-B14F-4D97-AF65-F5344CB8AC3E}">
        <p14:creationId xmlns:p14="http://schemas.microsoft.com/office/powerpoint/2010/main" val="2275159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79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62827">
              <a:lnSpc>
                <a:spcPts val="2045"/>
              </a:lnSpc>
            </a:pPr>
            <a:fld id="{81D60167-4931-47E6-BA6A-407CBD079E47}" type="slidenum">
              <a:rPr lang="en-US" altLang="zh-TW" spc="-41" smtClean="0"/>
              <a:pPr marL="62827">
                <a:lnSpc>
                  <a:spcPts val="2045"/>
                </a:lnSpc>
              </a:pPr>
              <a:t>‹#›</a:t>
            </a:fld>
            <a:endParaRPr lang="en-US" altLang="zh-TW" spc="-41" dirty="0"/>
          </a:p>
        </p:txBody>
      </p:sp>
    </p:spTree>
    <p:extLst>
      <p:ext uri="{BB962C8B-B14F-4D97-AF65-F5344CB8AC3E}">
        <p14:creationId xmlns:p14="http://schemas.microsoft.com/office/powerpoint/2010/main" val="21839299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904" y="2343468"/>
            <a:ext cx="8544243" cy="1617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808" y="4274820"/>
            <a:ext cx="7036435" cy="19278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7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8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422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6739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042" y="4847590"/>
            <a:ext cx="8544243" cy="1498283"/>
          </a:xfrm>
        </p:spPr>
        <p:txBody>
          <a:bodyPr anchor="t"/>
          <a:lstStyle>
            <a:lvl1pPr algn="l">
              <a:defRPr sz="439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042" y="3197385"/>
            <a:ext cx="8544243" cy="1650206"/>
          </a:xfrm>
        </p:spPr>
        <p:txBody>
          <a:bodyPr anchor="b"/>
          <a:lstStyle>
            <a:lvl1pPr marL="0" indent="0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1pPr>
            <a:lvl2pPr marL="502600" indent="0">
              <a:buNone/>
              <a:defRPr sz="1979">
                <a:solidFill>
                  <a:schemeClr val="tx1">
                    <a:tint val="75000"/>
                  </a:schemeClr>
                </a:solidFill>
              </a:defRPr>
            </a:lvl2pPr>
            <a:lvl3pPr marL="1005200" indent="0">
              <a:buNone/>
              <a:defRPr sz="1759">
                <a:solidFill>
                  <a:schemeClr val="tx1">
                    <a:tint val="75000"/>
                  </a:schemeClr>
                </a:solidFill>
              </a:defRPr>
            </a:lvl3pPr>
            <a:lvl4pPr marL="15078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4pPr>
            <a:lvl5pPr marL="20104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5pPr>
            <a:lvl6pPr marL="25130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6pPr>
            <a:lvl7pPr marL="30156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7pPr>
            <a:lvl8pPr marL="35182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8pPr>
            <a:lvl9pPr marL="40208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153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603" y="1760221"/>
            <a:ext cx="4439655" cy="4978559"/>
          </a:xfrm>
        </p:spPr>
        <p:txBody>
          <a:bodyPr/>
          <a:lstStyle>
            <a:lvl1pPr>
              <a:defRPr sz="3078"/>
            </a:lvl1pPr>
            <a:lvl2pPr>
              <a:defRPr sz="2638"/>
            </a:lvl2pPr>
            <a:lvl3pPr>
              <a:defRPr sz="2199"/>
            </a:lvl3pPr>
            <a:lvl4pPr>
              <a:defRPr sz="1979"/>
            </a:lvl4pPr>
            <a:lvl5pPr>
              <a:defRPr sz="1979"/>
            </a:lvl5pPr>
            <a:lvl6pPr>
              <a:defRPr sz="1979"/>
            </a:lvl6pPr>
            <a:lvl7pPr>
              <a:defRPr sz="1979"/>
            </a:lvl7pPr>
            <a:lvl8pPr>
              <a:defRPr sz="1979"/>
            </a:lvl8pPr>
            <a:lvl9pPr>
              <a:defRPr sz="19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9792" y="1760221"/>
            <a:ext cx="4439655" cy="4978559"/>
          </a:xfrm>
        </p:spPr>
        <p:txBody>
          <a:bodyPr/>
          <a:lstStyle>
            <a:lvl1pPr>
              <a:defRPr sz="3078"/>
            </a:lvl1pPr>
            <a:lvl2pPr>
              <a:defRPr sz="2638"/>
            </a:lvl2pPr>
            <a:lvl3pPr>
              <a:defRPr sz="2199"/>
            </a:lvl3pPr>
            <a:lvl4pPr>
              <a:defRPr sz="1979"/>
            </a:lvl4pPr>
            <a:lvl5pPr>
              <a:defRPr sz="1979"/>
            </a:lvl5pPr>
            <a:lvl6pPr>
              <a:defRPr sz="1979"/>
            </a:lvl6pPr>
            <a:lvl7pPr>
              <a:defRPr sz="1979"/>
            </a:lvl7pPr>
            <a:lvl8pPr>
              <a:defRPr sz="1979"/>
            </a:lvl8pPr>
            <a:lvl9pPr>
              <a:defRPr sz="19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0410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603" y="1688624"/>
            <a:ext cx="4441401" cy="703738"/>
          </a:xfrm>
        </p:spPr>
        <p:txBody>
          <a:bodyPr anchor="b"/>
          <a:lstStyle>
            <a:lvl1pPr marL="0" indent="0">
              <a:buNone/>
              <a:defRPr sz="2638" b="1"/>
            </a:lvl1pPr>
            <a:lvl2pPr marL="502600" indent="0">
              <a:buNone/>
              <a:defRPr sz="2199" b="1"/>
            </a:lvl2pPr>
            <a:lvl3pPr marL="1005200" indent="0">
              <a:buNone/>
              <a:defRPr sz="1979" b="1"/>
            </a:lvl3pPr>
            <a:lvl4pPr marL="1507800" indent="0">
              <a:buNone/>
              <a:defRPr sz="1759" b="1"/>
            </a:lvl4pPr>
            <a:lvl5pPr marL="2010400" indent="0">
              <a:buNone/>
              <a:defRPr sz="1759" b="1"/>
            </a:lvl5pPr>
            <a:lvl6pPr marL="2513000" indent="0">
              <a:buNone/>
              <a:defRPr sz="1759" b="1"/>
            </a:lvl6pPr>
            <a:lvl7pPr marL="3015600" indent="0">
              <a:buNone/>
              <a:defRPr sz="1759" b="1"/>
            </a:lvl7pPr>
            <a:lvl8pPr marL="3518200" indent="0">
              <a:buNone/>
              <a:defRPr sz="1759" b="1"/>
            </a:lvl8pPr>
            <a:lvl9pPr marL="4020800" indent="0">
              <a:buNone/>
              <a:defRPr sz="17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603" y="2392362"/>
            <a:ext cx="4441401" cy="4346417"/>
          </a:xfrm>
        </p:spPr>
        <p:txBody>
          <a:bodyPr/>
          <a:lstStyle>
            <a:lvl1pPr>
              <a:defRPr sz="2638"/>
            </a:lvl1pPr>
            <a:lvl2pPr>
              <a:defRPr sz="2199"/>
            </a:lvl2pPr>
            <a:lvl3pPr>
              <a:defRPr sz="1979"/>
            </a:lvl3pPr>
            <a:lvl4pPr>
              <a:defRPr sz="1759"/>
            </a:lvl4pPr>
            <a:lvl5pPr>
              <a:defRPr sz="1759"/>
            </a:lvl5pPr>
            <a:lvl6pPr>
              <a:defRPr sz="1759"/>
            </a:lvl6pPr>
            <a:lvl7pPr>
              <a:defRPr sz="1759"/>
            </a:lvl7pPr>
            <a:lvl8pPr>
              <a:defRPr sz="1759"/>
            </a:lvl8pPr>
            <a:lvl9pPr>
              <a:defRPr sz="17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6302" y="1688624"/>
            <a:ext cx="4443146" cy="703738"/>
          </a:xfrm>
        </p:spPr>
        <p:txBody>
          <a:bodyPr anchor="b"/>
          <a:lstStyle>
            <a:lvl1pPr marL="0" indent="0">
              <a:buNone/>
              <a:defRPr sz="2638" b="1"/>
            </a:lvl1pPr>
            <a:lvl2pPr marL="502600" indent="0">
              <a:buNone/>
              <a:defRPr sz="2199" b="1"/>
            </a:lvl2pPr>
            <a:lvl3pPr marL="1005200" indent="0">
              <a:buNone/>
              <a:defRPr sz="1979" b="1"/>
            </a:lvl3pPr>
            <a:lvl4pPr marL="1507800" indent="0">
              <a:buNone/>
              <a:defRPr sz="1759" b="1"/>
            </a:lvl4pPr>
            <a:lvl5pPr marL="2010400" indent="0">
              <a:buNone/>
              <a:defRPr sz="1759" b="1"/>
            </a:lvl5pPr>
            <a:lvl6pPr marL="2513000" indent="0">
              <a:buNone/>
              <a:defRPr sz="1759" b="1"/>
            </a:lvl6pPr>
            <a:lvl7pPr marL="3015600" indent="0">
              <a:buNone/>
              <a:defRPr sz="1759" b="1"/>
            </a:lvl7pPr>
            <a:lvl8pPr marL="3518200" indent="0">
              <a:buNone/>
              <a:defRPr sz="1759" b="1"/>
            </a:lvl8pPr>
            <a:lvl9pPr marL="4020800" indent="0">
              <a:buNone/>
              <a:defRPr sz="17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6302" y="2392362"/>
            <a:ext cx="4443146" cy="4346417"/>
          </a:xfrm>
        </p:spPr>
        <p:txBody>
          <a:bodyPr/>
          <a:lstStyle>
            <a:lvl1pPr>
              <a:defRPr sz="2638"/>
            </a:lvl1pPr>
            <a:lvl2pPr>
              <a:defRPr sz="2199"/>
            </a:lvl2pPr>
            <a:lvl3pPr>
              <a:defRPr sz="1979"/>
            </a:lvl3pPr>
            <a:lvl4pPr>
              <a:defRPr sz="1759"/>
            </a:lvl4pPr>
            <a:lvl5pPr>
              <a:defRPr sz="1759"/>
            </a:lvl5pPr>
            <a:lvl6pPr>
              <a:defRPr sz="1759"/>
            </a:lvl6pPr>
            <a:lvl7pPr>
              <a:defRPr sz="1759"/>
            </a:lvl7pPr>
            <a:lvl8pPr>
              <a:defRPr sz="1759"/>
            </a:lvl8pPr>
            <a:lvl9pPr>
              <a:defRPr sz="17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296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237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5365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603" y="300355"/>
            <a:ext cx="3307055" cy="1278255"/>
          </a:xfrm>
        </p:spPr>
        <p:txBody>
          <a:bodyPr anchor="b"/>
          <a:lstStyle>
            <a:lvl1pPr algn="l">
              <a:defRPr sz="21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072" y="300356"/>
            <a:ext cx="5619375" cy="6438424"/>
          </a:xfrm>
        </p:spPr>
        <p:txBody>
          <a:bodyPr/>
          <a:lstStyle>
            <a:lvl1pPr>
              <a:defRPr sz="3518"/>
            </a:lvl1pPr>
            <a:lvl2pPr>
              <a:defRPr sz="3078"/>
            </a:lvl2pPr>
            <a:lvl3pPr>
              <a:defRPr sz="2638"/>
            </a:lvl3pPr>
            <a:lvl4pPr>
              <a:defRPr sz="2199"/>
            </a:lvl4pPr>
            <a:lvl5pPr>
              <a:defRPr sz="2199"/>
            </a:lvl5pPr>
            <a:lvl6pPr>
              <a:defRPr sz="2199"/>
            </a:lvl6pPr>
            <a:lvl7pPr>
              <a:defRPr sz="2199"/>
            </a:lvl7pPr>
            <a:lvl8pPr>
              <a:defRPr sz="2199"/>
            </a:lvl8pPr>
            <a:lvl9pPr>
              <a:defRPr sz="21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603" y="1578611"/>
            <a:ext cx="3307055" cy="5160169"/>
          </a:xfrm>
        </p:spPr>
        <p:txBody>
          <a:bodyPr/>
          <a:lstStyle>
            <a:lvl1pPr marL="0" indent="0">
              <a:buNone/>
              <a:defRPr sz="1539"/>
            </a:lvl1pPr>
            <a:lvl2pPr marL="502600" indent="0">
              <a:buNone/>
              <a:defRPr sz="1319"/>
            </a:lvl2pPr>
            <a:lvl3pPr marL="1005200" indent="0">
              <a:buNone/>
              <a:defRPr sz="1099"/>
            </a:lvl3pPr>
            <a:lvl4pPr marL="1507800" indent="0">
              <a:buNone/>
              <a:defRPr sz="989"/>
            </a:lvl4pPr>
            <a:lvl5pPr marL="2010400" indent="0">
              <a:buNone/>
              <a:defRPr sz="989"/>
            </a:lvl5pPr>
            <a:lvl6pPr marL="2513000" indent="0">
              <a:buNone/>
              <a:defRPr sz="989"/>
            </a:lvl6pPr>
            <a:lvl7pPr marL="3015600" indent="0">
              <a:buNone/>
              <a:defRPr sz="989"/>
            </a:lvl7pPr>
            <a:lvl8pPr marL="3518200" indent="0">
              <a:buNone/>
              <a:defRPr sz="989"/>
            </a:lvl8pPr>
            <a:lvl9pPr marL="4020800" indent="0">
              <a:buNone/>
              <a:defRPr sz="9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9437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272" y="5280660"/>
            <a:ext cx="6031230" cy="623412"/>
          </a:xfrm>
        </p:spPr>
        <p:txBody>
          <a:bodyPr anchor="b"/>
          <a:lstStyle>
            <a:lvl1pPr algn="l">
              <a:defRPr sz="21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0272" y="674053"/>
            <a:ext cx="6031230" cy="4526280"/>
          </a:xfrm>
        </p:spPr>
        <p:txBody>
          <a:bodyPr/>
          <a:lstStyle>
            <a:lvl1pPr marL="0" indent="0">
              <a:buNone/>
              <a:defRPr sz="3518"/>
            </a:lvl1pPr>
            <a:lvl2pPr marL="502600" indent="0">
              <a:buNone/>
              <a:defRPr sz="3078"/>
            </a:lvl2pPr>
            <a:lvl3pPr marL="1005200" indent="0">
              <a:buNone/>
              <a:defRPr sz="2638"/>
            </a:lvl3pPr>
            <a:lvl4pPr marL="1507800" indent="0">
              <a:buNone/>
              <a:defRPr sz="2199"/>
            </a:lvl4pPr>
            <a:lvl5pPr marL="2010400" indent="0">
              <a:buNone/>
              <a:defRPr sz="2199"/>
            </a:lvl5pPr>
            <a:lvl6pPr marL="2513000" indent="0">
              <a:buNone/>
              <a:defRPr sz="2199"/>
            </a:lvl6pPr>
            <a:lvl7pPr marL="3015600" indent="0">
              <a:buNone/>
              <a:defRPr sz="2199"/>
            </a:lvl7pPr>
            <a:lvl8pPr marL="3518200" indent="0">
              <a:buNone/>
              <a:defRPr sz="2199"/>
            </a:lvl8pPr>
            <a:lvl9pPr marL="4020800" indent="0">
              <a:buNone/>
              <a:defRPr sz="21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272" y="5904072"/>
            <a:ext cx="6031230" cy="885348"/>
          </a:xfrm>
        </p:spPr>
        <p:txBody>
          <a:bodyPr/>
          <a:lstStyle>
            <a:lvl1pPr marL="0" indent="0">
              <a:buNone/>
              <a:defRPr sz="1539"/>
            </a:lvl1pPr>
            <a:lvl2pPr marL="502600" indent="0">
              <a:buNone/>
              <a:defRPr sz="1319"/>
            </a:lvl2pPr>
            <a:lvl3pPr marL="1005200" indent="0">
              <a:buNone/>
              <a:defRPr sz="1099"/>
            </a:lvl3pPr>
            <a:lvl4pPr marL="1507800" indent="0">
              <a:buNone/>
              <a:defRPr sz="989"/>
            </a:lvl4pPr>
            <a:lvl5pPr marL="2010400" indent="0">
              <a:buNone/>
              <a:defRPr sz="989"/>
            </a:lvl5pPr>
            <a:lvl6pPr marL="2513000" indent="0">
              <a:buNone/>
              <a:defRPr sz="989"/>
            </a:lvl6pPr>
            <a:lvl7pPr marL="3015600" indent="0">
              <a:buNone/>
              <a:defRPr sz="989"/>
            </a:lvl7pPr>
            <a:lvl8pPr marL="3518200" indent="0">
              <a:buNone/>
              <a:defRPr sz="989"/>
            </a:lvl8pPr>
            <a:lvl9pPr marL="4020800" indent="0">
              <a:buNone/>
              <a:defRPr sz="9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1902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277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7736" y="302102"/>
            <a:ext cx="2261711" cy="64366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602" y="302102"/>
            <a:ext cx="6617600" cy="64366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498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10388599"/>
            <a:ext cx="20104099" cy="919476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839952" cy="11300457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0" y="0"/>
            <a:ext cx="840740" cy="11300460"/>
          </a:xfrm>
          <a:custGeom>
            <a:avLst/>
            <a:gdLst/>
            <a:ahLst/>
            <a:cxnLst/>
            <a:rect l="l" t="t" r="r" b="b"/>
            <a:pathLst>
              <a:path w="840740" h="11300460">
                <a:moveTo>
                  <a:pt x="840740" y="0"/>
                </a:moveTo>
                <a:lnTo>
                  <a:pt x="0" y="0"/>
                </a:lnTo>
                <a:lnTo>
                  <a:pt x="0" y="11300460"/>
                </a:lnTo>
                <a:lnTo>
                  <a:pt x="840740" y="11300460"/>
                </a:lnTo>
                <a:lnTo>
                  <a:pt x="840740" y="0"/>
                </a:lnTo>
                <a:close/>
              </a:path>
            </a:pathLst>
          </a:custGeom>
          <a:solidFill>
            <a:srgbClr val="224177">
              <a:alpha val="78823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g object 19"/>
          <p:cNvSpPr/>
          <p:nvPr/>
        </p:nvSpPr>
        <p:spPr>
          <a:xfrm>
            <a:off x="0" y="0"/>
            <a:ext cx="840740" cy="11300460"/>
          </a:xfrm>
          <a:custGeom>
            <a:avLst/>
            <a:gdLst/>
            <a:ahLst/>
            <a:cxnLst/>
            <a:rect l="l" t="t" r="r" b="b"/>
            <a:pathLst>
              <a:path w="840740" h="11300460">
                <a:moveTo>
                  <a:pt x="0" y="11300460"/>
                </a:moveTo>
                <a:lnTo>
                  <a:pt x="840740" y="11300460"/>
                </a:lnTo>
                <a:lnTo>
                  <a:pt x="840740" y="0"/>
                </a:lnTo>
                <a:lnTo>
                  <a:pt x="0" y="0"/>
                </a:lnTo>
                <a:lnTo>
                  <a:pt x="0" y="11300460"/>
                </a:lnTo>
                <a:close/>
              </a:path>
            </a:pathLst>
          </a:custGeom>
          <a:ln w="25400">
            <a:solidFill>
              <a:srgbClr val="385D8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0" y="650239"/>
            <a:ext cx="840739" cy="845820"/>
          </a:xfrm>
          <a:prstGeom prst="rect">
            <a:avLst/>
          </a:prstGeom>
        </p:spPr>
      </p:pic>
      <p:pic>
        <p:nvPicPr>
          <p:cNvPr id="21" name="bg object 21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5039" y="3233419"/>
            <a:ext cx="18813780" cy="719074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053464" y="443864"/>
            <a:ext cx="17997170" cy="15347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6792"/>
            <a:ext cx="14072870" cy="28289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82050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6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2136711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2611"/>
            <a:ext cx="8745284" cy="7468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2611"/>
            <a:ext cx="8745284" cy="7468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4810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1061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60719" y="241299"/>
            <a:ext cx="1445259" cy="14452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2523309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034905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4474953" y="10523601"/>
            <a:ext cx="462394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3714807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2611"/>
            <a:ext cx="8745284" cy="7468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2611"/>
            <a:ext cx="8745284" cy="74683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AA8240-5B1F-E6E7-6DA3-50B123AC7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2746246"/>
            <a:ext cx="15078075" cy="3045193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144CC68-685D-0A94-5D71-23DDD9E0C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3363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624995-F7D8-FCE6-D4E5-30DA7CB4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23601"/>
            <a:ext cx="4623943" cy="276999"/>
          </a:xfrm>
        </p:spPr>
        <p:txBody>
          <a:bodyPr/>
          <a:lstStyle/>
          <a:p>
            <a:fld id="{0DF0B6D1-C8B7-4DA9-A0E9-783E8DCB5F1F}" type="datetimeFigureOut">
              <a:rPr lang="zh-TW" altLang="en-US" smtClean="0"/>
              <a:t>2024/4/14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939AB8-93E6-3275-1EA7-79BC910B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23601"/>
            <a:ext cx="6433312" cy="276999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F83596-DDB4-475C-5056-DF5630B2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23601"/>
            <a:ext cx="4623943" cy="276999"/>
          </a:xfrm>
        </p:spPr>
        <p:txBody>
          <a:bodyPr/>
          <a:lstStyle/>
          <a:p>
            <a:fld id="{1C2C3E05-1E46-4F09-B196-A523767E6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176560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3904" y="2343468"/>
            <a:ext cx="8544243" cy="161702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808" y="4274820"/>
            <a:ext cx="7036435" cy="192786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2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5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07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15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18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20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551042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0841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4042" y="4847590"/>
            <a:ext cx="8544243" cy="1498283"/>
          </a:xfrm>
        </p:spPr>
        <p:txBody>
          <a:bodyPr anchor="t"/>
          <a:lstStyle>
            <a:lvl1pPr algn="l">
              <a:defRPr sz="439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4042" y="3197385"/>
            <a:ext cx="8544243" cy="1650206"/>
          </a:xfrm>
        </p:spPr>
        <p:txBody>
          <a:bodyPr anchor="b"/>
          <a:lstStyle>
            <a:lvl1pPr marL="0" indent="0">
              <a:buNone/>
              <a:defRPr sz="2199">
                <a:solidFill>
                  <a:schemeClr val="tx1">
                    <a:tint val="75000"/>
                  </a:schemeClr>
                </a:solidFill>
              </a:defRPr>
            </a:lvl1pPr>
            <a:lvl2pPr marL="502600" indent="0">
              <a:buNone/>
              <a:defRPr sz="1979">
                <a:solidFill>
                  <a:schemeClr val="tx1">
                    <a:tint val="75000"/>
                  </a:schemeClr>
                </a:solidFill>
              </a:defRPr>
            </a:lvl2pPr>
            <a:lvl3pPr marL="1005200" indent="0">
              <a:buNone/>
              <a:defRPr sz="1759">
                <a:solidFill>
                  <a:schemeClr val="tx1">
                    <a:tint val="75000"/>
                  </a:schemeClr>
                </a:solidFill>
              </a:defRPr>
            </a:lvl3pPr>
            <a:lvl4pPr marL="15078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4pPr>
            <a:lvl5pPr marL="20104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5pPr>
            <a:lvl6pPr marL="25130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6pPr>
            <a:lvl7pPr marL="30156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7pPr>
            <a:lvl8pPr marL="35182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8pPr>
            <a:lvl9pPr marL="4020800" indent="0">
              <a:buNone/>
              <a:defRPr sz="153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8744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2603" y="1760221"/>
            <a:ext cx="4439655" cy="4978559"/>
          </a:xfrm>
        </p:spPr>
        <p:txBody>
          <a:bodyPr/>
          <a:lstStyle>
            <a:lvl1pPr>
              <a:defRPr sz="3078"/>
            </a:lvl1pPr>
            <a:lvl2pPr>
              <a:defRPr sz="2638"/>
            </a:lvl2pPr>
            <a:lvl3pPr>
              <a:defRPr sz="2199"/>
            </a:lvl3pPr>
            <a:lvl4pPr>
              <a:defRPr sz="1979"/>
            </a:lvl4pPr>
            <a:lvl5pPr>
              <a:defRPr sz="1979"/>
            </a:lvl5pPr>
            <a:lvl6pPr>
              <a:defRPr sz="1979"/>
            </a:lvl6pPr>
            <a:lvl7pPr>
              <a:defRPr sz="1979"/>
            </a:lvl7pPr>
            <a:lvl8pPr>
              <a:defRPr sz="1979"/>
            </a:lvl8pPr>
            <a:lvl9pPr>
              <a:defRPr sz="19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09792" y="1760221"/>
            <a:ext cx="4439655" cy="4978559"/>
          </a:xfrm>
        </p:spPr>
        <p:txBody>
          <a:bodyPr/>
          <a:lstStyle>
            <a:lvl1pPr>
              <a:defRPr sz="3078"/>
            </a:lvl1pPr>
            <a:lvl2pPr>
              <a:defRPr sz="2638"/>
            </a:lvl2pPr>
            <a:lvl3pPr>
              <a:defRPr sz="2199"/>
            </a:lvl3pPr>
            <a:lvl4pPr>
              <a:defRPr sz="1979"/>
            </a:lvl4pPr>
            <a:lvl5pPr>
              <a:defRPr sz="1979"/>
            </a:lvl5pPr>
            <a:lvl6pPr>
              <a:defRPr sz="1979"/>
            </a:lvl6pPr>
            <a:lvl7pPr>
              <a:defRPr sz="1979"/>
            </a:lvl7pPr>
            <a:lvl8pPr>
              <a:defRPr sz="1979"/>
            </a:lvl8pPr>
            <a:lvl9pPr>
              <a:defRPr sz="197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0238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603" y="1688624"/>
            <a:ext cx="4441401" cy="703738"/>
          </a:xfrm>
        </p:spPr>
        <p:txBody>
          <a:bodyPr anchor="b"/>
          <a:lstStyle>
            <a:lvl1pPr marL="0" indent="0">
              <a:buNone/>
              <a:defRPr sz="2638" b="1"/>
            </a:lvl1pPr>
            <a:lvl2pPr marL="502600" indent="0">
              <a:buNone/>
              <a:defRPr sz="2199" b="1"/>
            </a:lvl2pPr>
            <a:lvl3pPr marL="1005200" indent="0">
              <a:buNone/>
              <a:defRPr sz="1979" b="1"/>
            </a:lvl3pPr>
            <a:lvl4pPr marL="1507800" indent="0">
              <a:buNone/>
              <a:defRPr sz="1759" b="1"/>
            </a:lvl4pPr>
            <a:lvl5pPr marL="2010400" indent="0">
              <a:buNone/>
              <a:defRPr sz="1759" b="1"/>
            </a:lvl5pPr>
            <a:lvl6pPr marL="2513000" indent="0">
              <a:buNone/>
              <a:defRPr sz="1759" b="1"/>
            </a:lvl6pPr>
            <a:lvl7pPr marL="3015600" indent="0">
              <a:buNone/>
              <a:defRPr sz="1759" b="1"/>
            </a:lvl7pPr>
            <a:lvl8pPr marL="3518200" indent="0">
              <a:buNone/>
              <a:defRPr sz="1759" b="1"/>
            </a:lvl8pPr>
            <a:lvl9pPr marL="4020800" indent="0">
              <a:buNone/>
              <a:defRPr sz="17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2603" y="2392362"/>
            <a:ext cx="4441401" cy="4346417"/>
          </a:xfrm>
        </p:spPr>
        <p:txBody>
          <a:bodyPr/>
          <a:lstStyle>
            <a:lvl1pPr>
              <a:defRPr sz="2638"/>
            </a:lvl1pPr>
            <a:lvl2pPr>
              <a:defRPr sz="2199"/>
            </a:lvl2pPr>
            <a:lvl3pPr>
              <a:defRPr sz="1979"/>
            </a:lvl3pPr>
            <a:lvl4pPr>
              <a:defRPr sz="1759"/>
            </a:lvl4pPr>
            <a:lvl5pPr>
              <a:defRPr sz="1759"/>
            </a:lvl5pPr>
            <a:lvl6pPr>
              <a:defRPr sz="1759"/>
            </a:lvl6pPr>
            <a:lvl7pPr>
              <a:defRPr sz="1759"/>
            </a:lvl7pPr>
            <a:lvl8pPr>
              <a:defRPr sz="1759"/>
            </a:lvl8pPr>
            <a:lvl9pPr>
              <a:defRPr sz="17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06302" y="1688624"/>
            <a:ext cx="4443146" cy="703738"/>
          </a:xfrm>
        </p:spPr>
        <p:txBody>
          <a:bodyPr anchor="b"/>
          <a:lstStyle>
            <a:lvl1pPr marL="0" indent="0">
              <a:buNone/>
              <a:defRPr sz="2638" b="1"/>
            </a:lvl1pPr>
            <a:lvl2pPr marL="502600" indent="0">
              <a:buNone/>
              <a:defRPr sz="2199" b="1"/>
            </a:lvl2pPr>
            <a:lvl3pPr marL="1005200" indent="0">
              <a:buNone/>
              <a:defRPr sz="1979" b="1"/>
            </a:lvl3pPr>
            <a:lvl4pPr marL="1507800" indent="0">
              <a:buNone/>
              <a:defRPr sz="1759" b="1"/>
            </a:lvl4pPr>
            <a:lvl5pPr marL="2010400" indent="0">
              <a:buNone/>
              <a:defRPr sz="1759" b="1"/>
            </a:lvl5pPr>
            <a:lvl6pPr marL="2513000" indent="0">
              <a:buNone/>
              <a:defRPr sz="1759" b="1"/>
            </a:lvl6pPr>
            <a:lvl7pPr marL="3015600" indent="0">
              <a:buNone/>
              <a:defRPr sz="1759" b="1"/>
            </a:lvl7pPr>
            <a:lvl8pPr marL="3518200" indent="0">
              <a:buNone/>
              <a:defRPr sz="1759" b="1"/>
            </a:lvl8pPr>
            <a:lvl9pPr marL="4020800" indent="0">
              <a:buNone/>
              <a:defRPr sz="175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06302" y="2392362"/>
            <a:ext cx="4443146" cy="4346417"/>
          </a:xfrm>
        </p:spPr>
        <p:txBody>
          <a:bodyPr/>
          <a:lstStyle>
            <a:lvl1pPr>
              <a:defRPr sz="2638"/>
            </a:lvl1pPr>
            <a:lvl2pPr>
              <a:defRPr sz="2199"/>
            </a:lvl2pPr>
            <a:lvl3pPr>
              <a:defRPr sz="1979"/>
            </a:lvl3pPr>
            <a:lvl4pPr>
              <a:defRPr sz="1759"/>
            </a:lvl4pPr>
            <a:lvl5pPr>
              <a:defRPr sz="1759"/>
            </a:lvl5pPr>
            <a:lvl6pPr>
              <a:defRPr sz="1759"/>
            </a:lvl6pPr>
            <a:lvl7pPr>
              <a:defRPr sz="1759"/>
            </a:lvl7pPr>
            <a:lvl8pPr>
              <a:defRPr sz="1759"/>
            </a:lvl8pPr>
            <a:lvl9pPr>
              <a:defRPr sz="175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07413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222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57972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603" y="300355"/>
            <a:ext cx="3307055" cy="1278255"/>
          </a:xfrm>
        </p:spPr>
        <p:txBody>
          <a:bodyPr anchor="b"/>
          <a:lstStyle>
            <a:lvl1pPr algn="l">
              <a:defRPr sz="21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30072" y="300356"/>
            <a:ext cx="5619375" cy="6438424"/>
          </a:xfrm>
        </p:spPr>
        <p:txBody>
          <a:bodyPr/>
          <a:lstStyle>
            <a:lvl1pPr>
              <a:defRPr sz="3518"/>
            </a:lvl1pPr>
            <a:lvl2pPr>
              <a:defRPr sz="3078"/>
            </a:lvl2pPr>
            <a:lvl3pPr>
              <a:defRPr sz="2638"/>
            </a:lvl3pPr>
            <a:lvl4pPr>
              <a:defRPr sz="2199"/>
            </a:lvl4pPr>
            <a:lvl5pPr>
              <a:defRPr sz="2199"/>
            </a:lvl5pPr>
            <a:lvl6pPr>
              <a:defRPr sz="2199"/>
            </a:lvl6pPr>
            <a:lvl7pPr>
              <a:defRPr sz="2199"/>
            </a:lvl7pPr>
            <a:lvl8pPr>
              <a:defRPr sz="2199"/>
            </a:lvl8pPr>
            <a:lvl9pPr>
              <a:defRPr sz="21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2603" y="1578611"/>
            <a:ext cx="3307055" cy="5160169"/>
          </a:xfrm>
        </p:spPr>
        <p:txBody>
          <a:bodyPr/>
          <a:lstStyle>
            <a:lvl1pPr marL="0" indent="0">
              <a:buNone/>
              <a:defRPr sz="1539"/>
            </a:lvl1pPr>
            <a:lvl2pPr marL="502600" indent="0">
              <a:buNone/>
              <a:defRPr sz="1319"/>
            </a:lvl2pPr>
            <a:lvl3pPr marL="1005200" indent="0">
              <a:buNone/>
              <a:defRPr sz="1099"/>
            </a:lvl3pPr>
            <a:lvl4pPr marL="1507800" indent="0">
              <a:buNone/>
              <a:defRPr sz="989"/>
            </a:lvl4pPr>
            <a:lvl5pPr marL="2010400" indent="0">
              <a:buNone/>
              <a:defRPr sz="989"/>
            </a:lvl5pPr>
            <a:lvl6pPr marL="2513000" indent="0">
              <a:buNone/>
              <a:defRPr sz="989"/>
            </a:lvl6pPr>
            <a:lvl7pPr marL="3015600" indent="0">
              <a:buNone/>
              <a:defRPr sz="989"/>
            </a:lvl7pPr>
            <a:lvl8pPr marL="3518200" indent="0">
              <a:buNone/>
              <a:defRPr sz="989"/>
            </a:lvl8pPr>
            <a:lvl9pPr marL="4020800" indent="0">
              <a:buNone/>
              <a:defRPr sz="9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07016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272" y="5280660"/>
            <a:ext cx="6031230" cy="623412"/>
          </a:xfrm>
        </p:spPr>
        <p:txBody>
          <a:bodyPr anchor="b"/>
          <a:lstStyle>
            <a:lvl1pPr algn="l">
              <a:defRPr sz="2199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0272" y="674053"/>
            <a:ext cx="6031230" cy="4526280"/>
          </a:xfrm>
        </p:spPr>
        <p:txBody>
          <a:bodyPr/>
          <a:lstStyle>
            <a:lvl1pPr marL="0" indent="0">
              <a:buNone/>
              <a:defRPr sz="3518"/>
            </a:lvl1pPr>
            <a:lvl2pPr marL="502600" indent="0">
              <a:buNone/>
              <a:defRPr sz="3078"/>
            </a:lvl2pPr>
            <a:lvl3pPr marL="1005200" indent="0">
              <a:buNone/>
              <a:defRPr sz="2638"/>
            </a:lvl3pPr>
            <a:lvl4pPr marL="1507800" indent="0">
              <a:buNone/>
              <a:defRPr sz="2199"/>
            </a:lvl4pPr>
            <a:lvl5pPr marL="2010400" indent="0">
              <a:buNone/>
              <a:defRPr sz="2199"/>
            </a:lvl5pPr>
            <a:lvl6pPr marL="2513000" indent="0">
              <a:buNone/>
              <a:defRPr sz="2199"/>
            </a:lvl6pPr>
            <a:lvl7pPr marL="3015600" indent="0">
              <a:buNone/>
              <a:defRPr sz="2199"/>
            </a:lvl7pPr>
            <a:lvl8pPr marL="3518200" indent="0">
              <a:buNone/>
              <a:defRPr sz="2199"/>
            </a:lvl8pPr>
            <a:lvl9pPr marL="4020800" indent="0">
              <a:buNone/>
              <a:defRPr sz="21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272" y="5904072"/>
            <a:ext cx="6031230" cy="885348"/>
          </a:xfrm>
        </p:spPr>
        <p:txBody>
          <a:bodyPr/>
          <a:lstStyle>
            <a:lvl1pPr marL="0" indent="0">
              <a:buNone/>
              <a:defRPr sz="1539"/>
            </a:lvl1pPr>
            <a:lvl2pPr marL="502600" indent="0">
              <a:buNone/>
              <a:defRPr sz="1319"/>
            </a:lvl2pPr>
            <a:lvl3pPr marL="1005200" indent="0">
              <a:buNone/>
              <a:defRPr sz="1099"/>
            </a:lvl3pPr>
            <a:lvl4pPr marL="1507800" indent="0">
              <a:buNone/>
              <a:defRPr sz="989"/>
            </a:lvl4pPr>
            <a:lvl5pPr marL="2010400" indent="0">
              <a:buNone/>
              <a:defRPr sz="989"/>
            </a:lvl5pPr>
            <a:lvl6pPr marL="2513000" indent="0">
              <a:buNone/>
              <a:defRPr sz="989"/>
            </a:lvl6pPr>
            <a:lvl7pPr marL="3015600" indent="0">
              <a:buNone/>
              <a:defRPr sz="989"/>
            </a:lvl7pPr>
            <a:lvl8pPr marL="3518200" indent="0">
              <a:buNone/>
              <a:defRPr sz="989"/>
            </a:lvl8pPr>
            <a:lvl9pPr marL="4020800" indent="0">
              <a:buNone/>
              <a:defRPr sz="989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08562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20104099" cy="11310615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8460719" y="241299"/>
            <a:ext cx="1445259" cy="1445259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9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976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87736" y="302102"/>
            <a:ext cx="2261711" cy="643667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602" y="302102"/>
            <a:ext cx="6617600" cy="643667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92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4474953" y="10523601"/>
            <a:ext cx="4623943" cy="276999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846973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AA8240-5B1F-E6E7-6DA3-50B123AC79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13013" y="2746246"/>
            <a:ext cx="15078075" cy="3045193"/>
          </a:xfrm>
        </p:spPr>
        <p:txBody>
          <a:bodyPr anchor="b"/>
          <a:lstStyle>
            <a:lvl1pPr algn="ctr">
              <a:defRPr sz="9894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4144CC68-685D-0A94-5D71-23DDD9E0CB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13013" y="5943363"/>
            <a:ext cx="15078075" cy="609077"/>
          </a:xfrm>
        </p:spPr>
        <p:txBody>
          <a:bodyPr/>
          <a:lstStyle>
            <a:lvl1pPr marL="0" indent="0" algn="ctr">
              <a:buNone/>
              <a:defRPr sz="3958"/>
            </a:lvl1pPr>
            <a:lvl2pPr marL="753923" indent="0" algn="ctr">
              <a:buNone/>
              <a:defRPr sz="3298"/>
            </a:lvl2pPr>
            <a:lvl3pPr marL="1507846" indent="0" algn="ctr">
              <a:buNone/>
              <a:defRPr sz="2968"/>
            </a:lvl3pPr>
            <a:lvl4pPr marL="2261768" indent="0" algn="ctr">
              <a:buNone/>
              <a:defRPr sz="2638"/>
            </a:lvl4pPr>
            <a:lvl5pPr marL="3015691" indent="0" algn="ctr">
              <a:buNone/>
              <a:defRPr sz="2638"/>
            </a:lvl5pPr>
            <a:lvl6pPr marL="3769614" indent="0" algn="ctr">
              <a:buNone/>
              <a:defRPr sz="2638"/>
            </a:lvl6pPr>
            <a:lvl7pPr marL="4523537" indent="0" algn="ctr">
              <a:buNone/>
              <a:defRPr sz="2638"/>
            </a:lvl7pPr>
            <a:lvl8pPr marL="5277460" indent="0" algn="ctr">
              <a:buNone/>
              <a:defRPr sz="2638"/>
            </a:lvl8pPr>
            <a:lvl9pPr marL="6031382" indent="0" algn="ctr">
              <a:buNone/>
              <a:defRPr sz="2638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CB624995-F7D8-FCE6-D4E5-30DA7CB45A1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05205" y="10523601"/>
            <a:ext cx="4623943" cy="276999"/>
          </a:xfrm>
        </p:spPr>
        <p:txBody>
          <a:bodyPr/>
          <a:lstStyle/>
          <a:p>
            <a:fld id="{0DF0B6D1-C8B7-4DA9-A0E9-783E8DCB5F1F}" type="datetimeFigureOut">
              <a:rPr lang="zh-TW" altLang="en-US" smtClean="0"/>
              <a:t>2024/4/14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4939AB8-93E6-3275-1EA7-79BC910B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835394" y="10523601"/>
            <a:ext cx="6433312" cy="276999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29F83596-DDB4-475C-5056-DF5630B27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474953" y="10523601"/>
            <a:ext cx="4623943" cy="276999"/>
          </a:xfrm>
        </p:spPr>
        <p:txBody>
          <a:bodyPr/>
          <a:lstStyle/>
          <a:p>
            <a:fld id="{1C2C3E05-1E46-4F09-B196-A523767E6558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22130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2764940" y="4486673"/>
            <a:ext cx="14574216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6792"/>
            <a:ext cx="14072870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79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62827">
              <a:lnSpc>
                <a:spcPts val="2045"/>
              </a:lnSpc>
            </a:pPr>
            <a:fld id="{81D60167-4931-47E6-BA6A-407CBD079E47}" type="slidenum">
              <a:rPr lang="en-US" altLang="zh-TW" spc="-41" smtClean="0"/>
              <a:pPr marL="62827">
                <a:lnSpc>
                  <a:spcPts val="2045"/>
                </a:lnSpc>
              </a:pPr>
              <a:t>‹#›</a:t>
            </a:fld>
            <a:endParaRPr lang="en-US" altLang="zh-TW" spc="-41" dirty="0"/>
          </a:p>
        </p:txBody>
      </p:sp>
    </p:spTree>
    <p:extLst>
      <p:ext uri="{BB962C8B-B14F-4D97-AF65-F5344CB8AC3E}">
        <p14:creationId xmlns:p14="http://schemas.microsoft.com/office/powerpoint/2010/main" val="27861307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36649" y="3415028"/>
            <a:ext cx="6430799" cy="1522596"/>
          </a:xfrm>
        </p:spPr>
        <p:txBody>
          <a:bodyPr lIns="0" tIns="0" rIns="0" bIns="0"/>
          <a:lstStyle>
            <a:lvl1pPr>
              <a:defRPr sz="9894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43664" y="3857521"/>
            <a:ext cx="10519050" cy="1674754"/>
          </a:xfrm>
        </p:spPr>
        <p:txBody>
          <a:bodyPr lIns="0" tIns="0" rIns="0" bIns="0"/>
          <a:lstStyle>
            <a:lvl1pPr>
              <a:defRPr sz="10883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979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62827">
              <a:lnSpc>
                <a:spcPts val="2045"/>
              </a:lnSpc>
            </a:pPr>
            <a:fld id="{81D60167-4931-47E6-BA6A-407CBD079E47}" type="slidenum">
              <a:rPr lang="en-US" altLang="zh-TW" spc="-41" smtClean="0"/>
              <a:pPr marL="62827">
                <a:lnSpc>
                  <a:spcPts val="2045"/>
                </a:lnSpc>
              </a:pPr>
              <a:t>‹#›</a:t>
            </a:fld>
            <a:endParaRPr lang="en-US" altLang="zh-TW" spc="-41" dirty="0"/>
          </a:p>
        </p:txBody>
      </p:sp>
    </p:spTree>
    <p:extLst>
      <p:ext uri="{BB962C8B-B14F-4D97-AF65-F5344CB8AC3E}">
        <p14:creationId xmlns:p14="http://schemas.microsoft.com/office/powerpoint/2010/main" val="1207756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0.xml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9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388599"/>
            <a:ext cx="20104099" cy="9194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78425" y="171132"/>
            <a:ext cx="8906510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45819" y="3136518"/>
            <a:ext cx="17412461" cy="4964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23601"/>
            <a:ext cx="6433312" cy="56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23601"/>
            <a:ext cx="4623943" cy="56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23601"/>
            <a:ext cx="4623943" cy="56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72" r:id="rId6"/>
    <p:sldLayoutId id="2147483679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5176081" y="198653"/>
            <a:ext cx="4686768" cy="1033499"/>
          </a:xfrm>
          <a:prstGeom prst="rect">
            <a:avLst/>
          </a:prstGeom>
        </p:spPr>
      </p:pic>
      <p:pic>
        <p:nvPicPr>
          <p:cNvPr id="17" name="bg object 17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288997" y="9998315"/>
            <a:ext cx="3706449" cy="1038033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6836649" y="3415028"/>
            <a:ext cx="6430799" cy="9233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0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943664" y="3857521"/>
            <a:ext cx="10519050" cy="10156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66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23601"/>
            <a:ext cx="6433312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23601"/>
            <a:ext cx="4623943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8252009" y="10667226"/>
            <a:ext cx="403129" cy="25936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979" b="0" i="0">
                <a:solidFill>
                  <a:srgbClr val="888888"/>
                </a:solidFill>
                <a:latin typeface="Calibri"/>
                <a:cs typeface="Calibri"/>
              </a:defRPr>
            </a:lvl1pPr>
          </a:lstStyle>
          <a:p>
            <a:pPr marL="62827">
              <a:lnSpc>
                <a:spcPts val="2045"/>
              </a:lnSpc>
            </a:pPr>
            <a:fld id="{81D60167-4931-47E6-BA6A-407CBD079E47}" type="slidenum">
              <a:rPr lang="en-US" altLang="zh-TW" spc="-41" smtClean="0"/>
              <a:pPr marL="62827">
                <a:lnSpc>
                  <a:spcPts val="2045"/>
                </a:lnSpc>
              </a:pPr>
              <a:t>‹#›</a:t>
            </a:fld>
            <a:endParaRPr lang="en-US" altLang="zh-TW" spc="-41" dirty="0"/>
          </a:p>
        </p:txBody>
      </p:sp>
    </p:spTree>
    <p:extLst>
      <p:ext uri="{BB962C8B-B14F-4D97-AF65-F5344CB8AC3E}">
        <p14:creationId xmlns:p14="http://schemas.microsoft.com/office/powerpoint/2010/main" val="2524967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753923">
        <a:defRPr>
          <a:latin typeface="+mn-lt"/>
          <a:ea typeface="+mn-ea"/>
          <a:cs typeface="+mn-cs"/>
        </a:defRPr>
      </a:lvl2pPr>
      <a:lvl3pPr marL="1507846">
        <a:defRPr>
          <a:latin typeface="+mn-lt"/>
          <a:ea typeface="+mn-ea"/>
          <a:cs typeface="+mn-cs"/>
        </a:defRPr>
      </a:lvl3pPr>
      <a:lvl4pPr marL="2261768">
        <a:defRPr>
          <a:latin typeface="+mn-lt"/>
          <a:ea typeface="+mn-ea"/>
          <a:cs typeface="+mn-cs"/>
        </a:defRPr>
      </a:lvl4pPr>
      <a:lvl5pPr marL="3015691">
        <a:defRPr>
          <a:latin typeface="+mn-lt"/>
          <a:ea typeface="+mn-ea"/>
          <a:cs typeface="+mn-cs"/>
        </a:defRPr>
      </a:lvl5pPr>
      <a:lvl6pPr marL="3769614">
        <a:defRPr>
          <a:latin typeface="+mn-lt"/>
          <a:ea typeface="+mn-ea"/>
          <a:cs typeface="+mn-cs"/>
        </a:defRPr>
      </a:lvl6pPr>
      <a:lvl7pPr marL="4523537">
        <a:defRPr>
          <a:latin typeface="+mn-lt"/>
          <a:ea typeface="+mn-ea"/>
          <a:cs typeface="+mn-cs"/>
        </a:defRPr>
      </a:lvl7pPr>
      <a:lvl8pPr marL="5277460">
        <a:defRPr>
          <a:latin typeface="+mn-lt"/>
          <a:ea typeface="+mn-ea"/>
          <a:cs typeface="+mn-cs"/>
        </a:defRPr>
      </a:lvl8pPr>
      <a:lvl9pPr marL="6031382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753923">
        <a:defRPr>
          <a:latin typeface="+mn-lt"/>
          <a:ea typeface="+mn-ea"/>
          <a:cs typeface="+mn-cs"/>
        </a:defRPr>
      </a:lvl2pPr>
      <a:lvl3pPr marL="1507846">
        <a:defRPr>
          <a:latin typeface="+mn-lt"/>
          <a:ea typeface="+mn-ea"/>
          <a:cs typeface="+mn-cs"/>
        </a:defRPr>
      </a:lvl3pPr>
      <a:lvl4pPr marL="2261768">
        <a:defRPr>
          <a:latin typeface="+mn-lt"/>
          <a:ea typeface="+mn-ea"/>
          <a:cs typeface="+mn-cs"/>
        </a:defRPr>
      </a:lvl4pPr>
      <a:lvl5pPr marL="3015691">
        <a:defRPr>
          <a:latin typeface="+mn-lt"/>
          <a:ea typeface="+mn-ea"/>
          <a:cs typeface="+mn-cs"/>
        </a:defRPr>
      </a:lvl5pPr>
      <a:lvl6pPr marL="3769614">
        <a:defRPr>
          <a:latin typeface="+mn-lt"/>
          <a:ea typeface="+mn-ea"/>
          <a:cs typeface="+mn-cs"/>
        </a:defRPr>
      </a:lvl6pPr>
      <a:lvl7pPr marL="4523537">
        <a:defRPr>
          <a:latin typeface="+mn-lt"/>
          <a:ea typeface="+mn-ea"/>
          <a:cs typeface="+mn-cs"/>
        </a:defRPr>
      </a:lvl7pPr>
      <a:lvl8pPr marL="5277460">
        <a:defRPr>
          <a:latin typeface="+mn-lt"/>
          <a:ea typeface="+mn-ea"/>
          <a:cs typeface="+mn-cs"/>
        </a:defRPr>
      </a:lvl8pPr>
      <a:lvl9pPr marL="6031382">
        <a:defRPr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603" y="302102"/>
            <a:ext cx="9046845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603" y="1760221"/>
            <a:ext cx="9046845" cy="497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603" y="6991985"/>
            <a:ext cx="23454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4451" y="6991985"/>
            <a:ext cx="318314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3969" y="6991985"/>
            <a:ext cx="23454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3719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txStyles>
    <p:titleStyle>
      <a:lvl1pPr algn="ctr" defTabSz="1005200" rtl="0" eaLnBrk="1" latinLnBrk="0" hangingPunct="1">
        <a:spcBef>
          <a:spcPct val="0"/>
        </a:spcBef>
        <a:buNone/>
        <a:defRPr sz="48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50" indent="-376950" algn="l" defTabSz="1005200" rtl="0" eaLnBrk="1" latinLnBrk="0" hangingPunct="1">
        <a:spcBef>
          <a:spcPct val="20000"/>
        </a:spcBef>
        <a:buFont typeface="Arial" pitchFamily="34" charset="0"/>
        <a:buChar char="•"/>
        <a:defRPr sz="3518" kern="1200">
          <a:solidFill>
            <a:schemeClr val="tx1"/>
          </a:solidFill>
          <a:latin typeface="+mn-lt"/>
          <a:ea typeface="+mn-ea"/>
          <a:cs typeface="+mn-cs"/>
        </a:defRPr>
      </a:lvl1pPr>
      <a:lvl2pPr marL="816725" indent="-314125" algn="l" defTabSz="1005200" rtl="0" eaLnBrk="1" latinLnBrk="0" hangingPunct="1">
        <a:spcBef>
          <a:spcPct val="20000"/>
        </a:spcBef>
        <a:buFont typeface="Arial" pitchFamily="34" charset="0"/>
        <a:buChar char="–"/>
        <a:defRPr sz="3078" kern="1200">
          <a:solidFill>
            <a:schemeClr val="tx1"/>
          </a:solidFill>
          <a:latin typeface="+mn-lt"/>
          <a:ea typeface="+mn-ea"/>
          <a:cs typeface="+mn-cs"/>
        </a:defRPr>
      </a:lvl2pPr>
      <a:lvl3pPr marL="12565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3pPr>
      <a:lvl4pPr marL="1759100" indent="-251300" algn="l" defTabSz="1005200" rtl="0" eaLnBrk="1" latinLnBrk="0" hangingPunct="1">
        <a:spcBef>
          <a:spcPct val="20000"/>
        </a:spcBef>
        <a:buFont typeface="Arial" pitchFamily="34" charset="0"/>
        <a:buChar char="–"/>
        <a:defRPr sz="2199" kern="1200">
          <a:solidFill>
            <a:schemeClr val="tx1"/>
          </a:solidFill>
          <a:latin typeface="+mn-lt"/>
          <a:ea typeface="+mn-ea"/>
          <a:cs typeface="+mn-cs"/>
        </a:defRPr>
      </a:lvl4pPr>
      <a:lvl5pPr marL="2261700" indent="-251300" algn="l" defTabSz="1005200" rtl="0" eaLnBrk="1" latinLnBrk="0" hangingPunct="1">
        <a:spcBef>
          <a:spcPct val="20000"/>
        </a:spcBef>
        <a:buFont typeface="Arial" pitchFamily="34" charset="0"/>
        <a:buChar char="»"/>
        <a:defRPr sz="2199" kern="1200">
          <a:solidFill>
            <a:schemeClr val="tx1"/>
          </a:solidFill>
          <a:latin typeface="+mn-lt"/>
          <a:ea typeface="+mn-ea"/>
          <a:cs typeface="+mn-cs"/>
        </a:defRPr>
      </a:lvl5pPr>
      <a:lvl6pPr marL="27643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6pPr>
      <a:lvl7pPr marL="32669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7pPr>
      <a:lvl8pPr marL="37695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8pPr>
      <a:lvl9pPr marL="42721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1pPr>
      <a:lvl2pPr marL="5026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2pPr>
      <a:lvl3pPr marL="10052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3pPr>
      <a:lvl4pPr marL="15078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4pPr>
      <a:lvl5pPr marL="20104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5pPr>
      <a:lvl6pPr marL="25130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6pPr>
      <a:lvl7pPr marL="30156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7pPr>
      <a:lvl8pPr marL="35182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8pPr>
      <a:lvl9pPr marL="40208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0" y="10388599"/>
            <a:ext cx="20104099" cy="91947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178425" y="171132"/>
            <a:ext cx="8906510" cy="14890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45819" y="3136518"/>
            <a:ext cx="17412461" cy="49644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600" b="0" i="0">
                <a:solidFill>
                  <a:schemeClr val="tx1"/>
                </a:solidFill>
                <a:latin typeface="微軟正黑體"/>
                <a:cs typeface="微軟正黑體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23601"/>
            <a:ext cx="6433312" cy="56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23601"/>
            <a:ext cx="4623943" cy="56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4/14/2024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23601"/>
            <a:ext cx="4623943" cy="5657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8705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2603" y="302102"/>
            <a:ext cx="9046845" cy="12573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2603" y="1760221"/>
            <a:ext cx="9046845" cy="49785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2603" y="6991985"/>
            <a:ext cx="23454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34451" y="6991985"/>
            <a:ext cx="3183149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03969" y="6991985"/>
            <a:ext cx="2345478" cy="4016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1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732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ctr" defTabSz="1005200" rtl="0" eaLnBrk="1" latinLnBrk="0" hangingPunct="1">
        <a:spcBef>
          <a:spcPct val="0"/>
        </a:spcBef>
        <a:buNone/>
        <a:defRPr sz="483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76950" indent="-376950" algn="l" defTabSz="1005200" rtl="0" eaLnBrk="1" latinLnBrk="0" hangingPunct="1">
        <a:spcBef>
          <a:spcPct val="20000"/>
        </a:spcBef>
        <a:buFont typeface="Arial" pitchFamily="34" charset="0"/>
        <a:buChar char="•"/>
        <a:defRPr sz="3518" kern="1200">
          <a:solidFill>
            <a:schemeClr val="tx1"/>
          </a:solidFill>
          <a:latin typeface="+mn-lt"/>
          <a:ea typeface="+mn-ea"/>
          <a:cs typeface="+mn-cs"/>
        </a:defRPr>
      </a:lvl1pPr>
      <a:lvl2pPr marL="816725" indent="-314125" algn="l" defTabSz="1005200" rtl="0" eaLnBrk="1" latinLnBrk="0" hangingPunct="1">
        <a:spcBef>
          <a:spcPct val="20000"/>
        </a:spcBef>
        <a:buFont typeface="Arial" pitchFamily="34" charset="0"/>
        <a:buChar char="–"/>
        <a:defRPr sz="3078" kern="1200">
          <a:solidFill>
            <a:schemeClr val="tx1"/>
          </a:solidFill>
          <a:latin typeface="+mn-lt"/>
          <a:ea typeface="+mn-ea"/>
          <a:cs typeface="+mn-cs"/>
        </a:defRPr>
      </a:lvl2pPr>
      <a:lvl3pPr marL="12565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638" kern="1200">
          <a:solidFill>
            <a:schemeClr val="tx1"/>
          </a:solidFill>
          <a:latin typeface="+mn-lt"/>
          <a:ea typeface="+mn-ea"/>
          <a:cs typeface="+mn-cs"/>
        </a:defRPr>
      </a:lvl3pPr>
      <a:lvl4pPr marL="1759100" indent="-251300" algn="l" defTabSz="1005200" rtl="0" eaLnBrk="1" latinLnBrk="0" hangingPunct="1">
        <a:spcBef>
          <a:spcPct val="20000"/>
        </a:spcBef>
        <a:buFont typeface="Arial" pitchFamily="34" charset="0"/>
        <a:buChar char="–"/>
        <a:defRPr sz="2199" kern="1200">
          <a:solidFill>
            <a:schemeClr val="tx1"/>
          </a:solidFill>
          <a:latin typeface="+mn-lt"/>
          <a:ea typeface="+mn-ea"/>
          <a:cs typeface="+mn-cs"/>
        </a:defRPr>
      </a:lvl4pPr>
      <a:lvl5pPr marL="2261700" indent="-251300" algn="l" defTabSz="1005200" rtl="0" eaLnBrk="1" latinLnBrk="0" hangingPunct="1">
        <a:spcBef>
          <a:spcPct val="20000"/>
        </a:spcBef>
        <a:buFont typeface="Arial" pitchFamily="34" charset="0"/>
        <a:buChar char="»"/>
        <a:defRPr sz="2199" kern="1200">
          <a:solidFill>
            <a:schemeClr val="tx1"/>
          </a:solidFill>
          <a:latin typeface="+mn-lt"/>
          <a:ea typeface="+mn-ea"/>
          <a:cs typeface="+mn-cs"/>
        </a:defRPr>
      </a:lvl5pPr>
      <a:lvl6pPr marL="27643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6pPr>
      <a:lvl7pPr marL="32669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7pPr>
      <a:lvl8pPr marL="37695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8pPr>
      <a:lvl9pPr marL="4272100" indent="-251300" algn="l" defTabSz="1005200" rtl="0" eaLnBrk="1" latinLnBrk="0" hangingPunct="1">
        <a:spcBef>
          <a:spcPct val="20000"/>
        </a:spcBef>
        <a:buFont typeface="Arial" pitchFamily="34" charset="0"/>
        <a:buChar char="•"/>
        <a:defRPr sz="2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1pPr>
      <a:lvl2pPr marL="5026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2pPr>
      <a:lvl3pPr marL="10052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3pPr>
      <a:lvl4pPr marL="15078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4pPr>
      <a:lvl5pPr marL="20104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5pPr>
      <a:lvl6pPr marL="25130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6pPr>
      <a:lvl7pPr marL="30156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7pPr>
      <a:lvl8pPr marL="35182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8pPr>
      <a:lvl9pPr marL="4020800" algn="l" defTabSz="1005200" rtl="0" eaLnBrk="1" latinLnBrk="0" hangingPunct="1">
        <a:defRPr sz="19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7" Type="http://schemas.openxmlformats.org/officeDocument/2006/relationships/hyperlink" Target="https://chat.openai.com/share/c7d47097-7a43-4872-a62c-4abaf6ee6ca7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chat.openai.com/share/fccedacf-d909-4bea-bfe3-e21a595581bb" TargetMode="Externa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7" Type="http://schemas.openxmlformats.org/officeDocument/2006/relationships/hyperlink" Target="https://chat.openai.com/share/2cd4bc74-ae27-439e-9c09-00e7b78123f9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Relationship Id="rId6" Type="http://schemas.openxmlformats.org/officeDocument/2006/relationships/hyperlink" Target="https://chat.openai.com/share/69f8179a-395d-4847-a087-8190bef323d3" TargetMode="Externa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sL1BNTU-4PI?feature=oembed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3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hat.openai.com/?model=text-davinci-002-render-sha" TargetMode="External"/><Relationship Id="rId3" Type="http://schemas.openxmlformats.org/officeDocument/2006/relationships/image" Target="../media/image13.svg"/><Relationship Id="rId7" Type="http://schemas.openxmlformats.org/officeDocument/2006/relationships/slide" Target="slide47.xml"/><Relationship Id="rId12" Type="http://schemas.openxmlformats.org/officeDocument/2006/relationships/hyperlink" Target="https://copilot.microsoft.com/" TargetMode="Externa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Relationship Id="rId6" Type="http://schemas.openxmlformats.org/officeDocument/2006/relationships/slide" Target="slide48.xml"/><Relationship Id="rId11" Type="http://schemas.openxmlformats.org/officeDocument/2006/relationships/slide" Target="slide49.xml"/><Relationship Id="rId5" Type="http://schemas.openxmlformats.org/officeDocument/2006/relationships/hyperlink" Target="https://openai.com/research/video-generation-models-as-world-simulators" TargetMode="External"/><Relationship Id="rId10" Type="http://schemas.openxmlformats.org/officeDocument/2006/relationships/hyperlink" Target="https://openai.com/sora" TargetMode="External"/><Relationship Id="rId4" Type="http://schemas.openxmlformats.org/officeDocument/2006/relationships/slide" Target="slide50.xml"/><Relationship Id="rId9" Type="http://schemas.openxmlformats.org/officeDocument/2006/relationships/hyperlink" Target="https://app.suno.ai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hyperlink" Target="https://gitmind.com/tw/" TargetMode="Externa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sv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chat.openai.com/c/e69fa832-fa9c-4583-b934-5d0a28217b68" TargetMode="External"/><Relationship Id="rId1" Type="http://schemas.openxmlformats.org/officeDocument/2006/relationships/slideLayout" Target="../slideLayouts/slideLayout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hyperlink" Target="https://chat.openai.com/c/e69fa832-fa9c-4583-b934-5d0a28217b68" TargetMode="External"/><Relationship Id="rId1" Type="http://schemas.openxmlformats.org/officeDocument/2006/relationships/slideLayout" Target="../slideLayouts/slideLayout3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s://chat.openai.com/c/e69fa832-fa9c-4583-b934-5d0a28217b68" TargetMode="External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3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3A21BE43-84DE-32D9-6913-9E533EEC2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19050"/>
            <a:ext cx="20110450" cy="113157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AC28B675-CF03-D717-9B62-C4D468312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11150" y="4286250"/>
            <a:ext cx="21640800" cy="1015663"/>
          </a:xfrm>
        </p:spPr>
        <p:txBody>
          <a:bodyPr/>
          <a:lstStyle/>
          <a:p>
            <a:pPr algn="ctr"/>
            <a:r>
              <a:rPr lang="en-US" altLang="zh-TW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AIGC </a:t>
            </a:r>
            <a:r>
              <a:rPr lang="zh-TW" altLang="en-US" sz="6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輔助自主學習 與 學習歷程檔案整理運用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DF88BF9C-B23D-1B5A-4E42-297919EDB2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650" y="6953250"/>
            <a:ext cx="17412461" cy="2215991"/>
          </a:xfrm>
        </p:spPr>
        <p:txBody>
          <a:bodyPr/>
          <a:lstStyle/>
          <a:p>
            <a:pPr algn="ctr"/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林立傑博士 </a:t>
            </a:r>
            <a:endParaRPr lang="en-US" altLang="zh-TW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台灣人工智能產業協會理事長 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</a:p>
          <a:p>
            <a:pPr algn="ctr"/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63027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BF619D-F95D-32D0-A9D8-FB8690391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64817" y="323850"/>
            <a:ext cx="10412666" cy="1477328"/>
          </a:xfrm>
        </p:spPr>
        <p:txBody>
          <a:bodyPr/>
          <a:lstStyle/>
          <a:p>
            <a:r>
              <a:rPr lang="en-US" altLang="zh-TW" dirty="0"/>
              <a:t>Prompt (</a:t>
            </a:r>
            <a:r>
              <a:rPr lang="zh-TW" altLang="en-US" dirty="0"/>
              <a:t>咒語</a:t>
            </a:r>
            <a:r>
              <a:rPr lang="en-US" altLang="zh-TW" dirty="0"/>
              <a:t>)</a:t>
            </a:r>
            <a:endParaRPr lang="zh-TW" altLang="en-US" dirty="0"/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0651DA62-5F95-14D2-334F-E30D6057C57B}"/>
              </a:ext>
            </a:extLst>
          </p:cNvPr>
          <p:cNvSpPr txBox="1"/>
          <p:nvPr/>
        </p:nvSpPr>
        <p:spPr>
          <a:xfrm>
            <a:off x="984250" y="3103305"/>
            <a:ext cx="1866900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如果你需要別人幫忙做事，就需要給他具體的「指令」或「提示」；把角色換成 </a:t>
            </a:r>
            <a:r>
              <a:rPr kumimoji="0" lang="en-US" altLang="zh-TW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</a:t>
            </a: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kumimoji="0" lang="en-US" altLang="zh-TW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Prompt </a:t>
            </a: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就是你問問題或提出請求的文字提示。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而決定 </a:t>
            </a:r>
            <a:r>
              <a:rPr kumimoji="0" lang="en-US" altLang="zh-TW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 </a:t>
            </a: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回答品質的重要因素，就在於你提供的「</a:t>
            </a:r>
            <a:r>
              <a:rPr kumimoji="0" lang="en-US" altLang="zh-TW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Prompt</a:t>
            </a: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」是否足夠完善。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7DD0578A-2061-0413-684C-587DA2F951A1}"/>
              </a:ext>
            </a:extLst>
          </p:cNvPr>
          <p:cNvSpPr txBox="1"/>
          <p:nvPr/>
        </p:nvSpPr>
        <p:spPr>
          <a:xfrm>
            <a:off x="1114776" y="5867619"/>
            <a:ext cx="1764997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好的 </a:t>
            </a:r>
            <a:r>
              <a:rPr kumimoji="0" lang="en-US" altLang="zh-TW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Prompt </a:t>
            </a: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有哪些元素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40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471202" marR="0" lvl="0" indent="-47120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清晰：越「具體」越好，避免給出太過複雜或模棱兩可的文字。</a:t>
            </a:r>
          </a:p>
          <a:p>
            <a:pPr marL="471202" marR="0" lvl="0" indent="-47120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重點：要有明確「目的」，避免太過廣泛或是開放式的問題。</a:t>
            </a:r>
          </a:p>
          <a:p>
            <a:pPr marL="471202" marR="0" lvl="0" indent="-471202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    相關性：在對話中，建議內容都是相同「主題」，多主題會分散討論焦點。</a:t>
            </a: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EFA5894-7DD9-90B0-FF85-1678B7F737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261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38640DDC-A38C-A344-85FF-EFEB631B5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B7084B9-8768-B1B0-B845-B959D2B26B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89050" y="3371850"/>
            <a:ext cx="18364200" cy="5539978"/>
          </a:xfrm>
        </p:spPr>
        <p:txBody>
          <a:bodyPr/>
          <a:lstStyle/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下面是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認為「好」的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Prompt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案例：</a:t>
            </a:r>
          </a:p>
          <a:p>
            <a:endParaRPr lang="zh-TW" altLang="en-US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2022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年冬季奧運會在哪裡舉行？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明確地提出了問題並且特別指出了「時間」。</a:t>
            </a:r>
          </a:p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請給我一些台北的知名美食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明確地提出了請求並且特別指出了需要「當地」的資訊。</a:t>
            </a:r>
          </a:p>
          <a:p>
            <a:endParaRPr lang="en-US" altLang="zh-TW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下面是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認為「不好」的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Prompt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案例：</a:t>
            </a:r>
          </a:p>
          <a:p>
            <a:endParaRPr lang="zh-TW" altLang="en-US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給我講講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沒有明確地表達問題或請求，不知道到底想要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講什麼。</a:t>
            </a:r>
          </a:p>
          <a:p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請給我美食資料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——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因為沒有指定地區或美食種類，所以無法提供具體的美食資料。</a:t>
            </a:r>
          </a:p>
        </p:txBody>
      </p:sp>
    </p:spTree>
    <p:extLst>
      <p:ext uri="{BB962C8B-B14F-4D97-AF65-F5344CB8AC3E}">
        <p14:creationId xmlns:p14="http://schemas.microsoft.com/office/powerpoint/2010/main" val="1137110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130856" y="1092544"/>
            <a:ext cx="7596849" cy="11798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9234"/>
              </a:lnSpc>
            </a:pPr>
            <a:r>
              <a:rPr lang="en-US" sz="7695" kern="1200" spc="1662">
                <a:solidFill>
                  <a:srgbClr val="365B6D"/>
                </a:solidFill>
                <a:latin typeface="Calibri"/>
                <a:ea typeface="Arimo"/>
                <a:cs typeface="+mn-cs"/>
              </a:rPr>
              <a:t>如何問問題？</a:t>
            </a:r>
          </a:p>
        </p:txBody>
      </p:sp>
      <p:sp>
        <p:nvSpPr>
          <p:cNvPr id="3" name="AutoShape 3"/>
          <p:cNvSpPr/>
          <p:nvPr/>
        </p:nvSpPr>
        <p:spPr>
          <a:xfrm>
            <a:off x="-1626301" y="2779031"/>
            <a:ext cx="10354005" cy="0"/>
          </a:xfrm>
          <a:prstGeom prst="line">
            <a:avLst/>
          </a:prstGeom>
          <a:ln w="9525" cap="flat">
            <a:solidFill>
              <a:srgbClr val="289D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8732940" y="3567"/>
            <a:ext cx="5235" cy="11308560"/>
          </a:xfrm>
          <a:prstGeom prst="line">
            <a:avLst/>
          </a:prstGeom>
          <a:ln w="9525" cap="flat">
            <a:solidFill>
              <a:srgbClr val="289D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8422128" y="676166"/>
            <a:ext cx="11675275" cy="1532601"/>
            <a:chOff x="0" y="-66675"/>
            <a:chExt cx="14160788" cy="1858872"/>
          </a:xfrm>
        </p:grpSpPr>
        <p:sp>
          <p:nvSpPr>
            <p:cNvPr id="6" name="TextBox 6"/>
            <p:cNvSpPr txBox="1"/>
            <p:nvPr/>
          </p:nvSpPr>
          <p:spPr>
            <a:xfrm>
              <a:off x="786480" y="1097939"/>
              <a:ext cx="13374308" cy="69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defTabSz="1005200" rtl="0">
                <a:lnSpc>
                  <a:spcPts val="4947"/>
                </a:lnSpc>
              </a:pPr>
              <a:r>
                <a:rPr lang="en-US" sz="3298" u="sng" kern="1200" spc="712">
                  <a:solidFill>
                    <a:srgbClr val="365B6D"/>
                  </a:solidFill>
                  <a:latin typeface="Arimo"/>
                  <a:ea typeface="Arimo"/>
                  <a:cs typeface="+mn-cs"/>
                </a:rPr>
                <a:t>你的問題需要 CHATGPT扮演什麼角色？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66675"/>
              <a:ext cx="10017907" cy="1017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142708" lvl="1" indent="-571355" algn="l" defTabSz="1005200" rtl="0">
                <a:lnSpc>
                  <a:spcPts val="6881"/>
                </a:lnSpc>
                <a:buFont typeface="Arial"/>
                <a:buChar char="•"/>
              </a:pPr>
              <a:r>
                <a:rPr lang="en-US" sz="5292" kern="1200" spc="1142">
                  <a:solidFill>
                    <a:srgbClr val="365B6D"/>
                  </a:solidFill>
                  <a:latin typeface="Calibri"/>
                  <a:ea typeface="Arimo"/>
                  <a:cs typeface="+mn-cs"/>
                </a:rPr>
                <a:t>問對人</a:t>
              </a: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8428826" y="2693001"/>
            <a:ext cx="11675275" cy="1532601"/>
            <a:chOff x="0" y="-66675"/>
            <a:chExt cx="14160788" cy="1858872"/>
          </a:xfrm>
        </p:grpSpPr>
        <p:sp>
          <p:nvSpPr>
            <p:cNvPr id="9" name="TextBox 9"/>
            <p:cNvSpPr txBox="1"/>
            <p:nvPr/>
          </p:nvSpPr>
          <p:spPr>
            <a:xfrm>
              <a:off x="786480" y="1097939"/>
              <a:ext cx="13374308" cy="6942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defTabSz="1005200" rtl="0">
                <a:lnSpc>
                  <a:spcPts val="4947"/>
                </a:lnSpc>
              </a:pPr>
              <a:r>
                <a:rPr lang="en-US" sz="3298" u="sng" kern="1200" spc="712">
                  <a:solidFill>
                    <a:srgbClr val="365B6D"/>
                  </a:solidFill>
                  <a:latin typeface="Arimo"/>
                  <a:ea typeface="Arimo"/>
                  <a:cs typeface="+mn-cs"/>
                </a:rPr>
                <a:t>給CHATGPT具體的「指令」或「提示詞」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66675"/>
              <a:ext cx="10017907" cy="1017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142708" lvl="1" indent="-571355" algn="l" defTabSz="1005200" rtl="0">
                <a:lnSpc>
                  <a:spcPts val="6881"/>
                </a:lnSpc>
                <a:buFont typeface="Arial"/>
                <a:buChar char="•"/>
              </a:pPr>
              <a:r>
                <a:rPr lang="en-US" sz="5292" kern="1200" spc="1142">
                  <a:solidFill>
                    <a:srgbClr val="365B6D"/>
                  </a:solidFill>
                  <a:latin typeface="Calibri"/>
                  <a:ea typeface="Arimo"/>
                  <a:cs typeface="+mn-cs"/>
                </a:rPr>
                <a:t>提示詞</a:t>
              </a:r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8428826" y="4712853"/>
            <a:ext cx="11675275" cy="1461038"/>
            <a:chOff x="0" y="-66675"/>
            <a:chExt cx="14160788" cy="1772074"/>
          </a:xfrm>
        </p:grpSpPr>
        <p:sp>
          <p:nvSpPr>
            <p:cNvPr id="12" name="TextBox 12"/>
            <p:cNvSpPr txBox="1"/>
            <p:nvPr/>
          </p:nvSpPr>
          <p:spPr>
            <a:xfrm>
              <a:off x="786480" y="1116988"/>
              <a:ext cx="13374308" cy="5884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defTabSz="1005200" rtl="0">
                <a:lnSpc>
                  <a:spcPts val="4108"/>
                </a:lnSpc>
              </a:pPr>
              <a:r>
                <a:rPr lang="en-US" sz="2738" u="sng" kern="1200" spc="591">
                  <a:solidFill>
                    <a:srgbClr val="365B6D"/>
                  </a:solidFill>
                  <a:latin typeface="Calibri"/>
                  <a:ea typeface="Arimo"/>
                  <a:cs typeface="+mn-cs"/>
                </a:rPr>
                <a:t>越越「具體」越好，避免給出太過複雜或模棱兩可的文字</a:t>
              </a:r>
              <a:r>
                <a:rPr lang="en-US" sz="2738" kern="1200" spc="591">
                  <a:solidFill>
                    <a:srgbClr val="365B6D"/>
                  </a:solidFill>
                  <a:latin typeface="Calibri"/>
                  <a:ea typeface="Arimo"/>
                  <a:cs typeface="+mn-cs"/>
                </a:rPr>
                <a:t>。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66675"/>
              <a:ext cx="10017907" cy="101778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142708" lvl="1" indent="-571355" algn="l" defTabSz="1005200" rtl="0">
                <a:lnSpc>
                  <a:spcPts val="6881"/>
                </a:lnSpc>
                <a:buFont typeface="Arial"/>
                <a:buChar char="•"/>
              </a:pPr>
              <a:r>
                <a:rPr lang="en-US" sz="5292" kern="1200" spc="1142">
                  <a:solidFill>
                    <a:srgbClr val="365B6D"/>
                  </a:solidFill>
                  <a:latin typeface="Calibri"/>
                  <a:ea typeface="Arimo"/>
                  <a:cs typeface="+mn-cs"/>
                </a:rPr>
                <a:t>清晰</a:t>
              </a:r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428826" y="6835320"/>
            <a:ext cx="11675275" cy="1499289"/>
            <a:chOff x="0" y="-66675"/>
            <a:chExt cx="14160788" cy="1818467"/>
          </a:xfrm>
        </p:grpSpPr>
        <p:sp>
          <p:nvSpPr>
            <p:cNvPr id="15" name="TextBox 15"/>
            <p:cNvSpPr txBox="1"/>
            <p:nvPr/>
          </p:nvSpPr>
          <p:spPr>
            <a:xfrm>
              <a:off x="786480" y="1107463"/>
              <a:ext cx="13374308" cy="644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defTabSz="1005200" rtl="0">
                <a:lnSpc>
                  <a:spcPts val="4452"/>
                </a:lnSpc>
              </a:pPr>
              <a:r>
                <a:rPr lang="en-US" sz="2968" u="sng" kern="1200" spc="641">
                  <a:solidFill>
                    <a:srgbClr val="365B6D"/>
                  </a:solidFill>
                  <a:latin typeface="Calibri"/>
                  <a:ea typeface="Arimo"/>
                  <a:cs typeface="+mn-cs"/>
                </a:rPr>
                <a:t>要有明確「目的」，避免太過廣泛或是開放式的問題。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66675"/>
              <a:ext cx="10017907" cy="1017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142708" lvl="1" indent="-571355" algn="l" defTabSz="1005200" rtl="0">
                <a:lnSpc>
                  <a:spcPts val="6881"/>
                </a:lnSpc>
                <a:buFont typeface="Arial"/>
                <a:buChar char="•"/>
              </a:pPr>
              <a:r>
                <a:rPr lang="en-US" sz="5292" kern="1200" spc="1142">
                  <a:solidFill>
                    <a:srgbClr val="365B6D"/>
                  </a:solidFill>
                  <a:latin typeface="Calibri"/>
                  <a:ea typeface="Arimo"/>
                  <a:cs typeface="+mn-cs"/>
                </a:rPr>
                <a:t>重點</a:t>
              </a:r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8422128" y="8957787"/>
            <a:ext cx="11675275" cy="1499289"/>
            <a:chOff x="0" y="-66675"/>
            <a:chExt cx="14160788" cy="1818467"/>
          </a:xfrm>
        </p:grpSpPr>
        <p:sp>
          <p:nvSpPr>
            <p:cNvPr id="18" name="TextBox 18"/>
            <p:cNvSpPr txBox="1"/>
            <p:nvPr/>
          </p:nvSpPr>
          <p:spPr>
            <a:xfrm>
              <a:off x="786480" y="1107463"/>
              <a:ext cx="13374308" cy="64432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defTabSz="1005200" rtl="0">
                <a:lnSpc>
                  <a:spcPts val="4452"/>
                </a:lnSpc>
              </a:pPr>
              <a:r>
                <a:rPr lang="en-US" sz="2968" u="sng" kern="1200" spc="641">
                  <a:solidFill>
                    <a:srgbClr val="365B6D"/>
                  </a:solidFill>
                  <a:latin typeface="Calibri"/>
                  <a:ea typeface="Arimo"/>
                  <a:cs typeface="+mn-cs"/>
                </a:rPr>
                <a:t>建議內容都是相同「主題」，多主題會分散討論焦點。</a:t>
              </a:r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66675"/>
              <a:ext cx="10017907" cy="10177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1142708" lvl="1" indent="-571355" algn="l" defTabSz="1005200" rtl="0">
                <a:lnSpc>
                  <a:spcPts val="6881"/>
                </a:lnSpc>
                <a:buFont typeface="Arial"/>
                <a:buChar char="•"/>
              </a:pPr>
              <a:r>
                <a:rPr lang="en-US" sz="5292" kern="1200" spc="1142">
                  <a:solidFill>
                    <a:srgbClr val="365B6D"/>
                  </a:solidFill>
                  <a:latin typeface="Calibri"/>
                  <a:ea typeface="Arimo"/>
                  <a:cs typeface="+mn-cs"/>
                </a:rPr>
                <a:t>相關性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130856" y="4185023"/>
            <a:ext cx="6379827" cy="5767364"/>
            <a:chOff x="0" y="0"/>
            <a:chExt cx="6350000" cy="57404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1270" cy="5741670"/>
            </a:xfrm>
            <a:custGeom>
              <a:avLst/>
              <a:gdLst/>
              <a:ahLst/>
              <a:cxnLst/>
              <a:rect l="l" t="t" r="r" b="b"/>
              <a:pathLst>
                <a:path w="6351270" h="5741670">
                  <a:moveTo>
                    <a:pt x="0" y="542290"/>
                  </a:moveTo>
                  <a:lnTo>
                    <a:pt x="0" y="2392680"/>
                  </a:lnTo>
                  <a:cubicBezTo>
                    <a:pt x="0" y="2691130"/>
                    <a:pt x="242570" y="2933700"/>
                    <a:pt x="542290" y="2933700"/>
                  </a:cubicBezTo>
                  <a:lnTo>
                    <a:pt x="1148080" y="2933700"/>
                  </a:lnTo>
                  <a:cubicBezTo>
                    <a:pt x="1447800" y="2933700"/>
                    <a:pt x="1690370" y="3176270"/>
                    <a:pt x="1690370" y="3475990"/>
                  </a:cubicBezTo>
                  <a:lnTo>
                    <a:pt x="1690370" y="5199380"/>
                  </a:lnTo>
                  <a:cubicBezTo>
                    <a:pt x="1690370" y="5499100"/>
                    <a:pt x="1932940" y="5741670"/>
                    <a:pt x="2232660" y="5741670"/>
                  </a:cubicBezTo>
                  <a:lnTo>
                    <a:pt x="3599180" y="5741670"/>
                  </a:lnTo>
                  <a:cubicBezTo>
                    <a:pt x="3735070" y="5741670"/>
                    <a:pt x="3867150" y="5689600"/>
                    <a:pt x="3967480" y="5598160"/>
                  </a:cubicBezTo>
                  <a:lnTo>
                    <a:pt x="6177280" y="3553460"/>
                  </a:lnTo>
                  <a:cubicBezTo>
                    <a:pt x="6287770" y="3450590"/>
                    <a:pt x="6351270" y="3307080"/>
                    <a:pt x="6351270" y="3155950"/>
                  </a:cubicBezTo>
                  <a:lnTo>
                    <a:pt x="6351270" y="542290"/>
                  </a:lnTo>
                  <a:cubicBezTo>
                    <a:pt x="6350000" y="242570"/>
                    <a:pt x="6107430" y="0"/>
                    <a:pt x="5807710" y="0"/>
                  </a:cubicBezTo>
                  <a:lnTo>
                    <a:pt x="542290" y="0"/>
                  </a:lnTo>
                  <a:cubicBezTo>
                    <a:pt x="242570" y="0"/>
                    <a:pt x="0" y="242570"/>
                    <a:pt x="0" y="542290"/>
                  </a:cubicBezTo>
                  <a:close/>
                </a:path>
              </a:pathLst>
            </a:custGeom>
            <a:blipFill>
              <a:blip r:embed="rId2"/>
              <a:stretch>
                <a:fillRect l="-17843" r="-17843"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692372"/>
            <a:ext cx="10354005" cy="0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0359240" y="-1127310"/>
            <a:ext cx="52768" cy="12439417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1758351" y="2331073"/>
            <a:ext cx="6866973" cy="1090257"/>
            <a:chOff x="0" y="0"/>
            <a:chExt cx="7920195" cy="12574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920196" cy="1257475"/>
            </a:xfrm>
            <a:custGeom>
              <a:avLst/>
              <a:gdLst/>
              <a:ahLst/>
              <a:cxnLst/>
              <a:rect l="l" t="t" r="r" b="b"/>
              <a:pathLst>
                <a:path w="7920196" h="1257475">
                  <a:moveTo>
                    <a:pt x="7795735" y="1257475"/>
                  </a:moveTo>
                  <a:lnTo>
                    <a:pt x="124460" y="1257475"/>
                  </a:lnTo>
                  <a:cubicBezTo>
                    <a:pt x="55880" y="1257475"/>
                    <a:pt x="0" y="1201595"/>
                    <a:pt x="0" y="1133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95735" y="0"/>
                  </a:lnTo>
                  <a:cubicBezTo>
                    <a:pt x="7864315" y="0"/>
                    <a:pt x="7920196" y="55880"/>
                    <a:pt x="7920196" y="124460"/>
                  </a:cubicBezTo>
                  <a:lnTo>
                    <a:pt x="7920196" y="1133015"/>
                  </a:lnTo>
                  <a:cubicBezTo>
                    <a:pt x="7920196" y="1201595"/>
                    <a:pt x="7864315" y="1257475"/>
                    <a:pt x="7795735" y="1257475"/>
                  </a:cubicBezTo>
                  <a:close/>
                </a:path>
              </a:pathLst>
            </a:custGeom>
            <a:solidFill>
              <a:srgbClr val="41C1BA"/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11758351" y="6039741"/>
            <a:ext cx="6866973" cy="1090257"/>
            <a:chOff x="0" y="0"/>
            <a:chExt cx="7920195" cy="1257475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920196" cy="1257475"/>
            </a:xfrm>
            <a:custGeom>
              <a:avLst/>
              <a:gdLst/>
              <a:ahLst/>
              <a:cxnLst/>
              <a:rect l="l" t="t" r="r" b="b"/>
              <a:pathLst>
                <a:path w="7920196" h="1257475">
                  <a:moveTo>
                    <a:pt x="7795735" y="1257475"/>
                  </a:moveTo>
                  <a:lnTo>
                    <a:pt x="124460" y="1257475"/>
                  </a:lnTo>
                  <a:cubicBezTo>
                    <a:pt x="55880" y="1257475"/>
                    <a:pt x="0" y="1201595"/>
                    <a:pt x="0" y="1133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95735" y="0"/>
                  </a:lnTo>
                  <a:cubicBezTo>
                    <a:pt x="7864315" y="0"/>
                    <a:pt x="7920196" y="55880"/>
                    <a:pt x="7920196" y="124460"/>
                  </a:cubicBezTo>
                  <a:lnTo>
                    <a:pt x="7920196" y="1133015"/>
                  </a:lnTo>
                  <a:cubicBezTo>
                    <a:pt x="7920196" y="1201595"/>
                    <a:pt x="7864315" y="1257475"/>
                    <a:pt x="7795735" y="1257475"/>
                  </a:cubicBezTo>
                  <a:close/>
                </a:path>
              </a:pathLst>
            </a:custGeom>
            <a:solidFill>
              <a:srgbClr val="365B6D">
                <a:alpha val="3922"/>
              </a:srgbClr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1758351" y="4185109"/>
            <a:ext cx="6866973" cy="1090257"/>
            <a:chOff x="0" y="0"/>
            <a:chExt cx="7920195" cy="1257475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7920196" cy="1257475"/>
            </a:xfrm>
            <a:custGeom>
              <a:avLst/>
              <a:gdLst/>
              <a:ahLst/>
              <a:cxnLst/>
              <a:rect l="l" t="t" r="r" b="b"/>
              <a:pathLst>
                <a:path w="7920196" h="1257475">
                  <a:moveTo>
                    <a:pt x="7795735" y="1257475"/>
                  </a:moveTo>
                  <a:lnTo>
                    <a:pt x="124460" y="1257475"/>
                  </a:lnTo>
                  <a:cubicBezTo>
                    <a:pt x="55880" y="1257475"/>
                    <a:pt x="0" y="1201595"/>
                    <a:pt x="0" y="1133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95735" y="0"/>
                  </a:lnTo>
                  <a:cubicBezTo>
                    <a:pt x="7864315" y="0"/>
                    <a:pt x="7920196" y="55880"/>
                    <a:pt x="7920196" y="124460"/>
                  </a:cubicBezTo>
                  <a:lnTo>
                    <a:pt x="7920196" y="1133015"/>
                  </a:lnTo>
                  <a:cubicBezTo>
                    <a:pt x="7920196" y="1201595"/>
                    <a:pt x="7864315" y="1257475"/>
                    <a:pt x="7795735" y="1257475"/>
                  </a:cubicBezTo>
                  <a:close/>
                </a:path>
              </a:pathLst>
            </a:custGeom>
            <a:solidFill>
              <a:srgbClr val="41C1BA">
                <a:alpha val="3922"/>
              </a:srgbClr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3114548" y="2490347"/>
            <a:ext cx="5858697" cy="634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5278"/>
              </a:lnSpc>
              <a:spcBef>
                <a:spcPct val="0"/>
              </a:spcBef>
            </a:pPr>
            <a:r>
              <a:rPr lang="en-US" sz="3769" kern="1200" spc="813">
                <a:solidFill>
                  <a:srgbClr val="365B6D"/>
                </a:solidFill>
                <a:latin typeface="Calibri"/>
                <a:ea typeface="Arimo"/>
                <a:cs typeface="+mn-cs"/>
              </a:rPr>
              <a:t>角色扮演（對象）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2865130" y="4185109"/>
            <a:ext cx="5760195" cy="1090257"/>
            <a:chOff x="0" y="0"/>
            <a:chExt cx="6643665" cy="125747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6643666" cy="1257475"/>
            </a:xfrm>
            <a:custGeom>
              <a:avLst/>
              <a:gdLst/>
              <a:ahLst/>
              <a:cxnLst/>
              <a:rect l="l" t="t" r="r" b="b"/>
              <a:pathLst>
                <a:path w="6643666" h="1257475">
                  <a:moveTo>
                    <a:pt x="6519205" y="1257475"/>
                  </a:moveTo>
                  <a:lnTo>
                    <a:pt x="124460" y="1257475"/>
                  </a:lnTo>
                  <a:cubicBezTo>
                    <a:pt x="55880" y="1257475"/>
                    <a:pt x="0" y="1201595"/>
                    <a:pt x="0" y="1133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19206" y="0"/>
                  </a:lnTo>
                  <a:cubicBezTo>
                    <a:pt x="6587785" y="0"/>
                    <a:pt x="6643666" y="55880"/>
                    <a:pt x="6643666" y="124460"/>
                  </a:cubicBezTo>
                  <a:lnTo>
                    <a:pt x="6643666" y="1133015"/>
                  </a:lnTo>
                  <a:cubicBezTo>
                    <a:pt x="6643666" y="1201595"/>
                    <a:pt x="6587785" y="1257475"/>
                    <a:pt x="6519206" y="1257475"/>
                  </a:cubicBezTo>
                  <a:close/>
                </a:path>
              </a:pathLst>
            </a:custGeom>
            <a:solidFill>
              <a:srgbClr val="41C1BA"/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865130" y="6039443"/>
            <a:ext cx="5760195" cy="1090257"/>
            <a:chOff x="0" y="0"/>
            <a:chExt cx="6643665" cy="12574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643666" cy="1257475"/>
            </a:xfrm>
            <a:custGeom>
              <a:avLst/>
              <a:gdLst/>
              <a:ahLst/>
              <a:cxnLst/>
              <a:rect l="l" t="t" r="r" b="b"/>
              <a:pathLst>
                <a:path w="6643666" h="1257475">
                  <a:moveTo>
                    <a:pt x="6519205" y="1257475"/>
                  </a:moveTo>
                  <a:lnTo>
                    <a:pt x="124460" y="1257475"/>
                  </a:lnTo>
                  <a:cubicBezTo>
                    <a:pt x="55880" y="1257475"/>
                    <a:pt x="0" y="1201595"/>
                    <a:pt x="0" y="1133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19206" y="0"/>
                  </a:lnTo>
                  <a:cubicBezTo>
                    <a:pt x="6587785" y="0"/>
                    <a:pt x="6643666" y="55880"/>
                    <a:pt x="6643666" y="124460"/>
                  </a:cubicBezTo>
                  <a:lnTo>
                    <a:pt x="6643666" y="1133015"/>
                  </a:lnTo>
                  <a:cubicBezTo>
                    <a:pt x="6643666" y="1201595"/>
                    <a:pt x="6587785" y="1257475"/>
                    <a:pt x="6519206" y="1257475"/>
                  </a:cubicBezTo>
                  <a:close/>
                </a:path>
              </a:pathLst>
            </a:custGeom>
            <a:solidFill>
              <a:srgbClr val="41C1BA"/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3114547" y="6168969"/>
            <a:ext cx="4529490" cy="634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5278"/>
              </a:lnSpc>
              <a:spcBef>
                <a:spcPct val="0"/>
              </a:spcBef>
            </a:pPr>
            <a:r>
              <a:rPr lang="en-US" sz="3769" kern="1200" spc="813">
                <a:solidFill>
                  <a:srgbClr val="365B6D"/>
                </a:solidFill>
                <a:latin typeface="Calibri"/>
                <a:ea typeface="Arimo"/>
                <a:cs typeface="+mn-cs"/>
              </a:rPr>
              <a:t>目的（必需）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1758351" y="7893777"/>
            <a:ext cx="6866973" cy="1090257"/>
            <a:chOff x="0" y="0"/>
            <a:chExt cx="7920195" cy="1257475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7920196" cy="1257475"/>
            </a:xfrm>
            <a:custGeom>
              <a:avLst/>
              <a:gdLst/>
              <a:ahLst/>
              <a:cxnLst/>
              <a:rect l="l" t="t" r="r" b="b"/>
              <a:pathLst>
                <a:path w="7920196" h="1257475">
                  <a:moveTo>
                    <a:pt x="7795735" y="1257475"/>
                  </a:moveTo>
                  <a:lnTo>
                    <a:pt x="124460" y="1257475"/>
                  </a:lnTo>
                  <a:cubicBezTo>
                    <a:pt x="55880" y="1257475"/>
                    <a:pt x="0" y="1201595"/>
                    <a:pt x="0" y="1133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95735" y="0"/>
                  </a:lnTo>
                  <a:cubicBezTo>
                    <a:pt x="7864315" y="0"/>
                    <a:pt x="7920196" y="55880"/>
                    <a:pt x="7920196" y="124460"/>
                  </a:cubicBezTo>
                  <a:lnTo>
                    <a:pt x="7920196" y="1133015"/>
                  </a:lnTo>
                  <a:cubicBezTo>
                    <a:pt x="7920196" y="1201595"/>
                    <a:pt x="7864315" y="1257475"/>
                    <a:pt x="7795735" y="1257475"/>
                  </a:cubicBezTo>
                  <a:close/>
                </a:path>
              </a:pathLst>
            </a:custGeom>
            <a:solidFill>
              <a:srgbClr val="365B6D">
                <a:alpha val="3922"/>
              </a:srgbClr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075100" y="4344683"/>
            <a:ext cx="5261359" cy="6347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5278"/>
              </a:lnSpc>
              <a:spcBef>
                <a:spcPct val="0"/>
              </a:spcBef>
            </a:pPr>
            <a:r>
              <a:rPr lang="en-US" sz="3769" kern="1200" spc="813">
                <a:solidFill>
                  <a:srgbClr val="365B6D"/>
                </a:solidFill>
                <a:latin typeface="Calibri"/>
                <a:ea typeface="Arimo"/>
                <a:cs typeface="+mn-cs"/>
              </a:rPr>
              <a:t>內容、框架（重要）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12825683" y="7894372"/>
            <a:ext cx="5760195" cy="1090257"/>
            <a:chOff x="0" y="0"/>
            <a:chExt cx="6643665" cy="12574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643666" cy="1257475"/>
            </a:xfrm>
            <a:custGeom>
              <a:avLst/>
              <a:gdLst/>
              <a:ahLst/>
              <a:cxnLst/>
              <a:rect l="l" t="t" r="r" b="b"/>
              <a:pathLst>
                <a:path w="6643666" h="1257475">
                  <a:moveTo>
                    <a:pt x="6519205" y="1257475"/>
                  </a:moveTo>
                  <a:lnTo>
                    <a:pt x="124460" y="1257475"/>
                  </a:lnTo>
                  <a:cubicBezTo>
                    <a:pt x="55880" y="1257475"/>
                    <a:pt x="0" y="1201595"/>
                    <a:pt x="0" y="1133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519206" y="0"/>
                  </a:lnTo>
                  <a:cubicBezTo>
                    <a:pt x="6587785" y="0"/>
                    <a:pt x="6643666" y="55880"/>
                    <a:pt x="6643666" y="124460"/>
                  </a:cubicBezTo>
                  <a:lnTo>
                    <a:pt x="6643666" y="1133015"/>
                  </a:lnTo>
                  <a:cubicBezTo>
                    <a:pt x="6643666" y="1201595"/>
                    <a:pt x="6587785" y="1257475"/>
                    <a:pt x="6519206" y="1257475"/>
                  </a:cubicBezTo>
                  <a:close/>
                </a:path>
              </a:pathLst>
            </a:custGeom>
            <a:solidFill>
              <a:srgbClr val="41C1BA"/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3020031" y="8044776"/>
            <a:ext cx="5605293" cy="6368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5368"/>
              </a:lnSpc>
              <a:spcBef>
                <a:spcPct val="0"/>
              </a:spcBef>
            </a:pPr>
            <a:r>
              <a:rPr lang="en-US" sz="3833" kern="1200" spc="828">
                <a:solidFill>
                  <a:srgbClr val="365B6D"/>
                </a:solidFill>
                <a:latin typeface="Arimo"/>
                <a:ea typeface="Arimo"/>
                <a:cs typeface="+mn-cs"/>
              </a:rPr>
              <a:t> 格式、範例（加分）</a:t>
            </a:r>
          </a:p>
        </p:txBody>
      </p:sp>
      <p:grpSp>
        <p:nvGrpSpPr>
          <p:cNvPr id="22" name="Group 22"/>
          <p:cNvGrpSpPr/>
          <p:nvPr/>
        </p:nvGrpSpPr>
        <p:grpSpPr>
          <a:xfrm>
            <a:off x="11758352" y="2331073"/>
            <a:ext cx="1106778" cy="1090257"/>
            <a:chOff x="0" y="0"/>
            <a:chExt cx="1276530" cy="12574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276530" cy="1257475"/>
            </a:xfrm>
            <a:custGeom>
              <a:avLst/>
              <a:gdLst/>
              <a:ahLst/>
              <a:cxnLst/>
              <a:rect l="l" t="t" r="r" b="b"/>
              <a:pathLst>
                <a:path w="1276530" h="1257475">
                  <a:moveTo>
                    <a:pt x="1152070" y="1257475"/>
                  </a:moveTo>
                  <a:lnTo>
                    <a:pt x="124460" y="1257475"/>
                  </a:lnTo>
                  <a:cubicBezTo>
                    <a:pt x="55880" y="1257475"/>
                    <a:pt x="0" y="1201595"/>
                    <a:pt x="0" y="1133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2070" y="0"/>
                  </a:lnTo>
                  <a:cubicBezTo>
                    <a:pt x="1220650" y="0"/>
                    <a:pt x="1276530" y="55880"/>
                    <a:pt x="1276530" y="124460"/>
                  </a:cubicBezTo>
                  <a:lnTo>
                    <a:pt x="1276530" y="1133015"/>
                  </a:lnTo>
                  <a:cubicBezTo>
                    <a:pt x="1276530" y="1201595"/>
                    <a:pt x="1220650" y="1257475"/>
                    <a:pt x="1152070" y="1257475"/>
                  </a:cubicBezTo>
                  <a:close/>
                </a:path>
              </a:pathLst>
            </a:custGeom>
            <a:solidFill>
              <a:srgbClr val="365B6D"/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1758352" y="4185109"/>
            <a:ext cx="1106778" cy="1090257"/>
            <a:chOff x="0" y="0"/>
            <a:chExt cx="1276530" cy="1257475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276530" cy="1257475"/>
            </a:xfrm>
            <a:custGeom>
              <a:avLst/>
              <a:gdLst/>
              <a:ahLst/>
              <a:cxnLst/>
              <a:rect l="l" t="t" r="r" b="b"/>
              <a:pathLst>
                <a:path w="1276530" h="1257475">
                  <a:moveTo>
                    <a:pt x="1152070" y="1257475"/>
                  </a:moveTo>
                  <a:lnTo>
                    <a:pt x="124460" y="1257475"/>
                  </a:lnTo>
                  <a:cubicBezTo>
                    <a:pt x="55880" y="1257475"/>
                    <a:pt x="0" y="1201595"/>
                    <a:pt x="0" y="1133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2070" y="0"/>
                  </a:lnTo>
                  <a:cubicBezTo>
                    <a:pt x="1220650" y="0"/>
                    <a:pt x="1276530" y="55880"/>
                    <a:pt x="1276530" y="124460"/>
                  </a:cubicBezTo>
                  <a:lnTo>
                    <a:pt x="1276530" y="1133015"/>
                  </a:lnTo>
                  <a:cubicBezTo>
                    <a:pt x="1276530" y="1201595"/>
                    <a:pt x="1220650" y="1257475"/>
                    <a:pt x="1152070" y="1257475"/>
                  </a:cubicBezTo>
                  <a:close/>
                </a:path>
              </a:pathLst>
            </a:custGeom>
            <a:solidFill>
              <a:srgbClr val="365B6D"/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11758352" y="6039741"/>
            <a:ext cx="1106778" cy="1090257"/>
            <a:chOff x="0" y="0"/>
            <a:chExt cx="1276530" cy="1257475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1276530" cy="1257475"/>
            </a:xfrm>
            <a:custGeom>
              <a:avLst/>
              <a:gdLst/>
              <a:ahLst/>
              <a:cxnLst/>
              <a:rect l="l" t="t" r="r" b="b"/>
              <a:pathLst>
                <a:path w="1276530" h="1257475">
                  <a:moveTo>
                    <a:pt x="1152070" y="1257475"/>
                  </a:moveTo>
                  <a:lnTo>
                    <a:pt x="124460" y="1257475"/>
                  </a:lnTo>
                  <a:cubicBezTo>
                    <a:pt x="55880" y="1257475"/>
                    <a:pt x="0" y="1201595"/>
                    <a:pt x="0" y="1133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2070" y="0"/>
                  </a:lnTo>
                  <a:cubicBezTo>
                    <a:pt x="1220650" y="0"/>
                    <a:pt x="1276530" y="55880"/>
                    <a:pt x="1276530" y="124460"/>
                  </a:cubicBezTo>
                  <a:lnTo>
                    <a:pt x="1276530" y="1133015"/>
                  </a:lnTo>
                  <a:cubicBezTo>
                    <a:pt x="1276530" y="1201595"/>
                    <a:pt x="1220650" y="1257475"/>
                    <a:pt x="1152070" y="1257475"/>
                  </a:cubicBezTo>
                  <a:close/>
                </a:path>
              </a:pathLst>
            </a:custGeom>
            <a:solidFill>
              <a:srgbClr val="365B6D"/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1758352" y="7893777"/>
            <a:ext cx="1106778" cy="1090257"/>
            <a:chOff x="0" y="0"/>
            <a:chExt cx="1276530" cy="1257475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76530" cy="1257475"/>
            </a:xfrm>
            <a:custGeom>
              <a:avLst/>
              <a:gdLst/>
              <a:ahLst/>
              <a:cxnLst/>
              <a:rect l="l" t="t" r="r" b="b"/>
              <a:pathLst>
                <a:path w="1276530" h="1257475">
                  <a:moveTo>
                    <a:pt x="1152070" y="1257475"/>
                  </a:moveTo>
                  <a:lnTo>
                    <a:pt x="124460" y="1257475"/>
                  </a:lnTo>
                  <a:cubicBezTo>
                    <a:pt x="55880" y="1257475"/>
                    <a:pt x="0" y="1201595"/>
                    <a:pt x="0" y="1133015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152070" y="0"/>
                  </a:lnTo>
                  <a:cubicBezTo>
                    <a:pt x="1220650" y="0"/>
                    <a:pt x="1276530" y="55880"/>
                    <a:pt x="1276530" y="124460"/>
                  </a:cubicBezTo>
                  <a:lnTo>
                    <a:pt x="1276530" y="1133015"/>
                  </a:lnTo>
                  <a:cubicBezTo>
                    <a:pt x="1276530" y="1201595"/>
                    <a:pt x="1220650" y="1257475"/>
                    <a:pt x="1152070" y="1257475"/>
                  </a:cubicBezTo>
                  <a:close/>
                </a:path>
              </a:pathLst>
            </a:custGeom>
            <a:solidFill>
              <a:srgbClr val="365B6D"/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2035046" y="2491963"/>
            <a:ext cx="553389" cy="62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5336"/>
              </a:lnSpc>
              <a:spcBef>
                <a:spcPct val="0"/>
              </a:spcBef>
            </a:pPr>
            <a:r>
              <a:rPr lang="en-US" sz="3811" kern="1200" spc="822">
                <a:solidFill>
                  <a:srgbClr val="F7F7F7"/>
                </a:solidFill>
                <a:latin typeface="Arimo"/>
                <a:ea typeface="+mn-ea"/>
                <a:cs typeface="+mn-cs"/>
              </a:rPr>
              <a:t>1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2035046" y="6200631"/>
            <a:ext cx="553389" cy="62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5336"/>
              </a:lnSpc>
              <a:spcBef>
                <a:spcPct val="0"/>
              </a:spcBef>
            </a:pPr>
            <a:r>
              <a:rPr lang="en-US" sz="3811" kern="1200" spc="822">
                <a:solidFill>
                  <a:srgbClr val="F7F7F7"/>
                </a:solidFill>
                <a:latin typeface="Arimo"/>
                <a:ea typeface="+mn-ea"/>
                <a:cs typeface="+mn-cs"/>
              </a:rPr>
              <a:t>3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2035046" y="4346000"/>
            <a:ext cx="553389" cy="62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5336"/>
              </a:lnSpc>
              <a:spcBef>
                <a:spcPct val="0"/>
              </a:spcBef>
            </a:pPr>
            <a:r>
              <a:rPr lang="en-US" sz="3811" kern="1200" spc="822">
                <a:solidFill>
                  <a:srgbClr val="F7F7F7"/>
                </a:solidFill>
                <a:latin typeface="Arimo"/>
                <a:ea typeface="+mn-ea"/>
                <a:cs typeface="+mn-cs"/>
              </a:rPr>
              <a:t>2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2035046" y="8054668"/>
            <a:ext cx="553389" cy="626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5336"/>
              </a:lnSpc>
              <a:spcBef>
                <a:spcPct val="0"/>
              </a:spcBef>
            </a:pPr>
            <a:r>
              <a:rPr lang="en-US" sz="3811" kern="1200" spc="822">
                <a:solidFill>
                  <a:srgbClr val="F7F7F7"/>
                </a:solidFill>
                <a:latin typeface="Arimo"/>
                <a:ea typeface="+mn-ea"/>
                <a:cs typeface="+mn-cs"/>
              </a:rPr>
              <a:t>4</a:t>
            </a:r>
          </a:p>
        </p:txBody>
      </p:sp>
      <p:sp>
        <p:nvSpPr>
          <p:cNvPr id="34" name="Freeform 34"/>
          <p:cNvSpPr/>
          <p:nvPr/>
        </p:nvSpPr>
        <p:spPr>
          <a:xfrm>
            <a:off x="2345478" y="4575858"/>
            <a:ext cx="5236958" cy="4523423"/>
          </a:xfrm>
          <a:custGeom>
            <a:avLst/>
            <a:gdLst/>
            <a:ahLst/>
            <a:cxnLst/>
            <a:rect l="l" t="t" r="r" b="b"/>
            <a:pathLst>
              <a:path w="4763878" h="4114800">
                <a:moveTo>
                  <a:pt x="0" y="0"/>
                </a:moveTo>
                <a:lnTo>
                  <a:pt x="4763878" y="0"/>
                </a:lnTo>
                <a:lnTo>
                  <a:pt x="4763878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35" name="TextBox 35"/>
          <p:cNvSpPr txBox="1"/>
          <p:nvPr/>
        </p:nvSpPr>
        <p:spPr>
          <a:xfrm>
            <a:off x="700541" y="1135139"/>
            <a:ext cx="9351510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7540"/>
              </a:lnSpc>
            </a:pPr>
            <a:r>
              <a:rPr lang="en-US" sz="6282" kern="1200" spc="1357">
                <a:solidFill>
                  <a:srgbClr val="365B6D"/>
                </a:solidFill>
                <a:latin typeface="Arimo"/>
                <a:ea typeface="Arimo"/>
                <a:cs typeface="+mn-cs"/>
              </a:rPr>
              <a:t>如何下咒語PROMPT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874340" y="701877"/>
            <a:ext cx="10987270" cy="80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6595"/>
              </a:lnSpc>
            </a:pPr>
            <a:r>
              <a:rPr lang="en-US" sz="5495" kern="1200">
                <a:solidFill>
                  <a:srgbClr val="000000"/>
                </a:solidFill>
                <a:latin typeface="芫荽"/>
                <a:ea typeface="芫荽"/>
                <a:cs typeface="+mn-cs"/>
              </a:rPr>
              <a:t>我有一個夢 - 減重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920873" y="2090758"/>
            <a:ext cx="17842389" cy="8581874"/>
            <a:chOff x="0" y="0"/>
            <a:chExt cx="21640800" cy="10408842"/>
          </a:xfrm>
        </p:grpSpPr>
        <p:sp>
          <p:nvSpPr>
            <p:cNvPr id="4" name="AutoShape 4"/>
            <p:cNvSpPr/>
            <p:nvPr/>
          </p:nvSpPr>
          <p:spPr>
            <a:xfrm>
              <a:off x="0" y="0"/>
              <a:ext cx="21640800" cy="8206566"/>
            </a:xfrm>
            <a:prstGeom prst="rect">
              <a:avLst/>
            </a:prstGeom>
            <a:solidFill>
              <a:srgbClr val="9BA5B0"/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0" y="8562166"/>
              <a:ext cx="21640800" cy="1846676"/>
              <a:chOff x="0" y="0"/>
              <a:chExt cx="12244598" cy="1044869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2244598" cy="1044869"/>
              </a:xfrm>
              <a:custGeom>
                <a:avLst/>
                <a:gdLst/>
                <a:ahLst/>
                <a:cxnLst/>
                <a:rect l="l" t="t" r="r" b="b"/>
                <a:pathLst>
                  <a:path w="12244598" h="1044869">
                    <a:moveTo>
                      <a:pt x="14310" y="0"/>
                    </a:moveTo>
                    <a:lnTo>
                      <a:pt x="12230288" y="0"/>
                    </a:lnTo>
                    <a:cubicBezTo>
                      <a:pt x="12234083" y="0"/>
                      <a:pt x="12237724" y="1508"/>
                      <a:pt x="12240407" y="4191"/>
                    </a:cubicBezTo>
                    <a:cubicBezTo>
                      <a:pt x="12243091" y="6875"/>
                      <a:pt x="12244598" y="10515"/>
                      <a:pt x="12244598" y="14310"/>
                    </a:cubicBezTo>
                    <a:lnTo>
                      <a:pt x="12244598" y="1030559"/>
                    </a:lnTo>
                    <a:cubicBezTo>
                      <a:pt x="12244598" y="1034354"/>
                      <a:pt x="12243091" y="1037994"/>
                      <a:pt x="12240407" y="1040678"/>
                    </a:cubicBezTo>
                    <a:cubicBezTo>
                      <a:pt x="12237724" y="1043362"/>
                      <a:pt x="12234083" y="1044869"/>
                      <a:pt x="12230288" y="1044869"/>
                    </a:cubicBezTo>
                    <a:lnTo>
                      <a:pt x="14310" y="1044869"/>
                    </a:lnTo>
                    <a:cubicBezTo>
                      <a:pt x="10515" y="1044869"/>
                      <a:pt x="6875" y="1043362"/>
                      <a:pt x="4191" y="1040678"/>
                    </a:cubicBezTo>
                    <a:cubicBezTo>
                      <a:pt x="1508" y="1037994"/>
                      <a:pt x="0" y="1034354"/>
                      <a:pt x="0" y="1030559"/>
                    </a:cubicBezTo>
                    <a:lnTo>
                      <a:pt x="0" y="14310"/>
                    </a:lnTo>
                    <a:cubicBezTo>
                      <a:pt x="0" y="10515"/>
                      <a:pt x="1508" y="6875"/>
                      <a:pt x="4191" y="4191"/>
                    </a:cubicBezTo>
                    <a:cubicBezTo>
                      <a:pt x="6875" y="1508"/>
                      <a:pt x="10515" y="0"/>
                      <a:pt x="14310" y="0"/>
                    </a:cubicBezTo>
                    <a:close/>
                  </a:path>
                </a:pathLst>
              </a:custGeom>
              <a:solidFill>
                <a:srgbClr val="9BA5B0"/>
              </a:solidFill>
              <a:ln cap="rnd">
                <a:noFill/>
                <a:prstDash val="sysDot"/>
                <a:round/>
              </a:ln>
            </p:spPr>
            <p:txBody>
              <a:bodyPr/>
              <a:lstStyle/>
              <a:p>
                <a:pPr algn="l" defTabSz="1005200" rtl="0"/>
                <a:endParaRPr lang="zh-TW" altLang="en-US" sz="1979" kern="12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12244598" cy="1111544"/>
              </a:xfrm>
              <a:prstGeom prst="rect">
                <a:avLst/>
              </a:prstGeom>
            </p:spPr>
            <p:txBody>
              <a:bodyPr lIns="279224" tIns="279224" rIns="279224" bIns="279224" rtlCol="0" anchor="ctr"/>
              <a:lstStyle/>
              <a:p>
                <a:pPr algn="l" defTabSz="1005200" rtl="0">
                  <a:lnSpc>
                    <a:spcPts val="4616"/>
                  </a:lnSpc>
                </a:pPr>
                <a:r>
                  <a:rPr lang="en-US" sz="3297" kern="1200" spc="98" dirty="0">
                    <a:solidFill>
                      <a:srgbClr val="000000"/>
                    </a:solidFill>
                    <a:latin typeface="芫荽" panose="02020500000000000000" charset="-120"/>
                    <a:ea typeface="芫荽" panose="02020500000000000000" charset="-120"/>
                    <a:cs typeface="芫荽" panose="02020500000000000000" charset="-120"/>
                  </a:rPr>
                  <a:t>         </a:t>
                </a:r>
                <a:r>
                  <a:rPr lang="en-US" sz="3297" kern="1200" spc="98" dirty="0" err="1">
                    <a:solidFill>
                      <a:srgbClr val="000000"/>
                    </a:solidFill>
                    <a:latin typeface="芫荽" panose="02020500000000000000" charset="-120"/>
                    <a:ea typeface="芫荽" panose="02020500000000000000" charset="-120"/>
                    <a:cs typeface="芫荽" panose="02020500000000000000" charset="-120"/>
                  </a:rPr>
                  <a:t>我們把提示詞都丟上了，離夢還遠嗎</a:t>
                </a:r>
                <a:r>
                  <a:rPr lang="en-US" sz="3297" kern="1200" spc="98" dirty="0">
                    <a:solidFill>
                      <a:srgbClr val="000000"/>
                    </a:solidFill>
                    <a:latin typeface="芫荽" panose="02020500000000000000" charset="-120"/>
                    <a:ea typeface="芫荽" panose="02020500000000000000" charset="-120"/>
                    <a:cs typeface="芫荽" panose="02020500000000000000" charset="-120"/>
                  </a:rPr>
                  <a:t>？</a:t>
                </a:r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2238254" y="4909924"/>
              <a:ext cx="4178797" cy="2544589"/>
            </a:xfrm>
            <a:custGeom>
              <a:avLst/>
              <a:gdLst/>
              <a:ahLst/>
              <a:cxnLst/>
              <a:rect l="l" t="t" r="r" b="b"/>
              <a:pathLst>
                <a:path w="4178797" h="2544589">
                  <a:moveTo>
                    <a:pt x="0" y="0"/>
                  </a:moveTo>
                  <a:lnTo>
                    <a:pt x="4178797" y="0"/>
                  </a:lnTo>
                  <a:lnTo>
                    <a:pt x="4178797" y="2544589"/>
                  </a:lnTo>
                  <a:lnTo>
                    <a:pt x="0" y="254458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0888485" y="4765976"/>
              <a:ext cx="5104060" cy="3108008"/>
            </a:xfrm>
            <a:custGeom>
              <a:avLst/>
              <a:gdLst/>
              <a:ahLst/>
              <a:cxnLst/>
              <a:rect l="l" t="t" r="r" b="b"/>
              <a:pathLst>
                <a:path w="5104060" h="3108008">
                  <a:moveTo>
                    <a:pt x="0" y="0"/>
                  </a:moveTo>
                  <a:lnTo>
                    <a:pt x="5104060" y="0"/>
                  </a:lnTo>
                  <a:lnTo>
                    <a:pt x="5104060" y="3108008"/>
                  </a:lnTo>
                  <a:lnTo>
                    <a:pt x="0" y="310800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797697" y="3905426"/>
              <a:ext cx="17785563" cy="10887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defTabSz="1005200" rtl="0">
                <a:lnSpc>
                  <a:spcPts val="7022"/>
                </a:lnSpc>
              </a:pPr>
              <a:r>
                <a:rPr lang="en-US" sz="6688" kern="1200" spc="-100">
                  <a:solidFill>
                    <a:srgbClr val="000000"/>
                  </a:solidFill>
                  <a:latin typeface="杨任东竹石体"/>
                  <a:ea typeface="杨任东竹石体"/>
                  <a:cs typeface="+mn-cs"/>
                </a:rPr>
                <a:t>角色 + 具體內容 + 目的 + 輸出格式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6158597" y="342474"/>
              <a:ext cx="4480549" cy="2728334"/>
            </a:xfrm>
            <a:custGeom>
              <a:avLst/>
              <a:gdLst/>
              <a:ahLst/>
              <a:cxnLst/>
              <a:rect l="l" t="t" r="r" b="b"/>
              <a:pathLst>
                <a:path w="4480549" h="2728334">
                  <a:moveTo>
                    <a:pt x="0" y="0"/>
                  </a:moveTo>
                  <a:lnTo>
                    <a:pt x="4480549" y="0"/>
                  </a:lnTo>
                  <a:lnTo>
                    <a:pt x="4480549" y="2728334"/>
                  </a:lnTo>
                  <a:lnTo>
                    <a:pt x="0" y="27283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6441528" y="895939"/>
              <a:ext cx="3520549" cy="1710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005200" rtl="0">
                <a:lnSpc>
                  <a:spcPts val="5540"/>
                </a:lnSpc>
              </a:pPr>
              <a:r>
                <a:rPr lang="en-US" sz="4617" kern="1200" spc="139" dirty="0">
                  <a:solidFill>
                    <a:srgbClr val="FFFFFF"/>
                  </a:solidFill>
                  <a:latin typeface="芫荽" panose="02020500000000000000" charset="-120"/>
                  <a:ea typeface="芫荽" panose="02020500000000000000" charset="-120"/>
                  <a:cs typeface="芫荽" panose="02020500000000000000" charset="-120"/>
                </a:rPr>
                <a:t>我想要減重10公斤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075085" y="5538906"/>
              <a:ext cx="5208972" cy="1710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005200" rtl="0">
                <a:lnSpc>
                  <a:spcPts val="5540"/>
                </a:lnSpc>
              </a:pPr>
              <a:r>
                <a:rPr lang="en-US" sz="4617" kern="1200" spc="139" dirty="0">
                  <a:solidFill>
                    <a:srgbClr val="FFFFFF"/>
                  </a:solidFill>
                  <a:latin typeface="芫荽" panose="02020500000000000000" charset="-120"/>
                  <a:ea typeface="芫荽" panose="02020500000000000000" charset="-120"/>
                  <a:cs typeface="芫荽" panose="02020500000000000000" charset="-120"/>
                </a:rPr>
                <a:t>請給我一份3個月的減重計畫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1856619" y="3254699"/>
              <a:ext cx="4301978" cy="2064949"/>
            </a:xfrm>
            <a:custGeom>
              <a:avLst/>
              <a:gdLst/>
              <a:ahLst/>
              <a:cxnLst/>
              <a:rect l="l" t="t" r="r" b="b"/>
              <a:pathLst>
                <a:path w="4301978" h="2064949">
                  <a:moveTo>
                    <a:pt x="0" y="0"/>
                  </a:moveTo>
                  <a:lnTo>
                    <a:pt x="4301978" y="0"/>
                  </a:lnTo>
                  <a:lnTo>
                    <a:pt x="4301978" y="2064949"/>
                  </a:lnTo>
                  <a:lnTo>
                    <a:pt x="0" y="2064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2516167" y="5404436"/>
              <a:ext cx="3401181" cy="1710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005200" rtl="0">
                <a:lnSpc>
                  <a:spcPts val="5540"/>
                </a:lnSpc>
              </a:pPr>
              <a:r>
                <a:rPr lang="en-US" sz="4617" kern="1200" spc="139" dirty="0" err="1">
                  <a:solidFill>
                    <a:srgbClr val="FFFFFF"/>
                  </a:solidFill>
                  <a:latin typeface="芫荽" panose="02020500000000000000" charset="-120"/>
                  <a:ea typeface="芫荽" panose="02020500000000000000" charset="-120"/>
                  <a:cs typeface="芫荽" panose="02020500000000000000" charset="-120"/>
                </a:rPr>
                <a:t>請你當一個減重師</a:t>
              </a:r>
              <a:endParaRPr lang="en-US" sz="4617" kern="1200" spc="139" dirty="0">
                <a:solidFill>
                  <a:srgbClr val="FFFFFF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</a:endParaRPr>
            </a:p>
          </p:txBody>
        </p:sp>
        <p:sp>
          <p:nvSpPr>
            <p:cNvPr id="16" name="Freeform 16"/>
            <p:cNvSpPr/>
            <p:nvPr/>
          </p:nvSpPr>
          <p:spPr>
            <a:xfrm>
              <a:off x="6773107" y="3254699"/>
              <a:ext cx="4301978" cy="2064949"/>
            </a:xfrm>
            <a:custGeom>
              <a:avLst/>
              <a:gdLst/>
              <a:ahLst/>
              <a:cxnLst/>
              <a:rect l="l" t="t" r="r" b="b"/>
              <a:pathLst>
                <a:path w="4301978" h="2064949">
                  <a:moveTo>
                    <a:pt x="0" y="0"/>
                  </a:moveTo>
                  <a:lnTo>
                    <a:pt x="4301978" y="0"/>
                  </a:lnTo>
                  <a:lnTo>
                    <a:pt x="4301978" y="2064949"/>
                  </a:lnTo>
                  <a:lnTo>
                    <a:pt x="0" y="2064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11430685" y="3537652"/>
              <a:ext cx="3178353" cy="1525610"/>
            </a:xfrm>
            <a:custGeom>
              <a:avLst/>
              <a:gdLst/>
              <a:ahLst/>
              <a:cxnLst/>
              <a:rect l="l" t="t" r="r" b="b"/>
              <a:pathLst>
                <a:path w="3178353" h="1525610">
                  <a:moveTo>
                    <a:pt x="0" y="0"/>
                  </a:moveTo>
                  <a:lnTo>
                    <a:pt x="3178353" y="0"/>
                  </a:lnTo>
                  <a:lnTo>
                    <a:pt x="3178353" y="1525609"/>
                  </a:lnTo>
                  <a:lnTo>
                    <a:pt x="0" y="152560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4705484" y="2808194"/>
              <a:ext cx="5708829" cy="2740238"/>
            </a:xfrm>
            <a:custGeom>
              <a:avLst/>
              <a:gdLst/>
              <a:ahLst/>
              <a:cxnLst/>
              <a:rect l="l" t="t" r="r" b="b"/>
              <a:pathLst>
                <a:path w="5708829" h="2740238">
                  <a:moveTo>
                    <a:pt x="0" y="0"/>
                  </a:moveTo>
                  <a:lnTo>
                    <a:pt x="5708828" y="0"/>
                  </a:lnTo>
                  <a:lnTo>
                    <a:pt x="5708828" y="2740237"/>
                  </a:lnTo>
                  <a:lnTo>
                    <a:pt x="0" y="274023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4987260" y="392196"/>
              <a:ext cx="4480549" cy="2728334"/>
            </a:xfrm>
            <a:custGeom>
              <a:avLst/>
              <a:gdLst/>
              <a:ahLst/>
              <a:cxnLst/>
              <a:rect l="l" t="t" r="r" b="b"/>
              <a:pathLst>
                <a:path w="4480549" h="2728334">
                  <a:moveTo>
                    <a:pt x="0" y="0"/>
                  </a:moveTo>
                  <a:lnTo>
                    <a:pt x="4480549" y="0"/>
                  </a:lnTo>
                  <a:lnTo>
                    <a:pt x="4480549" y="2728335"/>
                  </a:lnTo>
                  <a:lnTo>
                    <a:pt x="0" y="27283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5078939" y="1321388"/>
              <a:ext cx="4645169" cy="8554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005200" rtl="0">
                <a:lnSpc>
                  <a:spcPts val="5540"/>
                </a:lnSpc>
              </a:pPr>
              <a:r>
                <a:rPr lang="en-US" sz="4617" kern="1200" spc="139" dirty="0" err="1">
                  <a:solidFill>
                    <a:srgbClr val="FFFFFF"/>
                  </a:solidFill>
                  <a:latin typeface="芫荽" panose="02020500000000000000" charset="-120"/>
                  <a:ea typeface="芫荽" panose="02020500000000000000" charset="-120"/>
                  <a:cs typeface="芫荽" panose="02020500000000000000" charset="-120"/>
                </a:rPr>
                <a:t>請條列出步驟</a:t>
              </a:r>
              <a:endParaRPr lang="en-US" sz="4617" kern="1200" spc="139" dirty="0">
                <a:solidFill>
                  <a:srgbClr val="FFFFFF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</a:endParaRP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6221262" y="805991"/>
            <a:ext cx="1893120" cy="565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005200" rtl="0">
              <a:lnSpc>
                <a:spcPts val="4770"/>
              </a:lnSpc>
              <a:spcBef>
                <a:spcPct val="0"/>
              </a:spcBef>
            </a:pPr>
            <a:r>
              <a:rPr lang="en-US" sz="3407" u="sng" kern="1200" spc="101" dirty="0">
                <a:solidFill>
                  <a:srgbClr val="443D2F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  <a:hlinkClick r:id="rId6" tooltip="https://chat.openai.com/share/fccedacf-d909-4bea-bfe3-e21a595581bb"/>
              </a:rPr>
              <a:t>GPT4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106394" y="805991"/>
            <a:ext cx="1893120" cy="565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005200" rtl="0">
              <a:lnSpc>
                <a:spcPts val="4770"/>
              </a:lnSpc>
              <a:spcBef>
                <a:spcPct val="0"/>
              </a:spcBef>
            </a:pPr>
            <a:r>
              <a:rPr lang="en-US" sz="3407" u="sng" kern="1200" spc="101" dirty="0">
                <a:solidFill>
                  <a:srgbClr val="443D2F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  <a:hlinkClick r:id="rId7" tooltip="https://chat.openai.com/share/c7d47097-7a43-4872-a62c-4abaf6ee6ca7"/>
              </a:rPr>
              <a:t>GPT3.5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036502" y="417186"/>
            <a:ext cx="10987270" cy="803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6595"/>
              </a:lnSpc>
            </a:pPr>
            <a:r>
              <a:rPr lang="en-US" sz="5495" kern="1200" spc="-81">
                <a:solidFill>
                  <a:srgbClr val="000000"/>
                </a:solidFill>
                <a:latin typeface="芫荽"/>
                <a:ea typeface="芫荽"/>
                <a:cs typeface="+mn-cs"/>
              </a:rPr>
              <a:t>我有一個美夢 - 減重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1036501" y="1365528"/>
            <a:ext cx="17842389" cy="9221291"/>
            <a:chOff x="0" y="0"/>
            <a:chExt cx="21640800" cy="11184382"/>
          </a:xfrm>
        </p:grpSpPr>
        <p:sp>
          <p:nvSpPr>
            <p:cNvPr id="4" name="AutoShape 4"/>
            <p:cNvSpPr/>
            <p:nvPr/>
          </p:nvSpPr>
          <p:spPr>
            <a:xfrm>
              <a:off x="0" y="403498"/>
              <a:ext cx="21640800" cy="8169836"/>
            </a:xfrm>
            <a:prstGeom prst="rect">
              <a:avLst/>
            </a:prstGeom>
            <a:solidFill>
              <a:srgbClr val="9BA5B0"/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grpSp>
          <p:nvGrpSpPr>
            <p:cNvPr id="5" name="Group 5"/>
            <p:cNvGrpSpPr/>
            <p:nvPr/>
          </p:nvGrpSpPr>
          <p:grpSpPr>
            <a:xfrm>
              <a:off x="114442" y="9391147"/>
              <a:ext cx="21412258" cy="1793235"/>
              <a:chOff x="0" y="0"/>
              <a:chExt cx="12115287" cy="1014632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0" y="0"/>
                <a:ext cx="12115287" cy="1014632"/>
              </a:xfrm>
              <a:custGeom>
                <a:avLst/>
                <a:gdLst/>
                <a:ahLst/>
                <a:cxnLst/>
                <a:rect l="l" t="t" r="r" b="b"/>
                <a:pathLst>
                  <a:path w="12115287" h="1014632">
                    <a:moveTo>
                      <a:pt x="14463" y="0"/>
                    </a:moveTo>
                    <a:lnTo>
                      <a:pt x="12100824" y="0"/>
                    </a:lnTo>
                    <a:cubicBezTo>
                      <a:pt x="12104660" y="0"/>
                      <a:pt x="12108338" y="1524"/>
                      <a:pt x="12111051" y="4236"/>
                    </a:cubicBezTo>
                    <a:cubicBezTo>
                      <a:pt x="12113763" y="6948"/>
                      <a:pt x="12115287" y="10627"/>
                      <a:pt x="12115287" y="14463"/>
                    </a:cubicBezTo>
                    <a:lnTo>
                      <a:pt x="12115287" y="1000169"/>
                    </a:lnTo>
                    <a:cubicBezTo>
                      <a:pt x="12115287" y="1008157"/>
                      <a:pt x="12108812" y="1014632"/>
                      <a:pt x="12100824" y="1014632"/>
                    </a:cubicBezTo>
                    <a:lnTo>
                      <a:pt x="14463" y="1014632"/>
                    </a:lnTo>
                    <a:cubicBezTo>
                      <a:pt x="6475" y="1014632"/>
                      <a:pt x="0" y="1008157"/>
                      <a:pt x="0" y="1000169"/>
                    </a:cubicBezTo>
                    <a:lnTo>
                      <a:pt x="0" y="14463"/>
                    </a:lnTo>
                    <a:cubicBezTo>
                      <a:pt x="0" y="6475"/>
                      <a:pt x="6475" y="0"/>
                      <a:pt x="14463" y="0"/>
                    </a:cubicBezTo>
                    <a:close/>
                  </a:path>
                </a:pathLst>
              </a:custGeom>
              <a:solidFill>
                <a:srgbClr val="9BA5B0"/>
              </a:solidFill>
              <a:ln cap="rnd">
                <a:noFill/>
                <a:prstDash val="sysDot"/>
                <a:round/>
              </a:ln>
            </p:spPr>
            <p:txBody>
              <a:bodyPr/>
              <a:lstStyle/>
              <a:p>
                <a:pPr algn="l" defTabSz="1005200" rtl="0"/>
                <a:endParaRPr lang="zh-TW" altLang="en-US" sz="1979" kern="12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  <p:sp>
            <p:nvSpPr>
              <p:cNvPr id="7" name="TextBox 7"/>
              <p:cNvSpPr txBox="1"/>
              <p:nvPr/>
            </p:nvSpPr>
            <p:spPr>
              <a:xfrm>
                <a:off x="0" y="-66675"/>
                <a:ext cx="12115287" cy="1081307"/>
              </a:xfrm>
              <a:prstGeom prst="rect">
                <a:avLst/>
              </a:prstGeom>
            </p:spPr>
            <p:txBody>
              <a:bodyPr lIns="279224" tIns="279224" rIns="279224" bIns="279224" rtlCol="0" anchor="ctr"/>
              <a:lstStyle/>
              <a:p>
                <a:pPr algn="l" defTabSz="1005200" rtl="0">
                  <a:lnSpc>
                    <a:spcPts val="4617"/>
                  </a:lnSpc>
                </a:pPr>
                <a:r>
                  <a:rPr lang="en-US" sz="3298" kern="1200">
                    <a:solidFill>
                      <a:srgbClr val="000000"/>
                    </a:solidFill>
                    <a:latin typeface="芫荽"/>
                    <a:ea typeface="芫荽"/>
                    <a:cs typeface="+mn-cs"/>
                  </a:rPr>
                  <a:t>      施過魔法的咒語，比較容易美夢成真。</a:t>
                </a:r>
              </a:p>
            </p:txBody>
          </p:sp>
        </p:grpSp>
        <p:sp>
          <p:nvSpPr>
            <p:cNvPr id="8" name="Freeform 8"/>
            <p:cNvSpPr/>
            <p:nvPr/>
          </p:nvSpPr>
          <p:spPr>
            <a:xfrm>
              <a:off x="771358" y="5313416"/>
              <a:ext cx="5298341" cy="3226311"/>
            </a:xfrm>
            <a:custGeom>
              <a:avLst/>
              <a:gdLst/>
              <a:ahLst/>
              <a:cxnLst/>
              <a:rect l="l" t="t" r="r" b="b"/>
              <a:pathLst>
                <a:path w="5298341" h="3226311">
                  <a:moveTo>
                    <a:pt x="0" y="0"/>
                  </a:moveTo>
                  <a:lnTo>
                    <a:pt x="5298341" y="0"/>
                  </a:lnTo>
                  <a:lnTo>
                    <a:pt x="5298341" y="3226311"/>
                  </a:lnTo>
                  <a:lnTo>
                    <a:pt x="0" y="32263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9" name="Freeform 9"/>
            <p:cNvSpPr/>
            <p:nvPr/>
          </p:nvSpPr>
          <p:spPr>
            <a:xfrm>
              <a:off x="11014776" y="5206101"/>
              <a:ext cx="6609509" cy="4024719"/>
            </a:xfrm>
            <a:custGeom>
              <a:avLst/>
              <a:gdLst/>
              <a:ahLst/>
              <a:cxnLst/>
              <a:rect l="l" t="t" r="r" b="b"/>
              <a:pathLst>
                <a:path w="6609509" h="4024719">
                  <a:moveTo>
                    <a:pt x="0" y="0"/>
                  </a:moveTo>
                  <a:lnTo>
                    <a:pt x="6609509" y="0"/>
                  </a:lnTo>
                  <a:lnTo>
                    <a:pt x="6609509" y="4024719"/>
                  </a:lnTo>
                  <a:lnTo>
                    <a:pt x="0" y="402471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3905615" y="4311958"/>
              <a:ext cx="17735185" cy="9487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 defTabSz="1005200" rtl="0">
                <a:lnSpc>
                  <a:spcPts val="6148"/>
                </a:lnSpc>
              </a:pPr>
              <a:r>
                <a:rPr lang="en-US" sz="5855" kern="1200" spc="-87">
                  <a:solidFill>
                    <a:srgbClr val="000000"/>
                  </a:solidFill>
                  <a:latin typeface="杨任东竹石体"/>
                  <a:ea typeface="杨任东竹石体"/>
                  <a:cs typeface="+mn-cs"/>
                </a:rPr>
                <a:t>角色    +   具體內容   +  目的  +  輸出格式</a:t>
              </a:r>
            </a:p>
          </p:txBody>
        </p:sp>
        <p:sp>
          <p:nvSpPr>
            <p:cNvPr id="11" name="Freeform 11"/>
            <p:cNvSpPr/>
            <p:nvPr/>
          </p:nvSpPr>
          <p:spPr>
            <a:xfrm>
              <a:off x="4977727" y="529278"/>
              <a:ext cx="5272612" cy="3210644"/>
            </a:xfrm>
            <a:custGeom>
              <a:avLst/>
              <a:gdLst/>
              <a:ahLst/>
              <a:cxnLst/>
              <a:rect l="l" t="t" r="r" b="b"/>
              <a:pathLst>
                <a:path w="5272612" h="3210644">
                  <a:moveTo>
                    <a:pt x="0" y="0"/>
                  </a:moveTo>
                  <a:lnTo>
                    <a:pt x="5272612" y="0"/>
                  </a:lnTo>
                  <a:lnTo>
                    <a:pt x="5272612" y="3210644"/>
                  </a:lnTo>
                  <a:lnTo>
                    <a:pt x="0" y="321064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4994443" y="1153524"/>
              <a:ext cx="5255897" cy="2613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005200" rtl="0">
                <a:lnSpc>
                  <a:spcPts val="4221"/>
                </a:lnSpc>
              </a:pPr>
              <a:r>
                <a:rPr lang="en-US" sz="3518" kern="1200" spc="106" dirty="0">
                  <a:solidFill>
                    <a:srgbClr val="FAF9F4"/>
                  </a:solidFill>
                  <a:latin typeface="芫荽" panose="02020500000000000000" charset="-120"/>
                  <a:ea typeface="芫荽" panose="02020500000000000000" charset="-120"/>
                  <a:cs typeface="芫荽" panose="02020500000000000000" charset="-120"/>
                </a:rPr>
                <a:t>我是一個95公斤，40歲的男子。每週有三天各2小時間可以運動。</a:t>
              </a:r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11489199" y="5748646"/>
              <a:ext cx="5923956" cy="2613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005200" rtl="0">
                <a:lnSpc>
                  <a:spcPts val="4221"/>
                </a:lnSpc>
              </a:pPr>
              <a:r>
                <a:rPr lang="en-US" sz="3518" kern="1200" spc="106" dirty="0">
                  <a:solidFill>
                    <a:srgbClr val="FAF9F4"/>
                  </a:solidFill>
                  <a:latin typeface="芫荽" panose="02020500000000000000" charset="-120"/>
                  <a:ea typeface="芫荽" panose="02020500000000000000" charset="-120"/>
                  <a:cs typeface="芫荽" panose="02020500000000000000" charset="-120"/>
                </a:rPr>
                <a:t>我希望透過核心運動和168斷食，在三個月內減重十公斤。請為我安排運動計劃和飲食菜單。</a:t>
              </a:r>
            </a:p>
          </p:txBody>
        </p:sp>
        <p:sp>
          <p:nvSpPr>
            <p:cNvPr id="14" name="Freeform 14"/>
            <p:cNvSpPr/>
            <p:nvPr/>
          </p:nvSpPr>
          <p:spPr>
            <a:xfrm>
              <a:off x="2624013" y="3731554"/>
              <a:ext cx="3719410" cy="1785317"/>
            </a:xfrm>
            <a:custGeom>
              <a:avLst/>
              <a:gdLst/>
              <a:ahLst/>
              <a:cxnLst/>
              <a:rect l="l" t="t" r="r" b="b"/>
              <a:pathLst>
                <a:path w="3719410" h="1785317">
                  <a:moveTo>
                    <a:pt x="0" y="0"/>
                  </a:moveTo>
                  <a:lnTo>
                    <a:pt x="3719410" y="0"/>
                  </a:lnTo>
                  <a:lnTo>
                    <a:pt x="3719410" y="1785317"/>
                  </a:lnTo>
                  <a:lnTo>
                    <a:pt x="0" y="178531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1371587" y="5748646"/>
              <a:ext cx="4097885" cy="26130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005200" rtl="0">
                <a:lnSpc>
                  <a:spcPts val="4221"/>
                </a:lnSpc>
              </a:pPr>
              <a:r>
                <a:rPr lang="en-US" sz="3518" kern="1200" spc="106" dirty="0" err="1">
                  <a:solidFill>
                    <a:srgbClr val="FAF9F4"/>
                  </a:solidFill>
                  <a:latin typeface="芫荽" panose="02020500000000000000" charset="-120"/>
                  <a:ea typeface="芫荽" panose="02020500000000000000" charset="-120"/>
                  <a:cs typeface="芫荽" panose="02020500000000000000" charset="-120"/>
                </a:rPr>
                <a:t>請您擔任我的減重師，您要有健身教練和營養師的能力</a:t>
              </a:r>
              <a:r>
                <a:rPr lang="en-US" sz="3518" kern="1200" spc="106" dirty="0">
                  <a:solidFill>
                    <a:srgbClr val="FAF9F4"/>
                  </a:solidFill>
                  <a:latin typeface="Calibri"/>
                  <a:ea typeface="圓體"/>
                  <a:cs typeface="+mn-cs"/>
                </a:rPr>
                <a:t>。</a:t>
              </a:r>
            </a:p>
          </p:txBody>
        </p:sp>
        <p:sp>
          <p:nvSpPr>
            <p:cNvPr id="16" name="Freeform 16"/>
            <p:cNvSpPr/>
            <p:nvPr/>
          </p:nvSpPr>
          <p:spPr>
            <a:xfrm>
              <a:off x="7367028" y="3537950"/>
              <a:ext cx="4377093" cy="2101005"/>
            </a:xfrm>
            <a:custGeom>
              <a:avLst/>
              <a:gdLst/>
              <a:ahLst/>
              <a:cxnLst/>
              <a:rect l="l" t="t" r="r" b="b"/>
              <a:pathLst>
                <a:path w="4377093" h="2101005">
                  <a:moveTo>
                    <a:pt x="0" y="0"/>
                  </a:moveTo>
                  <a:lnTo>
                    <a:pt x="4377093" y="0"/>
                  </a:lnTo>
                  <a:lnTo>
                    <a:pt x="4377093" y="2101005"/>
                  </a:lnTo>
                  <a:lnTo>
                    <a:pt x="0" y="21010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7" name="Freeform 17"/>
            <p:cNvSpPr/>
            <p:nvPr/>
          </p:nvSpPr>
          <p:spPr>
            <a:xfrm>
              <a:off x="12442032" y="3846075"/>
              <a:ext cx="3056960" cy="1467341"/>
            </a:xfrm>
            <a:custGeom>
              <a:avLst/>
              <a:gdLst/>
              <a:ahLst/>
              <a:cxnLst/>
              <a:rect l="l" t="t" r="r" b="b"/>
              <a:pathLst>
                <a:path w="3056960" h="1467341">
                  <a:moveTo>
                    <a:pt x="0" y="0"/>
                  </a:moveTo>
                  <a:lnTo>
                    <a:pt x="3056960" y="0"/>
                  </a:lnTo>
                  <a:lnTo>
                    <a:pt x="3056960" y="1467341"/>
                  </a:lnTo>
                  <a:lnTo>
                    <a:pt x="0" y="146734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8" name="Freeform 18"/>
            <p:cNvSpPr/>
            <p:nvPr/>
          </p:nvSpPr>
          <p:spPr>
            <a:xfrm>
              <a:off x="15622747" y="3537950"/>
              <a:ext cx="4935747" cy="2369159"/>
            </a:xfrm>
            <a:custGeom>
              <a:avLst/>
              <a:gdLst/>
              <a:ahLst/>
              <a:cxnLst/>
              <a:rect l="l" t="t" r="r" b="b"/>
              <a:pathLst>
                <a:path w="4935747" h="2369159">
                  <a:moveTo>
                    <a:pt x="0" y="0"/>
                  </a:moveTo>
                  <a:lnTo>
                    <a:pt x="4935747" y="0"/>
                  </a:lnTo>
                  <a:lnTo>
                    <a:pt x="4935747" y="2369159"/>
                  </a:lnTo>
                  <a:lnTo>
                    <a:pt x="0" y="23691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9" name="Freeform 19"/>
            <p:cNvSpPr/>
            <p:nvPr/>
          </p:nvSpPr>
          <p:spPr>
            <a:xfrm>
              <a:off x="15384892" y="0"/>
              <a:ext cx="6141808" cy="3739922"/>
            </a:xfrm>
            <a:custGeom>
              <a:avLst/>
              <a:gdLst/>
              <a:ahLst/>
              <a:cxnLst/>
              <a:rect l="l" t="t" r="r" b="b"/>
              <a:pathLst>
                <a:path w="6141808" h="3739922">
                  <a:moveTo>
                    <a:pt x="0" y="0"/>
                  </a:moveTo>
                  <a:lnTo>
                    <a:pt x="6141808" y="0"/>
                  </a:lnTo>
                  <a:lnTo>
                    <a:pt x="6141808" y="3739922"/>
                  </a:lnTo>
                  <a:lnTo>
                    <a:pt x="0" y="373992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15622747" y="1153524"/>
              <a:ext cx="5666099" cy="19598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 defTabSz="1005200" rtl="0">
                <a:lnSpc>
                  <a:spcPts val="4221"/>
                </a:lnSpc>
              </a:pPr>
              <a:r>
                <a:rPr lang="en-US" sz="3518" kern="1200" dirty="0" err="1">
                  <a:solidFill>
                    <a:srgbClr val="FAF9F4"/>
                  </a:solidFill>
                  <a:latin typeface="Calibri"/>
                  <a:ea typeface="芫荽"/>
                  <a:cs typeface="+mn-cs"/>
                </a:rPr>
                <a:t>請將每週三次的運動計劃，與每日飲食菜單附上食譜，用表列出</a:t>
              </a:r>
              <a:r>
                <a:rPr lang="en-US" sz="3518" kern="1200" dirty="0">
                  <a:solidFill>
                    <a:srgbClr val="FAF9F4"/>
                  </a:solidFill>
                  <a:latin typeface="Calibri"/>
                  <a:ea typeface="芫荽"/>
                  <a:cs typeface="+mn-cs"/>
                </a:rPr>
                <a:t>。</a:t>
              </a:r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1801647" y="550850"/>
            <a:ext cx="1919377" cy="565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005200" rtl="0">
              <a:lnSpc>
                <a:spcPts val="4770"/>
              </a:lnSpc>
              <a:spcBef>
                <a:spcPct val="0"/>
              </a:spcBef>
            </a:pPr>
            <a:r>
              <a:rPr lang="en-US" sz="3407" u="sng" kern="1200" spc="101" dirty="0">
                <a:solidFill>
                  <a:srgbClr val="443D2F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  <a:hlinkClick r:id="rId6" tooltip="https://chat.openai.com/share/69f8179a-395d-4847-a087-8190bef323d3"/>
              </a:rPr>
              <a:t>GPT3.5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721024" y="550850"/>
            <a:ext cx="2194722" cy="565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1005200" rtl="0">
              <a:lnSpc>
                <a:spcPts val="4770"/>
              </a:lnSpc>
              <a:spcBef>
                <a:spcPct val="0"/>
              </a:spcBef>
            </a:pPr>
            <a:r>
              <a:rPr lang="en-US" sz="3407" u="sng" kern="1200" spc="101" dirty="0">
                <a:solidFill>
                  <a:srgbClr val="443D2F"/>
                </a:solidFill>
                <a:latin typeface="芫荽" panose="02020500000000000000" charset="-120"/>
                <a:ea typeface="芫荽" panose="02020500000000000000" charset="-120"/>
                <a:cs typeface="芫荽" panose="02020500000000000000" charset="-120"/>
                <a:hlinkClick r:id="rId7" tooltip="https://chat.openai.com/share/2cd4bc74-ae27-439e-9c09-00e7b78123f9"/>
              </a:rPr>
              <a:t>GPT4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F40F510D-649E-99AA-C253-25D221E1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5250" y="552450"/>
            <a:ext cx="17373600" cy="89916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7A6D973F-7E53-55B4-94C7-42E83536E25C}"/>
              </a:ext>
            </a:extLst>
          </p:cNvPr>
          <p:cNvSpPr txBox="1"/>
          <p:nvPr/>
        </p:nvSpPr>
        <p:spPr>
          <a:xfrm>
            <a:off x="6318250" y="9848850"/>
            <a:ext cx="10049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TW" sz="3200" dirty="0"/>
              <a:t>https://www.explainthis.io/zh-hant/chatgpt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24081117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B7C790B-ABBA-F7D2-B36D-823B6B2634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AE3A3AB-204F-C9B4-1C03-D716B43BE9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091" y="2390935"/>
            <a:ext cx="18427919" cy="5539978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讓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擔任某個領域的「專家」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很實用的「技巧」，你可以告訴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在接下來對話中要擔任的「角色」，比如說：你遇到了一些法律問題，告訴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要充當一個「資深法律顧問」，根據你的「具體事項」給出相關法律條例。</a:t>
            </a:r>
          </a:p>
          <a:p>
            <a:endParaRPr lang="en-US" altLang="zh-TW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連假要出去旅遊，告訴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要充當一個「旅行社服務人員」，根據你的「目的地、時間長度、人員組成、特殊偏好」給出建議。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zh-TW" altLang="en-US" u="none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下面就用一個具體案例給大家：「我希望你擔任一個優秀的旅行社服務人員。我會輸入“地點”的資訊，你只需要告訴我當地的“美食”、“景點”、“注意事項”。回答的字數不要超過 </a:t>
            </a:r>
            <a:r>
              <a:rPr lang="en-US" altLang="zh-TW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400 </a:t>
            </a:r>
            <a:r>
              <a:rPr lang="zh-TW" altLang="en-US" u="none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字，用“摘要”就好。我要詢問的第一個地點是“宜蘭”。」</a:t>
            </a:r>
          </a:p>
        </p:txBody>
      </p:sp>
      <p:sp>
        <p:nvSpPr>
          <p:cNvPr id="2" name="文字版面配置區 2">
            <a:extLst>
              <a:ext uri="{FF2B5EF4-FFF2-40B4-BE49-F238E27FC236}">
                <a16:creationId xmlns:a16="http://schemas.microsoft.com/office/drawing/2014/main" id="{F02080FB-9BD4-DE94-ED0D-2ABE0A825C01}"/>
              </a:ext>
            </a:extLst>
          </p:cNvPr>
          <p:cNvSpPr txBox="1">
            <a:spLocks/>
          </p:cNvSpPr>
          <p:nvPr/>
        </p:nvSpPr>
        <p:spPr>
          <a:xfrm>
            <a:off x="863117" y="8401050"/>
            <a:ext cx="18427919" cy="8617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0">
              <a:defRPr sz="3600" b="0" i="0">
                <a:solidFill>
                  <a:schemeClr val="tx1"/>
                </a:solidFill>
                <a:latin typeface="微軟正黑體"/>
                <a:ea typeface="+mn-ea"/>
                <a:cs typeface="微軟正黑體"/>
              </a:defRPr>
            </a:lvl1pPr>
            <a:lvl2pPr marL="457200">
              <a:defRPr>
                <a:latin typeface="+mn-lt"/>
                <a:ea typeface="+mn-ea"/>
                <a:cs typeface="+mn-cs"/>
              </a:defRPr>
            </a:lvl2pPr>
            <a:lvl3pPr marL="914400">
              <a:defRPr>
                <a:latin typeface="+mn-lt"/>
                <a:ea typeface="+mn-ea"/>
                <a:cs typeface="+mn-cs"/>
              </a:defRPr>
            </a:lvl3pPr>
            <a:lvl4pPr marL="1371600">
              <a:defRPr>
                <a:latin typeface="+mn-lt"/>
                <a:ea typeface="+mn-ea"/>
                <a:cs typeface="+mn-cs"/>
              </a:defRPr>
            </a:lvl4pPr>
            <a:lvl5pPr marL="1828800">
              <a:defRPr>
                <a:latin typeface="+mn-lt"/>
                <a:ea typeface="+mn-ea"/>
                <a:cs typeface="+mn-cs"/>
              </a:defRPr>
            </a:lvl5pPr>
            <a:lvl6pPr marL="2286000">
              <a:defRPr>
                <a:latin typeface="+mn-lt"/>
                <a:ea typeface="+mn-ea"/>
                <a:cs typeface="+mn-cs"/>
              </a:defRPr>
            </a:lvl6pPr>
            <a:lvl7pPr marL="2743200">
              <a:defRPr>
                <a:latin typeface="+mn-lt"/>
                <a:ea typeface="+mn-ea"/>
                <a:cs typeface="+mn-cs"/>
              </a:defRPr>
            </a:lvl7pPr>
            <a:lvl8pPr marL="3200400">
              <a:defRPr>
                <a:latin typeface="+mn-lt"/>
                <a:ea typeface="+mn-ea"/>
                <a:cs typeface="+mn-cs"/>
              </a:defRPr>
            </a:lvl8pPr>
            <a:lvl9pPr marL="3657600">
              <a:defRPr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800"/>
              <a:t>鼓勵 </a:t>
            </a:r>
            <a:r>
              <a:rPr lang="en-US" altLang="zh-TW" sz="2800"/>
              <a:t>ChatGPT </a:t>
            </a:r>
            <a:r>
              <a:rPr lang="zh-TW" altLang="en-US" sz="2800"/>
              <a:t>多給你一點建議：你可以在 </a:t>
            </a:r>
            <a:r>
              <a:rPr lang="en-US" altLang="zh-TW" sz="2800"/>
              <a:t>ChatGPT </a:t>
            </a:r>
            <a:r>
              <a:rPr lang="zh-TW" altLang="en-US" sz="2800"/>
              <a:t>回應的基礎上，再做更多延伸詢問（</a:t>
            </a:r>
            <a:r>
              <a:rPr lang="en-US" altLang="zh-TW" sz="2800"/>
              <a:t>ex</a:t>
            </a:r>
            <a:r>
              <a:rPr lang="zh-TW" altLang="en-US" sz="2800"/>
              <a:t>：在知道台北有哪些知名美食後，你可能對滷肉飯更感興趣，此時就能延伸詢問：「請推薦幾間在台北評分高的滷肉飯餐廳」）。</a:t>
            </a:r>
            <a:endParaRPr lang="zh-TW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5089421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D92983C5-1157-71FF-1ED6-11F5F874FD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27368B7A-04F6-DAA2-F5E0-AD14589CF3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37050" y="781050"/>
            <a:ext cx="10972800" cy="1489075"/>
          </a:xfrm>
        </p:spPr>
        <p:txBody>
          <a:bodyPr/>
          <a:lstStyle/>
          <a:p>
            <a:pPr algn="ctr"/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範例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67C859F-1075-01BA-9193-CA6841DB47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5819" y="3136518"/>
            <a:ext cx="17412461" cy="4985980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以數學老師的角色指導學生，啟發思考，從基礎數論開始教，我們每次一堂課約略是半小時的學習，學習内容包含觀念，基礎定理，定義，證明，基本習題的教導，我們開始第一堂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請你教我一個觀念與定理或習題啟發我，引導我，確定我懂再繼續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可以出一個題目給我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936919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6EAFD0A-6DCB-6F3D-84C6-540EB7B738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GPT-4 登場！先理解 ChatGPT 原理，才知道怎麼利用 AI 幫你輸入！" descr="GPT-4 登場！先理解 ChatGPT 原理，才知道怎麼利用 AI 幫你輸入！">
            <a:extLst>
              <a:ext uri="{FF2B5EF4-FFF2-40B4-BE49-F238E27FC236}">
                <a16:creationId xmlns:a16="http://schemas.microsoft.com/office/drawing/2014/main" id="{8F3C14C5-00B7-B892-6559-06A84DDB664D}"/>
              </a:ext>
            </a:extLst>
          </p:cNvPr>
          <p:cNvPicPr>
            <a:picLocks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3572"/>
            <a:ext cx="20104100" cy="11308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223556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2"/>
                </p:tgtEl>
              </p:cMediaNode>
            </p:video>
            <p:seq concurrent="1" prevAc="none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F1DAFE4-73E5-91C6-528A-CA115378B7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 2">
            <a:extLst>
              <a:ext uri="{FF2B5EF4-FFF2-40B4-BE49-F238E27FC236}">
                <a16:creationId xmlns:a16="http://schemas.microsoft.com/office/drawing/2014/main" id="{259D4DD6-A9CB-F06D-5492-D88DED72A990}"/>
              </a:ext>
            </a:extLst>
          </p:cNvPr>
          <p:cNvSpPr txBox="1"/>
          <p:nvPr/>
        </p:nvSpPr>
        <p:spPr>
          <a:xfrm>
            <a:off x="1937880" y="2140461"/>
            <a:ext cx="9179033" cy="823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5400"/>
              </a:lnSpc>
              <a:defRPr sz="4300">
                <a:solidFill>
                  <a:srgbClr val="5C4E3D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7200">
                <a:latin typeface="微軟正黑體" panose="020B0604030504040204" pitchFamily="34" charset="-120"/>
                <a:ea typeface="微軟正黑體" panose="020B0604030504040204" pitchFamily="34" charset="-120"/>
              </a:rPr>
              <a:t>自然語言 (NLP)的應用</a:t>
            </a:r>
          </a:p>
        </p:txBody>
      </p:sp>
      <p:sp>
        <p:nvSpPr>
          <p:cNvPr id="50" name="Shape 3">
            <a:extLst>
              <a:ext uri="{FF2B5EF4-FFF2-40B4-BE49-F238E27FC236}">
                <a16:creationId xmlns:a16="http://schemas.microsoft.com/office/drawing/2014/main" id="{2C6D4080-B55A-92E9-26E5-1647E9CC3AA2}"/>
              </a:ext>
            </a:extLst>
          </p:cNvPr>
          <p:cNvSpPr/>
          <p:nvPr/>
        </p:nvSpPr>
        <p:spPr>
          <a:xfrm>
            <a:off x="2302559" y="3544917"/>
            <a:ext cx="61027" cy="5887911"/>
          </a:xfrm>
          <a:prstGeom prst="roundRect">
            <a:avLst>
              <a:gd name="adj" fmla="val 50000"/>
            </a:avLst>
          </a:prstGeom>
          <a:solidFill>
            <a:srgbClr val="DDD3BA"/>
          </a:solidFill>
          <a:ln w="12700">
            <a:miter lim="400000"/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1" name="Shape 4">
            <a:extLst>
              <a:ext uri="{FF2B5EF4-FFF2-40B4-BE49-F238E27FC236}">
                <a16:creationId xmlns:a16="http://schemas.microsoft.com/office/drawing/2014/main" id="{E5280549-2DCF-969C-4EFF-E26809DB2329}"/>
              </a:ext>
            </a:extLst>
          </p:cNvPr>
          <p:cNvSpPr/>
          <p:nvPr/>
        </p:nvSpPr>
        <p:spPr>
          <a:xfrm>
            <a:off x="2676485" y="4096357"/>
            <a:ext cx="1068522" cy="61027"/>
          </a:xfrm>
          <a:prstGeom prst="roundRect">
            <a:avLst>
              <a:gd name="adj" fmla="val 50000"/>
            </a:avLst>
          </a:prstGeom>
          <a:solidFill>
            <a:srgbClr val="DDD3BA"/>
          </a:solidFill>
          <a:ln w="12700">
            <a:miter lim="400000"/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2" name="Shape 5">
            <a:extLst>
              <a:ext uri="{FF2B5EF4-FFF2-40B4-BE49-F238E27FC236}">
                <a16:creationId xmlns:a16="http://schemas.microsoft.com/office/drawing/2014/main" id="{B9625FA7-95B5-DF56-D527-E798181A0C8B}"/>
              </a:ext>
            </a:extLst>
          </p:cNvPr>
          <p:cNvSpPr/>
          <p:nvPr/>
        </p:nvSpPr>
        <p:spPr>
          <a:xfrm>
            <a:off x="1989496" y="3783457"/>
            <a:ext cx="686989" cy="686989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3" name="Text 6">
            <a:extLst>
              <a:ext uri="{FF2B5EF4-FFF2-40B4-BE49-F238E27FC236}">
                <a16:creationId xmlns:a16="http://schemas.microsoft.com/office/drawing/2014/main" id="{0107E44C-E2E9-5C35-C878-7CAFBE6C42D7}"/>
              </a:ext>
            </a:extLst>
          </p:cNvPr>
          <p:cNvSpPr txBox="1"/>
          <p:nvPr/>
        </p:nvSpPr>
        <p:spPr>
          <a:xfrm>
            <a:off x="2106049" y="3840720"/>
            <a:ext cx="453888" cy="52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</p:txBody>
      </p:sp>
      <p:sp>
        <p:nvSpPr>
          <p:cNvPr id="54" name="Text 7">
            <a:extLst>
              <a:ext uri="{FF2B5EF4-FFF2-40B4-BE49-F238E27FC236}">
                <a16:creationId xmlns:a16="http://schemas.microsoft.com/office/drawing/2014/main" id="{4BA08B54-BF34-ACFB-59DF-9DB8B329D966}"/>
              </a:ext>
            </a:extLst>
          </p:cNvPr>
          <p:cNvSpPr txBox="1"/>
          <p:nvPr/>
        </p:nvSpPr>
        <p:spPr>
          <a:xfrm>
            <a:off x="4075083" y="3850210"/>
            <a:ext cx="2178719" cy="469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21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文字辨識</a:t>
            </a:r>
          </a:p>
        </p:txBody>
      </p:sp>
      <p:sp>
        <p:nvSpPr>
          <p:cNvPr id="55" name="Text 8">
            <a:extLst>
              <a:ext uri="{FF2B5EF4-FFF2-40B4-BE49-F238E27FC236}">
                <a16:creationId xmlns:a16="http://schemas.microsoft.com/office/drawing/2014/main" id="{7698B9D8-ED5E-0D3F-E32A-5DE3164D3474}"/>
              </a:ext>
            </a:extLst>
          </p:cNvPr>
          <p:cNvSpPr txBox="1"/>
          <p:nvPr/>
        </p:nvSpPr>
        <p:spPr>
          <a:xfrm>
            <a:off x="4075084" y="4510366"/>
            <a:ext cx="6282406" cy="446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1700">
                <a:solidFill>
                  <a:srgbClr val="45424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r>
              <a:rPr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讓機器辨識並處理手寫或打印文本</a:t>
            </a:r>
          </a:p>
        </p:txBody>
      </p:sp>
      <p:sp>
        <p:nvSpPr>
          <p:cNvPr id="56" name="Shape 9">
            <a:extLst>
              <a:ext uri="{FF2B5EF4-FFF2-40B4-BE49-F238E27FC236}">
                <a16:creationId xmlns:a16="http://schemas.microsoft.com/office/drawing/2014/main" id="{E654AFF2-A18B-E9AC-A442-B7F2CA43FF57}"/>
              </a:ext>
            </a:extLst>
          </p:cNvPr>
          <p:cNvSpPr/>
          <p:nvPr/>
        </p:nvSpPr>
        <p:spPr>
          <a:xfrm>
            <a:off x="2676485" y="6160758"/>
            <a:ext cx="1068522" cy="61027"/>
          </a:xfrm>
          <a:prstGeom prst="roundRect">
            <a:avLst>
              <a:gd name="adj" fmla="val 50000"/>
            </a:avLst>
          </a:prstGeom>
          <a:solidFill>
            <a:srgbClr val="DDD3BA"/>
          </a:solidFill>
          <a:ln w="12700">
            <a:miter lim="400000"/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7" name="Shape 10">
            <a:extLst>
              <a:ext uri="{FF2B5EF4-FFF2-40B4-BE49-F238E27FC236}">
                <a16:creationId xmlns:a16="http://schemas.microsoft.com/office/drawing/2014/main" id="{0EC4FAEE-5ED0-79F6-E880-5D885F4A3742}"/>
              </a:ext>
            </a:extLst>
          </p:cNvPr>
          <p:cNvSpPr/>
          <p:nvPr/>
        </p:nvSpPr>
        <p:spPr>
          <a:xfrm>
            <a:off x="1989496" y="5847858"/>
            <a:ext cx="686989" cy="686989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8" name="Text 11">
            <a:extLst>
              <a:ext uri="{FF2B5EF4-FFF2-40B4-BE49-F238E27FC236}">
                <a16:creationId xmlns:a16="http://schemas.microsoft.com/office/drawing/2014/main" id="{929BB87F-B661-02E1-DDE9-83D3489A7039}"/>
              </a:ext>
            </a:extLst>
          </p:cNvPr>
          <p:cNvSpPr txBox="1"/>
          <p:nvPr/>
        </p:nvSpPr>
        <p:spPr>
          <a:xfrm>
            <a:off x="2106049" y="5905121"/>
            <a:ext cx="453888" cy="52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</a:p>
        </p:txBody>
      </p:sp>
      <p:sp>
        <p:nvSpPr>
          <p:cNvPr id="59" name="Text 12">
            <a:extLst>
              <a:ext uri="{FF2B5EF4-FFF2-40B4-BE49-F238E27FC236}">
                <a16:creationId xmlns:a16="http://schemas.microsoft.com/office/drawing/2014/main" id="{3FEF4A6D-9630-103D-5738-40B443D317A7}"/>
              </a:ext>
            </a:extLst>
          </p:cNvPr>
          <p:cNvSpPr txBox="1"/>
          <p:nvPr/>
        </p:nvSpPr>
        <p:spPr>
          <a:xfrm>
            <a:off x="4075083" y="5914609"/>
            <a:ext cx="2178719" cy="469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21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語音辨識</a:t>
            </a:r>
          </a:p>
        </p:txBody>
      </p:sp>
      <p:sp>
        <p:nvSpPr>
          <p:cNvPr id="60" name="Text 13">
            <a:extLst>
              <a:ext uri="{FF2B5EF4-FFF2-40B4-BE49-F238E27FC236}">
                <a16:creationId xmlns:a16="http://schemas.microsoft.com/office/drawing/2014/main" id="{78829718-3DD2-CE2C-55CD-47751233ABFE}"/>
              </a:ext>
            </a:extLst>
          </p:cNvPr>
          <p:cNvSpPr txBox="1"/>
          <p:nvPr/>
        </p:nvSpPr>
        <p:spPr>
          <a:xfrm>
            <a:off x="4075083" y="6574767"/>
            <a:ext cx="7103144" cy="446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1700">
                <a:solidFill>
                  <a:srgbClr val="45424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r>
              <a:rPr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讓機器識別和理解語音命令或語音輸入</a:t>
            </a:r>
          </a:p>
        </p:txBody>
      </p:sp>
      <p:sp>
        <p:nvSpPr>
          <p:cNvPr id="61" name="Shape 14">
            <a:extLst>
              <a:ext uri="{FF2B5EF4-FFF2-40B4-BE49-F238E27FC236}">
                <a16:creationId xmlns:a16="http://schemas.microsoft.com/office/drawing/2014/main" id="{030168F7-D0EF-40C6-5042-43685A4333DD}"/>
              </a:ext>
            </a:extLst>
          </p:cNvPr>
          <p:cNvSpPr/>
          <p:nvPr/>
        </p:nvSpPr>
        <p:spPr>
          <a:xfrm>
            <a:off x="2676485" y="8225158"/>
            <a:ext cx="1068522" cy="61027"/>
          </a:xfrm>
          <a:prstGeom prst="roundRect">
            <a:avLst>
              <a:gd name="adj" fmla="val 50000"/>
            </a:avLst>
          </a:prstGeom>
          <a:solidFill>
            <a:srgbClr val="DDD3BA"/>
          </a:solidFill>
          <a:ln w="12700">
            <a:miter lim="400000"/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2" name="Shape 15">
            <a:extLst>
              <a:ext uri="{FF2B5EF4-FFF2-40B4-BE49-F238E27FC236}">
                <a16:creationId xmlns:a16="http://schemas.microsoft.com/office/drawing/2014/main" id="{7478C3FA-CE9E-1AC9-D353-3F0D69BB3695}"/>
              </a:ext>
            </a:extLst>
          </p:cNvPr>
          <p:cNvSpPr/>
          <p:nvPr/>
        </p:nvSpPr>
        <p:spPr>
          <a:xfrm>
            <a:off x="1989496" y="7912258"/>
            <a:ext cx="686989" cy="686989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3" name="Text 16">
            <a:extLst>
              <a:ext uri="{FF2B5EF4-FFF2-40B4-BE49-F238E27FC236}">
                <a16:creationId xmlns:a16="http://schemas.microsoft.com/office/drawing/2014/main" id="{FDD676E7-FC9A-8951-47C8-1C835F173AA2}"/>
              </a:ext>
            </a:extLst>
          </p:cNvPr>
          <p:cNvSpPr txBox="1"/>
          <p:nvPr/>
        </p:nvSpPr>
        <p:spPr>
          <a:xfrm>
            <a:off x="2106049" y="7969521"/>
            <a:ext cx="453888" cy="52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</a:p>
        </p:txBody>
      </p:sp>
      <p:sp>
        <p:nvSpPr>
          <p:cNvPr id="64" name="Text 17">
            <a:extLst>
              <a:ext uri="{FF2B5EF4-FFF2-40B4-BE49-F238E27FC236}">
                <a16:creationId xmlns:a16="http://schemas.microsoft.com/office/drawing/2014/main" id="{1CA8EB26-85D0-E216-3B6F-229A6CB3FB7F}"/>
              </a:ext>
            </a:extLst>
          </p:cNvPr>
          <p:cNvSpPr txBox="1"/>
          <p:nvPr/>
        </p:nvSpPr>
        <p:spPr>
          <a:xfrm>
            <a:off x="4075083" y="7979010"/>
            <a:ext cx="2178719" cy="469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21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圖像識別</a:t>
            </a:r>
          </a:p>
        </p:txBody>
      </p:sp>
      <p:sp>
        <p:nvSpPr>
          <p:cNvPr id="65" name="Text 18">
            <a:extLst>
              <a:ext uri="{FF2B5EF4-FFF2-40B4-BE49-F238E27FC236}">
                <a16:creationId xmlns:a16="http://schemas.microsoft.com/office/drawing/2014/main" id="{240D2280-73A5-4810-B03E-CB7CF700A982}"/>
              </a:ext>
            </a:extLst>
          </p:cNvPr>
          <p:cNvSpPr txBox="1"/>
          <p:nvPr/>
        </p:nvSpPr>
        <p:spPr>
          <a:xfrm>
            <a:off x="4075083" y="8639166"/>
            <a:ext cx="5051300" cy="446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1700">
                <a:solidFill>
                  <a:srgbClr val="45424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r>
              <a:rPr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讓機器識別和理解圖像內容</a:t>
            </a:r>
          </a:p>
        </p:txBody>
      </p:sp>
      <p:sp>
        <p:nvSpPr>
          <p:cNvPr id="66" name="Text 1">
            <a:extLst>
              <a:ext uri="{FF2B5EF4-FFF2-40B4-BE49-F238E27FC236}">
                <a16:creationId xmlns:a16="http://schemas.microsoft.com/office/drawing/2014/main" id="{DE791567-3299-0020-D315-AF6DF048E21C}"/>
              </a:ext>
            </a:extLst>
          </p:cNvPr>
          <p:cNvSpPr txBox="1"/>
          <p:nvPr/>
        </p:nvSpPr>
        <p:spPr>
          <a:xfrm>
            <a:off x="1671120" y="736005"/>
            <a:ext cx="4817262" cy="80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5400"/>
              </a:lnSpc>
              <a:defRPr sz="4300">
                <a:solidFill>
                  <a:srgbClr val="5C4E3D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6000">
                <a:latin typeface="微軟正黑體" panose="020B0604030504040204" pitchFamily="34" charset="-120"/>
                <a:ea typeface="微軟正黑體" panose="020B0604030504040204" pitchFamily="34" charset="-120"/>
              </a:rPr>
              <a:t>AI的應用範圍</a:t>
            </a:r>
          </a:p>
        </p:txBody>
      </p:sp>
      <p:sp>
        <p:nvSpPr>
          <p:cNvPr id="67" name="Shape 3">
            <a:extLst>
              <a:ext uri="{FF2B5EF4-FFF2-40B4-BE49-F238E27FC236}">
                <a16:creationId xmlns:a16="http://schemas.microsoft.com/office/drawing/2014/main" id="{6D77B0F3-7572-179C-8CB3-16DEADE6A7D0}"/>
              </a:ext>
            </a:extLst>
          </p:cNvPr>
          <p:cNvSpPr/>
          <p:nvPr/>
        </p:nvSpPr>
        <p:spPr>
          <a:xfrm>
            <a:off x="12431261" y="3544917"/>
            <a:ext cx="61027" cy="5887911"/>
          </a:xfrm>
          <a:prstGeom prst="roundRect">
            <a:avLst>
              <a:gd name="adj" fmla="val 50000"/>
            </a:avLst>
          </a:prstGeom>
          <a:solidFill>
            <a:srgbClr val="DDD3BA"/>
          </a:solidFill>
          <a:ln w="12700">
            <a:miter lim="400000"/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8" name="Shape 4">
            <a:extLst>
              <a:ext uri="{FF2B5EF4-FFF2-40B4-BE49-F238E27FC236}">
                <a16:creationId xmlns:a16="http://schemas.microsoft.com/office/drawing/2014/main" id="{CF3031F6-ED99-123A-646D-3E522F9AB200}"/>
              </a:ext>
            </a:extLst>
          </p:cNvPr>
          <p:cNvSpPr/>
          <p:nvPr/>
        </p:nvSpPr>
        <p:spPr>
          <a:xfrm>
            <a:off x="12805185" y="4096357"/>
            <a:ext cx="1068522" cy="61027"/>
          </a:xfrm>
          <a:prstGeom prst="roundRect">
            <a:avLst>
              <a:gd name="adj" fmla="val 50000"/>
            </a:avLst>
          </a:prstGeom>
          <a:solidFill>
            <a:srgbClr val="DDD3BA"/>
          </a:solidFill>
          <a:ln w="12700">
            <a:miter lim="400000"/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9" name="Shape 5">
            <a:extLst>
              <a:ext uri="{FF2B5EF4-FFF2-40B4-BE49-F238E27FC236}">
                <a16:creationId xmlns:a16="http://schemas.microsoft.com/office/drawing/2014/main" id="{F13EC166-D33D-B983-D767-ABBD18A2018F}"/>
              </a:ext>
            </a:extLst>
          </p:cNvPr>
          <p:cNvSpPr/>
          <p:nvPr/>
        </p:nvSpPr>
        <p:spPr>
          <a:xfrm>
            <a:off x="12118198" y="3783457"/>
            <a:ext cx="686988" cy="686989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0" name="Text 6">
            <a:extLst>
              <a:ext uri="{FF2B5EF4-FFF2-40B4-BE49-F238E27FC236}">
                <a16:creationId xmlns:a16="http://schemas.microsoft.com/office/drawing/2014/main" id="{5DEA7185-D893-3E71-D80A-42A85E08971E}"/>
              </a:ext>
            </a:extLst>
          </p:cNvPr>
          <p:cNvSpPr txBox="1"/>
          <p:nvPr/>
        </p:nvSpPr>
        <p:spPr>
          <a:xfrm>
            <a:off x="12234749" y="3840720"/>
            <a:ext cx="453888" cy="52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</p:txBody>
      </p:sp>
      <p:sp>
        <p:nvSpPr>
          <p:cNvPr id="71" name="Text 7">
            <a:extLst>
              <a:ext uri="{FF2B5EF4-FFF2-40B4-BE49-F238E27FC236}">
                <a16:creationId xmlns:a16="http://schemas.microsoft.com/office/drawing/2014/main" id="{30535BCE-45D7-31E7-783A-ED67ECD158D9}"/>
              </a:ext>
            </a:extLst>
          </p:cNvPr>
          <p:cNvSpPr txBox="1"/>
          <p:nvPr/>
        </p:nvSpPr>
        <p:spPr>
          <a:xfrm>
            <a:off x="14203785" y="3850210"/>
            <a:ext cx="2178719" cy="469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2100">
                <a:solidFill>
                  <a:srgbClr val="45424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pPr>
            <a:r>
              <a:rPr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物體辨識</a:t>
            </a:r>
          </a:p>
        </p:txBody>
      </p:sp>
      <p:sp>
        <p:nvSpPr>
          <p:cNvPr id="72" name="Text 8">
            <a:extLst>
              <a:ext uri="{FF2B5EF4-FFF2-40B4-BE49-F238E27FC236}">
                <a16:creationId xmlns:a16="http://schemas.microsoft.com/office/drawing/2014/main" id="{C6F17A08-73A7-6DCF-3D6C-2F08FF6FD061}"/>
              </a:ext>
            </a:extLst>
          </p:cNvPr>
          <p:cNvSpPr txBox="1"/>
          <p:nvPr/>
        </p:nvSpPr>
        <p:spPr>
          <a:xfrm>
            <a:off x="14203784" y="4510366"/>
            <a:ext cx="4777187" cy="446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1700">
                <a:solidFill>
                  <a:srgbClr val="45424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r>
              <a:rPr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讓機器辨識並處理3D形體</a:t>
            </a:r>
          </a:p>
        </p:txBody>
      </p:sp>
      <p:sp>
        <p:nvSpPr>
          <p:cNvPr id="73" name="Shape 9">
            <a:extLst>
              <a:ext uri="{FF2B5EF4-FFF2-40B4-BE49-F238E27FC236}">
                <a16:creationId xmlns:a16="http://schemas.microsoft.com/office/drawing/2014/main" id="{3C6DE94C-E24B-A766-7095-A0C1A244720D}"/>
              </a:ext>
            </a:extLst>
          </p:cNvPr>
          <p:cNvSpPr/>
          <p:nvPr/>
        </p:nvSpPr>
        <p:spPr>
          <a:xfrm>
            <a:off x="12805185" y="6160758"/>
            <a:ext cx="1068522" cy="61027"/>
          </a:xfrm>
          <a:prstGeom prst="roundRect">
            <a:avLst>
              <a:gd name="adj" fmla="val 50000"/>
            </a:avLst>
          </a:prstGeom>
          <a:solidFill>
            <a:srgbClr val="DDD3BA"/>
          </a:solidFill>
          <a:ln w="12700">
            <a:miter lim="400000"/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4" name="Shape 10">
            <a:extLst>
              <a:ext uri="{FF2B5EF4-FFF2-40B4-BE49-F238E27FC236}">
                <a16:creationId xmlns:a16="http://schemas.microsoft.com/office/drawing/2014/main" id="{47DBEA4B-4448-7FDD-6F03-F183AADD1E6A}"/>
              </a:ext>
            </a:extLst>
          </p:cNvPr>
          <p:cNvSpPr/>
          <p:nvPr/>
        </p:nvSpPr>
        <p:spPr>
          <a:xfrm>
            <a:off x="12118198" y="5847858"/>
            <a:ext cx="686988" cy="686989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5" name="Text 11">
            <a:extLst>
              <a:ext uri="{FF2B5EF4-FFF2-40B4-BE49-F238E27FC236}">
                <a16:creationId xmlns:a16="http://schemas.microsoft.com/office/drawing/2014/main" id="{0453F559-8629-C833-3297-B7F36251A2E0}"/>
              </a:ext>
            </a:extLst>
          </p:cNvPr>
          <p:cNvSpPr txBox="1"/>
          <p:nvPr/>
        </p:nvSpPr>
        <p:spPr>
          <a:xfrm>
            <a:off x="12234750" y="5905121"/>
            <a:ext cx="453888" cy="52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</a:p>
        </p:txBody>
      </p:sp>
      <p:sp>
        <p:nvSpPr>
          <p:cNvPr id="76" name="Text 12">
            <a:extLst>
              <a:ext uri="{FF2B5EF4-FFF2-40B4-BE49-F238E27FC236}">
                <a16:creationId xmlns:a16="http://schemas.microsoft.com/office/drawing/2014/main" id="{DD575240-F911-D0E4-1529-9668A0EC4E2B}"/>
              </a:ext>
            </a:extLst>
          </p:cNvPr>
          <p:cNvSpPr txBox="1"/>
          <p:nvPr/>
        </p:nvSpPr>
        <p:spPr>
          <a:xfrm>
            <a:off x="14203785" y="5914609"/>
            <a:ext cx="2178719" cy="469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2100">
                <a:solidFill>
                  <a:srgbClr val="45424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pPr>
            <a:r>
              <a:rPr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圖片分類</a:t>
            </a:r>
          </a:p>
        </p:txBody>
      </p:sp>
      <p:sp>
        <p:nvSpPr>
          <p:cNvPr id="77" name="Text 13">
            <a:extLst>
              <a:ext uri="{FF2B5EF4-FFF2-40B4-BE49-F238E27FC236}">
                <a16:creationId xmlns:a16="http://schemas.microsoft.com/office/drawing/2014/main" id="{FCD05ED4-2369-1100-D957-FA7B496A8AD2}"/>
              </a:ext>
            </a:extLst>
          </p:cNvPr>
          <p:cNvSpPr txBox="1"/>
          <p:nvPr/>
        </p:nvSpPr>
        <p:spPr>
          <a:xfrm>
            <a:off x="14203783" y="6574767"/>
            <a:ext cx="5051300" cy="4462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1700">
                <a:solidFill>
                  <a:srgbClr val="45424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r>
              <a:rPr sz="3200">
                <a:latin typeface="微軟正黑體" panose="020B0604030504040204" pitchFamily="34" charset="-120"/>
                <a:ea typeface="微軟正黑體" panose="020B0604030504040204" pitchFamily="34" charset="-120"/>
              </a:rPr>
              <a:t>讓機器識別和理解平面圖像</a:t>
            </a:r>
          </a:p>
        </p:txBody>
      </p:sp>
      <p:sp>
        <p:nvSpPr>
          <p:cNvPr id="78" name="Text 2">
            <a:extLst>
              <a:ext uri="{FF2B5EF4-FFF2-40B4-BE49-F238E27FC236}">
                <a16:creationId xmlns:a16="http://schemas.microsoft.com/office/drawing/2014/main" id="{E7316A84-BD90-76E2-879D-43BCA6ABE0D5}"/>
              </a:ext>
            </a:extLst>
          </p:cNvPr>
          <p:cNvSpPr txBox="1"/>
          <p:nvPr/>
        </p:nvSpPr>
        <p:spPr>
          <a:xfrm>
            <a:off x="13435920" y="2140461"/>
            <a:ext cx="3820194" cy="823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5400"/>
              </a:lnSpc>
              <a:defRPr sz="4300">
                <a:solidFill>
                  <a:srgbClr val="5C4E3D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7200">
                <a:latin typeface="微軟正黑體" panose="020B0604030504040204" pitchFamily="34" charset="-120"/>
                <a:ea typeface="微軟正黑體" panose="020B0604030504040204" pitchFamily="34" charset="-120"/>
              </a:rPr>
              <a:t>圖像識別</a:t>
            </a: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777D75A1-5240-E287-56F9-40CA752E81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"/>
            <a:ext cx="20104100" cy="11310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2020803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4931F36-1317-173E-0E0A-418D0C8A9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450" y="171450"/>
            <a:ext cx="18440399" cy="1107996"/>
          </a:xfrm>
        </p:spPr>
        <p:txBody>
          <a:bodyPr/>
          <a:lstStyle/>
          <a:p>
            <a:pPr algn="ctr"/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的教育運用方法分享 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摘錄親子天下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)</a:t>
            </a:r>
            <a:endParaRPr lang="zh-TW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>
            <a:extLst>
              <a:ext uri="{FF2B5EF4-FFF2-40B4-BE49-F238E27FC236}">
                <a16:creationId xmlns:a16="http://schemas.microsoft.com/office/drawing/2014/main" id="{01B26E38-70A9-95AA-CEF5-A948B5D3576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3751246"/>
              </p:ext>
            </p:extLst>
          </p:nvPr>
        </p:nvGraphicFramePr>
        <p:xfrm>
          <a:off x="641350" y="2000250"/>
          <a:ext cx="18821400" cy="840272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7315200">
                  <a:extLst>
                    <a:ext uri="{9D8B030D-6E8A-4147-A177-3AD203B41FA5}">
                      <a16:colId xmlns:a16="http://schemas.microsoft.com/office/drawing/2014/main" val="1399833943"/>
                    </a:ext>
                  </a:extLst>
                </a:gridCol>
                <a:gridCol w="11506200">
                  <a:extLst>
                    <a:ext uri="{9D8B030D-6E8A-4147-A177-3AD203B41FA5}">
                      <a16:colId xmlns:a16="http://schemas.microsoft.com/office/drawing/2014/main" val="3841574588"/>
                    </a:ext>
                  </a:extLst>
                </a:gridCol>
              </a:tblGrid>
              <a:tr h="911961"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</a:t>
                      </a:r>
                      <a:r>
                        <a:rPr lang="en-US" altLang="zh-TW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：輔助自主學習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作為</a:t>
                      </a:r>
                      <a:r>
                        <a:rPr lang="en-US" altLang="zh-TW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AI</a:t>
                      </a:r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助教，幫助學生解答問題、提供學習資源。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079013652"/>
                  </a:ext>
                </a:extLst>
              </a:tr>
              <a:tr h="911961"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</a:t>
                      </a:r>
                      <a:r>
                        <a:rPr lang="en-US" altLang="zh-TW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：提供差異化學習支援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提供個人化的教學，並提供對應的練習題目。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83431181"/>
                  </a:ext>
                </a:extLst>
              </a:tr>
              <a:tr h="911961"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</a:t>
                      </a:r>
                      <a:r>
                        <a:rPr lang="en-US" altLang="zh-TW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：閱讀理解教學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輔助閱讀理解教學，寫出符合主題、字數的作文或詩詞等創作。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45849403"/>
                  </a:ext>
                </a:extLst>
              </a:tr>
              <a:tr h="911961"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</a:t>
                      </a:r>
                      <a:r>
                        <a:rPr lang="en-US" altLang="zh-TW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：溝通話術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根據指令代寫信件，提供可參考的回應話術。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23802215"/>
                  </a:ext>
                </a:extLst>
              </a:tr>
              <a:tr h="911961"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</a:t>
                      </a:r>
                      <a:r>
                        <a:rPr lang="en-US" altLang="zh-TW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：改學生的作業、寫評語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規劃評量標準，按照設定的標準批改作業，也能為你判斷哪些句子出錯、建議如何修正。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443592"/>
                  </a:ext>
                </a:extLst>
              </a:tr>
              <a:tr h="911961"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</a:t>
                      </a:r>
                      <a:r>
                        <a:rPr lang="en-US" altLang="zh-TW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6</a:t>
                      </a:r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：撰寫教案、教學計劃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根據指令撰寫各式計畫，如行銷計畫、教案與教學計畫等。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58415578"/>
                  </a:ext>
                </a:extLst>
              </a:tr>
              <a:tr h="911961"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</a:t>
                      </a:r>
                      <a:r>
                        <a:rPr lang="en-US" altLang="zh-TW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7</a:t>
                      </a:r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：學習歷程檔案寫作參考框架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提供學習歷程檔案的寫作參考框架，輔助學生撰寫。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81503250"/>
                  </a:ext>
                </a:extLst>
              </a:tr>
              <a:tr h="911961"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應用</a:t>
                      </a:r>
                      <a:r>
                        <a:rPr lang="en-US" altLang="zh-TW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8</a:t>
                      </a:r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：國語文教學應用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fontAlgn="base"/>
                      <a:r>
                        <a:rPr lang="zh-TW" altLang="en-US" sz="3600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擅長各種語言，在國語文教學中也有分析語句中的情緒等輔助的教學應用機會。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216250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4418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D0C54AB-A30B-3A27-AC15-866B18CE7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850" y="179283"/>
            <a:ext cx="15690850" cy="1107996"/>
          </a:xfrm>
        </p:spPr>
        <p:txBody>
          <a:bodyPr/>
          <a:lstStyle/>
          <a:p>
            <a:pPr algn="ctr"/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：輔助自主學習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3046CC7-6886-AB27-E187-AC16F52273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5819" y="1842780"/>
            <a:ext cx="17412461" cy="4431983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dirty="0"/>
              <a:t>「您是小學音樂老師</a:t>
            </a:r>
            <a:r>
              <a:rPr lang="en-US" altLang="zh-TW" dirty="0"/>
              <a:t>, </a:t>
            </a:r>
            <a:r>
              <a:rPr lang="zh-TW" altLang="en-US" dirty="0"/>
              <a:t>我是小學</a:t>
            </a:r>
            <a:r>
              <a:rPr lang="en-US" altLang="zh-TW" dirty="0"/>
              <a:t>5</a:t>
            </a:r>
            <a:r>
              <a:rPr lang="zh-TW" altLang="en-US" dirty="0"/>
              <a:t>年期學生 </a:t>
            </a:r>
            <a:r>
              <a:rPr lang="en-US" altLang="zh-TW" dirty="0"/>
              <a:t>, </a:t>
            </a:r>
            <a:r>
              <a:rPr lang="zh-TW" altLang="en-US" dirty="0"/>
              <a:t>我想練習編曲，你可以給我一點建議嗎？」</a:t>
            </a:r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dirty="0"/>
              <a:t>「那我要怎麼學習樂理知識呢？」</a:t>
            </a:r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dirty="0"/>
              <a:t> 「</a:t>
            </a:r>
            <a:r>
              <a:rPr lang="en-US" altLang="zh-TW" dirty="0"/>
              <a:t>Edit the following:</a:t>
            </a:r>
            <a:r>
              <a:rPr lang="zh-TW" altLang="en-US" dirty="0"/>
              <a:t> 要修改的英文文章」</a:t>
            </a:r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dirty="0"/>
              <a:t>「請用約</a:t>
            </a:r>
            <a:r>
              <a:rPr lang="en-US" altLang="zh-TW" dirty="0"/>
              <a:t>1000</a:t>
            </a:r>
            <a:r>
              <a:rPr lang="zh-TW" altLang="en-US" dirty="0"/>
              <a:t>個宇叙述美國南北戰爭」</a:t>
            </a:r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l"/>
            </a:pPr>
            <a:r>
              <a:rPr lang="zh-TW" altLang="en-US" dirty="0"/>
              <a:t>「請幫我閱讀下列文章，然後寫中文摘要」</a:t>
            </a:r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l"/>
            </a:pPr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l"/>
            </a:pPr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l"/>
            </a:pP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3506CB88-F957-937B-8516-CE9484D730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050" y="4856910"/>
            <a:ext cx="9753600" cy="54864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E6B6B6EB-31F4-7585-583F-4CB63A06A3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09250" y="4866994"/>
            <a:ext cx="9220200" cy="5476315"/>
          </a:xfrm>
          <a:prstGeom prst="rect">
            <a:avLst/>
          </a:prstGeom>
        </p:spPr>
      </p:pic>
      <p:sp>
        <p:nvSpPr>
          <p:cNvPr id="13" name="文字方塊 12">
            <a:extLst>
              <a:ext uri="{FF2B5EF4-FFF2-40B4-BE49-F238E27FC236}">
                <a16:creationId xmlns:a16="http://schemas.microsoft.com/office/drawing/2014/main" id="{1F707243-DB4C-6C96-DE0A-814ACD175278}"/>
              </a:ext>
            </a:extLst>
          </p:cNvPr>
          <p:cNvSpPr txBox="1"/>
          <p:nvPr/>
        </p:nvSpPr>
        <p:spPr>
          <a:xfrm>
            <a:off x="177428" y="1272711"/>
            <a:ext cx="10049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舉例：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8325950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0EB1448F-048D-58FA-F5A0-1ED23D89F1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A81C2D8-05B2-A11A-58F2-F88188EB57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93850" y="2609850"/>
            <a:ext cx="17412461" cy="7201972"/>
          </a:xfrm>
        </p:spPr>
        <p:txBody>
          <a:bodyPr/>
          <a:lstStyle/>
          <a:p>
            <a:pPr marL="742950" indent="-742950">
              <a:buFont typeface="+mj-lt"/>
              <a:buAutoNum type="arabicPeriod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電影與書籍導讀</a:t>
            </a:r>
          </a:p>
          <a:p>
            <a:pPr marL="742950" indent="-742950">
              <a:buFont typeface="+mj-lt"/>
              <a:buAutoNum type="arabicPeriod"/>
            </a:pP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寫作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改錯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評分</a:t>
            </a:r>
          </a:p>
          <a:p>
            <a:pPr marL="742950" indent="-742950">
              <a:buFont typeface="+mj-lt"/>
              <a:buAutoNum type="arabicPeriod"/>
            </a:pP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單字題</a:t>
            </a:r>
            <a:r>
              <a:rPr lang="en-US" altLang="zh-TW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克漏字 題目撰寫</a:t>
            </a:r>
          </a:p>
          <a:p>
            <a:pPr marL="742950" indent="-742950">
              <a:buFont typeface="+mj-lt"/>
              <a:buAutoNum type="arabicPeriod"/>
            </a:pP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閱讀測驗</a:t>
            </a:r>
          </a:p>
          <a:p>
            <a:pPr marL="742950" indent="-742950">
              <a:buFont typeface="+mj-lt"/>
              <a:buAutoNum type="arabicPeriod"/>
            </a:pPr>
            <a:endParaRPr lang="zh-TW" altLang="en-US" sz="4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42950" indent="-742950">
              <a:buFont typeface="+mj-lt"/>
              <a:buAutoNum type="arabicPeriod"/>
            </a:pPr>
            <a:r>
              <a:rPr lang="zh-TW" altLang="en-US" sz="4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對話</a:t>
            </a:r>
          </a:p>
          <a:p>
            <a:endParaRPr lang="zh-TW" altLang="en-US" dirty="0"/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E2D86CA4-EAC6-6937-B26E-7275A3BFC2DA}"/>
              </a:ext>
            </a:extLst>
          </p:cNvPr>
          <p:cNvSpPr txBox="1"/>
          <p:nvPr/>
        </p:nvSpPr>
        <p:spPr>
          <a:xfrm>
            <a:off x="6470650" y="395882"/>
            <a:ext cx="572464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72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輔助英語學習</a:t>
            </a:r>
          </a:p>
        </p:txBody>
      </p:sp>
    </p:spTree>
    <p:extLst>
      <p:ext uri="{BB962C8B-B14F-4D97-AF65-F5344CB8AC3E}">
        <p14:creationId xmlns:p14="http://schemas.microsoft.com/office/powerpoint/2010/main" val="7540828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A3F8825C-7EBE-E1D8-67A8-19D6C113FD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DAF232D-AA22-153D-E5E5-830C0F168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750" y="552450"/>
            <a:ext cx="18326100" cy="1477328"/>
          </a:xfrm>
        </p:spPr>
        <p:txBody>
          <a:bodyPr/>
          <a:lstStyle/>
          <a:p>
            <a:pPr algn="ctr"/>
            <a:r>
              <a:rPr lang="zh-TW" altLang="en-US" dirty="0"/>
              <a:t>電影與書籍導讀 </a:t>
            </a:r>
            <a:r>
              <a:rPr lang="en-US" altLang="zh-TW" dirty="0"/>
              <a:t>– </a:t>
            </a:r>
            <a:r>
              <a:rPr lang="zh-TW" altLang="en-US" dirty="0"/>
              <a:t>字彙量大增</a:t>
            </a:r>
            <a:r>
              <a:rPr lang="en-US" altLang="zh-TW" dirty="0"/>
              <a:t>1/2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CA13E7-DBCE-D023-3329-66023DD3D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6650" y="2762250"/>
            <a:ext cx="17412461" cy="7755969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Summary of the book/movie title</a:t>
            </a:r>
          </a:p>
          <a:p>
            <a:pPr marL="1028700" lvl="1" indent="-571500">
              <a:buFont typeface="Wingdings" panose="05000000000000000000" pitchFamily="2" charset="2"/>
              <a:buChar char="n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最基礎的摘要，不會只聚焦在故事上，介紹書本或是電影的背景。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28700" lvl="1" indent="-571500">
              <a:buFont typeface="Wingdings" panose="05000000000000000000" pitchFamily="2" charset="2"/>
              <a:buChar char="n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Summary of the movie "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沙丘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2"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Plot of the book/movie title</a:t>
            </a:r>
          </a:p>
          <a:p>
            <a:pPr marL="1028700" lvl="1" indent="-571500">
              <a:buFont typeface="Wingdings" panose="05000000000000000000" pitchFamily="2" charset="2"/>
              <a:buChar char="n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到 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Plot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就已經有基本的情節了，如果程度中等，那大概先從這邊開始不錯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Detailed synopsis of the book/movie title</a:t>
            </a:r>
          </a:p>
          <a:p>
            <a:pPr marL="1028700" lvl="1" indent="-571500">
              <a:buFont typeface="Wingdings" panose="05000000000000000000" pitchFamily="2" charset="2"/>
              <a:buChar char="n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如果程度好，就可以把概要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(synopsis)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抓出來用，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detailed synopsis 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會產出的效果通常就是長篇故事了，程度要夠好才能處理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Quotes from the book/movie title for student Level</a:t>
            </a:r>
          </a:p>
          <a:p>
            <a:pPr marL="1028700" lvl="1" indent="-571500">
              <a:buFont typeface="Wingdings" panose="05000000000000000000" pitchFamily="2" charset="2"/>
              <a:buChar char="n"/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直接抓出最值得參考的句子</a:t>
            </a:r>
            <a:endParaRPr lang="en-US" altLang="zh-TW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028700" lvl="1" indent="-571500">
              <a:buFont typeface="Wingdings" panose="05000000000000000000" pitchFamily="2" charset="2"/>
              <a:buChar char="n"/>
            </a:pP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please list 10 Quotes from the movie of  "</a:t>
            </a: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綠野仙蹤</a:t>
            </a:r>
            <a:r>
              <a:rPr lang="en-US" altLang="zh-TW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" for student Level</a:t>
            </a:r>
            <a:endParaRPr lang="zh-TW" altLang="en-US"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47175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E678095-467F-B951-307E-2D7D5C73D9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718B4140-3543-02A1-72D9-8346833373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8050" y="451485"/>
            <a:ext cx="18288000" cy="1477328"/>
          </a:xfrm>
        </p:spPr>
        <p:txBody>
          <a:bodyPr/>
          <a:lstStyle/>
          <a:p>
            <a:r>
              <a:rPr lang="zh-TW" altLang="en-US" dirty="0"/>
              <a:t>電影與書籍導讀 </a:t>
            </a:r>
            <a:r>
              <a:rPr lang="en-US" altLang="zh-TW" dirty="0"/>
              <a:t>– </a:t>
            </a:r>
            <a:r>
              <a:rPr lang="zh-TW" altLang="en-US" dirty="0"/>
              <a:t>字彙量大增</a:t>
            </a:r>
            <a:r>
              <a:rPr lang="en-US" altLang="zh-TW" dirty="0"/>
              <a:t>2/2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00E8C632-96A0-828E-72BF-5056BA6636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36650" y="2563359"/>
            <a:ext cx="17412461" cy="830996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Reflection questions for the book/movie title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產出可以讓學習者反思或討論的問題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Interesting table topics about the book/movie title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加上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table topic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討論題的趣味性與難度都會大增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discussion questions for the book/movie title with example answers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加上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with example answers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，得到參考答案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Which movies have similar plots to the book/movie title?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找類似「情節」的電影所使用的指令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If I want to watch more movies that explore similar topic the book/movie title, which movie would you recommend?</a:t>
            </a: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5197943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6571AB71-14B5-6309-09ED-8CF76712A8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DFEF13C-48C8-1012-03C2-4BC81663A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12850" y="323850"/>
            <a:ext cx="16535399" cy="1477328"/>
          </a:xfrm>
        </p:spPr>
        <p:txBody>
          <a:bodyPr/>
          <a:lstStyle/>
          <a:p>
            <a:pPr algn="ctr"/>
            <a:r>
              <a:rPr lang="zh-TW" altLang="en-US" dirty="0"/>
              <a:t>寫作 改錯 評分 </a:t>
            </a:r>
            <a:r>
              <a:rPr lang="en-US" altLang="zh-TW" dirty="0"/>
              <a:t>1/2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3995D479-7673-8B08-5452-823774F8E3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79996" y="2686050"/>
            <a:ext cx="17412461" cy="7755969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/>
              <a:t>Please help me correct this essay and list the mistakes I made:[X]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/>
              <a:t>把自己寫的文章貼在 </a:t>
            </a:r>
            <a:r>
              <a:rPr lang="en-US" altLang="zh-TW" dirty="0"/>
              <a:t>[X] </a:t>
            </a:r>
            <a:r>
              <a:rPr lang="zh-TW" altLang="en-US" dirty="0"/>
              <a:t>這邊，就會完整列出所有錯誤後，同時給予一篇結構與句子都不調整，但是錯誤全部更正的文章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zh-TW" altLang="en-US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/>
              <a:t>Based on my mistakes, please write [x] practice questions for me.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/>
              <a:t>根據所犯下的錯誤，進行 </a:t>
            </a:r>
            <a:r>
              <a:rPr lang="en-US" altLang="zh-TW" dirty="0"/>
              <a:t>[X] </a:t>
            </a:r>
            <a:r>
              <a:rPr lang="zh-TW" altLang="en-US" dirty="0"/>
              <a:t>題的練習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zh-TW" altLang="en-US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/>
              <a:t>Please give me answers to the above questions.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/>
              <a:t>根據上面的問題提供答案，也可以一開始上一句就直接加答案 </a:t>
            </a:r>
            <a:r>
              <a:rPr lang="en-US" altLang="zh-TW" dirty="0"/>
              <a:t>with answers </a:t>
            </a:r>
          </a:p>
          <a:p>
            <a:pPr marL="571500" indent="-571500">
              <a:buFont typeface="Wingdings" panose="05000000000000000000" pitchFamily="2" charset="2"/>
              <a:buChar char="ü"/>
            </a:pPr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/>
              <a:t>Please revise the following article and make it more native like: [x]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/>
              <a:t>錯誤抓出來之後還是要知道母語人士的話會怎麼寫，使用這個指令就會想說的內容類似，但是使用母語人士的方式寫出來</a:t>
            </a:r>
          </a:p>
          <a:p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2818619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99EABA9-4A2B-6294-0FB0-93AC7E3C4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3250" y="214165"/>
            <a:ext cx="13408025" cy="1477328"/>
          </a:xfrm>
        </p:spPr>
        <p:txBody>
          <a:bodyPr/>
          <a:lstStyle/>
          <a:p>
            <a:r>
              <a:rPr lang="zh-TW" altLang="en-US" dirty="0"/>
              <a:t>寫作 改錯 評分 </a:t>
            </a:r>
            <a:r>
              <a:rPr lang="en-US" altLang="zh-TW" dirty="0"/>
              <a:t>2/2</a:t>
            </a:r>
            <a:endParaRPr lang="zh-TW" altLang="en-US" dirty="0"/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9CC1BC5F-A39A-E51C-63F6-8B45ABCB1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5819" y="2609850"/>
            <a:ext cx="17412461" cy="5539978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dirty="0"/>
              <a:t>用大考中心的標準所列出的粗略評分句式，可以在不同的項目加入更多的描述，讓 </a:t>
            </a:r>
            <a:r>
              <a:rPr lang="en-US" altLang="zh-TW" dirty="0"/>
              <a:t>ChatGPT </a:t>
            </a:r>
            <a:r>
              <a:rPr lang="zh-TW" altLang="en-US" dirty="0"/>
              <a:t>快速協助完成評分</a:t>
            </a:r>
          </a:p>
          <a:p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en-US" altLang="zh-TW" dirty="0"/>
              <a:t>Please help me rate the following article using the following</a:t>
            </a:r>
          </a:p>
          <a:p>
            <a:r>
              <a:rPr lang="en-US" altLang="zh-TW" dirty="0"/>
              <a:t>scale: Total scale: 1 to 20.</a:t>
            </a:r>
          </a:p>
          <a:p>
            <a:r>
              <a:rPr lang="en-US" altLang="zh-TW" dirty="0"/>
              <a:t>Spelling and word use: 5.</a:t>
            </a:r>
          </a:p>
          <a:p>
            <a:r>
              <a:rPr lang="en-US" altLang="zh-TW" dirty="0"/>
              <a:t>Organization: 5.</a:t>
            </a:r>
          </a:p>
          <a:p>
            <a:r>
              <a:rPr lang="en-US" altLang="zh-TW" dirty="0"/>
              <a:t>Content: 5.</a:t>
            </a:r>
          </a:p>
          <a:p>
            <a:r>
              <a:rPr lang="en-US" altLang="zh-TW" dirty="0"/>
              <a:t>Sentence patterns and variations: 5.</a:t>
            </a:r>
          </a:p>
          <a:p>
            <a:r>
              <a:rPr lang="en-US" altLang="zh-TW" dirty="0"/>
              <a:t>Please give exact rating for each category and provide detailed feedback</a:t>
            </a:r>
            <a:endParaRPr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5023E757-D23F-6B24-7E95-9C4CCA658D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1094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5977BBAB-71C9-2A29-8ED4-3E7D3FA7F6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E592AF9E-D796-3264-EA95-174A5FF6C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0250" y="400050"/>
            <a:ext cx="14590714" cy="1477328"/>
          </a:xfrm>
        </p:spPr>
        <p:txBody>
          <a:bodyPr/>
          <a:lstStyle/>
          <a:p>
            <a:r>
              <a:rPr lang="zh-TW" altLang="en-US" dirty="0"/>
              <a:t>題目撰寫 單字題 克漏字 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4BAD42F-8AB3-E34C-008F-28AFC94378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5817" y="2838450"/>
            <a:ext cx="17412461" cy="6093976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/>
              <a:t>Write a sentence completion multiple choice question with four options using the word "[x]", the question itself is at least two sentences long.</a:t>
            </a:r>
          </a:p>
          <a:p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en-US" altLang="zh-TW" dirty="0"/>
              <a:t>Sentence Completion </a:t>
            </a:r>
            <a:r>
              <a:rPr lang="zh-TW" altLang="en-US" dirty="0"/>
              <a:t>才會是填空的句子形式。註記四個選項，並給出關鍵答案的單字 </a:t>
            </a:r>
            <a:r>
              <a:rPr lang="en-US" altLang="zh-TW" dirty="0"/>
              <a:t>[X]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/>
              <a:t>Turn this passage into a fill-in-the-blank cloze test with 10 words to fill. With more than 2 verbs, more than 2 adjectives, more than 2 nouns. Attach the answers in the end of the passage. 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/>
              <a:t>因為需要填空的題目通常都是十題，所以最重要的就是相對應詞性需要處理的單字數量，可以直接設定為名詞、形容詞、動詞等</a:t>
            </a:r>
          </a:p>
        </p:txBody>
      </p:sp>
    </p:spTree>
    <p:extLst>
      <p:ext uri="{BB962C8B-B14F-4D97-AF65-F5344CB8AC3E}">
        <p14:creationId xmlns:p14="http://schemas.microsoft.com/office/powerpoint/2010/main" val="3490563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C87AC494-053A-85F5-5E55-D0645E3E3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03402CF-7253-ECFA-F609-EF6C43E3AA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9250" y="57316"/>
            <a:ext cx="8906510" cy="1489075"/>
          </a:xfrm>
        </p:spPr>
        <p:txBody>
          <a:bodyPr/>
          <a:lstStyle/>
          <a:p>
            <a:r>
              <a:rPr lang="zh-TW" altLang="en-US" dirty="0"/>
              <a:t>閱讀測驗 </a:t>
            </a:r>
            <a:r>
              <a:rPr lang="en-US" altLang="zh-TW" dirty="0"/>
              <a:t>1/2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E686750C-B4F5-3D0C-953C-6C316E1D00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535" y="1969393"/>
            <a:ext cx="17412461" cy="2769989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/>
              <a:t>Write an article on [x] less than [y] words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/>
              <a:t>依照 </a:t>
            </a:r>
            <a:r>
              <a:rPr lang="en-US" altLang="zh-TW" dirty="0"/>
              <a:t>[X] </a:t>
            </a:r>
            <a:r>
              <a:rPr lang="zh-TW" altLang="en-US" dirty="0"/>
              <a:t>的主題寫出 </a:t>
            </a:r>
            <a:r>
              <a:rPr lang="en-US" altLang="zh-TW" dirty="0"/>
              <a:t>[Y] </a:t>
            </a:r>
            <a:r>
              <a:rPr lang="zh-TW" altLang="en-US" dirty="0"/>
              <a:t>字內的文章</a:t>
            </a:r>
            <a:endParaRPr lang="en-US" altLang="zh-TW" dirty="0"/>
          </a:p>
          <a:p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/>
              <a:t> Make the following article suitable for CEFR [X] learners.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en-US" altLang="zh-TW" dirty="0"/>
              <a:t>[X] </a:t>
            </a:r>
            <a:r>
              <a:rPr lang="zh-TW" altLang="en-US" dirty="0"/>
              <a:t>的部分放 </a:t>
            </a:r>
            <a:r>
              <a:rPr lang="en-US" altLang="zh-TW" dirty="0"/>
              <a:t>A1~C2</a:t>
            </a:r>
            <a:r>
              <a:rPr lang="zh-TW" altLang="en-US" dirty="0"/>
              <a:t> 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B541AB4-6726-2DA9-6A15-06C010CAA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9250" y="4362450"/>
            <a:ext cx="12954000" cy="693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8500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B5E58061-A47A-CE94-E695-F936900E33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5B0999EF-DC08-F5DB-2E52-E3F34E521C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閱讀測驗 </a:t>
            </a:r>
            <a:r>
              <a:rPr lang="en-US" altLang="zh-TW" dirty="0"/>
              <a:t>2/2</a:t>
            </a: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2EADCF0-4C6E-1B8E-BB12-FFEBF953CE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17650" y="2305050"/>
            <a:ext cx="17412461" cy="830996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/>
              <a:t>Make four reading comprehension questions using the following article with these criteria:</a:t>
            </a:r>
          </a:p>
          <a:p>
            <a:r>
              <a:rPr lang="en-US" altLang="zh-TW" dirty="0"/>
              <a:t>- There are four options per question</a:t>
            </a:r>
          </a:p>
          <a:p>
            <a:r>
              <a:rPr lang="en-US" altLang="zh-TW" dirty="0"/>
              <a:t>- Answers will all be statements</a:t>
            </a:r>
          </a:p>
          <a:p>
            <a:r>
              <a:rPr lang="en-US" altLang="zh-TW" dirty="0"/>
              <a:t>- No "all/none of the above" questions</a:t>
            </a:r>
          </a:p>
          <a:p>
            <a:r>
              <a:rPr lang="en-US" altLang="zh-TW" dirty="0"/>
              <a:t>- at least one details question</a:t>
            </a:r>
          </a:p>
          <a:p>
            <a:r>
              <a:rPr lang="en-US" altLang="zh-TW" dirty="0"/>
              <a:t>- at least one inference question</a:t>
            </a:r>
          </a:p>
          <a:p>
            <a:endParaRPr lang="en-US" altLang="zh-TW" dirty="0"/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/>
              <a:t>要寫出好的閱讀測驗題目，最重要的關鍵是要給出下面這五個條件：</a:t>
            </a:r>
          </a:p>
          <a:p>
            <a:r>
              <a:rPr lang="en-US" altLang="zh-TW" dirty="0"/>
              <a:t>1. </a:t>
            </a:r>
            <a:r>
              <a:rPr lang="zh-TW" altLang="en-US" dirty="0"/>
              <a:t>要有四個選項（不然有時題目只會有三個）</a:t>
            </a:r>
          </a:p>
          <a:p>
            <a:r>
              <a:rPr lang="en-US" altLang="zh-TW" dirty="0"/>
              <a:t>2. </a:t>
            </a:r>
            <a:r>
              <a:rPr lang="zh-TW" altLang="en-US" dirty="0"/>
              <a:t>答案要是陳述句（不然有時答案只會是單字）</a:t>
            </a:r>
          </a:p>
          <a:p>
            <a:r>
              <a:rPr lang="en-US" altLang="zh-TW" dirty="0"/>
              <a:t>3. </a:t>
            </a:r>
            <a:r>
              <a:rPr lang="zh-TW" altLang="en-US" dirty="0"/>
              <a:t>答案不能有以上皆是或以上皆非（不然 </a:t>
            </a:r>
            <a:r>
              <a:rPr lang="en-US" altLang="zh-TW" dirty="0"/>
              <a:t>ChatGPT </a:t>
            </a:r>
            <a:r>
              <a:rPr lang="zh-TW" altLang="en-US" dirty="0"/>
              <a:t>也會偷懶，然後所有選項都是對的，每個最後一題的答案都是以上皆是。）</a:t>
            </a:r>
          </a:p>
          <a:p>
            <a:r>
              <a:rPr lang="en-US" altLang="zh-TW" dirty="0"/>
              <a:t>4. </a:t>
            </a:r>
            <a:r>
              <a:rPr lang="zh-TW" altLang="en-US" dirty="0"/>
              <a:t>至少一個細節題</a:t>
            </a:r>
          </a:p>
          <a:p>
            <a:r>
              <a:rPr lang="en-US" altLang="zh-TW" dirty="0"/>
              <a:t>5. </a:t>
            </a:r>
            <a:r>
              <a:rPr lang="zh-TW" altLang="en-US" dirty="0"/>
              <a:t>至少一個推論題</a:t>
            </a:r>
          </a:p>
        </p:txBody>
      </p:sp>
    </p:spTree>
    <p:extLst>
      <p:ext uri="{BB962C8B-B14F-4D97-AF65-F5344CB8AC3E}">
        <p14:creationId xmlns:p14="http://schemas.microsoft.com/office/powerpoint/2010/main" val="33374388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9BF21EF0-FE1B-1CD1-15A2-1D47BD91D4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D0A4CB31-46BD-90E5-44D4-EDC9D4DF9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050" y="628650"/>
            <a:ext cx="18440400" cy="1013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2034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F639A0B-DD01-178B-C28E-488211EE9E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063B280A-4530-3B51-90DE-424AE6157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zh-TW" altLang="en-US" dirty="0"/>
              <a:t>對話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0046B47-7039-CFB6-30EA-DFE1F453C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5819" y="2457450"/>
            <a:ext cx="18002631" cy="8309967"/>
          </a:xfrm>
        </p:spPr>
        <p:txBody>
          <a:bodyPr/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/>
              <a:t>Can you talk with me?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en-US" altLang="zh-TW" dirty="0"/>
              <a:t>ChatGPT </a:t>
            </a:r>
            <a:r>
              <a:rPr lang="zh-TW" altLang="en-US" dirty="0"/>
              <a:t>一定會說好。但是請理解個性是極度理性，提供大量資訊的諮詢夥伴，沒有太好的情感支持與安慰效果唷！</a:t>
            </a:r>
          </a:p>
          <a:p>
            <a:endParaRPr lang="zh-TW" altLang="en-US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dirty="0"/>
              <a:t> </a:t>
            </a:r>
            <a:r>
              <a:rPr lang="en-US" altLang="zh-TW" dirty="0"/>
              <a:t>Can you debate with me?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en-US" altLang="zh-TW" dirty="0"/>
              <a:t>ChatGPT </a:t>
            </a:r>
            <a:r>
              <a:rPr lang="zh-TW" altLang="en-US" dirty="0"/>
              <a:t>一定會説可以作為辯論夥伴，但是要先溫馨提醒，</a:t>
            </a:r>
            <a:r>
              <a:rPr lang="en-US" altLang="zh-TW" dirty="0"/>
              <a:t>ChatGPT </a:t>
            </a:r>
            <a:r>
              <a:rPr lang="zh-TW" altLang="en-US" dirty="0"/>
              <a:t>超級強，而且邏輯幾乎都是無懈可擊</a:t>
            </a:r>
          </a:p>
          <a:p>
            <a:endParaRPr lang="zh-TW" altLang="en-US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zh-TW" altLang="en-US" dirty="0"/>
              <a:t> </a:t>
            </a:r>
            <a:r>
              <a:rPr lang="en-US" altLang="zh-TW" dirty="0"/>
              <a:t>I'll play for. You'll play against. The topic is "[x]”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en-US" altLang="zh-TW" dirty="0"/>
              <a:t>For </a:t>
            </a:r>
            <a:r>
              <a:rPr lang="zh-TW" altLang="en-US" dirty="0"/>
              <a:t>是正方，</a:t>
            </a:r>
            <a:r>
              <a:rPr lang="en-US" altLang="zh-TW" dirty="0"/>
              <a:t>Against </a:t>
            </a:r>
            <a:r>
              <a:rPr lang="zh-TW" altLang="en-US" dirty="0"/>
              <a:t>是反方，可以自己選擇自己喜歡的。主題要設定好，</a:t>
            </a:r>
            <a:r>
              <a:rPr lang="en-US" altLang="zh-TW" dirty="0"/>
              <a:t>ChatGPT </a:t>
            </a:r>
            <a:r>
              <a:rPr lang="zh-TW" altLang="en-US" dirty="0"/>
              <a:t>就會開始火力全開</a:t>
            </a:r>
          </a:p>
          <a:p>
            <a:endParaRPr lang="zh-TW" altLang="en-US" dirty="0"/>
          </a:p>
          <a:p>
            <a:pPr marL="571500" indent="-571500">
              <a:buFont typeface="Wingdings" panose="05000000000000000000" pitchFamily="2" charset="2"/>
              <a:buChar char="ü"/>
            </a:pPr>
            <a:r>
              <a:rPr lang="en-US" altLang="zh-TW" dirty="0"/>
              <a:t>Please act as my coach and help me with [X].</a:t>
            </a:r>
          </a:p>
          <a:p>
            <a:pPr marL="571500" indent="-571500">
              <a:buFont typeface="Wingdings" panose="05000000000000000000" pitchFamily="2" charset="2"/>
              <a:buChar char="n"/>
            </a:pPr>
            <a:r>
              <a:rPr lang="zh-TW" altLang="en-US" dirty="0"/>
              <a:t>這個做法會開始啟動 </a:t>
            </a:r>
            <a:r>
              <a:rPr lang="en-US" altLang="zh-TW" dirty="0"/>
              <a:t>ChatGPT </a:t>
            </a:r>
            <a:r>
              <a:rPr lang="zh-TW" altLang="en-US" dirty="0"/>
              <a:t>的教練模式，</a:t>
            </a:r>
            <a:r>
              <a:rPr lang="en-US" altLang="zh-TW" dirty="0"/>
              <a:t>ChatGPT </a:t>
            </a:r>
            <a:r>
              <a:rPr lang="zh-TW" altLang="en-US" dirty="0"/>
              <a:t>就會開始提供各式各樣的建議</a:t>
            </a:r>
          </a:p>
        </p:txBody>
      </p:sp>
    </p:spTree>
    <p:extLst>
      <p:ext uri="{BB962C8B-B14F-4D97-AF65-F5344CB8AC3E}">
        <p14:creationId xmlns:p14="http://schemas.microsoft.com/office/powerpoint/2010/main" val="285060511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DBF15D0-D80F-F723-B1DA-C144064CA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7563" y="268511"/>
            <a:ext cx="16154399" cy="2585323"/>
          </a:xfrm>
        </p:spPr>
        <p:txBody>
          <a:bodyPr/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：提供差異化學習支援 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-1 </a:t>
            </a:r>
            <a:br>
              <a:rPr lang="zh-TW" altLang="en-US" dirty="0"/>
            </a:br>
            <a:endParaRPr lang="zh-TW" altLang="en-US" dirty="0"/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BA5AA62A-BB4B-1C21-14AD-2DE503F36569}"/>
              </a:ext>
            </a:extLst>
          </p:cNvPr>
          <p:cNvSpPr txBox="1"/>
          <p:nvPr/>
        </p:nvSpPr>
        <p:spPr>
          <a:xfrm>
            <a:off x="2889250" y="1695450"/>
            <a:ext cx="135636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Noto Sans TC"/>
              </a:rPr>
              <a:t>ChatGPT 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Noto Sans TC"/>
              </a:rPr>
              <a:t>備課的</a:t>
            </a: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Noto Sans TC"/>
              </a:rPr>
              <a:t>5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Noto Sans TC"/>
              </a:rPr>
              <a:t>方法（附指令咒語、範例）</a:t>
            </a:r>
          </a:p>
        </p:txBody>
      </p: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86A8A45F-FDCC-7922-3AF6-2239BDD74C13}"/>
              </a:ext>
            </a:extLst>
          </p:cNvPr>
          <p:cNvGraphicFramePr>
            <a:graphicFrameLocks noGrp="1"/>
          </p:cNvGraphicFramePr>
          <p:nvPr/>
        </p:nvGraphicFramePr>
        <p:xfrm>
          <a:off x="788894" y="2686050"/>
          <a:ext cx="18459824" cy="76504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731932">
                  <a:extLst>
                    <a:ext uri="{9D8B030D-6E8A-4147-A177-3AD203B41FA5}">
                      <a16:colId xmlns:a16="http://schemas.microsoft.com/office/drawing/2014/main" val="2369186194"/>
                    </a:ext>
                  </a:extLst>
                </a:gridCol>
                <a:gridCol w="8727892">
                  <a:extLst>
                    <a:ext uri="{9D8B030D-6E8A-4147-A177-3AD203B41FA5}">
                      <a16:colId xmlns:a16="http://schemas.microsoft.com/office/drawing/2014/main" val="94309515"/>
                    </a:ext>
                  </a:extLst>
                </a:gridCol>
              </a:tblGrid>
              <a:tr h="1021944">
                <a:tc>
                  <a:txBody>
                    <a:bodyPr/>
                    <a:lstStyle/>
                    <a:p>
                      <a:pPr algn="l" latinLnBrk="0">
                        <a:buFont typeface="+mj-lt"/>
                        <a:buAutoNum type="arabicPeriod"/>
                      </a:pP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幫你設計問題</a:t>
                      </a:r>
                      <a:endParaRPr lang="zh-TW" altLang="en-US" sz="3200" b="0" i="0" u="none" strike="noStrike" dirty="0">
                        <a:solidFill>
                          <a:srgbClr val="373737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l" latinLnBrk="0"/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輸入指令：你是 </a:t>
                      </a:r>
                      <a:r>
                        <a:rPr lang="zh-TW" altLang="en-US" sz="24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某個領域</a:t>
                      </a:r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的專家，請以 </a:t>
                      </a:r>
                      <a:r>
                        <a:rPr lang="zh-TW" altLang="en-US" sz="24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某個主題</a:t>
                      </a:r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為主題設計 </a:t>
                      </a:r>
                      <a:r>
                        <a:rPr lang="zh-TW" altLang="en-US" sz="24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數字</a:t>
                      </a:r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個問題給 </a:t>
                      </a:r>
                      <a:r>
                        <a:rPr lang="zh-TW" altLang="en-US" sz="24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目標年級</a:t>
                      </a:r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 的學生，以促進 </a:t>
                      </a:r>
                      <a:r>
                        <a:rPr lang="zh-TW" altLang="en-US" sz="24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某個目的</a:t>
                      </a:r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舉例：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你是自然教育的專家，請以正確尋找北極星的方法為主題設計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個問題給小學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年級的學生，以促進深度學習。</a:t>
                      </a:r>
                    </a:p>
                    <a:p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91831"/>
                  </a:ext>
                </a:extLst>
              </a:tr>
              <a:tr h="961239">
                <a:tc>
                  <a:txBody>
                    <a:bodyPr/>
                    <a:lstStyle/>
                    <a:p>
                      <a:pPr marL="0" indent="0" algn="l" latinLnBrk="0">
                        <a:buFont typeface="+mj-lt"/>
                        <a:buNone/>
                      </a:pPr>
                      <a:r>
                        <a:rPr lang="en-US" altLang="zh-TW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 </a:t>
                      </a: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提供活動想法</a:t>
                      </a:r>
                    </a:p>
                    <a:p>
                      <a:pPr latinLnBrk="0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輸入指令：你是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某個領域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的專家，請以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某個主題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為主題設計 教學活動給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目標年級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的學生，以促進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某個目的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舉例：</a:t>
                      </a:r>
                      <a:r>
                        <a:rPr lang="zh-TW" altLang="en-US" sz="2400" b="0" i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你是自然教育的專家，請以正確尋找北極星的方法為主題設計教學活動給小學</a:t>
                      </a:r>
                      <a:r>
                        <a:rPr lang="en-US" altLang="zh-TW" sz="2400" b="0" i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2400" b="0" i="0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年級的學生以促進學生學習。</a:t>
                      </a:r>
                      <a:endParaRPr lang="zh-TW" altLang="en-US" sz="24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168476"/>
                  </a:ext>
                </a:extLst>
              </a:tr>
              <a:tr h="1479399">
                <a:tc>
                  <a:txBody>
                    <a:bodyPr/>
                    <a:lstStyle/>
                    <a:p>
                      <a:pPr marL="0" indent="0" algn="l" latinLnBrk="0">
                        <a:buFont typeface="+mj-lt"/>
                        <a:buNone/>
                      </a:pPr>
                      <a:r>
                        <a:rPr lang="en-US" altLang="zh-TW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3. </a:t>
                      </a: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幫你寫教案</a:t>
                      </a:r>
                    </a:p>
                    <a:p>
                      <a:pPr latinLnBrk="0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輸入指令：你是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某個領域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的專家，請以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某個主題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為主題，寫出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份教案，同時要讓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目標年級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的學生，同時要</a:t>
                      </a:r>
                      <a:r>
                        <a:rPr lang="en-US" altLang="zh-TW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年級學生聽的懂，讓他們願意專心聽下去。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舉例：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你是自然教育的專家，請以正確尋找北極星的方法為主題，寫出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份教案，同時要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年級學生聽的懂，讓他們願意專心聽下去。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77338884"/>
                  </a:ext>
                </a:extLst>
              </a:tr>
              <a:tr h="1212483">
                <a:tc>
                  <a:txBody>
                    <a:bodyPr/>
                    <a:lstStyle/>
                    <a:p>
                      <a:pPr marL="0" indent="0" algn="l" latinLnBrk="0">
                        <a:buFont typeface="+mj-lt"/>
                        <a:buNone/>
                      </a:pPr>
                      <a:r>
                        <a:rPr lang="en-US" altLang="zh-TW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4. </a:t>
                      </a: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規劃評量標準（</a:t>
                      </a:r>
                      <a:r>
                        <a:rPr lang="en-US" altLang="zh-TW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rubrics</a:t>
                      </a: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）</a:t>
                      </a:r>
                    </a:p>
                    <a:p>
                      <a:pPr latinLnBrk="0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輸入指令：你是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某個主題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的專家，請以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某個主題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為主題，規劃以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標準</a:t>
                      </a:r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1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、標準</a:t>
                      </a:r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、標準</a:t>
                      </a:r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、標準</a:t>
                      </a:r>
                      <a:r>
                        <a:rPr lang="en-US" altLang="zh-TW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共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數字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個向度，生成每個向度有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數字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個不同成功標準的評量指標。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舉例：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你是自然教育的專家，請以正確尋找北極星的方法為主題，規劃以報告完成度、參與合作、口頭報告、學習目標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個向度，生成每個向度有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個不同成功標準的評量指標。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2858864"/>
                  </a:ext>
                </a:extLst>
              </a:tr>
              <a:tr h="1212483">
                <a:tc>
                  <a:txBody>
                    <a:bodyPr/>
                    <a:lstStyle/>
                    <a:p>
                      <a:pPr marL="0" indent="0" algn="l" latinLnBrk="0">
                        <a:buFont typeface="+mj-lt"/>
                        <a:buNone/>
                      </a:pPr>
                      <a:r>
                        <a:rPr lang="en-US" altLang="zh-TW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5. </a:t>
                      </a: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幫你出題</a:t>
                      </a:r>
                    </a:p>
                    <a:p>
                      <a:pPr latinLnBrk="0"/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輸入指令：你是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某個領域 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的專家，請幫我以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某個主題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為主題，產生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數字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題單選題每題有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數字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個選項，其中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數字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題屬於難易度程度，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數字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題屬於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難易度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程度，對象是 </a:t>
                      </a:r>
                      <a:r>
                        <a:rPr lang="zh-TW" altLang="en-US" sz="2400" b="1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數字</a:t>
                      </a:r>
                      <a:r>
                        <a:rPr lang="zh-TW" alt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 歲的學生。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舉例：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你是自然領域的專家，請幫我以正確尋找北極星為主題，產生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題單選題每題有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4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個選項，其中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題屬於簡單程度，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題屬於困難程度，對象是</a:t>
                      </a:r>
                      <a:r>
                        <a:rPr lang="en-US" altLang="zh-TW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</a:t>
                      </a:r>
                      <a:r>
                        <a:rPr lang="zh-TW" altLang="en-US" sz="2400" dirty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歲的學生。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643942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7157939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4B549B03-DBCE-81B8-612E-4BC8E75EF0AD}"/>
              </a:ext>
            </a:extLst>
          </p:cNvPr>
          <p:cNvSpPr txBox="1">
            <a:spLocks/>
          </p:cNvSpPr>
          <p:nvPr/>
        </p:nvSpPr>
        <p:spPr>
          <a:xfrm>
            <a:off x="2066365" y="400050"/>
            <a:ext cx="17068799" cy="258532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600" b="0" i="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應用</a:t>
            </a:r>
            <a:r>
              <a:rPr kumimoji="0" lang="en-US" altLang="zh-TW" sz="7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2</a:t>
            </a:r>
            <a:r>
              <a:rPr kumimoji="0" lang="zh-TW" altLang="en-US" sz="7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：提供差異化學習支援 </a:t>
            </a:r>
            <a:r>
              <a:rPr kumimoji="0" lang="en-US" altLang="zh-TW" sz="7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Arial"/>
              </a:rPr>
              <a:t>-2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9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  <a:cs typeface="Arial"/>
            </a:endParaRPr>
          </a:p>
        </p:txBody>
      </p:sp>
      <p:graphicFrame>
        <p:nvGraphicFramePr>
          <p:cNvPr id="5" name="表格 4">
            <a:extLst>
              <a:ext uri="{FF2B5EF4-FFF2-40B4-BE49-F238E27FC236}">
                <a16:creationId xmlns:a16="http://schemas.microsoft.com/office/drawing/2014/main" id="{3DE061D0-B0B2-67C7-1A4F-D4C46FE29C90}"/>
              </a:ext>
            </a:extLst>
          </p:cNvPr>
          <p:cNvGraphicFramePr>
            <a:graphicFrameLocks noGrp="1"/>
          </p:cNvGraphicFramePr>
          <p:nvPr/>
        </p:nvGraphicFramePr>
        <p:xfrm>
          <a:off x="971551" y="3143250"/>
          <a:ext cx="18516600" cy="665010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073714">
                  <a:extLst>
                    <a:ext uri="{9D8B030D-6E8A-4147-A177-3AD203B41FA5}">
                      <a16:colId xmlns:a16="http://schemas.microsoft.com/office/drawing/2014/main" val="435616688"/>
                    </a:ext>
                  </a:extLst>
                </a:gridCol>
                <a:gridCol w="8442886">
                  <a:extLst>
                    <a:ext uri="{9D8B030D-6E8A-4147-A177-3AD203B41FA5}">
                      <a16:colId xmlns:a16="http://schemas.microsoft.com/office/drawing/2014/main" val="3187181665"/>
                    </a:ext>
                  </a:extLst>
                </a:gridCol>
              </a:tblGrid>
              <a:tr h="955914">
                <a:tc>
                  <a:txBody>
                    <a:bodyPr/>
                    <a:lstStyle/>
                    <a:p>
                      <a:pPr marL="0" indent="-342900" algn="l" latinLnBrk="0">
                        <a:buFont typeface="+mj-lt"/>
                        <a:buAutoNum type="arabicPeriod"/>
                      </a:pPr>
                      <a:r>
                        <a:rPr lang="en-US" altLang="zh-TW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 </a:t>
                      </a: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用於補充 </a:t>
                      </a:r>
                      <a:r>
                        <a:rPr lang="en-US" altLang="zh-TW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Google </a:t>
                      </a: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搜尋的資料</a:t>
                      </a:r>
                    </a:p>
                    <a:p>
                      <a:pPr latinLnBrk="0"/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輸入指令：詳細的說明 填入想了解的知識</a:t>
                      </a:r>
                      <a:br>
                        <a:rPr lang="zh-TW" altLang="en-US" b="0" i="0" u="none" strike="noStrike" dirty="0">
                          <a:solidFill>
                            <a:schemeClr val="tx1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</a:br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舉例：</a:t>
                      </a:r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詳細的說明 如何在天空中找到北極星</a:t>
                      </a:r>
                    </a:p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1638474"/>
                  </a:ext>
                </a:extLst>
              </a:tr>
              <a:tr h="1303703">
                <a:tc>
                  <a:txBody>
                    <a:bodyPr/>
                    <a:lstStyle/>
                    <a:p>
                      <a:pPr marL="0" indent="0" algn="l" latinLnBrk="0">
                        <a:buFont typeface="+mj-lt"/>
                        <a:buNone/>
                      </a:pPr>
                      <a:r>
                        <a:rPr lang="en-US" altLang="zh-TW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2. </a:t>
                      </a: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用各種方式來解釋某個定義讓學生更容易理解</a:t>
                      </a:r>
                    </a:p>
                    <a:p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輸入指令：你扮演 學科老師 的角色， 我需要理解理論。 請用 什麼樣的 方式描述。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舉例：</a:t>
                      </a:r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你扮演數學老師的角色， 我需要理解雞兔同籠。 請用淺顯易懂方式描述。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071701"/>
                  </a:ext>
                </a:extLst>
              </a:tr>
              <a:tr h="1303703">
                <a:tc>
                  <a:txBody>
                    <a:bodyPr/>
                    <a:lstStyle/>
                    <a:p>
                      <a:r>
                        <a:rPr lang="en-US" altLang="zh-TW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3. </a:t>
                      </a: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讓學生得到立即的回饋：</a:t>
                      </a:r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當學生寫完一篇文章後，可以把這篇文章貼到 </a:t>
                      </a:r>
                      <a:r>
                        <a:rPr lang="en-US" altLang="zh-TW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ChatGPT </a:t>
                      </a:r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請它改進。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034986"/>
                  </a:ext>
                </a:extLst>
              </a:tr>
              <a:tr h="1231599">
                <a:tc>
                  <a:txBody>
                    <a:bodyPr/>
                    <a:lstStyle/>
                    <a:p>
                      <a:pPr marL="0" indent="0" algn="l" latinLnBrk="0">
                        <a:buFont typeface="+mj-lt"/>
                        <a:buNone/>
                      </a:pPr>
                      <a:r>
                        <a:rPr lang="en-US" altLang="zh-TW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4. </a:t>
                      </a: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讓學生得到個人化的教學</a:t>
                      </a:r>
                    </a:p>
                    <a:p>
                      <a:pPr latinLnBrk="0"/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輸入指令：教我一個特定 概念，並根據我的程度給我一個測驗。</a:t>
                      </a:r>
                    </a:p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舉例：</a:t>
                      </a:r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教我一元二次方程式，並根據我的程度給我一個測驗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77695948"/>
                  </a:ext>
                </a:extLst>
              </a:tr>
              <a:tr h="1303703">
                <a:tc>
                  <a:txBody>
                    <a:bodyPr/>
                    <a:lstStyle/>
                    <a:p>
                      <a:pPr marL="0" indent="0" algn="l" latinLnBrk="0">
                        <a:buFont typeface="+mj-lt"/>
                        <a:buNone/>
                      </a:pPr>
                      <a:r>
                        <a:rPr lang="en-US" altLang="zh-TW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5. </a:t>
                      </a:r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與生活連結</a:t>
                      </a:r>
                    </a:p>
                    <a:p>
                      <a:pPr marL="0" latinLnBrk="0"/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輸入指令：你扮演 科目老師 的角色，請告訴我 概念 的意義，並以真實生活為例，告訴我生活中哪裡用的到</a:t>
                      </a:r>
                    </a:p>
                    <a:p>
                      <a:endParaRPr lang="zh-TW" altLang="en-US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3200" b="1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舉例：</a:t>
                      </a:r>
                      <a:r>
                        <a:rPr lang="zh-TW" altLang="en-US" sz="2400" b="0" i="0" u="none" strike="noStrike" dirty="0">
                          <a:solidFill>
                            <a:srgbClr val="373737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  <a:cs typeface="+mn-cs"/>
                        </a:rPr>
                        <a:t>你扮演數學老師的角色，請告訴我正比的意義，並以真實生活為例，告訴我生活中哪裡用的到。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99495765"/>
                  </a:ext>
                </a:extLst>
              </a:tr>
            </a:tbl>
          </a:graphicData>
        </a:graphic>
      </p:graphicFrame>
      <p:sp>
        <p:nvSpPr>
          <p:cNvPr id="9" name="文字方塊 8">
            <a:extLst>
              <a:ext uri="{FF2B5EF4-FFF2-40B4-BE49-F238E27FC236}">
                <a16:creationId xmlns:a16="http://schemas.microsoft.com/office/drawing/2014/main" id="{3590853E-C2DF-01E1-613F-786F6CDE8DE7}"/>
              </a:ext>
            </a:extLst>
          </p:cNvPr>
          <p:cNvSpPr txBox="1"/>
          <p:nvPr/>
        </p:nvSpPr>
        <p:spPr>
          <a:xfrm>
            <a:off x="2296832" y="1692711"/>
            <a:ext cx="1683833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老師應用 </a:t>
            </a: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 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融入課堂教學的</a:t>
            </a:r>
            <a:r>
              <a:rPr kumimoji="0" lang="en-US" altLang="zh-TW" sz="48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kumimoji="0" lang="zh-TW" alt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方法（附指令咒語、範例）</a:t>
            </a:r>
          </a:p>
        </p:txBody>
      </p:sp>
    </p:spTree>
    <p:extLst>
      <p:ext uri="{BB962C8B-B14F-4D97-AF65-F5344CB8AC3E}">
        <p14:creationId xmlns:p14="http://schemas.microsoft.com/office/powerpoint/2010/main" val="29318602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8D69A0-43A6-B900-EE13-9E0F75C112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8456" y="239730"/>
            <a:ext cx="14474825" cy="2215991"/>
          </a:xfrm>
        </p:spPr>
        <p:txBody>
          <a:bodyPr/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：閱讀理解教學</a:t>
            </a:r>
            <a:b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B10E74A-4B43-A83E-89F5-9D040ECC94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7935" y="4487198"/>
            <a:ext cx="18991642" cy="1231106"/>
          </a:xfrm>
        </p:spPr>
        <p:txBody>
          <a:bodyPr/>
          <a:lstStyle/>
          <a:p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「請問在國中生的作文上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可以在那些面向幫助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? 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請列出 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參考指令」</a:t>
            </a:r>
          </a:p>
          <a:p>
            <a:endParaRPr lang="zh-TW" altLang="en-US" sz="40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文字方塊 4">
            <a:extLst>
              <a:ext uri="{FF2B5EF4-FFF2-40B4-BE49-F238E27FC236}">
                <a16:creationId xmlns:a16="http://schemas.microsoft.com/office/drawing/2014/main" id="{DDD6E37C-9A18-73A2-082A-1031435506B5}"/>
              </a:ext>
            </a:extLst>
          </p:cNvPr>
          <p:cNvSpPr txBox="1"/>
          <p:nvPr/>
        </p:nvSpPr>
        <p:spPr>
          <a:xfrm>
            <a:off x="603250" y="2255817"/>
            <a:ext cx="192722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「有一種 </a:t>
            </a:r>
            <a:r>
              <a:rPr kumimoji="0" lang="en-US" altLang="zh-TW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Al </a:t>
            </a: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體驗的幸福機器，會讓人類感覺到幸福，請寫一篇文章支持這種幸福機器」</a:t>
            </a: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5A628949-D790-DE87-3C98-56586FD5577B}"/>
              </a:ext>
            </a:extLst>
          </p:cNvPr>
          <p:cNvSpPr txBox="1"/>
          <p:nvPr/>
        </p:nvSpPr>
        <p:spPr>
          <a:xfrm>
            <a:off x="4662394" y="3217469"/>
            <a:ext cx="101749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「寫一篇因一個氣味而引起強烈記憶的文章」</a:t>
            </a: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70237AF6-489E-D49D-49B6-F83B3CBCA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726" y="5310214"/>
            <a:ext cx="8820443" cy="5257774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C261BDD2-5BE5-9B80-D931-C6B06F81B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250" y="5910120"/>
            <a:ext cx="8001000" cy="4091129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D104A55F-01BE-A529-EDEA-04FFF13B3744}"/>
              </a:ext>
            </a:extLst>
          </p:cNvPr>
          <p:cNvSpPr txBox="1"/>
          <p:nvPr/>
        </p:nvSpPr>
        <p:spPr>
          <a:xfrm>
            <a:off x="475964" y="1488053"/>
            <a:ext cx="1027355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舉例：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58395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F270E661-C8C9-4223-0439-20D55D2BCA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D3F1B3A-3A8A-9BDB-24A3-14138ACCBF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75250" y="552450"/>
            <a:ext cx="14474825" cy="2215991"/>
          </a:xfrm>
        </p:spPr>
        <p:txBody>
          <a:bodyPr/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4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：溝通話術</a:t>
            </a:r>
            <a:b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文字版面配置區 5">
            <a:extLst>
              <a:ext uri="{FF2B5EF4-FFF2-40B4-BE49-F238E27FC236}">
                <a16:creationId xmlns:a16="http://schemas.microsoft.com/office/drawing/2014/main" id="{80E48E71-4A8A-69CB-6242-847C13B190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5819" y="2152650"/>
            <a:ext cx="17412461" cy="4431983"/>
          </a:xfrm>
        </p:spPr>
        <p:txBody>
          <a:bodyPr/>
          <a:lstStyle/>
          <a:p>
            <a:pPr algn="l"/>
            <a:r>
              <a:rPr lang="zh-TW" altLang="en-US" b="1" i="0" u="none" strike="noStrike" dirty="0">
                <a:solidFill>
                  <a:srgbClr val="3737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幫忙寫家長通知書</a:t>
            </a:r>
            <a:r>
              <a:rPr lang="en-US" altLang="zh-TW" b="1" i="0" u="none" strike="noStrike" dirty="0">
                <a:solidFill>
                  <a:srgbClr val="3737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「我是一個小學五年級的導師，今天發生班上學生打傷另外一位學生，我要寫一封通知信給被打傷學生的家長，告知已經帶學生就醫處理完畢，我也已經通知打人學生的家長，請寫一封三百字以內的通知信」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482C96D-9BA5-5B08-029B-E2E8D3E542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708" y="4076244"/>
            <a:ext cx="9994341" cy="6077405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A5595FE1-48F1-4661-58ED-A6DD26FABE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7849" y="4076245"/>
            <a:ext cx="8927541" cy="295320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0F81F9FA-DFD2-2540-E796-008E88200B10}"/>
              </a:ext>
            </a:extLst>
          </p:cNvPr>
          <p:cNvSpPr txBox="1"/>
          <p:nvPr/>
        </p:nvSpPr>
        <p:spPr>
          <a:xfrm>
            <a:off x="383615" y="1450367"/>
            <a:ext cx="10049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舉例：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3410028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073D62C-8347-A496-5A74-6E4E177DBE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B019E0F-D680-6232-156B-B39D8CBF4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250" y="171450"/>
            <a:ext cx="17390969" cy="3323987"/>
          </a:xfrm>
        </p:spPr>
        <p:txBody>
          <a:bodyPr/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：幫老師改學生的作業、寫評語</a:t>
            </a:r>
            <a:b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zh-TW" altLang="en-US" sz="7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0" name="圖片 9">
            <a:extLst>
              <a:ext uri="{FF2B5EF4-FFF2-40B4-BE49-F238E27FC236}">
                <a16:creationId xmlns:a16="http://schemas.microsoft.com/office/drawing/2014/main" id="{9028507D-D048-1E6E-A995-CB2C31525E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1" y="1721682"/>
            <a:ext cx="10439400" cy="8431968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E54A871F-6384-0D14-B039-CB9F7C1430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1651" y="1721682"/>
            <a:ext cx="8991599" cy="8148746"/>
          </a:xfrm>
          <a:prstGeom prst="rect">
            <a:avLst/>
          </a:prstGeom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C261073A-A889-4DB2-4DE4-80BB851392D0}"/>
              </a:ext>
            </a:extLst>
          </p:cNvPr>
          <p:cNvSpPr txBox="1"/>
          <p:nvPr/>
        </p:nvSpPr>
        <p:spPr>
          <a:xfrm>
            <a:off x="392300" y="1367739"/>
            <a:ext cx="10049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舉例：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910888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5C26E6B-C2F0-3E91-5DBB-07A6117A7F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4438" y="152400"/>
            <a:ext cx="17621629" cy="2585323"/>
          </a:xfrm>
        </p:spPr>
        <p:txBody>
          <a:bodyPr/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：撰寫教案、教學計劃 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-1 </a:t>
            </a:r>
            <a:br>
              <a:rPr lang="zh-TW" altLang="en-US" b="1" i="0" u="none" strike="noStrike" dirty="0">
                <a:solidFill>
                  <a:srgbClr val="373737"/>
                </a:solidFill>
                <a:effectLst/>
                <a:latin typeface="Noto Sans TC"/>
              </a:rPr>
            </a:br>
            <a:endParaRPr lang="zh-TW" altLang="en-US" dirty="0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1A0DDEE2-4A04-8C65-F207-A9C357E143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45819" y="1779865"/>
            <a:ext cx="17412461" cy="3877985"/>
          </a:xfrm>
        </p:spPr>
        <p:txBody>
          <a:bodyPr/>
          <a:lstStyle/>
          <a:p>
            <a:pPr algn="l" latinLnBrk="0"/>
            <a:r>
              <a:rPr lang="zh-TW" altLang="en-US" b="1" i="0" u="none" strike="noStrike" dirty="0">
                <a:solidFill>
                  <a:srgbClr val="3737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寫雙語教學計畫</a:t>
            </a:r>
            <a:r>
              <a:rPr lang="en-US" altLang="zh-TW" b="1" i="0" u="none" strike="noStrike" dirty="0">
                <a:solidFill>
                  <a:srgbClr val="3737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zh-TW" altLang="en-US" b="1" dirty="0">
                <a:solidFill>
                  <a:srgbClr val="373737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TW" altLang="en-US" b="0" i="0" u="none" strike="noStrike" dirty="0">
                <a:solidFill>
                  <a:srgbClr val="3737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「我是一位新北市的小學音樂老師，學校教務處通知我，這學期必須開一堂雙語音樂課，請幫我寫一個教學計畫，針對小學三年級的學生，每一週一堂課使用英語作為課室語言的音樂課教學計畫」</a:t>
            </a:r>
          </a:p>
          <a:p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l" latinLnBrk="0"/>
            <a:r>
              <a:rPr lang="zh-TW" altLang="en-US" b="1" i="0" u="none" strike="noStrike" dirty="0">
                <a:solidFill>
                  <a:srgbClr val="3737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國中英語話劇劇本</a:t>
            </a:r>
            <a:r>
              <a:rPr lang="en-US" altLang="zh-TW" b="1" i="0" u="none" strike="noStrike" dirty="0">
                <a:solidFill>
                  <a:srgbClr val="3737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zh-TW" altLang="en-US" b="0" i="0" u="none" strike="noStrike" dirty="0">
                <a:solidFill>
                  <a:srgbClr val="373737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「我需要帶領國中八年級的學生參與英語話劇演出，請以國中英語程度，寫一個和中學生生活有關的五分鐘英語話劇劇本」</a:t>
            </a:r>
          </a:p>
          <a:p>
            <a:endParaRPr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4935AF51-EC82-C32A-7B2F-F770F94298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2650" y="5200650"/>
            <a:ext cx="12268200" cy="5962650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0CE6A829-5F39-6573-61E5-1F484F27B6F2}"/>
              </a:ext>
            </a:extLst>
          </p:cNvPr>
          <p:cNvSpPr txBox="1"/>
          <p:nvPr/>
        </p:nvSpPr>
        <p:spPr>
          <a:xfrm>
            <a:off x="146050" y="1010424"/>
            <a:ext cx="100494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舉例：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1952710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D770E753-CDD3-09EF-5B45-832C05B8B2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5637" y="355142"/>
            <a:ext cx="14322425" cy="1107996"/>
          </a:xfrm>
        </p:spPr>
        <p:txBody>
          <a:bodyPr/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6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：撰寫教案、教學計劃 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- 2</a:t>
            </a: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224B4D88-CEC6-1426-D633-7E513CA2A8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250" y="2457450"/>
            <a:ext cx="9829800" cy="7162800"/>
          </a:xfrm>
          <a:prstGeom prst="rect">
            <a:avLst/>
          </a:prstGeom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88639E7-95D4-D9DC-8F69-9DE83B74CE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56850" y="2457450"/>
            <a:ext cx="9525000" cy="71628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B24E0AAC-FD98-6CE4-B6AD-912237FD4F8B}"/>
              </a:ext>
            </a:extLst>
          </p:cNvPr>
          <p:cNvSpPr txBox="1"/>
          <p:nvPr/>
        </p:nvSpPr>
        <p:spPr>
          <a:xfrm>
            <a:off x="222250" y="1794575"/>
            <a:ext cx="100494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舉例：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2339390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CE32E857-6E35-21B7-B679-D1E8CF97B3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7F4E7B-9E68-CE00-CD70-A8F95E77C2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14636" y="857250"/>
            <a:ext cx="14474825" cy="1107996"/>
          </a:xfrm>
        </p:spPr>
        <p:txBody>
          <a:bodyPr/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7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：學習歷程檔案寫作參考框架</a:t>
            </a:r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934B4C59-F385-C24F-0E37-B0BBB30D668C}"/>
              </a:ext>
            </a:extLst>
          </p:cNvPr>
          <p:cNvSpPr txBox="1"/>
          <p:nvPr/>
        </p:nvSpPr>
        <p:spPr>
          <a:xfrm>
            <a:off x="1900518" y="2322809"/>
            <a:ext cx="15771532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實際「參與」學習歷程：才有可能對</a:t>
            </a:r>
            <a:r>
              <a:rPr kumimoji="0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ChatGPT</a:t>
            </a: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「問對問題」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學習歷程不僅要呈現知識：「能力」和「態度」很重要！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加入個人「</a:t>
            </a:r>
            <a:r>
              <a:rPr kumimoji="0" lang="en-US" altLang="zh-TW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CER </a:t>
            </a:r>
            <a:r>
              <a:rPr kumimoji="0" lang="zh-TW" alt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論證思辨」：呈現有深度的學習歷程檔案</a:t>
            </a: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250ED074-E560-551F-2840-480DD1484041}"/>
              </a:ext>
            </a:extLst>
          </p:cNvPr>
          <p:cNvSpPr txBox="1"/>
          <p:nvPr/>
        </p:nvSpPr>
        <p:spPr>
          <a:xfrm>
            <a:off x="2051050" y="5481916"/>
            <a:ext cx="10049434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撰寫履歷 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"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姓名：洪大宇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學歷：建國高中三年級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路言能力：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Python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HTML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CSS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JavaScript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軟體體力 ：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WordPress </a:t>
            </a: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Photoshop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其他技能： 柔道</a:t>
            </a:r>
            <a:r>
              <a:rPr kumimoji="0" lang="en-US" altLang="zh-TW" sz="2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"</a:t>
            </a:r>
            <a:endParaRPr kumimoji="0" lang="zh-TW" altLang="en-US" sz="2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A424CA60-73A9-BDB0-3EEB-2A343A75C5ED}"/>
              </a:ext>
            </a:extLst>
          </p:cNvPr>
          <p:cNvSpPr txBox="1"/>
          <p:nvPr/>
        </p:nvSpPr>
        <p:spPr>
          <a:xfrm>
            <a:off x="386227" y="5237657"/>
            <a:ext cx="10049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舉例：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26EF9930-6240-1E60-0CD9-C9F76364B8FC}"/>
              </a:ext>
            </a:extLst>
          </p:cNvPr>
          <p:cNvSpPr txBox="1"/>
          <p:nvPr/>
        </p:nvSpPr>
        <p:spPr>
          <a:xfrm>
            <a:off x="10601510" y="5330696"/>
            <a:ext cx="1004943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373737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舉例：</a:t>
            </a:r>
            <a:endParaRPr kumimoji="0" lang="zh-TW" altLang="en-US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43860247-D71F-B3DE-DA7E-123D820639F8}"/>
              </a:ext>
            </a:extLst>
          </p:cNvPr>
          <p:cNvSpPr txBox="1"/>
          <p:nvPr/>
        </p:nvSpPr>
        <p:spPr>
          <a:xfrm>
            <a:off x="10966450" y="6078107"/>
            <a:ext cx="670560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我想學習電腦，你可不可以當作台灣大學資訊系面試我的教授，問我了個要讀台灣大學的相關間題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82FB3E16-F7E6-9EEE-8FDB-ECA1B1DD0E08}"/>
              </a:ext>
            </a:extLst>
          </p:cNvPr>
          <p:cNvSpPr txBox="1"/>
          <p:nvPr/>
        </p:nvSpPr>
        <p:spPr>
          <a:xfrm>
            <a:off x="10966450" y="7497852"/>
            <a:ext cx="103273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可以模擬面試 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302AEDDD-F8AB-0C69-BDF3-D2AE998AF373}"/>
              </a:ext>
            </a:extLst>
          </p:cNvPr>
          <p:cNvSpPr txBox="1"/>
          <p:nvPr/>
        </p:nvSpPr>
        <p:spPr>
          <a:xfrm>
            <a:off x="11012953" y="8293573"/>
            <a:ext cx="1065007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可以一題一題進行</a:t>
            </a:r>
            <a:r>
              <a:rPr kumimoji="0" lang="en-US" altLang="zh-TW" sz="2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?</a:t>
            </a: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5698872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92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451843" y="10491211"/>
            <a:ext cx="21007786" cy="1309252"/>
          </a:xfrm>
          <a:prstGeom prst="rect">
            <a:avLst/>
          </a:prstGeom>
          <a:solidFill>
            <a:srgbClr val="365B6D"/>
          </a:solidFill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959106" y="707711"/>
            <a:ext cx="9138227" cy="9046845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7033020" y="1253529"/>
            <a:ext cx="7503433" cy="8468244"/>
            <a:chOff x="0" y="0"/>
            <a:chExt cx="9100815" cy="10271022"/>
          </a:xfrm>
        </p:grpSpPr>
        <p:grpSp>
          <p:nvGrpSpPr>
            <p:cNvPr id="5" name="Group 5"/>
            <p:cNvGrpSpPr/>
            <p:nvPr/>
          </p:nvGrpSpPr>
          <p:grpSpPr>
            <a:xfrm>
              <a:off x="0" y="0"/>
              <a:ext cx="9100815" cy="10271022"/>
              <a:chOff x="0" y="0"/>
              <a:chExt cx="8178495" cy="889508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44450" y="-1270"/>
                <a:ext cx="8089595" cy="7147489"/>
              </a:xfrm>
              <a:custGeom>
                <a:avLst/>
                <a:gdLst/>
                <a:ahLst/>
                <a:cxnLst/>
                <a:rect l="l" t="t" r="r" b="b"/>
                <a:pathLst>
                  <a:path w="8089595" h="7147489">
                    <a:moveTo>
                      <a:pt x="2508581" y="186690"/>
                    </a:moveTo>
                    <a:cubicBezTo>
                      <a:pt x="2493212" y="191770"/>
                      <a:pt x="2566641" y="187960"/>
                      <a:pt x="2595671" y="189230"/>
                    </a:cubicBezTo>
                    <a:cubicBezTo>
                      <a:pt x="2605917" y="189230"/>
                      <a:pt x="2593963" y="193040"/>
                      <a:pt x="2629824" y="191770"/>
                    </a:cubicBezTo>
                    <a:cubicBezTo>
                      <a:pt x="2629824" y="190500"/>
                      <a:pt x="2660562" y="190500"/>
                      <a:pt x="2665685" y="189230"/>
                    </a:cubicBezTo>
                    <a:cubicBezTo>
                      <a:pt x="2626409" y="187960"/>
                      <a:pt x="2580302" y="186690"/>
                      <a:pt x="2508581" y="186690"/>
                    </a:cubicBezTo>
                    <a:close/>
                    <a:moveTo>
                      <a:pt x="2718622" y="182880"/>
                    </a:moveTo>
                    <a:cubicBezTo>
                      <a:pt x="2658854" y="184150"/>
                      <a:pt x="2636655" y="181610"/>
                      <a:pt x="2597379" y="184150"/>
                    </a:cubicBezTo>
                    <a:cubicBezTo>
                      <a:pt x="2614455" y="186690"/>
                      <a:pt x="2722038" y="184150"/>
                      <a:pt x="2735699" y="186690"/>
                    </a:cubicBezTo>
                    <a:cubicBezTo>
                      <a:pt x="2699838" y="185420"/>
                      <a:pt x="2652024" y="189230"/>
                      <a:pt x="2699838" y="189230"/>
                    </a:cubicBezTo>
                    <a:cubicBezTo>
                      <a:pt x="2711791" y="185420"/>
                      <a:pt x="2737406" y="190500"/>
                      <a:pt x="2769852" y="189230"/>
                    </a:cubicBezTo>
                    <a:cubicBezTo>
                      <a:pt x="2778390" y="185420"/>
                      <a:pt x="2722038" y="186690"/>
                      <a:pt x="2718622" y="182880"/>
                    </a:cubicBezTo>
                    <a:close/>
                    <a:moveTo>
                      <a:pt x="3773952" y="55880"/>
                    </a:moveTo>
                    <a:lnTo>
                      <a:pt x="3652709" y="55880"/>
                    </a:lnTo>
                    <a:cubicBezTo>
                      <a:pt x="3642463" y="60960"/>
                      <a:pt x="3768829" y="58420"/>
                      <a:pt x="3773952" y="55880"/>
                    </a:cubicBezTo>
                    <a:close/>
                    <a:moveTo>
                      <a:pt x="2068006" y="57150"/>
                    </a:moveTo>
                    <a:cubicBezTo>
                      <a:pt x="2132897" y="55880"/>
                      <a:pt x="2240479" y="59690"/>
                      <a:pt x="2276340" y="55880"/>
                    </a:cubicBezTo>
                    <a:cubicBezTo>
                      <a:pt x="2213157" y="57150"/>
                      <a:pt x="2103867" y="54610"/>
                      <a:pt x="2068006" y="57150"/>
                    </a:cubicBezTo>
                    <a:close/>
                    <a:moveTo>
                      <a:pt x="2435152" y="199390"/>
                    </a:moveTo>
                    <a:lnTo>
                      <a:pt x="2392460" y="199390"/>
                    </a:lnTo>
                    <a:cubicBezTo>
                      <a:pt x="2378799" y="199390"/>
                      <a:pt x="2368553" y="199390"/>
                      <a:pt x="2365138" y="200660"/>
                    </a:cubicBezTo>
                    <a:cubicBezTo>
                      <a:pt x="2414660" y="201930"/>
                      <a:pt x="2337815" y="203200"/>
                      <a:pt x="2346354" y="204470"/>
                    </a:cubicBezTo>
                    <a:lnTo>
                      <a:pt x="2399291" y="204470"/>
                    </a:lnTo>
                    <a:cubicBezTo>
                      <a:pt x="2390753" y="201930"/>
                      <a:pt x="2412952" y="201930"/>
                      <a:pt x="2426613" y="200660"/>
                    </a:cubicBezTo>
                    <a:cubicBezTo>
                      <a:pt x="2445398" y="201930"/>
                      <a:pt x="2457351" y="201930"/>
                      <a:pt x="2474428" y="200660"/>
                    </a:cubicBezTo>
                    <a:cubicBezTo>
                      <a:pt x="2472720" y="200660"/>
                      <a:pt x="2453936" y="199390"/>
                      <a:pt x="2435152" y="199390"/>
                    </a:cubicBezTo>
                    <a:close/>
                    <a:moveTo>
                      <a:pt x="2788636" y="176530"/>
                    </a:moveTo>
                    <a:cubicBezTo>
                      <a:pt x="2819374" y="179070"/>
                      <a:pt x="2875726" y="180340"/>
                      <a:pt x="2926956" y="177800"/>
                    </a:cubicBezTo>
                    <a:cubicBezTo>
                      <a:pt x="2967940" y="181610"/>
                      <a:pt x="2979893" y="186690"/>
                      <a:pt x="3082353" y="186690"/>
                    </a:cubicBezTo>
                    <a:cubicBezTo>
                      <a:pt x="3106260" y="185420"/>
                      <a:pt x="3085768" y="181610"/>
                      <a:pt x="3118213" y="181610"/>
                    </a:cubicBezTo>
                    <a:cubicBezTo>
                      <a:pt x="3109675" y="185420"/>
                      <a:pt x="3164320" y="185420"/>
                      <a:pt x="3169443" y="187960"/>
                    </a:cubicBezTo>
                    <a:cubicBezTo>
                      <a:pt x="3148951" y="187960"/>
                      <a:pt x="3061860" y="187960"/>
                      <a:pt x="3116506" y="189230"/>
                    </a:cubicBezTo>
                    <a:lnTo>
                      <a:pt x="3290686" y="189230"/>
                    </a:lnTo>
                    <a:cubicBezTo>
                      <a:pt x="3314593" y="187960"/>
                      <a:pt x="3294101" y="184150"/>
                      <a:pt x="3326547" y="184150"/>
                    </a:cubicBezTo>
                    <a:cubicBezTo>
                      <a:pt x="3381192" y="185420"/>
                      <a:pt x="3372653" y="185420"/>
                      <a:pt x="3413637" y="182880"/>
                    </a:cubicBezTo>
                    <a:cubicBezTo>
                      <a:pt x="3415345" y="185420"/>
                      <a:pt x="3410222" y="187960"/>
                      <a:pt x="3447790" y="186690"/>
                    </a:cubicBezTo>
                    <a:cubicBezTo>
                      <a:pt x="3463159" y="181610"/>
                      <a:pt x="3471697" y="180340"/>
                      <a:pt x="3485359" y="176530"/>
                    </a:cubicBezTo>
                    <a:cubicBezTo>
                      <a:pt x="3505850" y="176530"/>
                      <a:pt x="3534881" y="176530"/>
                      <a:pt x="3536588" y="177800"/>
                    </a:cubicBezTo>
                    <a:cubicBezTo>
                      <a:pt x="3499020" y="180340"/>
                      <a:pt x="3509266" y="185420"/>
                      <a:pt x="3464867" y="186690"/>
                    </a:cubicBezTo>
                    <a:cubicBezTo>
                      <a:pt x="3562203" y="186690"/>
                      <a:pt x="3548542" y="176530"/>
                      <a:pt x="3606602" y="172720"/>
                    </a:cubicBezTo>
                    <a:cubicBezTo>
                      <a:pt x="3620264" y="172720"/>
                      <a:pt x="3640755" y="172720"/>
                      <a:pt x="3642463" y="171450"/>
                    </a:cubicBezTo>
                    <a:cubicBezTo>
                      <a:pt x="3591233" y="172720"/>
                      <a:pt x="3570741" y="170180"/>
                      <a:pt x="3538296" y="170180"/>
                    </a:cubicBezTo>
                    <a:cubicBezTo>
                      <a:pt x="3493897" y="170180"/>
                      <a:pt x="3471697" y="173990"/>
                      <a:pt x="3417052" y="171450"/>
                    </a:cubicBezTo>
                    <a:cubicBezTo>
                      <a:pt x="3391438" y="176530"/>
                      <a:pt x="3454621" y="175260"/>
                      <a:pt x="3449498" y="180340"/>
                    </a:cubicBezTo>
                    <a:cubicBezTo>
                      <a:pt x="3425591" y="181610"/>
                      <a:pt x="3410222" y="177800"/>
                      <a:pt x="3415345" y="177800"/>
                    </a:cubicBezTo>
                    <a:cubicBezTo>
                      <a:pt x="3333378" y="177800"/>
                      <a:pt x="3268487" y="185420"/>
                      <a:pt x="3171150" y="181610"/>
                    </a:cubicBezTo>
                    <a:cubicBezTo>
                      <a:pt x="3171150" y="176530"/>
                      <a:pt x="3096014" y="176530"/>
                      <a:pt x="3032830" y="176530"/>
                    </a:cubicBezTo>
                    <a:cubicBezTo>
                      <a:pt x="3027707" y="179070"/>
                      <a:pt x="3055030" y="179070"/>
                      <a:pt x="3066984" y="180340"/>
                    </a:cubicBezTo>
                    <a:cubicBezTo>
                      <a:pt x="2988432" y="179070"/>
                      <a:pt x="2868896" y="172720"/>
                      <a:pt x="2788636" y="176530"/>
                    </a:cubicBezTo>
                    <a:close/>
                    <a:moveTo>
                      <a:pt x="771897" y="168910"/>
                    </a:moveTo>
                    <a:cubicBezTo>
                      <a:pt x="765066" y="175260"/>
                      <a:pt x="698468" y="167640"/>
                      <a:pt x="684807" y="171450"/>
                    </a:cubicBezTo>
                    <a:cubicBezTo>
                      <a:pt x="717252" y="172720"/>
                      <a:pt x="727498" y="173990"/>
                      <a:pt x="770190" y="173990"/>
                    </a:cubicBezTo>
                    <a:cubicBezTo>
                      <a:pt x="775312" y="173990"/>
                      <a:pt x="814588" y="168910"/>
                      <a:pt x="771897" y="168910"/>
                    </a:cubicBezTo>
                    <a:close/>
                    <a:moveTo>
                      <a:pt x="3978871" y="71120"/>
                    </a:moveTo>
                    <a:cubicBezTo>
                      <a:pt x="3919103" y="69850"/>
                      <a:pt x="3903734" y="66040"/>
                      <a:pt x="3823474" y="67310"/>
                    </a:cubicBezTo>
                    <a:cubicBezTo>
                      <a:pt x="3801275" y="72390"/>
                      <a:pt x="3975455" y="71120"/>
                      <a:pt x="3978871" y="71120"/>
                    </a:cubicBezTo>
                    <a:close/>
                    <a:moveTo>
                      <a:pt x="5666032" y="74930"/>
                    </a:moveTo>
                    <a:cubicBezTo>
                      <a:pt x="5669448" y="71120"/>
                      <a:pt x="5625049" y="71120"/>
                      <a:pt x="5580650" y="71120"/>
                    </a:cubicBezTo>
                    <a:cubicBezTo>
                      <a:pt x="5570404" y="74930"/>
                      <a:pt x="5616511" y="74930"/>
                      <a:pt x="5666032" y="74930"/>
                    </a:cubicBezTo>
                    <a:close/>
                    <a:moveTo>
                      <a:pt x="4726823" y="74930"/>
                    </a:moveTo>
                    <a:cubicBezTo>
                      <a:pt x="4663640" y="74930"/>
                      <a:pt x="4663640" y="71120"/>
                      <a:pt x="4605579" y="71120"/>
                    </a:cubicBezTo>
                    <a:cubicBezTo>
                      <a:pt x="4585088" y="76200"/>
                      <a:pt x="4670471" y="73660"/>
                      <a:pt x="4656809" y="77470"/>
                    </a:cubicBezTo>
                    <a:cubicBezTo>
                      <a:pt x="4696085" y="77470"/>
                      <a:pt x="4721700" y="77470"/>
                      <a:pt x="4726823" y="74930"/>
                    </a:cubicBezTo>
                    <a:close/>
                    <a:moveTo>
                      <a:pt x="4868558" y="59690"/>
                    </a:moveTo>
                    <a:cubicBezTo>
                      <a:pt x="4860020" y="54610"/>
                      <a:pt x="4766099" y="57150"/>
                      <a:pt x="4696085" y="57150"/>
                    </a:cubicBezTo>
                    <a:cubicBezTo>
                      <a:pt x="4626072" y="57150"/>
                      <a:pt x="4542397" y="58420"/>
                      <a:pt x="4504828" y="55880"/>
                    </a:cubicBezTo>
                    <a:cubicBezTo>
                      <a:pt x="4533858" y="63500"/>
                      <a:pt x="4755853" y="58420"/>
                      <a:pt x="4868558" y="59690"/>
                    </a:cubicBezTo>
                    <a:close/>
                    <a:moveTo>
                      <a:pt x="4588503" y="68580"/>
                    </a:moveTo>
                    <a:cubicBezTo>
                      <a:pt x="4603872" y="63500"/>
                      <a:pt x="4480921" y="67310"/>
                      <a:pt x="4467259" y="64770"/>
                    </a:cubicBezTo>
                    <a:cubicBezTo>
                      <a:pt x="4474090" y="68580"/>
                      <a:pt x="4373338" y="63500"/>
                      <a:pt x="4380169" y="67310"/>
                    </a:cubicBezTo>
                    <a:cubicBezTo>
                      <a:pt x="4467259" y="66040"/>
                      <a:pt x="4515074" y="68580"/>
                      <a:pt x="4588503" y="68580"/>
                    </a:cubicBezTo>
                    <a:close/>
                    <a:moveTo>
                      <a:pt x="2561518" y="184150"/>
                    </a:moveTo>
                    <a:cubicBezTo>
                      <a:pt x="2578595" y="182880"/>
                      <a:pt x="2578595" y="179070"/>
                      <a:pt x="2614456" y="179070"/>
                    </a:cubicBezTo>
                    <a:cubicBezTo>
                      <a:pt x="2655439" y="177800"/>
                      <a:pt x="2740822" y="182880"/>
                      <a:pt x="2701546" y="179070"/>
                    </a:cubicBezTo>
                    <a:cubicBezTo>
                      <a:pt x="2658855" y="173990"/>
                      <a:pt x="2580302" y="176530"/>
                      <a:pt x="2544442" y="180340"/>
                    </a:cubicBezTo>
                    <a:cubicBezTo>
                      <a:pt x="2501750" y="176530"/>
                      <a:pt x="2453936" y="175260"/>
                      <a:pt x="2404414" y="180340"/>
                    </a:cubicBezTo>
                    <a:cubicBezTo>
                      <a:pt x="2493212" y="179070"/>
                      <a:pt x="2489797" y="184150"/>
                      <a:pt x="2561518" y="184150"/>
                    </a:cubicBezTo>
                    <a:close/>
                    <a:moveTo>
                      <a:pt x="4550934" y="77470"/>
                    </a:moveTo>
                    <a:cubicBezTo>
                      <a:pt x="4552642" y="72390"/>
                      <a:pt x="4487751" y="73660"/>
                      <a:pt x="4429691" y="73660"/>
                    </a:cubicBezTo>
                    <a:cubicBezTo>
                      <a:pt x="4424568" y="77470"/>
                      <a:pt x="4523612" y="74930"/>
                      <a:pt x="4550934" y="77470"/>
                    </a:cubicBezTo>
                    <a:close/>
                    <a:moveTo>
                      <a:pt x="2278048" y="205740"/>
                    </a:moveTo>
                    <a:lnTo>
                      <a:pt x="2330985" y="205740"/>
                    </a:lnTo>
                    <a:lnTo>
                      <a:pt x="2332692" y="200660"/>
                    </a:lnTo>
                    <a:lnTo>
                      <a:pt x="2279755" y="200660"/>
                    </a:lnTo>
                    <a:cubicBezTo>
                      <a:pt x="2276340" y="203200"/>
                      <a:pt x="2307078" y="203200"/>
                      <a:pt x="2278048" y="205740"/>
                    </a:cubicBezTo>
                    <a:close/>
                    <a:moveTo>
                      <a:pt x="2332692" y="191770"/>
                    </a:moveTo>
                    <a:cubicBezTo>
                      <a:pt x="2382214" y="190500"/>
                      <a:pt x="2406122" y="190500"/>
                      <a:pt x="2453936" y="191770"/>
                    </a:cubicBezTo>
                    <a:cubicBezTo>
                      <a:pt x="2476135" y="186690"/>
                      <a:pt x="2313908" y="185420"/>
                      <a:pt x="2332692" y="191770"/>
                    </a:cubicBezTo>
                    <a:close/>
                    <a:moveTo>
                      <a:pt x="1593279" y="156210"/>
                    </a:moveTo>
                    <a:cubicBezTo>
                      <a:pt x="1542049" y="156210"/>
                      <a:pt x="1449836" y="153670"/>
                      <a:pt x="1402021" y="157480"/>
                    </a:cubicBezTo>
                    <a:cubicBezTo>
                      <a:pt x="1376406" y="157480"/>
                      <a:pt x="1347376" y="151130"/>
                      <a:pt x="1349084" y="157480"/>
                    </a:cubicBezTo>
                    <a:cubicBezTo>
                      <a:pt x="1405437" y="161290"/>
                      <a:pt x="1548879" y="158750"/>
                      <a:pt x="1593279" y="156210"/>
                    </a:cubicBezTo>
                    <a:close/>
                    <a:moveTo>
                      <a:pt x="2361723" y="287020"/>
                    </a:moveTo>
                    <a:cubicBezTo>
                      <a:pt x="2383922" y="288290"/>
                      <a:pt x="2423198" y="288290"/>
                      <a:pt x="2426613" y="285750"/>
                    </a:cubicBezTo>
                    <a:cubicBezTo>
                      <a:pt x="2402706" y="285750"/>
                      <a:pt x="2366845" y="285750"/>
                      <a:pt x="2361723" y="287020"/>
                    </a:cubicBezTo>
                    <a:close/>
                    <a:moveTo>
                      <a:pt x="2459059" y="266700"/>
                    </a:moveTo>
                    <a:cubicBezTo>
                      <a:pt x="2455644" y="267970"/>
                      <a:pt x="2445398" y="267970"/>
                      <a:pt x="2426613" y="267970"/>
                    </a:cubicBezTo>
                    <a:lnTo>
                      <a:pt x="2426613" y="271780"/>
                    </a:lnTo>
                    <a:lnTo>
                      <a:pt x="2476135" y="271780"/>
                    </a:lnTo>
                    <a:cubicBezTo>
                      <a:pt x="2472720" y="270510"/>
                      <a:pt x="2481258" y="266700"/>
                      <a:pt x="2459059" y="266700"/>
                    </a:cubicBezTo>
                    <a:close/>
                    <a:moveTo>
                      <a:pt x="5718970" y="57150"/>
                    </a:moveTo>
                    <a:cubicBezTo>
                      <a:pt x="5695063" y="57150"/>
                      <a:pt x="5659202" y="57150"/>
                      <a:pt x="5654079" y="58420"/>
                    </a:cubicBezTo>
                    <a:cubicBezTo>
                      <a:pt x="5674571" y="59690"/>
                      <a:pt x="5713847" y="59690"/>
                      <a:pt x="5718970" y="57150"/>
                    </a:cubicBezTo>
                    <a:close/>
                    <a:moveTo>
                      <a:pt x="4571427" y="50800"/>
                    </a:moveTo>
                    <a:cubicBezTo>
                      <a:pt x="4653394" y="60960"/>
                      <a:pt x="4868559" y="55880"/>
                      <a:pt x="4981264" y="55880"/>
                    </a:cubicBezTo>
                    <a:cubicBezTo>
                      <a:pt x="5076892" y="55880"/>
                      <a:pt x="5184475" y="59690"/>
                      <a:pt x="5276688" y="55880"/>
                    </a:cubicBezTo>
                    <a:cubicBezTo>
                      <a:pt x="5249365" y="53340"/>
                      <a:pt x="5157152" y="57150"/>
                      <a:pt x="5162275" y="52070"/>
                    </a:cubicBezTo>
                    <a:cubicBezTo>
                      <a:pt x="5182767" y="53340"/>
                      <a:pt x="5259611" y="54610"/>
                      <a:pt x="5261319" y="50800"/>
                    </a:cubicBezTo>
                    <a:cubicBezTo>
                      <a:pt x="5230581" y="48260"/>
                      <a:pt x="5153736" y="49530"/>
                      <a:pt x="5097384" y="49530"/>
                    </a:cubicBezTo>
                    <a:cubicBezTo>
                      <a:pt x="5064939" y="49530"/>
                      <a:pt x="5076892" y="45720"/>
                      <a:pt x="5032493" y="46990"/>
                    </a:cubicBezTo>
                    <a:cubicBezTo>
                      <a:pt x="5035909" y="49530"/>
                      <a:pt x="4974433" y="46990"/>
                      <a:pt x="4950526" y="48260"/>
                    </a:cubicBezTo>
                    <a:cubicBezTo>
                      <a:pt x="4877097" y="45720"/>
                      <a:pt x="4760976" y="44450"/>
                      <a:pt x="4655102" y="45720"/>
                    </a:cubicBezTo>
                    <a:cubicBezTo>
                      <a:pt x="4586796" y="46990"/>
                      <a:pt x="4499705" y="48260"/>
                      <a:pt x="4475798" y="50800"/>
                    </a:cubicBezTo>
                    <a:cubicBezTo>
                      <a:pt x="4525320" y="52070"/>
                      <a:pt x="4511659" y="50800"/>
                      <a:pt x="4571427" y="50800"/>
                    </a:cubicBezTo>
                    <a:close/>
                    <a:moveTo>
                      <a:pt x="4767807" y="48260"/>
                    </a:moveTo>
                    <a:cubicBezTo>
                      <a:pt x="4755853" y="52070"/>
                      <a:pt x="4675593" y="53340"/>
                      <a:pt x="4636317" y="50800"/>
                    </a:cubicBezTo>
                    <a:cubicBezTo>
                      <a:pt x="4641440" y="46990"/>
                      <a:pt x="4718285" y="49530"/>
                      <a:pt x="4767807" y="48260"/>
                    </a:cubicBezTo>
                    <a:close/>
                    <a:moveTo>
                      <a:pt x="5227166" y="44450"/>
                    </a:moveTo>
                    <a:cubicBezTo>
                      <a:pt x="5215212" y="44450"/>
                      <a:pt x="5208381" y="43180"/>
                      <a:pt x="5210089" y="41910"/>
                    </a:cubicBezTo>
                    <a:cubicBezTo>
                      <a:pt x="5162275" y="43180"/>
                      <a:pt x="5160567" y="43180"/>
                      <a:pt x="5111045" y="41910"/>
                    </a:cubicBezTo>
                    <a:cubicBezTo>
                      <a:pt x="5100799" y="45720"/>
                      <a:pt x="5206674" y="48260"/>
                      <a:pt x="5227166" y="44450"/>
                    </a:cubicBezTo>
                    <a:close/>
                    <a:moveTo>
                      <a:pt x="7322456" y="254000"/>
                    </a:moveTo>
                    <a:cubicBezTo>
                      <a:pt x="7320748" y="247650"/>
                      <a:pt x="7218290" y="250190"/>
                      <a:pt x="7158522" y="248920"/>
                    </a:cubicBezTo>
                    <a:cubicBezTo>
                      <a:pt x="7119246" y="248920"/>
                      <a:pt x="7167060" y="242570"/>
                      <a:pt x="7108999" y="245110"/>
                    </a:cubicBezTo>
                    <a:cubicBezTo>
                      <a:pt x="7042401" y="245110"/>
                      <a:pt x="7004833" y="246380"/>
                      <a:pt x="6962142" y="247650"/>
                    </a:cubicBezTo>
                    <a:cubicBezTo>
                      <a:pt x="6641102" y="245110"/>
                      <a:pt x="6340556" y="246380"/>
                      <a:pt x="6028055" y="248920"/>
                    </a:cubicBezTo>
                    <a:cubicBezTo>
                      <a:pt x="5894858" y="255270"/>
                      <a:pt x="5718970" y="251460"/>
                      <a:pt x="5568697" y="254000"/>
                    </a:cubicBezTo>
                    <a:cubicBezTo>
                      <a:pt x="5527713" y="255270"/>
                      <a:pt x="5505513" y="256540"/>
                      <a:pt x="5469652" y="256540"/>
                    </a:cubicBezTo>
                    <a:cubicBezTo>
                      <a:pt x="5360363" y="257810"/>
                      <a:pt x="5259611" y="256540"/>
                      <a:pt x="5191305" y="257810"/>
                    </a:cubicBezTo>
                    <a:cubicBezTo>
                      <a:pt x="5087138" y="259080"/>
                      <a:pt x="5006878" y="260350"/>
                      <a:pt x="4912957" y="261620"/>
                    </a:cubicBezTo>
                    <a:cubicBezTo>
                      <a:pt x="4798545" y="262890"/>
                      <a:pt x="4687547" y="262890"/>
                      <a:pt x="4569719" y="264160"/>
                    </a:cubicBezTo>
                    <a:cubicBezTo>
                      <a:pt x="4509951" y="264160"/>
                      <a:pt x="4460429" y="266700"/>
                      <a:pt x="4405784" y="266700"/>
                    </a:cubicBezTo>
                    <a:cubicBezTo>
                      <a:pt x="4359677" y="266700"/>
                      <a:pt x="4305033" y="265430"/>
                      <a:pt x="4258926" y="265430"/>
                    </a:cubicBezTo>
                    <a:cubicBezTo>
                      <a:pt x="4178666" y="265430"/>
                      <a:pt x="4093283" y="269240"/>
                      <a:pt x="4013024" y="269240"/>
                    </a:cubicBezTo>
                    <a:cubicBezTo>
                      <a:pt x="3983994" y="269240"/>
                      <a:pt x="3949841" y="267970"/>
                      <a:pt x="3913980" y="267970"/>
                    </a:cubicBezTo>
                    <a:cubicBezTo>
                      <a:pt x="3879827" y="267970"/>
                      <a:pt x="3843966" y="270510"/>
                      <a:pt x="3814936" y="270510"/>
                    </a:cubicBezTo>
                    <a:cubicBezTo>
                      <a:pt x="3782491" y="270510"/>
                      <a:pt x="3748337" y="267970"/>
                      <a:pt x="3715892" y="269240"/>
                    </a:cubicBezTo>
                    <a:cubicBezTo>
                      <a:pt x="3662955" y="270510"/>
                      <a:pt x="3601479" y="271780"/>
                      <a:pt x="3551957" y="273050"/>
                    </a:cubicBezTo>
                    <a:cubicBezTo>
                      <a:pt x="3386315" y="271780"/>
                      <a:pt x="3118213" y="273050"/>
                      <a:pt x="2945740" y="275590"/>
                    </a:cubicBezTo>
                    <a:cubicBezTo>
                      <a:pt x="2920125" y="275590"/>
                      <a:pt x="2932079" y="279400"/>
                      <a:pt x="2896218" y="278130"/>
                    </a:cubicBezTo>
                    <a:cubicBezTo>
                      <a:pt x="2747653" y="276860"/>
                      <a:pt x="2684469" y="283210"/>
                      <a:pt x="2535903" y="281940"/>
                    </a:cubicBezTo>
                    <a:cubicBezTo>
                      <a:pt x="2549565" y="290830"/>
                      <a:pt x="2645193" y="285750"/>
                      <a:pt x="2764729" y="287020"/>
                    </a:cubicBezTo>
                    <a:cubicBezTo>
                      <a:pt x="2805713" y="287020"/>
                      <a:pt x="2838158" y="290830"/>
                      <a:pt x="2846697" y="290830"/>
                    </a:cubicBezTo>
                    <a:cubicBezTo>
                      <a:pt x="2862065" y="290830"/>
                      <a:pt x="2867188" y="289560"/>
                      <a:pt x="2879142" y="289560"/>
                    </a:cubicBezTo>
                    <a:lnTo>
                      <a:pt x="2928664" y="289560"/>
                    </a:lnTo>
                    <a:cubicBezTo>
                      <a:pt x="2998678" y="290830"/>
                      <a:pt x="3037954" y="289560"/>
                      <a:pt x="3092598" y="289560"/>
                    </a:cubicBezTo>
                    <a:cubicBezTo>
                      <a:pt x="3123336" y="289560"/>
                      <a:pt x="3145536" y="290830"/>
                      <a:pt x="3174566" y="290830"/>
                    </a:cubicBezTo>
                    <a:cubicBezTo>
                      <a:pt x="3246288" y="289560"/>
                      <a:pt x="3362408" y="288290"/>
                      <a:pt x="3403391" y="288290"/>
                    </a:cubicBezTo>
                    <a:cubicBezTo>
                      <a:pt x="3427299" y="288290"/>
                      <a:pt x="3461452" y="289560"/>
                      <a:pt x="3485359" y="289560"/>
                    </a:cubicBezTo>
                    <a:cubicBezTo>
                      <a:pt x="3596356" y="289560"/>
                      <a:pt x="3717600" y="288290"/>
                      <a:pt x="3828597" y="288290"/>
                    </a:cubicBezTo>
                    <a:cubicBezTo>
                      <a:pt x="3876412" y="288290"/>
                      <a:pt x="3927641" y="285750"/>
                      <a:pt x="3975455" y="285750"/>
                    </a:cubicBezTo>
                    <a:cubicBezTo>
                      <a:pt x="4002778" y="285750"/>
                      <a:pt x="4045469" y="287020"/>
                      <a:pt x="4074499" y="287020"/>
                    </a:cubicBezTo>
                    <a:cubicBezTo>
                      <a:pt x="4110360" y="287020"/>
                      <a:pt x="4142806" y="285750"/>
                      <a:pt x="4173543" y="285750"/>
                    </a:cubicBezTo>
                    <a:cubicBezTo>
                      <a:pt x="4395538" y="284480"/>
                      <a:pt x="4595334" y="283210"/>
                      <a:pt x="4779760" y="281940"/>
                    </a:cubicBezTo>
                    <a:cubicBezTo>
                      <a:pt x="4854897" y="281940"/>
                      <a:pt x="4924911" y="283210"/>
                      <a:pt x="4993217" y="281940"/>
                    </a:cubicBezTo>
                    <a:cubicBezTo>
                      <a:pt x="5063231" y="280670"/>
                      <a:pt x="5136660" y="279400"/>
                      <a:pt x="5206674" y="278130"/>
                    </a:cubicBezTo>
                    <a:cubicBezTo>
                      <a:pt x="5334748" y="275590"/>
                      <a:pt x="5421838" y="274320"/>
                      <a:pt x="5534544" y="273050"/>
                    </a:cubicBezTo>
                    <a:cubicBezTo>
                      <a:pt x="5578942" y="271780"/>
                      <a:pt x="5736046" y="270510"/>
                      <a:pt x="5795814" y="270510"/>
                    </a:cubicBezTo>
                    <a:cubicBezTo>
                      <a:pt x="5819721" y="270510"/>
                      <a:pt x="5824844" y="271780"/>
                      <a:pt x="5860705" y="271780"/>
                    </a:cubicBezTo>
                    <a:cubicBezTo>
                      <a:pt x="5899981" y="271780"/>
                      <a:pt x="5934134" y="269240"/>
                      <a:pt x="5975118" y="269240"/>
                    </a:cubicBezTo>
                    <a:cubicBezTo>
                      <a:pt x="6022932" y="269240"/>
                      <a:pt x="6075869" y="267970"/>
                      <a:pt x="6121976" y="267970"/>
                    </a:cubicBezTo>
                    <a:cubicBezTo>
                      <a:pt x="6209067" y="266700"/>
                      <a:pt x="6292741" y="264160"/>
                      <a:pt x="6383247" y="264160"/>
                    </a:cubicBezTo>
                    <a:cubicBezTo>
                      <a:pt x="6618904" y="262890"/>
                      <a:pt x="6857975" y="262890"/>
                      <a:pt x="7103877" y="260350"/>
                    </a:cubicBezTo>
                    <a:cubicBezTo>
                      <a:pt x="7134615" y="255270"/>
                      <a:pt x="7266104" y="257810"/>
                      <a:pt x="7322456" y="254000"/>
                    </a:cubicBezTo>
                    <a:close/>
                    <a:moveTo>
                      <a:pt x="1101474" y="34290"/>
                    </a:moveTo>
                    <a:cubicBezTo>
                      <a:pt x="992184" y="34290"/>
                      <a:pt x="864110" y="35560"/>
                      <a:pt x="741159" y="35560"/>
                    </a:cubicBezTo>
                    <a:cubicBezTo>
                      <a:pt x="761651" y="43180"/>
                      <a:pt x="954616" y="36830"/>
                      <a:pt x="1051952" y="39370"/>
                    </a:cubicBezTo>
                    <a:cubicBezTo>
                      <a:pt x="1084398" y="40640"/>
                      <a:pt x="1089521" y="43180"/>
                      <a:pt x="1116843" y="44450"/>
                    </a:cubicBezTo>
                    <a:cubicBezTo>
                      <a:pt x="1210764" y="41910"/>
                      <a:pt x="1352499" y="48260"/>
                      <a:pt x="1427636" y="41910"/>
                    </a:cubicBezTo>
                    <a:cubicBezTo>
                      <a:pt x="1466912" y="41910"/>
                      <a:pt x="1458374" y="46990"/>
                      <a:pt x="1509604" y="45720"/>
                    </a:cubicBezTo>
                    <a:cubicBezTo>
                      <a:pt x="1550587" y="45720"/>
                      <a:pt x="1588156" y="45720"/>
                      <a:pt x="1608648" y="44450"/>
                    </a:cubicBezTo>
                    <a:cubicBezTo>
                      <a:pt x="1663292" y="48260"/>
                      <a:pt x="1733306" y="45720"/>
                      <a:pt x="1772582" y="45720"/>
                    </a:cubicBezTo>
                    <a:cubicBezTo>
                      <a:pt x="1856257" y="45720"/>
                      <a:pt x="1955301" y="46990"/>
                      <a:pt x="2033853" y="46990"/>
                    </a:cubicBezTo>
                    <a:lnTo>
                      <a:pt x="2197788" y="46990"/>
                    </a:lnTo>
                    <a:cubicBezTo>
                      <a:pt x="2252433" y="46990"/>
                      <a:pt x="2312201" y="49530"/>
                      <a:pt x="2361723" y="49530"/>
                    </a:cubicBezTo>
                    <a:cubicBezTo>
                      <a:pt x="2418075" y="49530"/>
                      <a:pt x="2471013" y="48260"/>
                      <a:pt x="2525658" y="48260"/>
                    </a:cubicBezTo>
                    <a:cubicBezTo>
                      <a:pt x="2675931" y="48260"/>
                      <a:pt x="2896218" y="49530"/>
                      <a:pt x="3114798" y="49530"/>
                    </a:cubicBezTo>
                    <a:cubicBezTo>
                      <a:pt x="3123336" y="49530"/>
                      <a:pt x="3133582" y="48260"/>
                      <a:pt x="3114798" y="48260"/>
                    </a:cubicBezTo>
                    <a:cubicBezTo>
                      <a:pt x="3065276" y="48260"/>
                      <a:pt x="2986724" y="49530"/>
                      <a:pt x="2983309" y="45720"/>
                    </a:cubicBezTo>
                    <a:cubicBezTo>
                      <a:pt x="3031123" y="44450"/>
                      <a:pt x="3096014" y="46990"/>
                      <a:pt x="3130167" y="46990"/>
                    </a:cubicBezTo>
                    <a:cubicBezTo>
                      <a:pt x="3157489" y="46990"/>
                      <a:pt x="3186519" y="44450"/>
                      <a:pt x="3195058" y="45720"/>
                    </a:cubicBezTo>
                    <a:cubicBezTo>
                      <a:pt x="3241164" y="45720"/>
                      <a:pt x="3283856" y="45720"/>
                      <a:pt x="3277025" y="41910"/>
                    </a:cubicBezTo>
                    <a:cubicBezTo>
                      <a:pt x="3218965" y="44450"/>
                      <a:pt x="3179689" y="39370"/>
                      <a:pt x="3130167" y="39370"/>
                    </a:cubicBezTo>
                    <a:cubicBezTo>
                      <a:pt x="3096014" y="39370"/>
                      <a:pt x="3044784" y="40640"/>
                      <a:pt x="2998678" y="40640"/>
                    </a:cubicBezTo>
                    <a:cubicBezTo>
                      <a:pt x="2933787" y="39370"/>
                      <a:pt x="2860358" y="41910"/>
                      <a:pt x="2819374" y="38100"/>
                    </a:cubicBezTo>
                    <a:cubicBezTo>
                      <a:pt x="2853527" y="36830"/>
                      <a:pt x="2926956" y="39370"/>
                      <a:pt x="2933787" y="36830"/>
                    </a:cubicBezTo>
                    <a:cubicBezTo>
                      <a:pt x="2831328" y="34290"/>
                      <a:pt x="2624701" y="35560"/>
                      <a:pt x="2508581" y="35560"/>
                    </a:cubicBezTo>
                    <a:cubicBezTo>
                      <a:pt x="2419783" y="35560"/>
                      <a:pt x="2371969" y="34290"/>
                      <a:pt x="2361723" y="36830"/>
                    </a:cubicBezTo>
                    <a:cubicBezTo>
                      <a:pt x="2242187" y="30480"/>
                      <a:pt x="2021900" y="35560"/>
                      <a:pt x="1904072" y="33020"/>
                    </a:cubicBezTo>
                    <a:cubicBezTo>
                      <a:pt x="1878457" y="33020"/>
                      <a:pt x="1892118" y="36830"/>
                      <a:pt x="1854550" y="35560"/>
                    </a:cubicBezTo>
                    <a:cubicBezTo>
                      <a:pt x="1815274" y="35560"/>
                      <a:pt x="1863088" y="29210"/>
                      <a:pt x="1805028" y="31750"/>
                    </a:cubicBezTo>
                    <a:cubicBezTo>
                      <a:pt x="1634262" y="34290"/>
                      <a:pt x="1412267" y="29210"/>
                      <a:pt x="1231256" y="33020"/>
                    </a:cubicBezTo>
                    <a:cubicBezTo>
                      <a:pt x="1171488" y="30480"/>
                      <a:pt x="1074152" y="26670"/>
                      <a:pt x="1019507" y="30480"/>
                    </a:cubicBezTo>
                    <a:cubicBezTo>
                      <a:pt x="1050245" y="31750"/>
                      <a:pt x="1116843" y="29210"/>
                      <a:pt x="1101474" y="34290"/>
                    </a:cubicBezTo>
                    <a:close/>
                    <a:moveTo>
                      <a:pt x="2737407" y="38100"/>
                    </a:moveTo>
                    <a:lnTo>
                      <a:pt x="2769852" y="38100"/>
                    </a:lnTo>
                    <a:lnTo>
                      <a:pt x="2769852" y="40640"/>
                    </a:lnTo>
                    <a:lnTo>
                      <a:pt x="2737407" y="40640"/>
                    </a:lnTo>
                    <a:lnTo>
                      <a:pt x="2737407" y="38100"/>
                    </a:lnTo>
                    <a:close/>
                    <a:moveTo>
                      <a:pt x="1608647" y="35560"/>
                    </a:moveTo>
                    <a:cubicBezTo>
                      <a:pt x="1603524" y="41910"/>
                      <a:pt x="1499358" y="36830"/>
                      <a:pt x="1477158" y="35560"/>
                    </a:cubicBezTo>
                    <a:cubicBezTo>
                      <a:pt x="1483989" y="33020"/>
                      <a:pt x="1601817" y="33020"/>
                      <a:pt x="1608647" y="35560"/>
                    </a:cubicBezTo>
                    <a:close/>
                    <a:moveTo>
                      <a:pt x="1519849" y="1270"/>
                    </a:moveTo>
                    <a:cubicBezTo>
                      <a:pt x="1475450" y="1270"/>
                      <a:pt x="1400314" y="0"/>
                      <a:pt x="1352499" y="2540"/>
                    </a:cubicBezTo>
                    <a:cubicBezTo>
                      <a:pt x="1403729" y="1270"/>
                      <a:pt x="1494235" y="2540"/>
                      <a:pt x="1519849" y="1270"/>
                    </a:cubicBezTo>
                    <a:close/>
                    <a:moveTo>
                      <a:pt x="2040684" y="3810"/>
                    </a:moveTo>
                    <a:cubicBezTo>
                      <a:pt x="2040684" y="2540"/>
                      <a:pt x="2025315" y="2540"/>
                      <a:pt x="2003116" y="2540"/>
                    </a:cubicBezTo>
                    <a:lnTo>
                      <a:pt x="1924563" y="2540"/>
                    </a:lnTo>
                    <a:cubicBezTo>
                      <a:pt x="1868211" y="2540"/>
                      <a:pt x="1815274" y="3810"/>
                      <a:pt x="1827227" y="3810"/>
                    </a:cubicBezTo>
                    <a:lnTo>
                      <a:pt x="2040684" y="3810"/>
                    </a:lnTo>
                    <a:close/>
                    <a:moveTo>
                      <a:pt x="3326547" y="191770"/>
                    </a:moveTo>
                    <a:cubicBezTo>
                      <a:pt x="3326547" y="193040"/>
                      <a:pt x="3283856" y="191770"/>
                      <a:pt x="3280440" y="193040"/>
                    </a:cubicBezTo>
                    <a:lnTo>
                      <a:pt x="3478528" y="193040"/>
                    </a:lnTo>
                    <a:cubicBezTo>
                      <a:pt x="3509266" y="191770"/>
                      <a:pt x="3350454" y="193040"/>
                      <a:pt x="3326547" y="191770"/>
                    </a:cubicBezTo>
                    <a:close/>
                    <a:moveTo>
                      <a:pt x="6325187" y="210820"/>
                    </a:moveTo>
                    <a:cubicBezTo>
                      <a:pt x="6330310" y="208280"/>
                      <a:pt x="6221020" y="209550"/>
                      <a:pt x="6217605" y="210820"/>
                    </a:cubicBezTo>
                    <a:cubicBezTo>
                      <a:pt x="6273957" y="210820"/>
                      <a:pt x="6277373" y="209550"/>
                      <a:pt x="6325187" y="210820"/>
                    </a:cubicBezTo>
                    <a:close/>
                    <a:moveTo>
                      <a:pt x="6337141" y="69850"/>
                    </a:moveTo>
                    <a:cubicBezTo>
                      <a:pt x="6349094" y="67310"/>
                      <a:pt x="6221020" y="66040"/>
                      <a:pt x="6229558" y="68580"/>
                    </a:cubicBezTo>
                    <a:cubicBezTo>
                      <a:pt x="6279080" y="68580"/>
                      <a:pt x="6282496" y="69850"/>
                      <a:pt x="6337141" y="69850"/>
                    </a:cubicBezTo>
                    <a:close/>
                    <a:moveTo>
                      <a:pt x="6675256" y="207010"/>
                    </a:moveTo>
                    <a:cubicBezTo>
                      <a:pt x="6501075" y="208280"/>
                      <a:pt x="6507906" y="207010"/>
                      <a:pt x="6386662" y="209550"/>
                    </a:cubicBezTo>
                    <a:cubicBezTo>
                      <a:pt x="6497660" y="209550"/>
                      <a:pt x="6625734" y="210820"/>
                      <a:pt x="6675256" y="207010"/>
                    </a:cubicBezTo>
                    <a:close/>
                    <a:moveTo>
                      <a:pt x="6818699" y="223520"/>
                    </a:moveTo>
                    <a:cubicBezTo>
                      <a:pt x="6746977" y="224790"/>
                      <a:pt x="6711117" y="220980"/>
                      <a:pt x="6680378" y="222250"/>
                    </a:cubicBezTo>
                    <a:cubicBezTo>
                      <a:pt x="6699163" y="223520"/>
                      <a:pt x="6782838" y="226060"/>
                      <a:pt x="6818699" y="223520"/>
                    </a:cubicBezTo>
                    <a:close/>
                    <a:moveTo>
                      <a:pt x="6926281" y="224790"/>
                    </a:moveTo>
                    <a:cubicBezTo>
                      <a:pt x="6922866" y="223520"/>
                      <a:pt x="6931404" y="222250"/>
                      <a:pt x="6910911" y="222250"/>
                    </a:cubicBezTo>
                    <a:cubicBezTo>
                      <a:pt x="6907497" y="223520"/>
                      <a:pt x="6854559" y="223520"/>
                      <a:pt x="6851144" y="224790"/>
                    </a:cubicBezTo>
                    <a:lnTo>
                      <a:pt x="6926281" y="224790"/>
                    </a:lnTo>
                    <a:close/>
                    <a:moveTo>
                      <a:pt x="7047524" y="356870"/>
                    </a:moveTo>
                    <a:cubicBezTo>
                      <a:pt x="7035571" y="356870"/>
                      <a:pt x="6972388" y="355600"/>
                      <a:pt x="6986049" y="358140"/>
                    </a:cubicBezTo>
                    <a:cubicBezTo>
                      <a:pt x="6996295" y="359410"/>
                      <a:pt x="7190967" y="356870"/>
                      <a:pt x="7047524" y="356870"/>
                    </a:cubicBezTo>
                    <a:close/>
                    <a:moveTo>
                      <a:pt x="4682424" y="228600"/>
                    </a:moveTo>
                    <a:cubicBezTo>
                      <a:pt x="4670470" y="226060"/>
                      <a:pt x="4535565" y="226060"/>
                      <a:pt x="4545812" y="231140"/>
                    </a:cubicBezTo>
                    <a:cubicBezTo>
                      <a:pt x="4620948" y="228600"/>
                      <a:pt x="4552642" y="227330"/>
                      <a:pt x="4682424" y="228600"/>
                    </a:cubicBezTo>
                    <a:close/>
                    <a:moveTo>
                      <a:pt x="7601915" y="242570"/>
                    </a:moveTo>
                    <a:lnTo>
                      <a:pt x="7601915" y="245110"/>
                    </a:lnTo>
                    <a:lnTo>
                      <a:pt x="7478725" y="245110"/>
                    </a:lnTo>
                    <a:cubicBezTo>
                      <a:pt x="7506665" y="243840"/>
                      <a:pt x="7556195" y="242570"/>
                      <a:pt x="7601915" y="242570"/>
                    </a:cubicBezTo>
                    <a:close/>
                    <a:moveTo>
                      <a:pt x="7078262" y="3810"/>
                    </a:moveTo>
                    <a:cubicBezTo>
                      <a:pt x="7040693" y="5080"/>
                      <a:pt x="6880174" y="3810"/>
                      <a:pt x="6864805" y="5080"/>
                    </a:cubicBezTo>
                    <a:cubicBezTo>
                      <a:pt x="6897250" y="5080"/>
                      <a:pt x="7120953" y="6350"/>
                      <a:pt x="7078262" y="3810"/>
                    </a:cubicBezTo>
                    <a:close/>
                    <a:moveTo>
                      <a:pt x="7421500" y="6819829"/>
                    </a:moveTo>
                    <a:lnTo>
                      <a:pt x="7433454" y="6819829"/>
                    </a:lnTo>
                    <a:lnTo>
                      <a:pt x="7421500" y="6819829"/>
                    </a:lnTo>
                    <a:close/>
                    <a:moveTo>
                      <a:pt x="8087055" y="6630599"/>
                    </a:moveTo>
                    <a:cubicBezTo>
                      <a:pt x="8085785" y="6591229"/>
                      <a:pt x="8089595" y="6539865"/>
                      <a:pt x="8088325" y="6519092"/>
                    </a:cubicBezTo>
                    <a:cubicBezTo>
                      <a:pt x="8087055" y="6544811"/>
                      <a:pt x="8087055" y="6505244"/>
                      <a:pt x="8088325" y="6501288"/>
                    </a:cubicBezTo>
                    <a:cubicBezTo>
                      <a:pt x="8085785" y="6495352"/>
                      <a:pt x="8087055" y="6500298"/>
                      <a:pt x="8085785" y="6475569"/>
                    </a:cubicBezTo>
                    <a:cubicBezTo>
                      <a:pt x="8085785" y="6488428"/>
                      <a:pt x="8085785" y="6508212"/>
                      <a:pt x="8084515" y="6511180"/>
                    </a:cubicBezTo>
                    <a:cubicBezTo>
                      <a:pt x="8081975" y="6436002"/>
                      <a:pt x="8084515" y="6325214"/>
                      <a:pt x="8084515" y="6246080"/>
                    </a:cubicBezTo>
                    <a:cubicBezTo>
                      <a:pt x="8083245" y="6218383"/>
                      <a:pt x="8081975" y="6276745"/>
                      <a:pt x="8080705" y="6247069"/>
                    </a:cubicBezTo>
                    <a:cubicBezTo>
                      <a:pt x="8083245" y="6219373"/>
                      <a:pt x="8076895" y="6179806"/>
                      <a:pt x="8080705" y="6167935"/>
                    </a:cubicBezTo>
                    <a:cubicBezTo>
                      <a:pt x="8081975" y="6174860"/>
                      <a:pt x="8081975" y="6258940"/>
                      <a:pt x="8084515" y="6220362"/>
                    </a:cubicBezTo>
                    <a:cubicBezTo>
                      <a:pt x="8083245" y="6178816"/>
                      <a:pt x="8078165" y="6150130"/>
                      <a:pt x="8080705" y="6096715"/>
                    </a:cubicBezTo>
                    <a:cubicBezTo>
                      <a:pt x="8074355" y="6105618"/>
                      <a:pt x="8076895" y="5985927"/>
                      <a:pt x="8074355" y="5947350"/>
                    </a:cubicBezTo>
                    <a:cubicBezTo>
                      <a:pt x="8075625" y="5925588"/>
                      <a:pt x="8078165" y="5867226"/>
                      <a:pt x="8075625" y="5832605"/>
                    </a:cubicBezTo>
                    <a:cubicBezTo>
                      <a:pt x="8074355" y="5896901"/>
                      <a:pt x="8073085" y="5951306"/>
                      <a:pt x="8069275" y="5975046"/>
                    </a:cubicBezTo>
                    <a:cubicBezTo>
                      <a:pt x="8069275" y="5965155"/>
                      <a:pt x="8069275" y="5950317"/>
                      <a:pt x="8068005" y="5948338"/>
                    </a:cubicBezTo>
                    <a:cubicBezTo>
                      <a:pt x="8066735" y="5998786"/>
                      <a:pt x="8070545" y="5979003"/>
                      <a:pt x="8070545" y="6027473"/>
                    </a:cubicBezTo>
                    <a:cubicBezTo>
                      <a:pt x="8073085" y="6027473"/>
                      <a:pt x="8071815" y="5976036"/>
                      <a:pt x="8074355" y="5974057"/>
                    </a:cubicBezTo>
                    <a:cubicBezTo>
                      <a:pt x="8074355" y="6044289"/>
                      <a:pt x="8075625" y="6108585"/>
                      <a:pt x="8074355" y="6160022"/>
                    </a:cubicBezTo>
                    <a:cubicBezTo>
                      <a:pt x="8074355" y="6131336"/>
                      <a:pt x="8071815" y="6148152"/>
                      <a:pt x="8071815" y="6125401"/>
                    </a:cubicBezTo>
                    <a:cubicBezTo>
                      <a:pt x="8071815" y="6117487"/>
                      <a:pt x="8073085" y="6074953"/>
                      <a:pt x="8071815" y="6071985"/>
                    </a:cubicBezTo>
                    <a:cubicBezTo>
                      <a:pt x="8068005" y="6060115"/>
                      <a:pt x="8065465" y="5961198"/>
                      <a:pt x="8069275" y="5904815"/>
                    </a:cubicBezTo>
                    <a:cubicBezTo>
                      <a:pt x="8065465" y="5883053"/>
                      <a:pt x="8068005" y="5841508"/>
                      <a:pt x="8069275" y="5823703"/>
                    </a:cubicBezTo>
                    <a:cubicBezTo>
                      <a:pt x="8068005" y="5832605"/>
                      <a:pt x="8066735" y="5808865"/>
                      <a:pt x="8066735" y="5799962"/>
                    </a:cubicBezTo>
                    <a:cubicBezTo>
                      <a:pt x="8069275" y="5799962"/>
                      <a:pt x="8069275" y="5708958"/>
                      <a:pt x="8065465" y="5755449"/>
                    </a:cubicBezTo>
                    <a:cubicBezTo>
                      <a:pt x="8065465" y="5718850"/>
                      <a:pt x="8066735" y="5710937"/>
                      <a:pt x="8068005" y="5710937"/>
                    </a:cubicBezTo>
                    <a:cubicBezTo>
                      <a:pt x="8066735" y="5683240"/>
                      <a:pt x="8065465" y="5653565"/>
                      <a:pt x="8062925" y="5632791"/>
                    </a:cubicBezTo>
                    <a:cubicBezTo>
                      <a:pt x="8064195" y="5633781"/>
                      <a:pt x="8065465" y="5648619"/>
                      <a:pt x="8065465" y="5622900"/>
                    </a:cubicBezTo>
                    <a:cubicBezTo>
                      <a:pt x="8064195" y="5602127"/>
                      <a:pt x="8064195" y="5617954"/>
                      <a:pt x="8062925" y="5606084"/>
                    </a:cubicBezTo>
                    <a:cubicBezTo>
                      <a:pt x="8062925" y="5599160"/>
                      <a:pt x="8062925" y="5595203"/>
                      <a:pt x="8064195" y="5597182"/>
                    </a:cubicBezTo>
                    <a:cubicBezTo>
                      <a:pt x="8059115" y="5566517"/>
                      <a:pt x="8066735" y="5490351"/>
                      <a:pt x="8064195" y="5473534"/>
                    </a:cubicBezTo>
                    <a:cubicBezTo>
                      <a:pt x="8064195" y="5484415"/>
                      <a:pt x="8064195" y="5494307"/>
                      <a:pt x="8062925" y="5491340"/>
                    </a:cubicBezTo>
                    <a:cubicBezTo>
                      <a:pt x="8062925" y="5450783"/>
                      <a:pt x="8062925" y="5407260"/>
                      <a:pt x="8065465" y="5393412"/>
                    </a:cubicBezTo>
                    <a:cubicBezTo>
                      <a:pt x="8062925" y="5380552"/>
                      <a:pt x="8066735" y="5362747"/>
                      <a:pt x="8065465" y="5331093"/>
                    </a:cubicBezTo>
                    <a:cubicBezTo>
                      <a:pt x="8060385" y="5319224"/>
                      <a:pt x="8060385" y="5169858"/>
                      <a:pt x="8064195" y="5180739"/>
                    </a:cubicBezTo>
                    <a:cubicBezTo>
                      <a:pt x="8062925" y="5151063"/>
                      <a:pt x="8060385" y="5133258"/>
                      <a:pt x="8062925" y="5092702"/>
                    </a:cubicBezTo>
                    <a:cubicBezTo>
                      <a:pt x="8059115" y="5081821"/>
                      <a:pt x="8061655" y="5153042"/>
                      <a:pt x="8060385" y="5163923"/>
                    </a:cubicBezTo>
                    <a:cubicBezTo>
                      <a:pt x="8059115" y="5139194"/>
                      <a:pt x="8060385" y="5066984"/>
                      <a:pt x="8059115" y="5040276"/>
                    </a:cubicBezTo>
                    <a:cubicBezTo>
                      <a:pt x="8061655" y="5017525"/>
                      <a:pt x="8061655" y="5001698"/>
                      <a:pt x="8064195" y="5003676"/>
                    </a:cubicBezTo>
                    <a:cubicBezTo>
                      <a:pt x="8064195" y="4979936"/>
                      <a:pt x="8061655" y="4977958"/>
                      <a:pt x="8060385" y="4960153"/>
                    </a:cubicBezTo>
                    <a:cubicBezTo>
                      <a:pt x="8060385" y="4970045"/>
                      <a:pt x="8060385" y="4984882"/>
                      <a:pt x="8059115" y="4986860"/>
                    </a:cubicBezTo>
                    <a:cubicBezTo>
                      <a:pt x="8056575" y="4955207"/>
                      <a:pt x="8057845" y="4886954"/>
                      <a:pt x="8061655" y="4888932"/>
                    </a:cubicBezTo>
                    <a:cubicBezTo>
                      <a:pt x="8061655" y="4910694"/>
                      <a:pt x="8064195" y="4917618"/>
                      <a:pt x="8064195" y="4905748"/>
                    </a:cubicBezTo>
                    <a:cubicBezTo>
                      <a:pt x="8061655" y="4893878"/>
                      <a:pt x="8061655" y="4835517"/>
                      <a:pt x="8059115" y="4818701"/>
                    </a:cubicBezTo>
                    <a:cubicBezTo>
                      <a:pt x="8057845" y="4858268"/>
                      <a:pt x="8061655" y="4845408"/>
                      <a:pt x="8060385" y="4880030"/>
                    </a:cubicBezTo>
                    <a:cubicBezTo>
                      <a:pt x="8057845" y="4891900"/>
                      <a:pt x="8057845" y="4872116"/>
                      <a:pt x="8056575" y="4898824"/>
                    </a:cubicBezTo>
                    <a:cubicBezTo>
                      <a:pt x="8056575" y="4845408"/>
                      <a:pt x="8056575" y="4820679"/>
                      <a:pt x="8055305" y="4784080"/>
                    </a:cubicBezTo>
                    <a:cubicBezTo>
                      <a:pt x="8056575" y="4784080"/>
                      <a:pt x="8056575" y="4807820"/>
                      <a:pt x="8057845" y="4800896"/>
                    </a:cubicBezTo>
                    <a:cubicBezTo>
                      <a:pt x="8057845" y="4768253"/>
                      <a:pt x="8055305" y="4784080"/>
                      <a:pt x="8055305" y="4766274"/>
                    </a:cubicBezTo>
                    <a:cubicBezTo>
                      <a:pt x="8056575" y="4750448"/>
                      <a:pt x="8056575" y="4725718"/>
                      <a:pt x="8057845" y="4721762"/>
                    </a:cubicBezTo>
                    <a:cubicBezTo>
                      <a:pt x="8054035" y="4648563"/>
                      <a:pt x="8055305" y="4594158"/>
                      <a:pt x="8055305" y="4492273"/>
                    </a:cubicBezTo>
                    <a:cubicBezTo>
                      <a:pt x="8052765" y="4480403"/>
                      <a:pt x="8055305" y="4544699"/>
                      <a:pt x="8052765" y="4545689"/>
                    </a:cubicBezTo>
                    <a:cubicBezTo>
                      <a:pt x="8051495" y="4496230"/>
                      <a:pt x="8050225" y="4445782"/>
                      <a:pt x="8048955" y="4394344"/>
                    </a:cubicBezTo>
                    <a:cubicBezTo>
                      <a:pt x="8048955" y="4381486"/>
                      <a:pt x="8050225" y="4368626"/>
                      <a:pt x="8050225" y="4353788"/>
                    </a:cubicBezTo>
                    <a:cubicBezTo>
                      <a:pt x="8050225" y="4307297"/>
                      <a:pt x="8046415" y="4258828"/>
                      <a:pt x="8051495" y="4221239"/>
                    </a:cubicBezTo>
                    <a:cubicBezTo>
                      <a:pt x="8047685" y="4115398"/>
                      <a:pt x="8054035" y="4017469"/>
                      <a:pt x="8048955" y="3936357"/>
                    </a:cubicBezTo>
                    <a:cubicBezTo>
                      <a:pt x="8052765" y="3845352"/>
                      <a:pt x="8048955" y="3749403"/>
                      <a:pt x="8048955" y="3651474"/>
                    </a:cubicBezTo>
                    <a:lnTo>
                      <a:pt x="8048955" y="3621799"/>
                    </a:lnTo>
                    <a:cubicBezTo>
                      <a:pt x="8048955" y="3584210"/>
                      <a:pt x="8050225" y="3545633"/>
                      <a:pt x="8050225" y="3509033"/>
                    </a:cubicBezTo>
                    <a:lnTo>
                      <a:pt x="8050225" y="3420997"/>
                    </a:lnTo>
                    <a:cubicBezTo>
                      <a:pt x="8048955" y="3321090"/>
                      <a:pt x="8048955" y="3214259"/>
                      <a:pt x="8047685" y="3157876"/>
                    </a:cubicBezTo>
                    <a:cubicBezTo>
                      <a:pt x="8047685" y="3138092"/>
                      <a:pt x="8050225" y="3106439"/>
                      <a:pt x="8048955" y="3081709"/>
                    </a:cubicBezTo>
                    <a:cubicBezTo>
                      <a:pt x="8048955" y="3069839"/>
                      <a:pt x="8046415" y="3064893"/>
                      <a:pt x="8046415" y="3053023"/>
                    </a:cubicBezTo>
                    <a:cubicBezTo>
                      <a:pt x="8046415" y="3053023"/>
                      <a:pt x="8047685" y="3035218"/>
                      <a:pt x="8047685" y="3024337"/>
                    </a:cubicBezTo>
                    <a:cubicBezTo>
                      <a:pt x="8047685" y="3009500"/>
                      <a:pt x="8046415" y="2990705"/>
                      <a:pt x="8046415" y="2986749"/>
                    </a:cubicBezTo>
                    <a:cubicBezTo>
                      <a:pt x="8046415" y="2957073"/>
                      <a:pt x="8047685" y="2935311"/>
                      <a:pt x="8047685" y="2910582"/>
                    </a:cubicBezTo>
                    <a:cubicBezTo>
                      <a:pt x="8047685" y="2862113"/>
                      <a:pt x="8045145" y="2816611"/>
                      <a:pt x="8045145" y="2768141"/>
                    </a:cubicBezTo>
                    <a:cubicBezTo>
                      <a:pt x="8045145" y="2713736"/>
                      <a:pt x="8043875" y="2658343"/>
                      <a:pt x="8043875" y="2606905"/>
                    </a:cubicBezTo>
                    <a:cubicBezTo>
                      <a:pt x="8042605" y="2497107"/>
                      <a:pt x="8041335" y="2403135"/>
                      <a:pt x="8040065" y="2313121"/>
                    </a:cubicBezTo>
                    <a:cubicBezTo>
                      <a:pt x="8038795" y="2248824"/>
                      <a:pt x="8040065" y="2165733"/>
                      <a:pt x="8040065" y="2133091"/>
                    </a:cubicBezTo>
                    <a:cubicBezTo>
                      <a:pt x="8040065" y="2126166"/>
                      <a:pt x="8038795" y="2124188"/>
                      <a:pt x="8038795" y="2123199"/>
                    </a:cubicBezTo>
                    <a:cubicBezTo>
                      <a:pt x="8037525" y="2016368"/>
                      <a:pt x="8036255" y="1931299"/>
                      <a:pt x="8036255" y="1848208"/>
                    </a:cubicBezTo>
                    <a:cubicBezTo>
                      <a:pt x="8036255" y="1847219"/>
                      <a:pt x="8037525" y="1833371"/>
                      <a:pt x="8037525" y="1819522"/>
                    </a:cubicBezTo>
                    <a:cubicBezTo>
                      <a:pt x="8037525" y="1801717"/>
                      <a:pt x="8036255" y="1798749"/>
                      <a:pt x="8036255" y="1781934"/>
                    </a:cubicBezTo>
                    <a:cubicBezTo>
                      <a:pt x="8034985" y="1723572"/>
                      <a:pt x="8036255" y="1681038"/>
                      <a:pt x="8036255" y="1630590"/>
                    </a:cubicBezTo>
                    <a:cubicBezTo>
                      <a:pt x="8036255" y="1606850"/>
                      <a:pt x="8033715" y="1578163"/>
                      <a:pt x="8037525" y="1564315"/>
                    </a:cubicBezTo>
                    <a:cubicBezTo>
                      <a:pt x="8037525" y="1535629"/>
                      <a:pt x="8033715" y="1515845"/>
                      <a:pt x="8036255" y="1498040"/>
                    </a:cubicBezTo>
                    <a:cubicBezTo>
                      <a:pt x="8033715" y="1283389"/>
                      <a:pt x="8037525" y="1019280"/>
                      <a:pt x="8033715" y="805618"/>
                    </a:cubicBezTo>
                    <a:cubicBezTo>
                      <a:pt x="8033715" y="787813"/>
                      <a:pt x="8032445" y="777921"/>
                      <a:pt x="8032445" y="758137"/>
                    </a:cubicBezTo>
                    <a:cubicBezTo>
                      <a:pt x="8031175" y="712635"/>
                      <a:pt x="8032445" y="670101"/>
                      <a:pt x="8032445" y="615950"/>
                    </a:cubicBezTo>
                    <a:lnTo>
                      <a:pt x="8032445" y="407670"/>
                    </a:lnTo>
                    <a:cubicBezTo>
                      <a:pt x="8032445" y="384810"/>
                      <a:pt x="8033715" y="359410"/>
                      <a:pt x="8033715" y="334010"/>
                    </a:cubicBezTo>
                    <a:cubicBezTo>
                      <a:pt x="8032445" y="271780"/>
                      <a:pt x="8031175" y="151130"/>
                      <a:pt x="8031175" y="125730"/>
                    </a:cubicBezTo>
                    <a:cubicBezTo>
                      <a:pt x="8031175" y="106680"/>
                      <a:pt x="8032445" y="101600"/>
                      <a:pt x="8032445" y="86360"/>
                    </a:cubicBezTo>
                    <a:lnTo>
                      <a:pt x="8032445" y="44450"/>
                    </a:lnTo>
                    <a:lnTo>
                      <a:pt x="7822895" y="44450"/>
                    </a:lnTo>
                    <a:cubicBezTo>
                      <a:pt x="7749236" y="44450"/>
                      <a:pt x="7674305" y="44450"/>
                      <a:pt x="7599375" y="45720"/>
                    </a:cubicBezTo>
                    <a:cubicBezTo>
                      <a:pt x="7535875" y="45720"/>
                      <a:pt x="7471022" y="45720"/>
                      <a:pt x="7383932" y="46990"/>
                    </a:cubicBezTo>
                    <a:lnTo>
                      <a:pt x="6613780" y="46990"/>
                    </a:lnTo>
                    <a:cubicBezTo>
                      <a:pt x="6531812" y="46990"/>
                      <a:pt x="6429353" y="44450"/>
                      <a:pt x="6352509" y="45720"/>
                    </a:cubicBezTo>
                    <a:cubicBezTo>
                      <a:pt x="6287618" y="45720"/>
                      <a:pt x="6231266" y="49530"/>
                      <a:pt x="6173205" y="49530"/>
                    </a:cubicBezTo>
                    <a:cubicBezTo>
                      <a:pt x="6128807" y="49530"/>
                      <a:pt x="6082700" y="48260"/>
                      <a:pt x="6041716" y="48260"/>
                    </a:cubicBezTo>
                    <a:cubicBezTo>
                      <a:pt x="6010978" y="48260"/>
                      <a:pt x="6005856" y="49530"/>
                      <a:pt x="5976825" y="49530"/>
                    </a:cubicBezTo>
                    <a:cubicBezTo>
                      <a:pt x="5949503" y="49530"/>
                      <a:pt x="5935842" y="48260"/>
                      <a:pt x="5911934" y="49530"/>
                    </a:cubicBezTo>
                    <a:cubicBezTo>
                      <a:pt x="5818013" y="50800"/>
                      <a:pt x="5681401" y="52070"/>
                      <a:pt x="5601141" y="50800"/>
                    </a:cubicBezTo>
                    <a:cubicBezTo>
                      <a:pt x="5597726" y="55880"/>
                      <a:pt x="5677986" y="54610"/>
                      <a:pt x="5715554" y="54610"/>
                    </a:cubicBezTo>
                    <a:cubicBezTo>
                      <a:pt x="5737754" y="54610"/>
                      <a:pt x="5758246" y="57150"/>
                      <a:pt x="5765076" y="57150"/>
                    </a:cubicBezTo>
                    <a:cubicBezTo>
                      <a:pt x="5795814" y="57150"/>
                      <a:pt x="5799229" y="52070"/>
                      <a:pt x="5829967" y="54610"/>
                    </a:cubicBezTo>
                    <a:cubicBezTo>
                      <a:pt x="5823136" y="58420"/>
                      <a:pt x="5882904" y="57150"/>
                      <a:pt x="5911934" y="58420"/>
                    </a:cubicBezTo>
                    <a:cubicBezTo>
                      <a:pt x="5985363" y="60960"/>
                      <a:pt x="5961456" y="54610"/>
                      <a:pt x="6026348" y="55880"/>
                    </a:cubicBezTo>
                    <a:cubicBezTo>
                      <a:pt x="6217604" y="60960"/>
                      <a:pt x="6425938" y="60960"/>
                      <a:pt x="6632564" y="60960"/>
                    </a:cubicBezTo>
                    <a:cubicBezTo>
                      <a:pt x="6634272" y="60960"/>
                      <a:pt x="6634272" y="59690"/>
                      <a:pt x="6649641" y="59690"/>
                    </a:cubicBezTo>
                    <a:cubicBezTo>
                      <a:pt x="6851144" y="59690"/>
                      <a:pt x="7107292" y="60960"/>
                      <a:pt x="7320748" y="60960"/>
                    </a:cubicBezTo>
                    <a:lnTo>
                      <a:pt x="8018475" y="60960"/>
                    </a:lnTo>
                    <a:lnTo>
                      <a:pt x="8018475" y="492760"/>
                    </a:lnTo>
                    <a:cubicBezTo>
                      <a:pt x="8018475" y="533400"/>
                      <a:pt x="8019745" y="576580"/>
                      <a:pt x="8019745" y="614680"/>
                    </a:cubicBezTo>
                    <a:lnTo>
                      <a:pt x="8019745" y="712635"/>
                    </a:lnTo>
                    <a:cubicBezTo>
                      <a:pt x="8019745" y="687906"/>
                      <a:pt x="8019745" y="669112"/>
                      <a:pt x="8017205" y="685928"/>
                    </a:cubicBezTo>
                    <a:cubicBezTo>
                      <a:pt x="8019745" y="699776"/>
                      <a:pt x="8014665" y="783856"/>
                      <a:pt x="8018475" y="804629"/>
                    </a:cubicBezTo>
                    <a:cubicBezTo>
                      <a:pt x="8018475" y="817488"/>
                      <a:pt x="8019745" y="831336"/>
                      <a:pt x="8019745" y="843206"/>
                    </a:cubicBezTo>
                    <a:cubicBezTo>
                      <a:pt x="8019745" y="865957"/>
                      <a:pt x="8018475" y="871893"/>
                      <a:pt x="8018475" y="890687"/>
                    </a:cubicBezTo>
                    <a:cubicBezTo>
                      <a:pt x="8018475" y="949048"/>
                      <a:pt x="8021015" y="1003453"/>
                      <a:pt x="8021015" y="1061814"/>
                    </a:cubicBezTo>
                    <a:cubicBezTo>
                      <a:pt x="8021015" y="1102370"/>
                      <a:pt x="8018475" y="1143916"/>
                      <a:pt x="8018475" y="1185461"/>
                    </a:cubicBezTo>
                    <a:cubicBezTo>
                      <a:pt x="8018475" y="1203266"/>
                      <a:pt x="8019745" y="1212169"/>
                      <a:pt x="8019745" y="1232941"/>
                    </a:cubicBezTo>
                    <a:cubicBezTo>
                      <a:pt x="8019745" y="1248768"/>
                      <a:pt x="8018475" y="1265584"/>
                      <a:pt x="8018475" y="1280422"/>
                    </a:cubicBezTo>
                    <a:lnTo>
                      <a:pt x="8018475" y="1293281"/>
                    </a:lnTo>
                    <a:lnTo>
                      <a:pt x="8018475" y="1292292"/>
                    </a:lnTo>
                    <a:cubicBezTo>
                      <a:pt x="8019745" y="1362523"/>
                      <a:pt x="8009586" y="1263606"/>
                      <a:pt x="8014665" y="1251736"/>
                    </a:cubicBezTo>
                    <a:cubicBezTo>
                      <a:pt x="8017205" y="1251736"/>
                      <a:pt x="8015936" y="1279433"/>
                      <a:pt x="8017205" y="1282400"/>
                    </a:cubicBezTo>
                    <a:cubicBezTo>
                      <a:pt x="8015936" y="1227996"/>
                      <a:pt x="8013395" y="1190407"/>
                      <a:pt x="8015936" y="1131056"/>
                    </a:cubicBezTo>
                    <a:cubicBezTo>
                      <a:pt x="8014665" y="1129078"/>
                      <a:pt x="8012125" y="1132045"/>
                      <a:pt x="8012125" y="1120175"/>
                    </a:cubicBezTo>
                    <a:cubicBezTo>
                      <a:pt x="8015936" y="1106327"/>
                      <a:pt x="8010855" y="1080608"/>
                      <a:pt x="8012125" y="1049944"/>
                    </a:cubicBezTo>
                    <a:cubicBezTo>
                      <a:pt x="8013395" y="1050933"/>
                      <a:pt x="8014665" y="1062803"/>
                      <a:pt x="8015936" y="1060825"/>
                    </a:cubicBezTo>
                    <a:cubicBezTo>
                      <a:pt x="8010855" y="1004442"/>
                      <a:pt x="8022286" y="1026204"/>
                      <a:pt x="8018475" y="980702"/>
                    </a:cubicBezTo>
                    <a:cubicBezTo>
                      <a:pt x="8013395" y="967842"/>
                      <a:pt x="8017205" y="1013344"/>
                      <a:pt x="8013395" y="1000485"/>
                    </a:cubicBezTo>
                    <a:cubicBezTo>
                      <a:pt x="8013395" y="987626"/>
                      <a:pt x="8010855" y="990594"/>
                      <a:pt x="8010855" y="979713"/>
                    </a:cubicBezTo>
                    <a:cubicBezTo>
                      <a:pt x="8012125" y="968832"/>
                      <a:pt x="8009586" y="938167"/>
                      <a:pt x="8010855" y="929265"/>
                    </a:cubicBezTo>
                    <a:cubicBezTo>
                      <a:pt x="8010855" y="927286"/>
                      <a:pt x="8013395" y="931243"/>
                      <a:pt x="8013395" y="929265"/>
                    </a:cubicBezTo>
                    <a:cubicBezTo>
                      <a:pt x="8014665" y="901568"/>
                      <a:pt x="8013395" y="870903"/>
                      <a:pt x="8013395" y="828369"/>
                    </a:cubicBezTo>
                    <a:cubicBezTo>
                      <a:pt x="8012125" y="826390"/>
                      <a:pt x="8010855" y="827380"/>
                      <a:pt x="8010855" y="818477"/>
                    </a:cubicBezTo>
                    <a:cubicBezTo>
                      <a:pt x="8012125" y="763083"/>
                      <a:pt x="8010855" y="702744"/>
                      <a:pt x="8012125" y="631190"/>
                    </a:cubicBezTo>
                    <a:cubicBezTo>
                      <a:pt x="8010855" y="628650"/>
                      <a:pt x="8008315" y="632460"/>
                      <a:pt x="8008315" y="617220"/>
                    </a:cubicBezTo>
                    <a:cubicBezTo>
                      <a:pt x="8009586" y="570230"/>
                      <a:pt x="8004505" y="577850"/>
                      <a:pt x="8004505" y="538480"/>
                    </a:cubicBezTo>
                    <a:cubicBezTo>
                      <a:pt x="8001965" y="530860"/>
                      <a:pt x="7996886" y="552450"/>
                      <a:pt x="7996886" y="524510"/>
                    </a:cubicBezTo>
                    <a:cubicBezTo>
                      <a:pt x="7996886" y="505460"/>
                      <a:pt x="7996886" y="476250"/>
                      <a:pt x="7998155" y="472440"/>
                    </a:cubicBezTo>
                    <a:cubicBezTo>
                      <a:pt x="8000695" y="520700"/>
                      <a:pt x="8001965" y="500380"/>
                      <a:pt x="8005775" y="513080"/>
                    </a:cubicBezTo>
                    <a:cubicBezTo>
                      <a:pt x="8004505" y="463550"/>
                      <a:pt x="8001965" y="405130"/>
                      <a:pt x="8004505" y="383540"/>
                    </a:cubicBezTo>
                    <a:cubicBezTo>
                      <a:pt x="8007045" y="394970"/>
                      <a:pt x="8008315" y="425450"/>
                      <a:pt x="8010855" y="397510"/>
                    </a:cubicBezTo>
                    <a:cubicBezTo>
                      <a:pt x="8009586" y="377190"/>
                      <a:pt x="8009586" y="351790"/>
                      <a:pt x="8009586" y="326390"/>
                    </a:cubicBezTo>
                    <a:lnTo>
                      <a:pt x="8009586" y="288290"/>
                    </a:lnTo>
                    <a:cubicBezTo>
                      <a:pt x="8009586" y="288290"/>
                      <a:pt x="8010855" y="264160"/>
                      <a:pt x="8010855" y="254000"/>
                    </a:cubicBezTo>
                    <a:cubicBezTo>
                      <a:pt x="8009586" y="234950"/>
                      <a:pt x="8007045" y="240030"/>
                      <a:pt x="8005775" y="240030"/>
                    </a:cubicBezTo>
                    <a:cubicBezTo>
                      <a:pt x="8004505" y="240030"/>
                      <a:pt x="8003236" y="232410"/>
                      <a:pt x="8001965" y="193040"/>
                    </a:cubicBezTo>
                    <a:cubicBezTo>
                      <a:pt x="8005775" y="196850"/>
                      <a:pt x="8004505" y="144780"/>
                      <a:pt x="8005775" y="132080"/>
                    </a:cubicBezTo>
                    <a:cubicBezTo>
                      <a:pt x="8007045" y="120650"/>
                      <a:pt x="8008315" y="173990"/>
                      <a:pt x="8008315" y="110490"/>
                    </a:cubicBezTo>
                    <a:cubicBezTo>
                      <a:pt x="8009586" y="82550"/>
                      <a:pt x="8008315" y="74930"/>
                      <a:pt x="8008315" y="72390"/>
                    </a:cubicBezTo>
                    <a:cubicBezTo>
                      <a:pt x="8001965" y="73660"/>
                      <a:pt x="8010855" y="76200"/>
                      <a:pt x="7980375" y="76200"/>
                    </a:cubicBezTo>
                    <a:cubicBezTo>
                      <a:pt x="7933386" y="76200"/>
                      <a:pt x="7897825" y="74930"/>
                      <a:pt x="7863536" y="73660"/>
                    </a:cubicBezTo>
                    <a:cubicBezTo>
                      <a:pt x="7847025" y="73660"/>
                      <a:pt x="7831786" y="72390"/>
                      <a:pt x="7816545" y="72390"/>
                    </a:cubicBezTo>
                    <a:cubicBezTo>
                      <a:pt x="7805115" y="72390"/>
                      <a:pt x="7794955" y="71120"/>
                      <a:pt x="7782255" y="71120"/>
                    </a:cubicBezTo>
                    <a:cubicBezTo>
                      <a:pt x="7746695" y="71120"/>
                      <a:pt x="7714945" y="74930"/>
                      <a:pt x="7665415" y="73660"/>
                    </a:cubicBezTo>
                    <a:cubicBezTo>
                      <a:pt x="7647636" y="76200"/>
                      <a:pt x="7698436" y="78740"/>
                      <a:pt x="7664145" y="78740"/>
                    </a:cubicBezTo>
                    <a:cubicBezTo>
                      <a:pt x="7614615" y="77470"/>
                      <a:pt x="7655255" y="73660"/>
                      <a:pt x="7652715" y="68580"/>
                    </a:cubicBezTo>
                    <a:cubicBezTo>
                      <a:pt x="7628586" y="68580"/>
                      <a:pt x="7624775" y="69850"/>
                      <a:pt x="7638745" y="71120"/>
                    </a:cubicBezTo>
                    <a:cubicBezTo>
                      <a:pt x="7617155" y="72390"/>
                      <a:pt x="7617155" y="74930"/>
                      <a:pt x="7599375" y="76200"/>
                    </a:cubicBezTo>
                    <a:lnTo>
                      <a:pt x="7598105" y="76200"/>
                    </a:lnTo>
                    <a:cubicBezTo>
                      <a:pt x="7573975" y="76200"/>
                      <a:pt x="7572705" y="77470"/>
                      <a:pt x="7560005" y="78740"/>
                    </a:cubicBezTo>
                    <a:cubicBezTo>
                      <a:pt x="7519365" y="74930"/>
                      <a:pt x="7479995" y="77470"/>
                      <a:pt x="7401009" y="74930"/>
                    </a:cubicBezTo>
                    <a:cubicBezTo>
                      <a:pt x="7366856" y="74930"/>
                      <a:pt x="7385639" y="80010"/>
                      <a:pt x="7330994" y="78740"/>
                    </a:cubicBezTo>
                    <a:cubicBezTo>
                      <a:pt x="7264396" y="81280"/>
                      <a:pt x="7298549" y="74930"/>
                      <a:pt x="7243904" y="76200"/>
                    </a:cubicBezTo>
                    <a:cubicBezTo>
                      <a:pt x="7127784" y="81280"/>
                      <a:pt x="7045816" y="69850"/>
                      <a:pt x="6948481" y="73660"/>
                    </a:cubicBezTo>
                    <a:cubicBezTo>
                      <a:pt x="6967264" y="76200"/>
                      <a:pt x="7015079" y="78740"/>
                      <a:pt x="6980926" y="80010"/>
                    </a:cubicBezTo>
                    <a:cubicBezTo>
                      <a:pt x="6957019" y="74930"/>
                      <a:pt x="6840898" y="74930"/>
                      <a:pt x="6772592" y="77470"/>
                    </a:cubicBezTo>
                    <a:cubicBezTo>
                      <a:pt x="6769177" y="74930"/>
                      <a:pt x="6793084" y="74930"/>
                      <a:pt x="6791376" y="72390"/>
                    </a:cubicBezTo>
                    <a:cubicBezTo>
                      <a:pt x="6760639" y="69850"/>
                      <a:pt x="6622318" y="68580"/>
                      <a:pt x="6653056" y="72390"/>
                    </a:cubicBezTo>
                    <a:cubicBezTo>
                      <a:pt x="6676963" y="72390"/>
                      <a:pt x="6687209" y="71120"/>
                      <a:pt x="6723070" y="71120"/>
                    </a:cubicBezTo>
                    <a:cubicBezTo>
                      <a:pt x="6717947" y="73660"/>
                      <a:pt x="6741854" y="73660"/>
                      <a:pt x="6738439" y="76200"/>
                    </a:cubicBezTo>
                    <a:cubicBezTo>
                      <a:pt x="6721362" y="76200"/>
                      <a:pt x="6717947" y="77470"/>
                      <a:pt x="6702578" y="77470"/>
                    </a:cubicBezTo>
                    <a:cubicBezTo>
                      <a:pt x="6656471" y="77470"/>
                      <a:pt x="6665009" y="73660"/>
                      <a:pt x="6617195" y="73660"/>
                    </a:cubicBezTo>
                    <a:cubicBezTo>
                      <a:pt x="6569381" y="78740"/>
                      <a:pt x="6712824" y="78740"/>
                      <a:pt x="6753807" y="82550"/>
                    </a:cubicBezTo>
                    <a:cubicBezTo>
                      <a:pt x="6683794" y="82550"/>
                      <a:pt x="6658180" y="80010"/>
                      <a:pt x="6579627" y="81280"/>
                    </a:cubicBezTo>
                    <a:cubicBezTo>
                      <a:pt x="6603534" y="76200"/>
                      <a:pt x="6494245" y="74930"/>
                      <a:pt x="6475460" y="77470"/>
                    </a:cubicBezTo>
                    <a:lnTo>
                      <a:pt x="6528398" y="77470"/>
                    </a:lnTo>
                    <a:cubicBezTo>
                      <a:pt x="6485706" y="80010"/>
                      <a:pt x="6555720" y="83820"/>
                      <a:pt x="6492537" y="83820"/>
                    </a:cubicBezTo>
                    <a:cubicBezTo>
                      <a:pt x="6492537" y="81280"/>
                      <a:pt x="6449845" y="81280"/>
                      <a:pt x="6424231" y="81280"/>
                    </a:cubicBezTo>
                    <a:cubicBezTo>
                      <a:pt x="6340556" y="80010"/>
                      <a:pt x="6374709" y="81280"/>
                      <a:pt x="6320063" y="82550"/>
                    </a:cubicBezTo>
                    <a:cubicBezTo>
                      <a:pt x="6318356" y="80010"/>
                      <a:pt x="6309818" y="77470"/>
                      <a:pt x="6285911" y="77470"/>
                    </a:cubicBezTo>
                    <a:cubicBezTo>
                      <a:pt x="6268834" y="80010"/>
                      <a:pt x="6251758" y="82550"/>
                      <a:pt x="6198820" y="81280"/>
                    </a:cubicBezTo>
                    <a:cubicBezTo>
                      <a:pt x="6198820" y="77470"/>
                      <a:pt x="6168082" y="74930"/>
                      <a:pt x="6130514" y="74930"/>
                    </a:cubicBezTo>
                    <a:cubicBezTo>
                      <a:pt x="6140760" y="80010"/>
                      <a:pt x="6190282" y="82550"/>
                      <a:pt x="6214189" y="87630"/>
                    </a:cubicBezTo>
                    <a:cubicBezTo>
                      <a:pt x="6197113" y="87630"/>
                      <a:pt x="6193697" y="88900"/>
                      <a:pt x="6178329" y="88900"/>
                    </a:cubicBezTo>
                    <a:cubicBezTo>
                      <a:pt x="6133929" y="86360"/>
                      <a:pt x="6137345" y="78740"/>
                      <a:pt x="6022932" y="81280"/>
                    </a:cubicBezTo>
                    <a:cubicBezTo>
                      <a:pt x="6028055" y="80010"/>
                      <a:pt x="6051962" y="78740"/>
                      <a:pt x="6058793" y="77470"/>
                    </a:cubicBezTo>
                    <a:cubicBezTo>
                      <a:pt x="5968287" y="78740"/>
                      <a:pt x="5879489" y="72390"/>
                      <a:pt x="5848751" y="80010"/>
                    </a:cubicBezTo>
                    <a:cubicBezTo>
                      <a:pt x="5899981" y="80010"/>
                      <a:pt x="5954626" y="76200"/>
                      <a:pt x="5969995" y="81280"/>
                    </a:cubicBezTo>
                    <a:cubicBezTo>
                      <a:pt x="5937549" y="81280"/>
                      <a:pt x="5865828" y="80010"/>
                      <a:pt x="5882904" y="83820"/>
                    </a:cubicBezTo>
                    <a:cubicBezTo>
                      <a:pt x="5882904" y="86360"/>
                      <a:pt x="5930719" y="85090"/>
                      <a:pt x="5934134" y="86360"/>
                    </a:cubicBezTo>
                    <a:cubicBezTo>
                      <a:pt x="5927303" y="87630"/>
                      <a:pt x="5911934" y="88900"/>
                      <a:pt x="5881197" y="88900"/>
                    </a:cubicBezTo>
                    <a:cubicBezTo>
                      <a:pt x="5816306" y="87630"/>
                      <a:pt x="5881197" y="83820"/>
                      <a:pt x="5847044" y="82550"/>
                    </a:cubicBezTo>
                    <a:cubicBezTo>
                      <a:pt x="5787276" y="82550"/>
                      <a:pt x="5705308" y="83820"/>
                      <a:pt x="5672863" y="81280"/>
                    </a:cubicBezTo>
                    <a:cubicBezTo>
                      <a:pt x="5655787" y="83820"/>
                      <a:pt x="5724092" y="86360"/>
                      <a:pt x="5671155" y="86360"/>
                    </a:cubicBezTo>
                    <a:cubicBezTo>
                      <a:pt x="5643833" y="81280"/>
                      <a:pt x="5625049" y="86360"/>
                      <a:pt x="5566988" y="86360"/>
                    </a:cubicBezTo>
                    <a:cubicBezTo>
                      <a:pt x="5548204" y="82550"/>
                      <a:pt x="5648956" y="81280"/>
                      <a:pt x="5568696" y="81280"/>
                    </a:cubicBezTo>
                    <a:cubicBezTo>
                      <a:pt x="5488437" y="81280"/>
                      <a:pt x="5543081" y="87630"/>
                      <a:pt x="5514051" y="88900"/>
                    </a:cubicBezTo>
                    <a:cubicBezTo>
                      <a:pt x="5544789" y="90170"/>
                      <a:pt x="5585773" y="90170"/>
                      <a:pt x="5601141" y="91440"/>
                    </a:cubicBezTo>
                    <a:cubicBezTo>
                      <a:pt x="5577234" y="93980"/>
                      <a:pt x="5502097" y="92710"/>
                      <a:pt x="5479898" y="91440"/>
                    </a:cubicBezTo>
                    <a:cubicBezTo>
                      <a:pt x="5539666" y="86360"/>
                      <a:pt x="5437207" y="85090"/>
                      <a:pt x="5430376" y="80010"/>
                    </a:cubicBezTo>
                    <a:cubicBezTo>
                      <a:pt x="5454283" y="80010"/>
                      <a:pt x="5496975" y="80010"/>
                      <a:pt x="5466237" y="78740"/>
                    </a:cubicBezTo>
                    <a:cubicBezTo>
                      <a:pt x="5411592" y="77470"/>
                      <a:pt x="5425253" y="82550"/>
                      <a:pt x="5360363" y="81280"/>
                    </a:cubicBezTo>
                    <a:cubicBezTo>
                      <a:pt x="5370608" y="74930"/>
                      <a:pt x="5261318" y="77470"/>
                      <a:pt x="5204966" y="76200"/>
                    </a:cubicBezTo>
                    <a:cubicBezTo>
                      <a:pt x="5174228" y="80010"/>
                      <a:pt x="5042739" y="83820"/>
                      <a:pt x="4977848" y="80010"/>
                    </a:cubicBezTo>
                    <a:cubicBezTo>
                      <a:pt x="4971017" y="76200"/>
                      <a:pt x="5058108" y="78740"/>
                      <a:pt x="5066646" y="76200"/>
                    </a:cubicBezTo>
                    <a:cubicBezTo>
                      <a:pt x="5006878" y="76200"/>
                      <a:pt x="4969309" y="76200"/>
                      <a:pt x="4926618" y="77470"/>
                    </a:cubicBezTo>
                    <a:cubicBezTo>
                      <a:pt x="4941987" y="80010"/>
                      <a:pt x="4931741" y="83820"/>
                      <a:pt x="4959064" y="85090"/>
                    </a:cubicBezTo>
                    <a:cubicBezTo>
                      <a:pt x="4959064" y="83820"/>
                      <a:pt x="5006878" y="83820"/>
                      <a:pt x="5010293" y="85090"/>
                    </a:cubicBezTo>
                    <a:cubicBezTo>
                      <a:pt x="4974433" y="93980"/>
                      <a:pt x="4931741" y="82550"/>
                      <a:pt x="4889050" y="82550"/>
                    </a:cubicBezTo>
                    <a:cubicBezTo>
                      <a:pt x="4848066" y="81280"/>
                      <a:pt x="4849774" y="85090"/>
                      <a:pt x="4801960" y="83820"/>
                    </a:cubicBezTo>
                    <a:cubicBezTo>
                      <a:pt x="4805375" y="82550"/>
                      <a:pt x="4829282" y="81280"/>
                      <a:pt x="4784883" y="81280"/>
                    </a:cubicBezTo>
                    <a:cubicBezTo>
                      <a:pt x="4771222" y="85090"/>
                      <a:pt x="4801960" y="86360"/>
                      <a:pt x="4800252" y="88900"/>
                    </a:cubicBezTo>
                    <a:cubicBezTo>
                      <a:pt x="4776345" y="88900"/>
                      <a:pt x="4762684" y="88900"/>
                      <a:pt x="4747314" y="90170"/>
                    </a:cubicBezTo>
                    <a:cubicBezTo>
                      <a:pt x="4718285" y="88900"/>
                      <a:pt x="4719993" y="86360"/>
                      <a:pt x="4696085" y="85090"/>
                    </a:cubicBezTo>
                    <a:cubicBezTo>
                      <a:pt x="4672178" y="87630"/>
                      <a:pt x="4638025" y="90170"/>
                      <a:pt x="4590211" y="90170"/>
                    </a:cubicBezTo>
                    <a:cubicBezTo>
                      <a:pt x="4550934" y="87630"/>
                      <a:pt x="4571426" y="90170"/>
                      <a:pt x="4537273" y="91440"/>
                    </a:cubicBezTo>
                    <a:cubicBezTo>
                      <a:pt x="4494582" y="88900"/>
                      <a:pt x="4381877" y="87630"/>
                      <a:pt x="4330647" y="90170"/>
                    </a:cubicBezTo>
                    <a:cubicBezTo>
                      <a:pt x="4339186" y="90170"/>
                      <a:pt x="4347724" y="91440"/>
                      <a:pt x="4328939" y="91440"/>
                    </a:cubicBezTo>
                    <a:cubicBezTo>
                      <a:pt x="4293079" y="87630"/>
                      <a:pt x="4236726" y="88900"/>
                      <a:pt x="4171836" y="90170"/>
                    </a:cubicBezTo>
                    <a:cubicBezTo>
                      <a:pt x="4173543" y="88900"/>
                      <a:pt x="4194035" y="87630"/>
                      <a:pt x="4190620" y="86360"/>
                    </a:cubicBezTo>
                    <a:cubicBezTo>
                      <a:pt x="4135975" y="85090"/>
                      <a:pt x="4129144" y="88900"/>
                      <a:pt x="4069376" y="87630"/>
                    </a:cubicBezTo>
                    <a:cubicBezTo>
                      <a:pt x="4074499" y="85090"/>
                      <a:pt x="4050592" y="85090"/>
                      <a:pt x="4054007" y="82550"/>
                    </a:cubicBezTo>
                    <a:cubicBezTo>
                      <a:pt x="3999362" y="81280"/>
                      <a:pt x="4013024" y="86360"/>
                      <a:pt x="3948133" y="85090"/>
                    </a:cubicBezTo>
                    <a:cubicBezTo>
                      <a:pt x="3898611" y="85090"/>
                      <a:pt x="3927641" y="78740"/>
                      <a:pt x="3862750" y="80010"/>
                    </a:cubicBezTo>
                    <a:cubicBezTo>
                      <a:pt x="3840550" y="83820"/>
                      <a:pt x="3871289" y="83820"/>
                      <a:pt x="3843966" y="85090"/>
                    </a:cubicBezTo>
                    <a:cubicBezTo>
                      <a:pt x="3813228" y="85090"/>
                      <a:pt x="3741507" y="88900"/>
                      <a:pt x="3722723" y="85090"/>
                    </a:cubicBezTo>
                    <a:cubicBezTo>
                      <a:pt x="3705646" y="77470"/>
                      <a:pt x="3811520" y="74930"/>
                      <a:pt x="3777367" y="71120"/>
                    </a:cubicBezTo>
                    <a:cubicBezTo>
                      <a:pt x="3669785" y="72390"/>
                      <a:pt x="3640755" y="67310"/>
                      <a:pt x="3587818" y="63500"/>
                    </a:cubicBezTo>
                    <a:cubicBezTo>
                      <a:pt x="3528050" y="63500"/>
                      <a:pt x="3490482" y="63500"/>
                      <a:pt x="3449498" y="62230"/>
                    </a:cubicBezTo>
                    <a:cubicBezTo>
                      <a:pt x="3446083" y="63500"/>
                      <a:pt x="3447790" y="64770"/>
                      <a:pt x="3430714" y="64770"/>
                    </a:cubicBezTo>
                    <a:cubicBezTo>
                      <a:pt x="3374361" y="62230"/>
                      <a:pt x="3314593" y="66040"/>
                      <a:pt x="3256533" y="66040"/>
                    </a:cubicBezTo>
                    <a:cubicBezTo>
                      <a:pt x="3215549" y="66040"/>
                      <a:pt x="3174566" y="63500"/>
                      <a:pt x="3135290" y="64770"/>
                    </a:cubicBezTo>
                    <a:cubicBezTo>
                      <a:pt x="3097721" y="64770"/>
                      <a:pt x="3066984" y="67310"/>
                      <a:pt x="3029415" y="67310"/>
                    </a:cubicBezTo>
                    <a:cubicBezTo>
                      <a:pt x="2973063" y="67310"/>
                      <a:pt x="2918418" y="66040"/>
                      <a:pt x="2855234" y="66040"/>
                    </a:cubicBezTo>
                    <a:cubicBezTo>
                      <a:pt x="2740822" y="66040"/>
                      <a:pt x="2619578" y="68580"/>
                      <a:pt x="2523950" y="68580"/>
                    </a:cubicBezTo>
                    <a:cubicBezTo>
                      <a:pt x="2501750" y="68580"/>
                      <a:pt x="2500043" y="67310"/>
                      <a:pt x="2472720" y="67310"/>
                    </a:cubicBezTo>
                    <a:cubicBezTo>
                      <a:pt x="2416368" y="67310"/>
                      <a:pt x="2378799" y="71120"/>
                      <a:pt x="2332693" y="67310"/>
                    </a:cubicBezTo>
                    <a:cubicBezTo>
                      <a:pt x="2264387" y="72390"/>
                      <a:pt x="2165343" y="68580"/>
                      <a:pt x="2071422" y="68580"/>
                    </a:cubicBezTo>
                    <a:lnTo>
                      <a:pt x="1758921" y="68580"/>
                    </a:lnTo>
                    <a:cubicBezTo>
                      <a:pt x="1680369" y="68580"/>
                      <a:pt x="1589863" y="71120"/>
                      <a:pt x="1497650" y="71120"/>
                    </a:cubicBezTo>
                    <a:cubicBezTo>
                      <a:pt x="1374699" y="71120"/>
                      <a:pt x="1241502" y="66040"/>
                      <a:pt x="1202226" y="72390"/>
                    </a:cubicBezTo>
                    <a:cubicBezTo>
                      <a:pt x="1077567" y="71120"/>
                      <a:pt x="886310" y="67310"/>
                      <a:pt x="783851" y="71120"/>
                    </a:cubicBezTo>
                    <a:cubicBezTo>
                      <a:pt x="713837" y="67310"/>
                      <a:pt x="631870" y="68580"/>
                      <a:pt x="554990" y="68580"/>
                    </a:cubicBezTo>
                    <a:lnTo>
                      <a:pt x="454660" y="68580"/>
                    </a:lnTo>
                    <a:cubicBezTo>
                      <a:pt x="434340" y="71120"/>
                      <a:pt x="402590" y="72390"/>
                      <a:pt x="368300" y="72390"/>
                    </a:cubicBezTo>
                    <a:lnTo>
                      <a:pt x="313690" y="72390"/>
                    </a:lnTo>
                    <a:cubicBezTo>
                      <a:pt x="292100" y="72390"/>
                      <a:pt x="270510" y="71120"/>
                      <a:pt x="250190" y="69850"/>
                    </a:cubicBezTo>
                    <a:cubicBezTo>
                      <a:pt x="215900" y="69850"/>
                      <a:pt x="194310" y="72390"/>
                      <a:pt x="144780" y="72390"/>
                    </a:cubicBezTo>
                    <a:cubicBezTo>
                      <a:pt x="140970" y="72390"/>
                      <a:pt x="109220" y="71120"/>
                      <a:pt x="85090" y="71120"/>
                    </a:cubicBezTo>
                    <a:lnTo>
                      <a:pt x="85090" y="76200"/>
                    </a:lnTo>
                    <a:cubicBezTo>
                      <a:pt x="85090" y="128270"/>
                      <a:pt x="86360" y="233680"/>
                      <a:pt x="82550" y="201930"/>
                    </a:cubicBezTo>
                    <a:cubicBezTo>
                      <a:pt x="81280" y="157480"/>
                      <a:pt x="81280" y="111760"/>
                      <a:pt x="82550" y="68580"/>
                    </a:cubicBezTo>
                    <a:cubicBezTo>
                      <a:pt x="127000" y="68580"/>
                      <a:pt x="168910" y="69850"/>
                      <a:pt x="208280" y="67310"/>
                    </a:cubicBezTo>
                    <a:cubicBezTo>
                      <a:pt x="166370" y="66040"/>
                      <a:pt x="123190" y="66040"/>
                      <a:pt x="80010" y="64770"/>
                    </a:cubicBezTo>
                    <a:cubicBezTo>
                      <a:pt x="80010" y="138430"/>
                      <a:pt x="80010" y="218440"/>
                      <a:pt x="78740" y="308610"/>
                    </a:cubicBezTo>
                    <a:cubicBezTo>
                      <a:pt x="82550" y="279400"/>
                      <a:pt x="76200" y="320040"/>
                      <a:pt x="69850" y="308610"/>
                    </a:cubicBezTo>
                    <a:cubicBezTo>
                      <a:pt x="63500" y="273050"/>
                      <a:pt x="58420" y="284480"/>
                      <a:pt x="52070" y="284480"/>
                    </a:cubicBezTo>
                    <a:cubicBezTo>
                      <a:pt x="46990" y="284480"/>
                      <a:pt x="45720" y="273050"/>
                      <a:pt x="41910" y="284480"/>
                    </a:cubicBezTo>
                    <a:cubicBezTo>
                      <a:pt x="40640" y="288290"/>
                      <a:pt x="39370" y="285750"/>
                      <a:pt x="39370" y="284480"/>
                    </a:cubicBezTo>
                    <a:cubicBezTo>
                      <a:pt x="34290" y="302260"/>
                      <a:pt x="31750" y="336550"/>
                      <a:pt x="27940" y="369570"/>
                    </a:cubicBezTo>
                    <a:cubicBezTo>
                      <a:pt x="24130" y="402590"/>
                      <a:pt x="20320" y="433070"/>
                      <a:pt x="17780" y="478790"/>
                    </a:cubicBezTo>
                    <a:cubicBezTo>
                      <a:pt x="20320" y="594360"/>
                      <a:pt x="17780" y="705711"/>
                      <a:pt x="16510" y="774953"/>
                    </a:cubicBezTo>
                    <a:cubicBezTo>
                      <a:pt x="16510" y="794737"/>
                      <a:pt x="15240" y="822434"/>
                      <a:pt x="15240" y="841228"/>
                    </a:cubicBezTo>
                    <a:cubicBezTo>
                      <a:pt x="13970" y="886730"/>
                      <a:pt x="10160" y="911460"/>
                      <a:pt x="11430" y="954983"/>
                    </a:cubicBezTo>
                    <a:cubicBezTo>
                      <a:pt x="11430" y="980702"/>
                      <a:pt x="11430" y="989604"/>
                      <a:pt x="12700" y="1002464"/>
                    </a:cubicBezTo>
                    <a:cubicBezTo>
                      <a:pt x="12700" y="1006420"/>
                      <a:pt x="15240" y="1007409"/>
                      <a:pt x="15240" y="1012355"/>
                    </a:cubicBezTo>
                    <a:cubicBezTo>
                      <a:pt x="19050" y="1038074"/>
                      <a:pt x="19050" y="1066760"/>
                      <a:pt x="20320" y="1087533"/>
                    </a:cubicBezTo>
                    <a:cubicBezTo>
                      <a:pt x="24130" y="1193374"/>
                      <a:pt x="19050" y="1299216"/>
                      <a:pt x="24130" y="1400112"/>
                    </a:cubicBezTo>
                    <a:cubicBezTo>
                      <a:pt x="19050" y="1432755"/>
                      <a:pt x="20320" y="1503975"/>
                      <a:pt x="19050" y="1552445"/>
                    </a:cubicBezTo>
                    <a:cubicBezTo>
                      <a:pt x="19050" y="1590033"/>
                      <a:pt x="25400" y="1581131"/>
                      <a:pt x="24130" y="1618720"/>
                    </a:cubicBezTo>
                    <a:cubicBezTo>
                      <a:pt x="25400" y="1649384"/>
                      <a:pt x="25400" y="1682027"/>
                      <a:pt x="27940" y="1703789"/>
                    </a:cubicBezTo>
                    <a:cubicBezTo>
                      <a:pt x="25400" y="1821501"/>
                      <a:pt x="31750" y="1950093"/>
                      <a:pt x="30480" y="2073740"/>
                    </a:cubicBezTo>
                    <a:cubicBezTo>
                      <a:pt x="30480" y="2130123"/>
                      <a:pt x="31750" y="2211235"/>
                      <a:pt x="30480" y="2272564"/>
                    </a:cubicBezTo>
                    <a:cubicBezTo>
                      <a:pt x="29210" y="2329936"/>
                      <a:pt x="24130" y="2379395"/>
                      <a:pt x="25400" y="2433800"/>
                    </a:cubicBezTo>
                    <a:cubicBezTo>
                      <a:pt x="25400" y="2465454"/>
                      <a:pt x="29210" y="2494140"/>
                      <a:pt x="29210" y="2509966"/>
                    </a:cubicBezTo>
                    <a:cubicBezTo>
                      <a:pt x="27940" y="2535685"/>
                      <a:pt x="31750" y="2575252"/>
                      <a:pt x="31750" y="2604927"/>
                    </a:cubicBezTo>
                    <a:cubicBezTo>
                      <a:pt x="31750" y="2618776"/>
                      <a:pt x="30480" y="2637570"/>
                      <a:pt x="30480" y="2652408"/>
                    </a:cubicBezTo>
                    <a:cubicBezTo>
                      <a:pt x="30480" y="2704834"/>
                      <a:pt x="31750" y="2764184"/>
                      <a:pt x="31750" y="2823535"/>
                    </a:cubicBezTo>
                    <a:cubicBezTo>
                      <a:pt x="33020" y="2939268"/>
                      <a:pt x="36830" y="3053023"/>
                      <a:pt x="31750" y="3155898"/>
                    </a:cubicBezTo>
                    <a:cubicBezTo>
                      <a:pt x="27940" y="3226129"/>
                      <a:pt x="34290" y="3273609"/>
                      <a:pt x="35560" y="3335927"/>
                    </a:cubicBezTo>
                    <a:cubicBezTo>
                      <a:pt x="35560" y="3372527"/>
                      <a:pt x="36830" y="3417040"/>
                      <a:pt x="36830" y="3460563"/>
                    </a:cubicBezTo>
                    <a:cubicBezTo>
                      <a:pt x="36830" y="3474412"/>
                      <a:pt x="35560" y="3485293"/>
                      <a:pt x="34290" y="3493206"/>
                    </a:cubicBezTo>
                    <a:cubicBezTo>
                      <a:pt x="34290" y="3509033"/>
                      <a:pt x="34290" y="3520903"/>
                      <a:pt x="35560" y="3528816"/>
                    </a:cubicBezTo>
                    <a:cubicBezTo>
                      <a:pt x="30480" y="3543654"/>
                      <a:pt x="31750" y="3746435"/>
                      <a:pt x="27940" y="3724673"/>
                    </a:cubicBezTo>
                    <a:cubicBezTo>
                      <a:pt x="29210" y="3756327"/>
                      <a:pt x="30480" y="3782045"/>
                      <a:pt x="30480" y="3830515"/>
                    </a:cubicBezTo>
                    <a:cubicBezTo>
                      <a:pt x="31750" y="3833483"/>
                      <a:pt x="31750" y="3813699"/>
                      <a:pt x="34290" y="3820623"/>
                    </a:cubicBezTo>
                    <a:cubicBezTo>
                      <a:pt x="34290" y="3846342"/>
                      <a:pt x="34290" y="3865136"/>
                      <a:pt x="35560" y="3873050"/>
                    </a:cubicBezTo>
                    <a:cubicBezTo>
                      <a:pt x="35560" y="3818645"/>
                      <a:pt x="33020" y="3812710"/>
                      <a:pt x="31750" y="3767208"/>
                    </a:cubicBezTo>
                    <a:cubicBezTo>
                      <a:pt x="34290" y="3774132"/>
                      <a:pt x="35560" y="3747424"/>
                      <a:pt x="34290" y="3731597"/>
                    </a:cubicBezTo>
                    <a:cubicBezTo>
                      <a:pt x="31750" y="3718738"/>
                      <a:pt x="34290" y="3761273"/>
                      <a:pt x="31750" y="3758305"/>
                    </a:cubicBezTo>
                    <a:cubicBezTo>
                      <a:pt x="31750" y="3744457"/>
                      <a:pt x="30480" y="3751381"/>
                      <a:pt x="30480" y="3731597"/>
                    </a:cubicBezTo>
                    <a:cubicBezTo>
                      <a:pt x="34290" y="3749403"/>
                      <a:pt x="30480" y="3657409"/>
                      <a:pt x="33020" y="3633669"/>
                    </a:cubicBezTo>
                    <a:cubicBezTo>
                      <a:pt x="34290" y="3634658"/>
                      <a:pt x="35560" y="3638615"/>
                      <a:pt x="35560" y="3650485"/>
                    </a:cubicBezTo>
                    <a:cubicBezTo>
                      <a:pt x="34290" y="3697965"/>
                      <a:pt x="35560" y="3694009"/>
                      <a:pt x="36830" y="3698955"/>
                    </a:cubicBezTo>
                    <a:lnTo>
                      <a:pt x="36830" y="3739511"/>
                    </a:lnTo>
                    <a:cubicBezTo>
                      <a:pt x="36830" y="3743468"/>
                      <a:pt x="35560" y="3747424"/>
                      <a:pt x="35560" y="3755337"/>
                    </a:cubicBezTo>
                    <a:cubicBezTo>
                      <a:pt x="35560" y="3755337"/>
                      <a:pt x="36830" y="3757316"/>
                      <a:pt x="36830" y="3758305"/>
                    </a:cubicBezTo>
                    <a:cubicBezTo>
                      <a:pt x="36830" y="3791937"/>
                      <a:pt x="38100" y="3823591"/>
                      <a:pt x="38100" y="3855244"/>
                    </a:cubicBezTo>
                    <a:cubicBezTo>
                      <a:pt x="38100" y="3899757"/>
                      <a:pt x="34290" y="3945259"/>
                      <a:pt x="34290" y="3987794"/>
                    </a:cubicBezTo>
                    <a:cubicBezTo>
                      <a:pt x="34290" y="4006588"/>
                      <a:pt x="33020" y="4034285"/>
                      <a:pt x="33020" y="4054068"/>
                    </a:cubicBezTo>
                    <a:cubicBezTo>
                      <a:pt x="33020" y="4070884"/>
                      <a:pt x="35560" y="4091657"/>
                      <a:pt x="35560" y="4111440"/>
                    </a:cubicBezTo>
                    <a:cubicBezTo>
                      <a:pt x="35560" y="4135181"/>
                      <a:pt x="34290" y="4152986"/>
                      <a:pt x="34290" y="4177715"/>
                    </a:cubicBezTo>
                    <a:lnTo>
                      <a:pt x="34290" y="4208380"/>
                    </a:lnTo>
                    <a:cubicBezTo>
                      <a:pt x="34290" y="4223217"/>
                      <a:pt x="35560" y="4238055"/>
                      <a:pt x="35560" y="4253882"/>
                    </a:cubicBezTo>
                    <a:lnTo>
                      <a:pt x="35560" y="4308287"/>
                    </a:lnTo>
                    <a:cubicBezTo>
                      <a:pt x="31750" y="4258828"/>
                      <a:pt x="34290" y="4204423"/>
                      <a:pt x="34290" y="4137159"/>
                    </a:cubicBezTo>
                    <a:cubicBezTo>
                      <a:pt x="31750" y="4158921"/>
                      <a:pt x="31750" y="4120343"/>
                      <a:pt x="29210" y="4120343"/>
                    </a:cubicBezTo>
                    <a:lnTo>
                      <a:pt x="29210" y="4324113"/>
                    </a:lnTo>
                    <a:cubicBezTo>
                      <a:pt x="31750" y="4297405"/>
                      <a:pt x="31750" y="4350821"/>
                      <a:pt x="33020" y="4360713"/>
                    </a:cubicBezTo>
                    <a:cubicBezTo>
                      <a:pt x="31750" y="4377529"/>
                      <a:pt x="30480" y="4427977"/>
                      <a:pt x="30480" y="4440836"/>
                    </a:cubicBezTo>
                    <a:cubicBezTo>
                      <a:pt x="30480" y="4429955"/>
                      <a:pt x="31750" y="4430944"/>
                      <a:pt x="33020" y="4431933"/>
                    </a:cubicBezTo>
                    <a:cubicBezTo>
                      <a:pt x="30480" y="4469522"/>
                      <a:pt x="31750" y="4522937"/>
                      <a:pt x="30480" y="4574375"/>
                    </a:cubicBezTo>
                    <a:cubicBezTo>
                      <a:pt x="30480" y="4518981"/>
                      <a:pt x="29210" y="4544699"/>
                      <a:pt x="27940" y="4504143"/>
                    </a:cubicBezTo>
                    <a:cubicBezTo>
                      <a:pt x="26670" y="4542721"/>
                      <a:pt x="26670" y="4564483"/>
                      <a:pt x="29210" y="4592180"/>
                    </a:cubicBezTo>
                    <a:lnTo>
                      <a:pt x="26670" y="4592180"/>
                    </a:lnTo>
                    <a:cubicBezTo>
                      <a:pt x="29210" y="4674281"/>
                      <a:pt x="25400" y="4804852"/>
                      <a:pt x="26670" y="4910694"/>
                    </a:cubicBezTo>
                    <a:cubicBezTo>
                      <a:pt x="25400" y="4912672"/>
                      <a:pt x="24130" y="4909705"/>
                      <a:pt x="24130" y="4919597"/>
                    </a:cubicBezTo>
                    <a:cubicBezTo>
                      <a:pt x="26670" y="5011590"/>
                      <a:pt x="22860" y="5148096"/>
                      <a:pt x="25400" y="5193598"/>
                    </a:cubicBezTo>
                    <a:cubicBezTo>
                      <a:pt x="22860" y="5197555"/>
                      <a:pt x="21590" y="5154031"/>
                      <a:pt x="22860" y="5132269"/>
                    </a:cubicBezTo>
                    <a:cubicBezTo>
                      <a:pt x="17780" y="5139194"/>
                      <a:pt x="21590" y="5189642"/>
                      <a:pt x="22860" y="5212392"/>
                    </a:cubicBezTo>
                    <a:cubicBezTo>
                      <a:pt x="22860" y="5211403"/>
                      <a:pt x="21590" y="5214371"/>
                      <a:pt x="21590" y="5212392"/>
                    </a:cubicBezTo>
                    <a:cubicBezTo>
                      <a:pt x="22860" y="5247013"/>
                      <a:pt x="25400" y="5262840"/>
                      <a:pt x="25400" y="5299440"/>
                    </a:cubicBezTo>
                    <a:cubicBezTo>
                      <a:pt x="25400" y="5346920"/>
                      <a:pt x="22860" y="5361758"/>
                      <a:pt x="22860" y="5424076"/>
                    </a:cubicBezTo>
                    <a:cubicBezTo>
                      <a:pt x="25400" y="5405281"/>
                      <a:pt x="22860" y="5489361"/>
                      <a:pt x="25400" y="5512113"/>
                    </a:cubicBezTo>
                    <a:cubicBezTo>
                      <a:pt x="25400" y="5417151"/>
                      <a:pt x="29210" y="5617954"/>
                      <a:pt x="24130" y="5618943"/>
                    </a:cubicBezTo>
                    <a:cubicBezTo>
                      <a:pt x="24130" y="5589268"/>
                      <a:pt x="22860" y="5585311"/>
                      <a:pt x="21590" y="5566517"/>
                    </a:cubicBezTo>
                    <a:cubicBezTo>
                      <a:pt x="21590" y="5614987"/>
                      <a:pt x="21590" y="5592236"/>
                      <a:pt x="17780" y="5603116"/>
                    </a:cubicBezTo>
                    <a:cubicBezTo>
                      <a:pt x="19050" y="5641694"/>
                      <a:pt x="16510" y="5647629"/>
                      <a:pt x="16510" y="5674337"/>
                    </a:cubicBezTo>
                    <a:cubicBezTo>
                      <a:pt x="19050" y="5669391"/>
                      <a:pt x="17780" y="5634770"/>
                      <a:pt x="20320" y="5620922"/>
                    </a:cubicBezTo>
                    <a:cubicBezTo>
                      <a:pt x="20320" y="5632791"/>
                      <a:pt x="20320" y="5639716"/>
                      <a:pt x="21590" y="5647629"/>
                    </a:cubicBezTo>
                    <a:cubicBezTo>
                      <a:pt x="20320" y="5668402"/>
                      <a:pt x="17780" y="5682250"/>
                      <a:pt x="20320" y="5701045"/>
                    </a:cubicBezTo>
                    <a:cubicBezTo>
                      <a:pt x="19050" y="5700056"/>
                      <a:pt x="17780" y="5703023"/>
                      <a:pt x="17780" y="5709948"/>
                    </a:cubicBezTo>
                    <a:cubicBezTo>
                      <a:pt x="16510" y="5567506"/>
                      <a:pt x="15240" y="5516069"/>
                      <a:pt x="17780" y="5382530"/>
                    </a:cubicBezTo>
                    <a:cubicBezTo>
                      <a:pt x="15240" y="5303396"/>
                      <a:pt x="20320" y="5218328"/>
                      <a:pt x="16510" y="5135237"/>
                    </a:cubicBezTo>
                    <a:cubicBezTo>
                      <a:pt x="17780" y="5134248"/>
                      <a:pt x="16510" y="5105562"/>
                      <a:pt x="19050" y="5108529"/>
                    </a:cubicBezTo>
                    <a:cubicBezTo>
                      <a:pt x="16510" y="4998730"/>
                      <a:pt x="24130" y="4880030"/>
                      <a:pt x="19050" y="4790015"/>
                    </a:cubicBezTo>
                    <a:cubicBezTo>
                      <a:pt x="19050" y="4814744"/>
                      <a:pt x="19050" y="4850354"/>
                      <a:pt x="17780" y="4852333"/>
                    </a:cubicBezTo>
                    <a:cubicBezTo>
                      <a:pt x="17780" y="4824636"/>
                      <a:pt x="15240" y="4700989"/>
                      <a:pt x="20320" y="4727697"/>
                    </a:cubicBezTo>
                    <a:cubicBezTo>
                      <a:pt x="20320" y="4706924"/>
                      <a:pt x="19050" y="4687141"/>
                      <a:pt x="19050" y="4657465"/>
                    </a:cubicBezTo>
                    <a:cubicBezTo>
                      <a:pt x="16510" y="4644606"/>
                      <a:pt x="19050" y="4702967"/>
                      <a:pt x="16510" y="4701978"/>
                    </a:cubicBezTo>
                    <a:cubicBezTo>
                      <a:pt x="16510" y="4662411"/>
                      <a:pt x="15240" y="4573385"/>
                      <a:pt x="19050" y="4542721"/>
                    </a:cubicBezTo>
                    <a:cubicBezTo>
                      <a:pt x="19050" y="4381486"/>
                      <a:pt x="17780" y="4259817"/>
                      <a:pt x="21590" y="4152986"/>
                    </a:cubicBezTo>
                    <a:cubicBezTo>
                      <a:pt x="17780" y="4148040"/>
                      <a:pt x="22860" y="4135181"/>
                      <a:pt x="22860" y="4117376"/>
                    </a:cubicBezTo>
                    <a:cubicBezTo>
                      <a:pt x="21590" y="4091657"/>
                      <a:pt x="19050" y="4123311"/>
                      <a:pt x="19050" y="4106495"/>
                    </a:cubicBezTo>
                    <a:lnTo>
                      <a:pt x="19050" y="4088690"/>
                    </a:lnTo>
                    <a:cubicBezTo>
                      <a:pt x="19050" y="4055058"/>
                      <a:pt x="20320" y="4057036"/>
                      <a:pt x="21590" y="4035274"/>
                    </a:cubicBezTo>
                    <a:cubicBezTo>
                      <a:pt x="19050" y="4024393"/>
                      <a:pt x="20320" y="3980870"/>
                      <a:pt x="20320" y="3947238"/>
                    </a:cubicBezTo>
                    <a:cubicBezTo>
                      <a:pt x="25400" y="3939324"/>
                      <a:pt x="21590" y="3876017"/>
                      <a:pt x="21590" y="3840407"/>
                    </a:cubicBezTo>
                    <a:cubicBezTo>
                      <a:pt x="21590" y="3695987"/>
                      <a:pt x="24130" y="3504087"/>
                      <a:pt x="24130" y="3389343"/>
                    </a:cubicBezTo>
                    <a:cubicBezTo>
                      <a:pt x="22860" y="3479358"/>
                      <a:pt x="24130" y="3510022"/>
                      <a:pt x="21590" y="3584210"/>
                    </a:cubicBezTo>
                    <a:cubicBezTo>
                      <a:pt x="24130" y="3689063"/>
                      <a:pt x="20320" y="3822601"/>
                      <a:pt x="21590" y="3938335"/>
                    </a:cubicBezTo>
                    <a:cubicBezTo>
                      <a:pt x="20320" y="3937346"/>
                      <a:pt x="19050" y="3953173"/>
                      <a:pt x="17780" y="3957129"/>
                    </a:cubicBezTo>
                    <a:cubicBezTo>
                      <a:pt x="16510" y="3947238"/>
                      <a:pt x="16510" y="3923498"/>
                      <a:pt x="15240" y="3913606"/>
                    </a:cubicBezTo>
                    <a:cubicBezTo>
                      <a:pt x="13970" y="3948227"/>
                      <a:pt x="17780" y="4041209"/>
                      <a:pt x="13970" y="4099571"/>
                    </a:cubicBezTo>
                    <a:cubicBezTo>
                      <a:pt x="16510" y="4104516"/>
                      <a:pt x="15240" y="4132213"/>
                      <a:pt x="15240" y="4151997"/>
                    </a:cubicBezTo>
                    <a:cubicBezTo>
                      <a:pt x="20320" y="4179694"/>
                      <a:pt x="20320" y="4313232"/>
                      <a:pt x="19050" y="4363680"/>
                    </a:cubicBezTo>
                    <a:cubicBezTo>
                      <a:pt x="17780" y="4361702"/>
                      <a:pt x="19050" y="4283557"/>
                      <a:pt x="17780" y="4311254"/>
                    </a:cubicBezTo>
                    <a:cubicBezTo>
                      <a:pt x="17780" y="4337962"/>
                      <a:pt x="17780" y="4365659"/>
                      <a:pt x="16510" y="4364669"/>
                    </a:cubicBezTo>
                    <a:cubicBezTo>
                      <a:pt x="16510" y="4348843"/>
                      <a:pt x="17780" y="4312243"/>
                      <a:pt x="15240" y="4311254"/>
                    </a:cubicBezTo>
                    <a:cubicBezTo>
                      <a:pt x="13970" y="4339940"/>
                      <a:pt x="15240" y="4397312"/>
                      <a:pt x="11430" y="4382475"/>
                    </a:cubicBezTo>
                    <a:cubicBezTo>
                      <a:pt x="11430" y="4420063"/>
                      <a:pt x="13970" y="4369615"/>
                      <a:pt x="13970" y="4408193"/>
                    </a:cubicBezTo>
                    <a:cubicBezTo>
                      <a:pt x="13970" y="4410171"/>
                      <a:pt x="12700" y="4416107"/>
                      <a:pt x="13970" y="4425998"/>
                    </a:cubicBezTo>
                    <a:cubicBezTo>
                      <a:pt x="11430" y="4437868"/>
                      <a:pt x="10160" y="4410171"/>
                      <a:pt x="8890" y="4400280"/>
                    </a:cubicBezTo>
                    <a:cubicBezTo>
                      <a:pt x="7620" y="4439847"/>
                      <a:pt x="10160" y="4441825"/>
                      <a:pt x="11430" y="4443803"/>
                    </a:cubicBezTo>
                    <a:cubicBezTo>
                      <a:pt x="10160" y="4471500"/>
                      <a:pt x="8890" y="4421053"/>
                      <a:pt x="7620" y="4444793"/>
                    </a:cubicBezTo>
                    <a:cubicBezTo>
                      <a:pt x="6350" y="4482381"/>
                      <a:pt x="6350" y="4522937"/>
                      <a:pt x="6350" y="4542721"/>
                    </a:cubicBezTo>
                    <a:cubicBezTo>
                      <a:pt x="6350" y="4532829"/>
                      <a:pt x="7620" y="4528872"/>
                      <a:pt x="7620" y="4524916"/>
                    </a:cubicBezTo>
                    <a:cubicBezTo>
                      <a:pt x="7620" y="4540743"/>
                      <a:pt x="10160" y="4561515"/>
                      <a:pt x="7620" y="4569429"/>
                    </a:cubicBezTo>
                    <a:cubicBezTo>
                      <a:pt x="7620" y="4558548"/>
                      <a:pt x="7620" y="4543710"/>
                      <a:pt x="6350" y="4542721"/>
                    </a:cubicBezTo>
                    <a:cubicBezTo>
                      <a:pt x="5080" y="4592180"/>
                      <a:pt x="6350" y="4672303"/>
                      <a:pt x="3810" y="4702967"/>
                    </a:cubicBezTo>
                    <a:cubicBezTo>
                      <a:pt x="5080" y="4724729"/>
                      <a:pt x="6350" y="4686151"/>
                      <a:pt x="6350" y="4710881"/>
                    </a:cubicBezTo>
                    <a:cubicBezTo>
                      <a:pt x="7620" y="4761329"/>
                      <a:pt x="3810" y="4757372"/>
                      <a:pt x="3810" y="4791004"/>
                    </a:cubicBezTo>
                    <a:cubicBezTo>
                      <a:pt x="5080" y="4795950"/>
                      <a:pt x="7620" y="4780123"/>
                      <a:pt x="7620" y="4798917"/>
                    </a:cubicBezTo>
                    <a:cubicBezTo>
                      <a:pt x="7620" y="4830571"/>
                      <a:pt x="8890" y="4883986"/>
                      <a:pt x="5080" y="4879040"/>
                    </a:cubicBezTo>
                    <a:cubicBezTo>
                      <a:pt x="5080" y="4870138"/>
                      <a:pt x="5080" y="4811777"/>
                      <a:pt x="3810" y="4835517"/>
                    </a:cubicBezTo>
                    <a:cubicBezTo>
                      <a:pt x="5080" y="4884975"/>
                      <a:pt x="3810" y="4919597"/>
                      <a:pt x="6350" y="4941358"/>
                    </a:cubicBezTo>
                    <a:cubicBezTo>
                      <a:pt x="5080" y="4976969"/>
                      <a:pt x="2540" y="4935423"/>
                      <a:pt x="2540" y="4969055"/>
                    </a:cubicBezTo>
                    <a:cubicBezTo>
                      <a:pt x="2540" y="4980926"/>
                      <a:pt x="5080" y="4970045"/>
                      <a:pt x="5080" y="4985872"/>
                    </a:cubicBezTo>
                    <a:cubicBezTo>
                      <a:pt x="3810" y="4997741"/>
                      <a:pt x="1270" y="5091713"/>
                      <a:pt x="3810" y="5048189"/>
                    </a:cubicBezTo>
                    <a:lnTo>
                      <a:pt x="3810" y="5145129"/>
                    </a:lnTo>
                    <a:cubicBezTo>
                      <a:pt x="5080" y="5146118"/>
                      <a:pt x="6350" y="5141172"/>
                      <a:pt x="6350" y="5153042"/>
                    </a:cubicBezTo>
                    <a:cubicBezTo>
                      <a:pt x="3810" y="5301418"/>
                      <a:pt x="7620" y="5429022"/>
                      <a:pt x="5080" y="5560582"/>
                    </a:cubicBezTo>
                    <a:cubicBezTo>
                      <a:pt x="6350" y="5563549"/>
                      <a:pt x="6350" y="5546734"/>
                      <a:pt x="7620" y="5560582"/>
                    </a:cubicBezTo>
                    <a:cubicBezTo>
                      <a:pt x="6350" y="5610040"/>
                      <a:pt x="5080" y="5651586"/>
                      <a:pt x="8890" y="5684229"/>
                    </a:cubicBezTo>
                    <a:cubicBezTo>
                      <a:pt x="7620" y="5684229"/>
                      <a:pt x="7620" y="5680273"/>
                      <a:pt x="6350" y="5675326"/>
                    </a:cubicBezTo>
                    <a:cubicBezTo>
                      <a:pt x="7620" y="5711926"/>
                      <a:pt x="6350" y="5758417"/>
                      <a:pt x="5080" y="5791060"/>
                    </a:cubicBezTo>
                    <a:cubicBezTo>
                      <a:pt x="2540" y="5767320"/>
                      <a:pt x="5080" y="5720828"/>
                      <a:pt x="0" y="5712915"/>
                    </a:cubicBezTo>
                    <a:cubicBezTo>
                      <a:pt x="0" y="5774244"/>
                      <a:pt x="6350" y="5799962"/>
                      <a:pt x="5080" y="5871183"/>
                    </a:cubicBezTo>
                    <a:cubicBezTo>
                      <a:pt x="6350" y="5883053"/>
                      <a:pt x="7620" y="5847443"/>
                      <a:pt x="7620" y="5870194"/>
                    </a:cubicBezTo>
                    <a:cubicBezTo>
                      <a:pt x="6350" y="5896901"/>
                      <a:pt x="7620" y="5904815"/>
                      <a:pt x="8890" y="5923609"/>
                    </a:cubicBezTo>
                    <a:cubicBezTo>
                      <a:pt x="6350" y="5923609"/>
                      <a:pt x="6350" y="5950317"/>
                      <a:pt x="5080" y="5968122"/>
                    </a:cubicBezTo>
                    <a:cubicBezTo>
                      <a:pt x="7620" y="6038353"/>
                      <a:pt x="2540" y="6106607"/>
                      <a:pt x="7620" y="6170903"/>
                    </a:cubicBezTo>
                    <a:cubicBezTo>
                      <a:pt x="2540" y="6311366"/>
                      <a:pt x="3810" y="6517114"/>
                      <a:pt x="6350" y="6647109"/>
                    </a:cubicBezTo>
                    <a:cubicBezTo>
                      <a:pt x="5080" y="6657269"/>
                      <a:pt x="6350" y="6710609"/>
                      <a:pt x="2540" y="6704259"/>
                    </a:cubicBezTo>
                    <a:lnTo>
                      <a:pt x="2540" y="6828719"/>
                    </a:lnTo>
                    <a:cubicBezTo>
                      <a:pt x="2540" y="6866819"/>
                      <a:pt x="2540" y="6902379"/>
                      <a:pt x="3810" y="6939209"/>
                    </a:cubicBezTo>
                    <a:cubicBezTo>
                      <a:pt x="3810" y="6916349"/>
                      <a:pt x="3810" y="6894759"/>
                      <a:pt x="5080" y="6899839"/>
                    </a:cubicBezTo>
                    <a:cubicBezTo>
                      <a:pt x="5080" y="6944289"/>
                      <a:pt x="5080" y="6949369"/>
                      <a:pt x="6350" y="7030649"/>
                    </a:cubicBezTo>
                    <a:cubicBezTo>
                      <a:pt x="5080" y="7033189"/>
                      <a:pt x="3810" y="7030649"/>
                      <a:pt x="3810" y="7071289"/>
                    </a:cubicBezTo>
                    <a:cubicBezTo>
                      <a:pt x="5080" y="7085259"/>
                      <a:pt x="5080" y="7105579"/>
                      <a:pt x="5080" y="7129709"/>
                    </a:cubicBezTo>
                    <a:cubicBezTo>
                      <a:pt x="77470" y="7129709"/>
                      <a:pt x="176530" y="7130979"/>
                      <a:pt x="243840" y="7132249"/>
                    </a:cubicBezTo>
                    <a:cubicBezTo>
                      <a:pt x="250190" y="7130979"/>
                      <a:pt x="218440" y="7130979"/>
                      <a:pt x="205740" y="7129709"/>
                    </a:cubicBezTo>
                    <a:lnTo>
                      <a:pt x="339090" y="7129709"/>
                    </a:lnTo>
                    <a:cubicBezTo>
                      <a:pt x="361950" y="7129709"/>
                      <a:pt x="382270" y="7129709"/>
                      <a:pt x="398780" y="7130979"/>
                    </a:cubicBezTo>
                    <a:lnTo>
                      <a:pt x="419100" y="7130979"/>
                    </a:lnTo>
                    <a:cubicBezTo>
                      <a:pt x="422910" y="7130979"/>
                      <a:pt x="425450" y="7132249"/>
                      <a:pt x="426720" y="7132249"/>
                    </a:cubicBezTo>
                    <a:lnTo>
                      <a:pt x="402590" y="7132249"/>
                    </a:lnTo>
                    <a:cubicBezTo>
                      <a:pt x="393700" y="7132249"/>
                      <a:pt x="386080" y="7132249"/>
                      <a:pt x="378460" y="7130979"/>
                    </a:cubicBezTo>
                    <a:cubicBezTo>
                      <a:pt x="364490" y="7130979"/>
                      <a:pt x="353060" y="7129709"/>
                      <a:pt x="339090" y="7130979"/>
                    </a:cubicBezTo>
                    <a:cubicBezTo>
                      <a:pt x="365760" y="7130979"/>
                      <a:pt x="360680" y="7132249"/>
                      <a:pt x="377190" y="7133519"/>
                    </a:cubicBezTo>
                    <a:cubicBezTo>
                      <a:pt x="412750" y="7133519"/>
                      <a:pt x="452120" y="7132249"/>
                      <a:pt x="492760" y="7130979"/>
                    </a:cubicBezTo>
                    <a:lnTo>
                      <a:pt x="823127" y="7130979"/>
                    </a:lnTo>
                    <a:cubicBezTo>
                      <a:pt x="862403" y="7130979"/>
                      <a:pt x="881187" y="7128439"/>
                      <a:pt x="898263" y="7128439"/>
                    </a:cubicBezTo>
                    <a:cubicBezTo>
                      <a:pt x="946078" y="7128439"/>
                      <a:pt x="985354" y="7130979"/>
                      <a:pt x="1067321" y="7129709"/>
                    </a:cubicBezTo>
                    <a:lnTo>
                      <a:pt x="1128797" y="7129709"/>
                    </a:lnTo>
                    <a:cubicBezTo>
                      <a:pt x="1144166" y="7129709"/>
                      <a:pt x="1302977" y="7128439"/>
                      <a:pt x="1342253" y="7130979"/>
                    </a:cubicBezTo>
                    <a:cubicBezTo>
                      <a:pt x="1349084" y="7132249"/>
                      <a:pt x="1222718" y="7132249"/>
                      <a:pt x="1267117" y="7133519"/>
                    </a:cubicBezTo>
                    <a:cubicBezTo>
                      <a:pt x="1321762" y="7133519"/>
                      <a:pt x="1340546" y="7132249"/>
                      <a:pt x="1388360" y="7133519"/>
                    </a:cubicBezTo>
                    <a:cubicBezTo>
                      <a:pt x="1374699" y="7129709"/>
                      <a:pt x="1466912" y="7130979"/>
                      <a:pt x="1494235" y="7132249"/>
                    </a:cubicBezTo>
                    <a:cubicBezTo>
                      <a:pt x="1446420" y="7133519"/>
                      <a:pt x="1378114" y="7133519"/>
                      <a:pt x="1357622" y="7136059"/>
                    </a:cubicBezTo>
                    <a:cubicBezTo>
                      <a:pt x="1451543" y="7134789"/>
                      <a:pt x="1627431" y="7132249"/>
                      <a:pt x="1617186" y="7137329"/>
                    </a:cubicBezTo>
                    <a:cubicBezTo>
                      <a:pt x="1617186" y="7137329"/>
                      <a:pt x="1642801" y="7136059"/>
                      <a:pt x="1647923" y="7137329"/>
                    </a:cubicBezTo>
                    <a:cubicBezTo>
                      <a:pt x="1591571" y="7138599"/>
                      <a:pt x="1606940" y="7139869"/>
                      <a:pt x="1571079" y="7142409"/>
                    </a:cubicBezTo>
                    <a:cubicBezTo>
                      <a:pt x="1760629" y="7137329"/>
                      <a:pt x="1919440" y="7146219"/>
                      <a:pt x="2090206" y="7137329"/>
                    </a:cubicBezTo>
                    <a:cubicBezTo>
                      <a:pt x="2093621" y="7138599"/>
                      <a:pt x="2073129" y="7138599"/>
                      <a:pt x="2076544" y="7139869"/>
                    </a:cubicBezTo>
                    <a:cubicBezTo>
                      <a:pt x="2124359" y="7139869"/>
                      <a:pt x="2119236" y="7137329"/>
                      <a:pt x="2182419" y="7138599"/>
                    </a:cubicBezTo>
                    <a:cubicBezTo>
                      <a:pt x="2179004" y="7139869"/>
                      <a:pt x="2199496" y="7139869"/>
                      <a:pt x="2197788" y="7141139"/>
                    </a:cubicBezTo>
                    <a:cubicBezTo>
                      <a:pt x="2237064" y="7141139"/>
                      <a:pt x="2281463" y="7141139"/>
                      <a:pt x="2303662" y="7139869"/>
                    </a:cubicBezTo>
                    <a:cubicBezTo>
                      <a:pt x="2235356" y="7139869"/>
                      <a:pt x="2206326" y="7138599"/>
                      <a:pt x="2196080" y="7136059"/>
                    </a:cubicBezTo>
                    <a:cubicBezTo>
                      <a:pt x="2298539" y="7137329"/>
                      <a:pt x="2346354" y="7133519"/>
                      <a:pt x="2440275" y="7137329"/>
                    </a:cubicBezTo>
                    <a:cubicBezTo>
                      <a:pt x="2378799" y="7137329"/>
                      <a:pt x="2394168" y="7139869"/>
                      <a:pt x="2334400" y="7138599"/>
                    </a:cubicBezTo>
                    <a:cubicBezTo>
                      <a:pt x="2349769" y="7139869"/>
                      <a:pt x="2341231" y="7142409"/>
                      <a:pt x="2397583" y="7142409"/>
                    </a:cubicBezTo>
                    <a:cubicBezTo>
                      <a:pt x="2399291" y="7141139"/>
                      <a:pt x="2390753" y="7139869"/>
                      <a:pt x="2411244" y="7139869"/>
                    </a:cubicBezTo>
                    <a:cubicBezTo>
                      <a:pt x="2402706" y="7142409"/>
                      <a:pt x="2602502" y="7143679"/>
                      <a:pt x="2687884" y="7143679"/>
                    </a:cubicBezTo>
                    <a:cubicBezTo>
                      <a:pt x="2703253" y="7141139"/>
                      <a:pt x="2648608" y="7141139"/>
                      <a:pt x="2655439" y="7139869"/>
                    </a:cubicBezTo>
                    <a:cubicBezTo>
                      <a:pt x="2674223" y="7141139"/>
                      <a:pt x="2710084" y="7139869"/>
                      <a:pt x="2747652" y="7139869"/>
                    </a:cubicBezTo>
                    <a:cubicBezTo>
                      <a:pt x="2716914" y="7141139"/>
                      <a:pt x="2727160" y="7141139"/>
                      <a:pt x="2733991" y="7143679"/>
                    </a:cubicBezTo>
                    <a:cubicBezTo>
                      <a:pt x="2783513" y="7143679"/>
                      <a:pt x="2754483" y="7141139"/>
                      <a:pt x="2793759" y="7141139"/>
                    </a:cubicBezTo>
                    <a:cubicBezTo>
                      <a:pt x="2793759" y="7143679"/>
                      <a:pt x="2874019" y="7142409"/>
                      <a:pt x="2885972" y="7144949"/>
                    </a:cubicBezTo>
                    <a:cubicBezTo>
                      <a:pt x="2952571" y="7142409"/>
                      <a:pt x="2971355" y="7144949"/>
                      <a:pt x="2962817" y="7146219"/>
                    </a:cubicBezTo>
                    <a:cubicBezTo>
                      <a:pt x="3020877" y="7143679"/>
                      <a:pt x="3043076" y="7144949"/>
                      <a:pt x="3084060" y="7142409"/>
                    </a:cubicBezTo>
                    <a:cubicBezTo>
                      <a:pt x="3109675" y="7143679"/>
                      <a:pt x="3082353" y="7143679"/>
                      <a:pt x="3084060" y="7144949"/>
                    </a:cubicBezTo>
                    <a:cubicBezTo>
                      <a:pt x="3148951" y="7143679"/>
                      <a:pt x="3142120" y="7144949"/>
                      <a:pt x="3191642" y="7144949"/>
                    </a:cubicBezTo>
                    <a:cubicBezTo>
                      <a:pt x="3215549" y="7143679"/>
                      <a:pt x="3229211" y="7143679"/>
                      <a:pt x="3251410" y="7142409"/>
                    </a:cubicBezTo>
                    <a:cubicBezTo>
                      <a:pt x="3278733" y="7143679"/>
                      <a:pt x="3312886" y="7142409"/>
                      <a:pt x="3266779" y="7144949"/>
                    </a:cubicBezTo>
                    <a:cubicBezTo>
                      <a:pt x="3435837" y="7146219"/>
                      <a:pt x="3488774" y="7138599"/>
                      <a:pt x="3570741" y="7139869"/>
                    </a:cubicBezTo>
                    <a:cubicBezTo>
                      <a:pt x="3579280" y="7134789"/>
                      <a:pt x="3649294" y="7137329"/>
                      <a:pt x="3707354" y="7138599"/>
                    </a:cubicBezTo>
                    <a:cubicBezTo>
                      <a:pt x="3727846" y="7137329"/>
                      <a:pt x="3666370" y="7136059"/>
                      <a:pt x="3707354" y="7136059"/>
                    </a:cubicBezTo>
                    <a:cubicBezTo>
                      <a:pt x="3750045" y="7137329"/>
                      <a:pt x="3785906" y="7137329"/>
                      <a:pt x="3843966" y="7136059"/>
                    </a:cubicBezTo>
                    <a:cubicBezTo>
                      <a:pt x="3857627" y="7138599"/>
                      <a:pt x="3820059" y="7138599"/>
                      <a:pt x="3814936" y="7139869"/>
                    </a:cubicBezTo>
                    <a:cubicBezTo>
                      <a:pt x="3849089" y="7138599"/>
                      <a:pt x="3896903" y="7139869"/>
                      <a:pt x="3905441" y="7139869"/>
                    </a:cubicBezTo>
                    <a:cubicBezTo>
                      <a:pt x="3883242" y="7139869"/>
                      <a:pt x="3867873" y="7138599"/>
                      <a:pt x="3859335" y="7137329"/>
                    </a:cubicBezTo>
                    <a:cubicBezTo>
                      <a:pt x="3895196" y="7137329"/>
                      <a:pt x="3903734" y="7136059"/>
                      <a:pt x="3951548" y="7136059"/>
                    </a:cubicBezTo>
                    <a:lnTo>
                      <a:pt x="3951548" y="7138599"/>
                    </a:lnTo>
                    <a:cubicBezTo>
                      <a:pt x="4079622" y="7134789"/>
                      <a:pt x="4260633" y="7138599"/>
                      <a:pt x="4316986" y="7134789"/>
                    </a:cubicBezTo>
                    <a:cubicBezTo>
                      <a:pt x="4366508" y="7134789"/>
                      <a:pt x="4349431" y="7136059"/>
                      <a:pt x="4378462" y="7137329"/>
                    </a:cubicBezTo>
                    <a:cubicBezTo>
                      <a:pt x="4378462" y="7136059"/>
                      <a:pt x="4369924" y="7136059"/>
                      <a:pt x="4363093" y="7134789"/>
                    </a:cubicBezTo>
                    <a:cubicBezTo>
                      <a:pt x="4400661" y="7133519"/>
                      <a:pt x="4581672" y="7138599"/>
                      <a:pt x="4486044" y="7134789"/>
                    </a:cubicBezTo>
                    <a:cubicBezTo>
                      <a:pt x="4557765" y="7134789"/>
                      <a:pt x="4579965" y="7137329"/>
                      <a:pt x="4624364" y="7136059"/>
                    </a:cubicBezTo>
                    <a:cubicBezTo>
                      <a:pt x="4588503" y="7136059"/>
                      <a:pt x="4588503" y="7134789"/>
                      <a:pt x="4624364" y="7133519"/>
                    </a:cubicBezTo>
                    <a:cubicBezTo>
                      <a:pt x="4602164" y="7134789"/>
                      <a:pt x="4614118" y="7136059"/>
                      <a:pt x="4655101" y="7136059"/>
                    </a:cubicBezTo>
                    <a:cubicBezTo>
                      <a:pt x="4668763" y="7134789"/>
                      <a:pt x="4699500" y="7134789"/>
                      <a:pt x="4726823" y="7133519"/>
                    </a:cubicBezTo>
                    <a:cubicBezTo>
                      <a:pt x="4697793" y="7134789"/>
                      <a:pt x="4801960" y="7134789"/>
                      <a:pt x="4822452" y="7133519"/>
                    </a:cubicBezTo>
                    <a:lnTo>
                      <a:pt x="4791714" y="7133519"/>
                    </a:lnTo>
                    <a:cubicBezTo>
                      <a:pt x="4822452" y="7133519"/>
                      <a:pt x="4904419" y="7132249"/>
                      <a:pt x="4928326" y="7133519"/>
                    </a:cubicBezTo>
                    <a:cubicBezTo>
                      <a:pt x="4919788" y="7134789"/>
                      <a:pt x="4870266" y="7133519"/>
                      <a:pt x="4868558" y="7134789"/>
                    </a:cubicBezTo>
                    <a:cubicBezTo>
                      <a:pt x="4919788" y="7136059"/>
                      <a:pt x="4936864" y="7133519"/>
                      <a:pt x="4989802" y="7133519"/>
                    </a:cubicBezTo>
                    <a:cubicBezTo>
                      <a:pt x="5015416" y="7137329"/>
                      <a:pt x="5140075" y="7130979"/>
                      <a:pt x="5158859" y="7136059"/>
                    </a:cubicBezTo>
                    <a:cubicBezTo>
                      <a:pt x="5035909" y="7133519"/>
                      <a:pt x="4959064" y="7142409"/>
                      <a:pt x="4883927" y="7137329"/>
                    </a:cubicBezTo>
                    <a:cubicBezTo>
                      <a:pt x="4882219" y="7141139"/>
                      <a:pt x="4830990" y="7138599"/>
                      <a:pt x="4762684" y="7139869"/>
                    </a:cubicBezTo>
                    <a:cubicBezTo>
                      <a:pt x="4781467" y="7142409"/>
                      <a:pt x="4738776" y="7141139"/>
                      <a:pt x="4733653" y="7142409"/>
                    </a:cubicBezTo>
                    <a:cubicBezTo>
                      <a:pt x="4803667" y="7142409"/>
                      <a:pt x="4776345" y="7141139"/>
                      <a:pt x="4793421" y="7141139"/>
                    </a:cubicBezTo>
                    <a:cubicBezTo>
                      <a:pt x="4807083" y="7142409"/>
                      <a:pt x="4849774" y="7141139"/>
                      <a:pt x="4839528" y="7143679"/>
                    </a:cubicBezTo>
                    <a:lnTo>
                      <a:pt x="4793421" y="7143679"/>
                    </a:lnTo>
                    <a:cubicBezTo>
                      <a:pt x="4856605" y="7143679"/>
                      <a:pt x="4889050" y="7143679"/>
                      <a:pt x="4901003" y="7146219"/>
                    </a:cubicBezTo>
                    <a:cubicBezTo>
                      <a:pt x="4981263" y="7144949"/>
                      <a:pt x="5037616" y="7146219"/>
                      <a:pt x="5206674" y="7144949"/>
                    </a:cubicBezTo>
                    <a:cubicBezTo>
                      <a:pt x="5235704" y="7143679"/>
                      <a:pt x="5184474" y="7142409"/>
                      <a:pt x="5235704" y="7142409"/>
                    </a:cubicBezTo>
                    <a:cubicBezTo>
                      <a:pt x="5435499" y="7144949"/>
                      <a:pt x="5614803" y="7139869"/>
                      <a:pt x="5770199" y="7141139"/>
                    </a:cubicBezTo>
                    <a:cubicBezTo>
                      <a:pt x="5800937" y="7138599"/>
                      <a:pt x="5741169" y="7137329"/>
                      <a:pt x="5814598" y="7137329"/>
                    </a:cubicBezTo>
                    <a:cubicBezTo>
                      <a:pt x="5852166" y="7138599"/>
                      <a:pt x="5841921" y="7139869"/>
                      <a:pt x="5831675" y="7141139"/>
                    </a:cubicBezTo>
                    <a:cubicBezTo>
                      <a:pt x="5969995" y="7138599"/>
                      <a:pt x="6062208" y="7142409"/>
                      <a:pt x="6214189" y="7141139"/>
                    </a:cubicBezTo>
                    <a:cubicBezTo>
                      <a:pt x="6275665" y="7134789"/>
                      <a:pt x="6487414" y="7141139"/>
                      <a:pt x="6579627" y="7136059"/>
                    </a:cubicBezTo>
                    <a:cubicBezTo>
                      <a:pt x="6509614" y="7137329"/>
                      <a:pt x="6417400" y="7137329"/>
                      <a:pt x="6381539" y="7134789"/>
                    </a:cubicBezTo>
                    <a:cubicBezTo>
                      <a:pt x="6437892" y="7132249"/>
                      <a:pt x="6617195" y="7130979"/>
                      <a:pt x="6594996" y="7136059"/>
                    </a:cubicBezTo>
                    <a:cubicBezTo>
                      <a:pt x="6676963" y="7133519"/>
                      <a:pt x="6750393" y="7138599"/>
                      <a:pt x="6777714" y="7134789"/>
                    </a:cubicBezTo>
                    <a:cubicBezTo>
                      <a:pt x="6796499" y="7138599"/>
                      <a:pt x="6968972" y="7138599"/>
                      <a:pt x="7068016" y="7137329"/>
                    </a:cubicBezTo>
                    <a:cubicBezTo>
                      <a:pt x="7052647" y="7137329"/>
                      <a:pt x="7090215" y="7138599"/>
                      <a:pt x="7129491" y="7137329"/>
                    </a:cubicBezTo>
                    <a:lnTo>
                      <a:pt x="7453946" y="7137329"/>
                    </a:lnTo>
                    <a:cubicBezTo>
                      <a:pt x="7500315" y="7137329"/>
                      <a:pt x="7540955" y="7137329"/>
                      <a:pt x="7580325" y="7136059"/>
                    </a:cubicBezTo>
                    <a:lnTo>
                      <a:pt x="7599375" y="7136059"/>
                    </a:lnTo>
                    <a:lnTo>
                      <a:pt x="7599375" y="7118279"/>
                    </a:lnTo>
                    <a:lnTo>
                      <a:pt x="7575245" y="7118279"/>
                    </a:lnTo>
                    <a:cubicBezTo>
                      <a:pt x="7528255" y="7114469"/>
                      <a:pt x="7554925" y="7117009"/>
                      <a:pt x="7483805" y="7115739"/>
                    </a:cubicBezTo>
                    <a:cubicBezTo>
                      <a:pt x="7502855" y="7115739"/>
                      <a:pt x="7513015" y="7115739"/>
                      <a:pt x="7518095" y="7114469"/>
                    </a:cubicBezTo>
                    <a:cubicBezTo>
                      <a:pt x="7465899" y="7117009"/>
                      <a:pt x="7356610" y="7113199"/>
                      <a:pt x="7290011" y="7115739"/>
                    </a:cubicBezTo>
                    <a:cubicBezTo>
                      <a:pt x="7370270" y="7117009"/>
                      <a:pt x="7394177" y="7115739"/>
                      <a:pt x="7459069" y="7117009"/>
                    </a:cubicBezTo>
                    <a:cubicBezTo>
                      <a:pt x="7380517" y="7117009"/>
                      <a:pt x="7361732" y="7117009"/>
                      <a:pt x="7291718" y="7118279"/>
                    </a:cubicBezTo>
                    <a:cubicBezTo>
                      <a:pt x="7276350" y="7117009"/>
                      <a:pt x="7336117" y="7115739"/>
                      <a:pt x="7291718" y="7115739"/>
                    </a:cubicBezTo>
                    <a:cubicBezTo>
                      <a:pt x="7219997" y="7118279"/>
                      <a:pt x="7100461" y="7111929"/>
                      <a:pt x="7001418" y="7114469"/>
                    </a:cubicBezTo>
                    <a:cubicBezTo>
                      <a:pt x="7032155" y="7114469"/>
                      <a:pt x="7085092" y="7115739"/>
                      <a:pt x="7047524" y="7115739"/>
                    </a:cubicBezTo>
                    <a:cubicBezTo>
                      <a:pt x="7009956" y="7115739"/>
                      <a:pt x="6999709" y="7114469"/>
                      <a:pt x="6970680" y="7114469"/>
                    </a:cubicBezTo>
                    <a:cubicBezTo>
                      <a:pt x="6914327" y="7119549"/>
                      <a:pt x="6801622" y="7114469"/>
                      <a:pt x="6728192" y="7117009"/>
                    </a:cubicBezTo>
                    <a:cubicBezTo>
                      <a:pt x="6690625" y="7115739"/>
                      <a:pt x="6690625" y="7114469"/>
                      <a:pt x="6682087" y="7114469"/>
                    </a:cubicBezTo>
                    <a:cubicBezTo>
                      <a:pt x="6656471" y="7117009"/>
                      <a:pt x="6516444" y="7117009"/>
                      <a:pt x="6483999" y="7117009"/>
                    </a:cubicBezTo>
                    <a:cubicBezTo>
                      <a:pt x="6475460" y="7114469"/>
                      <a:pt x="6554012" y="7117009"/>
                      <a:pt x="6559135" y="7114469"/>
                    </a:cubicBezTo>
                    <a:cubicBezTo>
                      <a:pt x="6405446" y="7114469"/>
                      <a:pt x="6355924" y="7117009"/>
                      <a:pt x="6285911" y="7118279"/>
                    </a:cubicBezTo>
                    <a:cubicBezTo>
                      <a:pt x="6251758" y="7118279"/>
                      <a:pt x="6268834" y="7115739"/>
                      <a:pt x="6239804" y="7115739"/>
                    </a:cubicBezTo>
                    <a:cubicBezTo>
                      <a:pt x="6265418" y="7118279"/>
                      <a:pt x="6151006" y="7119549"/>
                      <a:pt x="6072454" y="7119549"/>
                    </a:cubicBezTo>
                    <a:cubicBezTo>
                      <a:pt x="6077577" y="7117009"/>
                      <a:pt x="6072454" y="7115739"/>
                      <a:pt x="6086115" y="7115739"/>
                    </a:cubicBezTo>
                    <a:cubicBezTo>
                      <a:pt x="6103191" y="7117009"/>
                      <a:pt x="6156129" y="7115739"/>
                      <a:pt x="6176621" y="7114469"/>
                    </a:cubicBezTo>
                    <a:cubicBezTo>
                      <a:pt x="6132222" y="7113199"/>
                      <a:pt x="6221020" y="7111929"/>
                      <a:pt x="6221020" y="7110659"/>
                    </a:cubicBezTo>
                    <a:cubicBezTo>
                      <a:pt x="6253465" y="7110659"/>
                      <a:pt x="6253465" y="7111929"/>
                      <a:pt x="6236389" y="7113199"/>
                    </a:cubicBezTo>
                    <a:cubicBezTo>
                      <a:pt x="6349094" y="7111929"/>
                      <a:pt x="6490829" y="7113199"/>
                      <a:pt x="6601826" y="7111929"/>
                    </a:cubicBezTo>
                    <a:cubicBezTo>
                      <a:pt x="6600119" y="7113199"/>
                      <a:pt x="6574504" y="7113199"/>
                      <a:pt x="6601826" y="7114469"/>
                    </a:cubicBezTo>
                    <a:cubicBezTo>
                      <a:pt x="6577919" y="7111929"/>
                      <a:pt x="6653056" y="7114469"/>
                      <a:pt x="6646225" y="7111929"/>
                    </a:cubicBezTo>
                    <a:cubicBezTo>
                      <a:pt x="6603534" y="7110659"/>
                      <a:pt x="6676963" y="7109389"/>
                      <a:pt x="6704285" y="7108119"/>
                    </a:cubicBezTo>
                    <a:cubicBezTo>
                      <a:pt x="6690625" y="7109389"/>
                      <a:pt x="6692332" y="7109389"/>
                      <a:pt x="6723070" y="7110659"/>
                    </a:cubicBezTo>
                    <a:cubicBezTo>
                      <a:pt x="6757223" y="7106849"/>
                      <a:pt x="6837483" y="7110659"/>
                      <a:pt x="6875051" y="7108119"/>
                    </a:cubicBezTo>
                    <a:cubicBezTo>
                      <a:pt x="6910911" y="7109389"/>
                      <a:pt x="6846021" y="7110659"/>
                      <a:pt x="6905789" y="7110659"/>
                    </a:cubicBezTo>
                    <a:cubicBezTo>
                      <a:pt x="6905789" y="7109389"/>
                      <a:pt x="6905789" y="7108119"/>
                      <a:pt x="6904082" y="7108119"/>
                    </a:cubicBezTo>
                    <a:cubicBezTo>
                      <a:pt x="6958726" y="7108119"/>
                      <a:pt x="7117538" y="7106849"/>
                      <a:pt x="7163644" y="7106849"/>
                    </a:cubicBezTo>
                    <a:cubicBezTo>
                      <a:pt x="7202921" y="7106849"/>
                      <a:pt x="7119245" y="7103039"/>
                      <a:pt x="7192675" y="7104309"/>
                    </a:cubicBezTo>
                    <a:cubicBezTo>
                      <a:pt x="7182429" y="7106849"/>
                      <a:pt x="7361732" y="7103039"/>
                      <a:pt x="7377101" y="7108119"/>
                    </a:cubicBezTo>
                    <a:cubicBezTo>
                      <a:pt x="7488885" y="7105579"/>
                      <a:pt x="7533335" y="7108119"/>
                      <a:pt x="7598105" y="7106849"/>
                    </a:cubicBezTo>
                    <a:cubicBezTo>
                      <a:pt x="7610805" y="7106849"/>
                      <a:pt x="7623505" y="7106849"/>
                      <a:pt x="7638745" y="7105579"/>
                    </a:cubicBezTo>
                    <a:cubicBezTo>
                      <a:pt x="7641285" y="7105579"/>
                      <a:pt x="7657795" y="7106849"/>
                      <a:pt x="7675575" y="7106849"/>
                    </a:cubicBezTo>
                    <a:lnTo>
                      <a:pt x="7708595" y="7106849"/>
                    </a:lnTo>
                    <a:cubicBezTo>
                      <a:pt x="7721295" y="7106849"/>
                      <a:pt x="7730185" y="7106849"/>
                      <a:pt x="7735265" y="7105579"/>
                    </a:cubicBezTo>
                    <a:lnTo>
                      <a:pt x="7684465" y="7105579"/>
                    </a:lnTo>
                    <a:lnTo>
                      <a:pt x="7698435" y="7105579"/>
                    </a:lnTo>
                    <a:cubicBezTo>
                      <a:pt x="7812735" y="7106849"/>
                      <a:pt x="7944815" y="7106849"/>
                      <a:pt x="8080705" y="7106849"/>
                    </a:cubicBezTo>
                    <a:lnTo>
                      <a:pt x="8080705" y="6639489"/>
                    </a:lnTo>
                    <a:cubicBezTo>
                      <a:pt x="8080705" y="6652189"/>
                      <a:pt x="8079435" y="6657269"/>
                      <a:pt x="8079435" y="6662349"/>
                    </a:cubicBezTo>
                    <a:lnTo>
                      <a:pt x="8079435" y="6616629"/>
                    </a:lnTo>
                    <a:cubicBezTo>
                      <a:pt x="8085785" y="6619169"/>
                      <a:pt x="8085785" y="6625519"/>
                      <a:pt x="8087055" y="6630599"/>
                    </a:cubicBezTo>
                    <a:close/>
                    <a:moveTo>
                      <a:pt x="8008315" y="265430"/>
                    </a:moveTo>
                    <a:cubicBezTo>
                      <a:pt x="8013395" y="290830"/>
                      <a:pt x="8009585" y="317500"/>
                      <a:pt x="8009585" y="369570"/>
                    </a:cubicBezTo>
                    <a:cubicBezTo>
                      <a:pt x="8007045" y="344170"/>
                      <a:pt x="8005775" y="289560"/>
                      <a:pt x="8008315" y="265430"/>
                    </a:cubicBezTo>
                    <a:close/>
                    <a:moveTo>
                      <a:pt x="8078165" y="6371705"/>
                    </a:moveTo>
                    <a:cubicBezTo>
                      <a:pt x="8076895" y="6370716"/>
                      <a:pt x="8078165" y="6403359"/>
                      <a:pt x="8078165" y="6416218"/>
                    </a:cubicBezTo>
                    <a:cubicBezTo>
                      <a:pt x="8075625" y="6392478"/>
                      <a:pt x="8078165" y="6376651"/>
                      <a:pt x="8078165" y="6344998"/>
                    </a:cubicBezTo>
                    <a:cubicBezTo>
                      <a:pt x="8079435" y="6362803"/>
                      <a:pt x="8080705" y="6386543"/>
                      <a:pt x="8079435" y="6415229"/>
                    </a:cubicBezTo>
                    <a:cubicBezTo>
                      <a:pt x="8076895" y="6417208"/>
                      <a:pt x="8078165" y="6384565"/>
                      <a:pt x="8078165" y="6371705"/>
                    </a:cubicBezTo>
                    <a:close/>
                    <a:moveTo>
                      <a:pt x="8075625" y="6902379"/>
                    </a:moveTo>
                    <a:cubicBezTo>
                      <a:pt x="8076895" y="6909999"/>
                      <a:pt x="8078165" y="6963339"/>
                      <a:pt x="8078165" y="6990009"/>
                    </a:cubicBezTo>
                    <a:cubicBezTo>
                      <a:pt x="8076895" y="6973499"/>
                      <a:pt x="8075625" y="6956989"/>
                      <a:pt x="8075625" y="6902379"/>
                    </a:cubicBezTo>
                    <a:close/>
                    <a:moveTo>
                      <a:pt x="8076895" y="6203546"/>
                    </a:moveTo>
                    <a:cubicBezTo>
                      <a:pt x="8078165" y="6208492"/>
                      <a:pt x="8079435" y="6237178"/>
                      <a:pt x="8078165" y="6255972"/>
                    </a:cubicBezTo>
                    <a:cubicBezTo>
                      <a:pt x="8078165" y="6243113"/>
                      <a:pt x="8076895" y="6218383"/>
                      <a:pt x="8076895" y="6203546"/>
                    </a:cubicBezTo>
                    <a:close/>
                    <a:moveTo>
                      <a:pt x="8076895" y="6079899"/>
                    </a:moveTo>
                    <a:cubicBezTo>
                      <a:pt x="8078165" y="6081877"/>
                      <a:pt x="8078165" y="6103639"/>
                      <a:pt x="8079435" y="6105618"/>
                    </a:cubicBezTo>
                    <a:cubicBezTo>
                      <a:pt x="8079435" y="6119466"/>
                      <a:pt x="8076895" y="6113531"/>
                      <a:pt x="8078165" y="6141228"/>
                    </a:cubicBezTo>
                    <a:cubicBezTo>
                      <a:pt x="8075625" y="6140239"/>
                      <a:pt x="8076895" y="6104628"/>
                      <a:pt x="8076895" y="6079899"/>
                    </a:cubicBezTo>
                    <a:close/>
                    <a:moveTo>
                      <a:pt x="8075625" y="6168925"/>
                    </a:moveTo>
                    <a:cubicBezTo>
                      <a:pt x="8075625" y="6207502"/>
                      <a:pt x="8076895" y="6240145"/>
                      <a:pt x="8076895" y="6283669"/>
                    </a:cubicBezTo>
                    <a:cubicBezTo>
                      <a:pt x="8073085" y="6269820"/>
                      <a:pt x="8075625" y="6198600"/>
                      <a:pt x="8075625" y="6168925"/>
                    </a:cubicBezTo>
                    <a:close/>
                    <a:moveTo>
                      <a:pt x="8034985" y="3208324"/>
                    </a:moveTo>
                    <a:lnTo>
                      <a:pt x="8034985" y="3222172"/>
                    </a:lnTo>
                    <a:cubicBezTo>
                      <a:pt x="8033715" y="3230086"/>
                      <a:pt x="8033715" y="3242945"/>
                      <a:pt x="8031175" y="3237999"/>
                    </a:cubicBezTo>
                    <a:cubicBezTo>
                      <a:pt x="8032445" y="3224151"/>
                      <a:pt x="8032445" y="3211292"/>
                      <a:pt x="8034985" y="3208324"/>
                    </a:cubicBezTo>
                    <a:close/>
                    <a:moveTo>
                      <a:pt x="8027365" y="2598003"/>
                    </a:moveTo>
                    <a:cubicBezTo>
                      <a:pt x="8027365" y="2655375"/>
                      <a:pt x="8029905" y="2687029"/>
                      <a:pt x="8029905" y="2721650"/>
                    </a:cubicBezTo>
                    <a:cubicBezTo>
                      <a:pt x="8029905" y="2766163"/>
                      <a:pt x="8028635" y="2812654"/>
                      <a:pt x="8029905" y="2855189"/>
                    </a:cubicBezTo>
                    <a:lnTo>
                      <a:pt x="8029905" y="2863102"/>
                    </a:lnTo>
                    <a:cubicBezTo>
                      <a:pt x="8029905" y="2864091"/>
                      <a:pt x="8032445" y="2871015"/>
                      <a:pt x="8032445" y="2872994"/>
                    </a:cubicBezTo>
                    <a:cubicBezTo>
                      <a:pt x="8034985" y="2899701"/>
                      <a:pt x="8033715" y="2956085"/>
                      <a:pt x="8033715" y="2976857"/>
                    </a:cubicBezTo>
                    <a:cubicBezTo>
                      <a:pt x="8033715" y="3034229"/>
                      <a:pt x="8032445" y="3088634"/>
                      <a:pt x="8032445" y="3133147"/>
                    </a:cubicBezTo>
                    <a:cubicBezTo>
                      <a:pt x="8031175" y="3047088"/>
                      <a:pt x="8031175" y="2960041"/>
                      <a:pt x="8026095" y="2874972"/>
                    </a:cubicBezTo>
                    <a:cubicBezTo>
                      <a:pt x="8027365" y="2870026"/>
                      <a:pt x="8028635" y="2865080"/>
                      <a:pt x="8029905" y="2855189"/>
                    </a:cubicBezTo>
                    <a:cubicBezTo>
                      <a:pt x="8027365" y="2743412"/>
                      <a:pt x="8026095" y="2621743"/>
                      <a:pt x="8026095" y="2495129"/>
                    </a:cubicBezTo>
                    <a:cubicBezTo>
                      <a:pt x="8027365" y="2530739"/>
                      <a:pt x="8027365" y="2565360"/>
                      <a:pt x="8027365" y="2598003"/>
                    </a:cubicBezTo>
                    <a:close/>
                    <a:moveTo>
                      <a:pt x="8024825" y="2424897"/>
                    </a:moveTo>
                    <a:cubicBezTo>
                      <a:pt x="8023555" y="2416984"/>
                      <a:pt x="8022285" y="2409071"/>
                      <a:pt x="8022285" y="2400168"/>
                    </a:cubicBezTo>
                    <a:cubicBezTo>
                      <a:pt x="8027365" y="2378406"/>
                      <a:pt x="8022285" y="2382363"/>
                      <a:pt x="8022285" y="2349720"/>
                    </a:cubicBezTo>
                    <a:cubicBezTo>
                      <a:pt x="8022285" y="2340818"/>
                      <a:pt x="8023555" y="2336861"/>
                      <a:pt x="8023555" y="2331915"/>
                    </a:cubicBezTo>
                    <a:cubicBezTo>
                      <a:pt x="8024825" y="2363569"/>
                      <a:pt x="8024825" y="2394233"/>
                      <a:pt x="8024825" y="2424897"/>
                    </a:cubicBezTo>
                    <a:close/>
                    <a:moveTo>
                      <a:pt x="8021015" y="2089567"/>
                    </a:moveTo>
                    <a:lnTo>
                      <a:pt x="8021015" y="2154853"/>
                    </a:lnTo>
                    <a:cubicBezTo>
                      <a:pt x="8017205" y="2141993"/>
                      <a:pt x="8019745" y="2108361"/>
                      <a:pt x="8021015" y="2089567"/>
                    </a:cubicBezTo>
                    <a:close/>
                    <a:moveTo>
                      <a:pt x="8018475" y="2066816"/>
                    </a:moveTo>
                    <a:cubicBezTo>
                      <a:pt x="8017205" y="2051979"/>
                      <a:pt x="8018475" y="2032195"/>
                      <a:pt x="8019745" y="2027249"/>
                    </a:cubicBezTo>
                    <a:lnTo>
                      <a:pt x="8019745" y="2073740"/>
                    </a:lnTo>
                    <a:cubicBezTo>
                      <a:pt x="8019745" y="2071762"/>
                      <a:pt x="8018475" y="2067805"/>
                      <a:pt x="8018475" y="2066816"/>
                    </a:cubicBezTo>
                    <a:close/>
                    <a:moveTo>
                      <a:pt x="8021015" y="1940202"/>
                    </a:moveTo>
                    <a:lnTo>
                      <a:pt x="8021015" y="1775009"/>
                    </a:lnTo>
                    <a:cubicBezTo>
                      <a:pt x="8021015" y="1772042"/>
                      <a:pt x="8019745" y="1768085"/>
                      <a:pt x="8019745" y="1754237"/>
                    </a:cubicBezTo>
                    <a:lnTo>
                      <a:pt x="8019745" y="1744345"/>
                    </a:lnTo>
                    <a:cubicBezTo>
                      <a:pt x="8022285" y="1810620"/>
                      <a:pt x="8024825" y="1876894"/>
                      <a:pt x="8021015" y="1940202"/>
                    </a:cubicBezTo>
                    <a:close/>
                    <a:moveTo>
                      <a:pt x="8021015" y="1361534"/>
                    </a:moveTo>
                    <a:lnTo>
                      <a:pt x="8021015" y="1339773"/>
                    </a:lnTo>
                    <a:lnTo>
                      <a:pt x="8021015" y="1383296"/>
                    </a:lnTo>
                    <a:cubicBezTo>
                      <a:pt x="8021015" y="1447592"/>
                      <a:pt x="8023555" y="1518813"/>
                      <a:pt x="8022285" y="1582120"/>
                    </a:cubicBezTo>
                    <a:cubicBezTo>
                      <a:pt x="8022285" y="1618720"/>
                      <a:pt x="8019745" y="1658287"/>
                      <a:pt x="8019745" y="1695875"/>
                    </a:cubicBezTo>
                    <a:lnTo>
                      <a:pt x="8019745" y="1703789"/>
                    </a:lnTo>
                    <a:cubicBezTo>
                      <a:pt x="8018475" y="1679059"/>
                      <a:pt x="8015935" y="1657298"/>
                      <a:pt x="8017205" y="1632568"/>
                    </a:cubicBezTo>
                    <a:cubicBezTo>
                      <a:pt x="8019745" y="1631579"/>
                      <a:pt x="8022285" y="1634547"/>
                      <a:pt x="8021015" y="1612785"/>
                    </a:cubicBezTo>
                    <a:cubicBezTo>
                      <a:pt x="8022285" y="1569261"/>
                      <a:pt x="8017205" y="1598936"/>
                      <a:pt x="8017205" y="1582120"/>
                    </a:cubicBezTo>
                    <a:cubicBezTo>
                      <a:pt x="8018475" y="1570250"/>
                      <a:pt x="8022285" y="1521781"/>
                      <a:pt x="8018475" y="1511889"/>
                    </a:cubicBezTo>
                    <a:cubicBezTo>
                      <a:pt x="8018475" y="1527716"/>
                      <a:pt x="8018475" y="1546510"/>
                      <a:pt x="8015935" y="1541564"/>
                    </a:cubicBezTo>
                    <a:cubicBezTo>
                      <a:pt x="8014665" y="1503975"/>
                      <a:pt x="8019745" y="1512878"/>
                      <a:pt x="8018475" y="1481225"/>
                    </a:cubicBezTo>
                    <a:cubicBezTo>
                      <a:pt x="8010855" y="1467376"/>
                      <a:pt x="8021015" y="1394177"/>
                      <a:pt x="8015935" y="1370437"/>
                    </a:cubicBezTo>
                    <a:cubicBezTo>
                      <a:pt x="8015935" y="1376372"/>
                      <a:pt x="8014665" y="1381318"/>
                      <a:pt x="8014665" y="1370437"/>
                    </a:cubicBezTo>
                    <a:cubicBezTo>
                      <a:pt x="8017205" y="1368459"/>
                      <a:pt x="8017205" y="1356588"/>
                      <a:pt x="8021015" y="1361534"/>
                    </a:cubicBezTo>
                    <a:close/>
                    <a:moveTo>
                      <a:pt x="7951165" y="3993729"/>
                    </a:moveTo>
                    <a:lnTo>
                      <a:pt x="7951165" y="4023404"/>
                    </a:lnTo>
                    <a:lnTo>
                      <a:pt x="7948625" y="4023404"/>
                    </a:lnTo>
                    <a:cubicBezTo>
                      <a:pt x="7948625" y="4004610"/>
                      <a:pt x="7948625" y="3996696"/>
                      <a:pt x="7951165" y="3993729"/>
                    </a:cubicBezTo>
                    <a:close/>
                    <a:moveTo>
                      <a:pt x="7947355" y="3219205"/>
                    </a:moveTo>
                    <a:cubicBezTo>
                      <a:pt x="7947355" y="3222172"/>
                      <a:pt x="7946085" y="3225140"/>
                      <a:pt x="7946085" y="3227118"/>
                    </a:cubicBezTo>
                    <a:cubicBezTo>
                      <a:pt x="7944815" y="3213270"/>
                      <a:pt x="7943545" y="3208324"/>
                      <a:pt x="7941005" y="3206346"/>
                    </a:cubicBezTo>
                    <a:cubicBezTo>
                      <a:pt x="7937195" y="3230086"/>
                      <a:pt x="7941005" y="3255804"/>
                      <a:pt x="7941005" y="3287458"/>
                    </a:cubicBezTo>
                    <a:cubicBezTo>
                      <a:pt x="7938465" y="3268664"/>
                      <a:pt x="7935925" y="3299328"/>
                      <a:pt x="7934655" y="3272621"/>
                    </a:cubicBezTo>
                    <a:lnTo>
                      <a:pt x="7934655" y="3262729"/>
                    </a:lnTo>
                    <a:cubicBezTo>
                      <a:pt x="7935925" y="3233054"/>
                      <a:pt x="7935925" y="3187551"/>
                      <a:pt x="7935925" y="3145017"/>
                    </a:cubicBezTo>
                    <a:cubicBezTo>
                      <a:pt x="7933385" y="3140071"/>
                      <a:pt x="7933385" y="3148974"/>
                      <a:pt x="7933385" y="3161833"/>
                    </a:cubicBezTo>
                    <a:lnTo>
                      <a:pt x="7933385" y="3131168"/>
                    </a:lnTo>
                    <a:cubicBezTo>
                      <a:pt x="7933385" y="3132158"/>
                      <a:pt x="7934655" y="3133147"/>
                      <a:pt x="7934655" y="3135125"/>
                    </a:cubicBezTo>
                    <a:cubicBezTo>
                      <a:pt x="7935925" y="3109407"/>
                      <a:pt x="7938465" y="3038186"/>
                      <a:pt x="7934655" y="3014446"/>
                    </a:cubicBezTo>
                    <a:cubicBezTo>
                      <a:pt x="7934655" y="3036208"/>
                      <a:pt x="7934655" y="3050056"/>
                      <a:pt x="7932115" y="3054013"/>
                    </a:cubicBezTo>
                    <a:lnTo>
                      <a:pt x="7932115" y="3005543"/>
                    </a:lnTo>
                    <a:cubicBezTo>
                      <a:pt x="7932115" y="2997630"/>
                      <a:pt x="7933385" y="2984770"/>
                      <a:pt x="7933385" y="2973889"/>
                    </a:cubicBezTo>
                    <a:cubicBezTo>
                      <a:pt x="7932115" y="2962019"/>
                      <a:pt x="7932115" y="2950149"/>
                      <a:pt x="7932115" y="2938279"/>
                    </a:cubicBezTo>
                    <a:lnTo>
                      <a:pt x="7932115" y="2835405"/>
                    </a:lnTo>
                    <a:cubicBezTo>
                      <a:pt x="7932115" y="2843318"/>
                      <a:pt x="7932115" y="2848264"/>
                      <a:pt x="7930845" y="2846286"/>
                    </a:cubicBezTo>
                    <a:cubicBezTo>
                      <a:pt x="7933385" y="2753303"/>
                      <a:pt x="7933385" y="2666256"/>
                      <a:pt x="7933385" y="2582176"/>
                    </a:cubicBezTo>
                    <a:cubicBezTo>
                      <a:pt x="7934655" y="2583165"/>
                      <a:pt x="7934655" y="2586133"/>
                      <a:pt x="7935925" y="2591079"/>
                    </a:cubicBezTo>
                    <a:cubicBezTo>
                      <a:pt x="7935925" y="2572284"/>
                      <a:pt x="7937195" y="2557447"/>
                      <a:pt x="7938465" y="2551512"/>
                    </a:cubicBezTo>
                    <a:cubicBezTo>
                      <a:pt x="7938465" y="2562393"/>
                      <a:pt x="7939735" y="2563382"/>
                      <a:pt x="7941005" y="2566349"/>
                    </a:cubicBezTo>
                    <a:cubicBezTo>
                      <a:pt x="7939735" y="2626689"/>
                      <a:pt x="7939735" y="2686040"/>
                      <a:pt x="7942275" y="2745390"/>
                    </a:cubicBezTo>
                    <a:lnTo>
                      <a:pt x="7942275" y="2776054"/>
                    </a:lnTo>
                    <a:cubicBezTo>
                      <a:pt x="7942275" y="2773087"/>
                      <a:pt x="7942275" y="2772098"/>
                      <a:pt x="7941005" y="2772098"/>
                    </a:cubicBezTo>
                    <a:cubicBezTo>
                      <a:pt x="7942275" y="2794849"/>
                      <a:pt x="7939735" y="2847275"/>
                      <a:pt x="7942275" y="2876950"/>
                    </a:cubicBezTo>
                    <a:lnTo>
                      <a:pt x="7942275" y="2923442"/>
                    </a:lnTo>
                    <a:cubicBezTo>
                      <a:pt x="7943545" y="2941247"/>
                      <a:pt x="7946085" y="2940257"/>
                      <a:pt x="7947355" y="2954106"/>
                    </a:cubicBezTo>
                    <a:cubicBezTo>
                      <a:pt x="7944815" y="2962019"/>
                      <a:pt x="7942275" y="2965976"/>
                      <a:pt x="7941005" y="2983781"/>
                    </a:cubicBezTo>
                    <a:cubicBezTo>
                      <a:pt x="7939735" y="3021370"/>
                      <a:pt x="7946085" y="3004554"/>
                      <a:pt x="7946085" y="3025327"/>
                    </a:cubicBezTo>
                    <a:cubicBezTo>
                      <a:pt x="7943545" y="3046099"/>
                      <a:pt x="7939735" y="3056980"/>
                      <a:pt x="7939735" y="3095558"/>
                    </a:cubicBezTo>
                    <a:cubicBezTo>
                      <a:pt x="7942275" y="3112374"/>
                      <a:pt x="7948625" y="3151941"/>
                      <a:pt x="7942275" y="3166778"/>
                    </a:cubicBezTo>
                    <a:cubicBezTo>
                      <a:pt x="7942275" y="3151941"/>
                      <a:pt x="7942275" y="3129190"/>
                      <a:pt x="7941005" y="3126222"/>
                    </a:cubicBezTo>
                    <a:cubicBezTo>
                      <a:pt x="7941005" y="3149962"/>
                      <a:pt x="7938465" y="3155898"/>
                      <a:pt x="7939735" y="3186562"/>
                    </a:cubicBezTo>
                    <a:cubicBezTo>
                      <a:pt x="7942275" y="3187551"/>
                      <a:pt x="7944815" y="3185573"/>
                      <a:pt x="7943545" y="3207335"/>
                    </a:cubicBezTo>
                    <a:cubicBezTo>
                      <a:pt x="7946085" y="3212280"/>
                      <a:pt x="7946085" y="3193486"/>
                      <a:pt x="7948625" y="3187551"/>
                    </a:cubicBezTo>
                    <a:cubicBezTo>
                      <a:pt x="7947355" y="3197443"/>
                      <a:pt x="7947355" y="3208324"/>
                      <a:pt x="7947355" y="3219205"/>
                    </a:cubicBezTo>
                    <a:close/>
                    <a:moveTo>
                      <a:pt x="7935925" y="2459518"/>
                    </a:moveTo>
                    <a:cubicBezTo>
                      <a:pt x="7937195" y="2471388"/>
                      <a:pt x="7941005" y="2533707"/>
                      <a:pt x="7935925" y="2529750"/>
                    </a:cubicBezTo>
                    <a:cubicBezTo>
                      <a:pt x="7933385" y="2509966"/>
                      <a:pt x="7934655" y="2482269"/>
                      <a:pt x="7935925" y="2459518"/>
                    </a:cubicBezTo>
                    <a:close/>
                    <a:moveTo>
                      <a:pt x="7942275" y="918384"/>
                    </a:moveTo>
                    <a:cubicBezTo>
                      <a:pt x="7942275" y="898600"/>
                      <a:pt x="7943545" y="886730"/>
                      <a:pt x="7944815" y="879806"/>
                    </a:cubicBezTo>
                    <a:lnTo>
                      <a:pt x="7944815" y="916405"/>
                    </a:lnTo>
                    <a:cubicBezTo>
                      <a:pt x="7943545" y="917395"/>
                      <a:pt x="7943545" y="918384"/>
                      <a:pt x="7942275" y="918384"/>
                    </a:cubicBezTo>
                    <a:close/>
                    <a:moveTo>
                      <a:pt x="7947355" y="2832437"/>
                    </a:moveTo>
                    <a:lnTo>
                      <a:pt x="7947355" y="2834415"/>
                    </a:lnTo>
                    <a:cubicBezTo>
                      <a:pt x="7946085" y="2847275"/>
                      <a:pt x="7944815" y="2781989"/>
                      <a:pt x="7944815" y="2753303"/>
                    </a:cubicBezTo>
                    <a:cubicBezTo>
                      <a:pt x="7946085" y="2733520"/>
                      <a:pt x="7946085" y="2809686"/>
                      <a:pt x="7947355" y="2832437"/>
                    </a:cubicBezTo>
                    <a:close/>
                    <a:moveTo>
                      <a:pt x="7944815" y="1076652"/>
                    </a:moveTo>
                    <a:lnTo>
                      <a:pt x="7944815" y="1068738"/>
                    </a:lnTo>
                    <a:lnTo>
                      <a:pt x="7944815" y="1076652"/>
                    </a:lnTo>
                    <a:close/>
                    <a:moveTo>
                      <a:pt x="7944815" y="1042031"/>
                    </a:moveTo>
                    <a:cubicBezTo>
                      <a:pt x="7943545" y="1034117"/>
                      <a:pt x="7943545" y="1025215"/>
                      <a:pt x="7943545" y="1009388"/>
                    </a:cubicBezTo>
                    <a:cubicBezTo>
                      <a:pt x="7943545" y="1000485"/>
                      <a:pt x="7943545" y="992572"/>
                      <a:pt x="7944815" y="983669"/>
                    </a:cubicBezTo>
                    <a:lnTo>
                      <a:pt x="7944815" y="1042031"/>
                    </a:lnTo>
                    <a:close/>
                    <a:moveTo>
                      <a:pt x="7811465" y="71120"/>
                    </a:moveTo>
                    <a:cubicBezTo>
                      <a:pt x="7835595" y="73660"/>
                      <a:pt x="7812736" y="74930"/>
                      <a:pt x="7810195" y="77470"/>
                    </a:cubicBezTo>
                    <a:cubicBezTo>
                      <a:pt x="7767015" y="76200"/>
                      <a:pt x="7769555" y="71120"/>
                      <a:pt x="7720025" y="74930"/>
                    </a:cubicBezTo>
                    <a:cubicBezTo>
                      <a:pt x="7717486" y="69850"/>
                      <a:pt x="7789875" y="73660"/>
                      <a:pt x="7811465" y="71120"/>
                    </a:cubicBezTo>
                    <a:close/>
                    <a:moveTo>
                      <a:pt x="6900666" y="76200"/>
                    </a:moveTo>
                    <a:cubicBezTo>
                      <a:pt x="6898959" y="80010"/>
                      <a:pt x="6835775" y="78740"/>
                      <a:pt x="6813576" y="77470"/>
                    </a:cubicBezTo>
                    <a:cubicBezTo>
                      <a:pt x="6816991" y="74930"/>
                      <a:pt x="6880175" y="74930"/>
                      <a:pt x="6900666" y="76200"/>
                    </a:cubicBezTo>
                    <a:close/>
                    <a:moveTo>
                      <a:pt x="5978533" y="153670"/>
                    </a:moveTo>
                    <a:cubicBezTo>
                      <a:pt x="6004147" y="151130"/>
                      <a:pt x="6077577" y="152400"/>
                      <a:pt x="6065623" y="156210"/>
                    </a:cubicBezTo>
                    <a:cubicBezTo>
                      <a:pt x="6038301" y="158750"/>
                      <a:pt x="5964872" y="157480"/>
                      <a:pt x="5978533" y="153670"/>
                    </a:cubicBezTo>
                    <a:close/>
                    <a:moveTo>
                      <a:pt x="5606264" y="181610"/>
                    </a:moveTo>
                    <a:cubicBezTo>
                      <a:pt x="5609680" y="180340"/>
                      <a:pt x="5599434" y="180340"/>
                      <a:pt x="5589188" y="180340"/>
                    </a:cubicBezTo>
                    <a:cubicBezTo>
                      <a:pt x="5604557" y="177800"/>
                      <a:pt x="5630171" y="180340"/>
                      <a:pt x="5648956" y="182880"/>
                    </a:cubicBezTo>
                    <a:cubicBezTo>
                      <a:pt x="5613095" y="182880"/>
                      <a:pt x="5578942" y="182880"/>
                      <a:pt x="5546497" y="184150"/>
                    </a:cubicBezTo>
                    <a:cubicBezTo>
                      <a:pt x="5561866" y="181610"/>
                      <a:pt x="5582358" y="181610"/>
                      <a:pt x="5606264" y="181610"/>
                    </a:cubicBezTo>
                    <a:close/>
                    <a:moveTo>
                      <a:pt x="5522590" y="168910"/>
                    </a:moveTo>
                    <a:cubicBezTo>
                      <a:pt x="5507221" y="171450"/>
                      <a:pt x="5445745" y="172720"/>
                      <a:pt x="5418423" y="170180"/>
                    </a:cubicBezTo>
                    <a:cubicBezTo>
                      <a:pt x="5433792" y="167640"/>
                      <a:pt x="5495267" y="166370"/>
                      <a:pt x="5522590" y="168910"/>
                    </a:cubicBezTo>
                    <a:close/>
                    <a:moveTo>
                      <a:pt x="5454283" y="166370"/>
                    </a:moveTo>
                    <a:cubicBezTo>
                      <a:pt x="5411592" y="167640"/>
                      <a:pt x="5363778" y="168910"/>
                      <a:pt x="5367193" y="163830"/>
                    </a:cubicBezTo>
                    <a:cubicBezTo>
                      <a:pt x="5399638" y="163830"/>
                      <a:pt x="5473068" y="161290"/>
                      <a:pt x="5454283" y="166370"/>
                    </a:cubicBezTo>
                    <a:close/>
                    <a:moveTo>
                      <a:pt x="5455991" y="81280"/>
                    </a:moveTo>
                    <a:cubicBezTo>
                      <a:pt x="5416715" y="82550"/>
                      <a:pt x="5382562" y="88900"/>
                      <a:pt x="5333040" y="85090"/>
                    </a:cubicBezTo>
                    <a:cubicBezTo>
                      <a:pt x="5351824" y="82550"/>
                      <a:pt x="5394516" y="81280"/>
                      <a:pt x="5455991" y="81280"/>
                    </a:cubicBezTo>
                    <a:close/>
                    <a:moveTo>
                      <a:pt x="5213504" y="72390"/>
                    </a:moveTo>
                    <a:cubicBezTo>
                      <a:pt x="5263026" y="72390"/>
                      <a:pt x="5309133" y="72390"/>
                      <a:pt x="5298887" y="76200"/>
                    </a:cubicBezTo>
                    <a:cubicBezTo>
                      <a:pt x="5249365" y="77470"/>
                      <a:pt x="5204966" y="77470"/>
                      <a:pt x="5213504" y="72390"/>
                    </a:cubicBezTo>
                    <a:close/>
                    <a:moveTo>
                      <a:pt x="5141783" y="82550"/>
                    </a:moveTo>
                    <a:cubicBezTo>
                      <a:pt x="5138368" y="85090"/>
                      <a:pt x="5097384" y="85090"/>
                      <a:pt x="5054693" y="85090"/>
                    </a:cubicBezTo>
                    <a:cubicBezTo>
                      <a:pt x="5044447" y="80010"/>
                      <a:pt x="5116168" y="80010"/>
                      <a:pt x="5141783" y="82550"/>
                    </a:cubicBezTo>
                    <a:close/>
                    <a:moveTo>
                      <a:pt x="4988094" y="146050"/>
                    </a:moveTo>
                    <a:cubicBezTo>
                      <a:pt x="5025662" y="146050"/>
                      <a:pt x="4974433" y="148590"/>
                      <a:pt x="4971017" y="147320"/>
                    </a:cubicBezTo>
                    <a:cubicBezTo>
                      <a:pt x="4994925" y="151130"/>
                      <a:pt x="5064938" y="147320"/>
                      <a:pt x="5126414" y="148590"/>
                    </a:cubicBezTo>
                    <a:cubicBezTo>
                      <a:pt x="5107630" y="154940"/>
                      <a:pt x="4969310" y="149860"/>
                      <a:pt x="4935157" y="148590"/>
                    </a:cubicBezTo>
                    <a:cubicBezTo>
                      <a:pt x="4882219" y="147320"/>
                      <a:pt x="4912957" y="153670"/>
                      <a:pt x="4848066" y="151130"/>
                    </a:cubicBezTo>
                    <a:cubicBezTo>
                      <a:pt x="4832698" y="144780"/>
                      <a:pt x="4959064" y="149860"/>
                      <a:pt x="4988094" y="146050"/>
                    </a:cubicBezTo>
                    <a:close/>
                    <a:moveTo>
                      <a:pt x="4899296" y="80010"/>
                    </a:moveTo>
                    <a:cubicBezTo>
                      <a:pt x="4912957" y="81280"/>
                      <a:pt x="4918080" y="82550"/>
                      <a:pt x="4916373" y="85090"/>
                    </a:cubicBezTo>
                    <a:cubicBezTo>
                      <a:pt x="4873681" y="85090"/>
                      <a:pt x="4878804" y="82550"/>
                      <a:pt x="4829282" y="83820"/>
                    </a:cubicBezTo>
                    <a:cubicBezTo>
                      <a:pt x="4844651" y="82550"/>
                      <a:pt x="4854897" y="80010"/>
                      <a:pt x="4899296" y="80010"/>
                    </a:cubicBezTo>
                    <a:close/>
                    <a:moveTo>
                      <a:pt x="4361385" y="152400"/>
                    </a:moveTo>
                    <a:cubicBezTo>
                      <a:pt x="4340893" y="149860"/>
                      <a:pt x="4342601" y="148590"/>
                      <a:pt x="4363093" y="147320"/>
                    </a:cubicBezTo>
                    <a:cubicBezTo>
                      <a:pt x="4429691" y="147320"/>
                      <a:pt x="4429691" y="152400"/>
                      <a:pt x="4482629" y="154940"/>
                    </a:cubicBezTo>
                    <a:cubicBezTo>
                      <a:pt x="4448476" y="160020"/>
                      <a:pt x="4397246" y="152400"/>
                      <a:pt x="4308448" y="156210"/>
                    </a:cubicBezTo>
                    <a:cubicBezTo>
                      <a:pt x="4315278" y="153670"/>
                      <a:pt x="4330647" y="152400"/>
                      <a:pt x="4361385" y="152400"/>
                    </a:cubicBezTo>
                    <a:close/>
                    <a:moveTo>
                      <a:pt x="4166713" y="139700"/>
                    </a:moveTo>
                    <a:lnTo>
                      <a:pt x="4188912" y="139700"/>
                    </a:lnTo>
                    <a:cubicBezTo>
                      <a:pt x="4192327" y="143510"/>
                      <a:pt x="4180374" y="146050"/>
                      <a:pt x="4135975" y="144780"/>
                    </a:cubicBezTo>
                    <a:cubicBezTo>
                      <a:pt x="4110360" y="143510"/>
                      <a:pt x="4132560" y="140970"/>
                      <a:pt x="4166713" y="139700"/>
                    </a:cubicBezTo>
                    <a:close/>
                    <a:moveTo>
                      <a:pt x="3329962" y="140970"/>
                    </a:moveTo>
                    <a:lnTo>
                      <a:pt x="3358993" y="140970"/>
                    </a:lnTo>
                    <a:cubicBezTo>
                      <a:pt x="3372653" y="143510"/>
                      <a:pt x="3347039" y="144780"/>
                      <a:pt x="3370946" y="148590"/>
                    </a:cubicBezTo>
                    <a:cubicBezTo>
                      <a:pt x="3312886" y="149860"/>
                      <a:pt x="3311178" y="152400"/>
                      <a:pt x="3247995" y="149860"/>
                    </a:cubicBezTo>
                    <a:cubicBezTo>
                      <a:pt x="3241164" y="146050"/>
                      <a:pt x="3312886" y="148590"/>
                      <a:pt x="3318009" y="146050"/>
                    </a:cubicBezTo>
                    <a:cubicBezTo>
                      <a:pt x="3316301" y="143510"/>
                      <a:pt x="3244579" y="147320"/>
                      <a:pt x="3196766" y="146050"/>
                    </a:cubicBezTo>
                    <a:cubicBezTo>
                      <a:pt x="3200181" y="144780"/>
                      <a:pt x="3193350" y="143510"/>
                      <a:pt x="3179689" y="143510"/>
                    </a:cubicBezTo>
                    <a:cubicBezTo>
                      <a:pt x="3218965" y="142240"/>
                      <a:pt x="3273610" y="142240"/>
                      <a:pt x="3329962" y="140970"/>
                    </a:cubicBezTo>
                    <a:close/>
                    <a:moveTo>
                      <a:pt x="2221695" y="146050"/>
                    </a:moveTo>
                    <a:cubicBezTo>
                      <a:pt x="2228526" y="149860"/>
                      <a:pt x="2189250" y="148590"/>
                      <a:pt x="2202911" y="152400"/>
                    </a:cubicBezTo>
                    <a:cubicBezTo>
                      <a:pt x="2172173" y="152400"/>
                      <a:pt x="2167050" y="151130"/>
                      <a:pt x="2132897" y="151130"/>
                    </a:cubicBezTo>
                    <a:cubicBezTo>
                      <a:pt x="2156804" y="149860"/>
                      <a:pt x="2170466" y="146050"/>
                      <a:pt x="2221695" y="146050"/>
                    </a:cubicBezTo>
                    <a:close/>
                    <a:moveTo>
                      <a:pt x="1873334" y="148590"/>
                    </a:moveTo>
                    <a:cubicBezTo>
                      <a:pt x="1883580" y="151130"/>
                      <a:pt x="1939932" y="148590"/>
                      <a:pt x="1941640" y="151130"/>
                    </a:cubicBezTo>
                    <a:cubicBezTo>
                      <a:pt x="1965547" y="151130"/>
                      <a:pt x="1957009" y="147320"/>
                      <a:pt x="1960424" y="146050"/>
                    </a:cubicBezTo>
                    <a:cubicBezTo>
                      <a:pt x="2004823" y="148590"/>
                      <a:pt x="2098744" y="146050"/>
                      <a:pt x="2115821" y="149860"/>
                    </a:cubicBezTo>
                    <a:cubicBezTo>
                      <a:pt x="2081668" y="152400"/>
                      <a:pt x="2037268" y="146050"/>
                      <a:pt x="1977501" y="149860"/>
                    </a:cubicBezTo>
                    <a:cubicBezTo>
                      <a:pt x="1986039" y="151130"/>
                      <a:pt x="1994577" y="152400"/>
                      <a:pt x="1994577" y="153670"/>
                    </a:cubicBezTo>
                    <a:cubicBezTo>
                      <a:pt x="1957009" y="156210"/>
                      <a:pt x="1929686" y="152400"/>
                      <a:pt x="1890410" y="151130"/>
                    </a:cubicBezTo>
                    <a:cubicBezTo>
                      <a:pt x="1832350" y="149860"/>
                      <a:pt x="1760629" y="152400"/>
                      <a:pt x="1873334" y="148590"/>
                    </a:cubicBezTo>
                    <a:close/>
                    <a:moveTo>
                      <a:pt x="331470" y="151130"/>
                    </a:moveTo>
                    <a:lnTo>
                      <a:pt x="358140" y="151130"/>
                    </a:lnTo>
                    <a:cubicBezTo>
                      <a:pt x="359410" y="151130"/>
                      <a:pt x="359410" y="151130"/>
                      <a:pt x="359410" y="152400"/>
                    </a:cubicBezTo>
                    <a:cubicBezTo>
                      <a:pt x="349250" y="152400"/>
                      <a:pt x="340360" y="152400"/>
                      <a:pt x="331470" y="153670"/>
                    </a:cubicBezTo>
                    <a:lnTo>
                      <a:pt x="331470" y="151130"/>
                    </a:lnTo>
                    <a:close/>
                    <a:moveTo>
                      <a:pt x="331470" y="154940"/>
                    </a:moveTo>
                    <a:cubicBezTo>
                      <a:pt x="386080" y="154940"/>
                      <a:pt x="476250" y="158750"/>
                      <a:pt x="448310" y="152400"/>
                    </a:cubicBezTo>
                    <a:cubicBezTo>
                      <a:pt x="447040" y="153670"/>
                      <a:pt x="441960" y="153670"/>
                      <a:pt x="435610" y="153670"/>
                    </a:cubicBezTo>
                    <a:cubicBezTo>
                      <a:pt x="444500" y="152400"/>
                      <a:pt x="410210" y="151130"/>
                      <a:pt x="397510" y="149860"/>
                    </a:cubicBezTo>
                    <a:cubicBezTo>
                      <a:pt x="415290" y="149860"/>
                      <a:pt x="433070" y="148590"/>
                      <a:pt x="449580" y="148590"/>
                    </a:cubicBezTo>
                    <a:cubicBezTo>
                      <a:pt x="483870" y="148590"/>
                      <a:pt x="511810" y="153670"/>
                      <a:pt x="539750" y="149860"/>
                    </a:cubicBezTo>
                    <a:cubicBezTo>
                      <a:pt x="525780" y="149860"/>
                      <a:pt x="509270" y="147320"/>
                      <a:pt x="527050" y="147320"/>
                    </a:cubicBezTo>
                    <a:cubicBezTo>
                      <a:pt x="546100" y="147320"/>
                      <a:pt x="556260" y="147320"/>
                      <a:pt x="563880" y="148590"/>
                    </a:cubicBezTo>
                    <a:cubicBezTo>
                      <a:pt x="577850" y="149860"/>
                      <a:pt x="582930" y="152400"/>
                      <a:pt x="618208" y="151130"/>
                    </a:cubicBezTo>
                    <a:cubicBezTo>
                      <a:pt x="630162" y="148590"/>
                      <a:pt x="618208" y="147320"/>
                      <a:pt x="605790" y="146050"/>
                    </a:cubicBezTo>
                    <a:lnTo>
                      <a:pt x="618208" y="146050"/>
                    </a:lnTo>
                    <a:cubicBezTo>
                      <a:pt x="625039" y="147320"/>
                      <a:pt x="677976" y="146050"/>
                      <a:pt x="652361" y="149860"/>
                    </a:cubicBezTo>
                    <a:cubicBezTo>
                      <a:pt x="749698" y="151130"/>
                      <a:pt x="775312" y="146050"/>
                      <a:pt x="862403" y="146050"/>
                    </a:cubicBezTo>
                    <a:lnTo>
                      <a:pt x="860695" y="149860"/>
                    </a:lnTo>
                    <a:cubicBezTo>
                      <a:pt x="968277" y="149860"/>
                      <a:pt x="975108" y="149860"/>
                      <a:pt x="1051952" y="152400"/>
                    </a:cubicBezTo>
                    <a:cubicBezTo>
                      <a:pt x="1096351" y="149860"/>
                      <a:pt x="1012676" y="143510"/>
                      <a:pt x="1089521" y="142240"/>
                    </a:cubicBezTo>
                    <a:cubicBezTo>
                      <a:pt x="1127089" y="142240"/>
                      <a:pt x="1144166" y="143510"/>
                      <a:pt x="1140750" y="146050"/>
                    </a:cubicBezTo>
                    <a:cubicBezTo>
                      <a:pt x="1108305" y="147320"/>
                      <a:pt x="1084398" y="142240"/>
                      <a:pt x="1070736" y="146050"/>
                    </a:cubicBezTo>
                    <a:cubicBezTo>
                      <a:pt x="1111720" y="147320"/>
                      <a:pt x="1142458" y="151130"/>
                      <a:pt x="1103182" y="154940"/>
                    </a:cubicBezTo>
                    <a:cubicBezTo>
                      <a:pt x="1166365" y="152400"/>
                      <a:pt x="1219302" y="156210"/>
                      <a:pt x="1260286" y="153670"/>
                    </a:cubicBezTo>
                    <a:cubicBezTo>
                      <a:pt x="1239794" y="153670"/>
                      <a:pt x="1241502" y="151130"/>
                      <a:pt x="1243209" y="149860"/>
                    </a:cubicBezTo>
                    <a:cubicBezTo>
                      <a:pt x="1311516" y="148590"/>
                      <a:pt x="1386652" y="151130"/>
                      <a:pt x="1436174" y="146050"/>
                    </a:cubicBezTo>
                    <a:cubicBezTo>
                      <a:pt x="1413975" y="146050"/>
                      <a:pt x="1415682" y="142240"/>
                      <a:pt x="1436174" y="142240"/>
                    </a:cubicBezTo>
                    <a:cubicBezTo>
                      <a:pt x="1458374" y="142240"/>
                      <a:pt x="1460082" y="143510"/>
                      <a:pt x="1487404" y="143510"/>
                    </a:cubicBezTo>
                    <a:cubicBezTo>
                      <a:pt x="1477158" y="146050"/>
                      <a:pt x="1434467" y="146050"/>
                      <a:pt x="1468620" y="148590"/>
                    </a:cubicBezTo>
                    <a:cubicBezTo>
                      <a:pt x="1574494" y="146050"/>
                      <a:pt x="1646216" y="153670"/>
                      <a:pt x="1764044" y="148590"/>
                    </a:cubicBezTo>
                    <a:cubicBezTo>
                      <a:pt x="1758921" y="152400"/>
                      <a:pt x="1769167" y="154940"/>
                      <a:pt x="1815274" y="153670"/>
                    </a:cubicBezTo>
                    <a:cubicBezTo>
                      <a:pt x="1839181" y="153670"/>
                      <a:pt x="1832350" y="151130"/>
                      <a:pt x="1851134" y="151130"/>
                    </a:cubicBezTo>
                    <a:cubicBezTo>
                      <a:pt x="1975793" y="152400"/>
                      <a:pt x="2047514" y="149860"/>
                      <a:pt x="2146558" y="153670"/>
                    </a:cubicBezTo>
                    <a:cubicBezTo>
                      <a:pt x="2167050" y="149860"/>
                      <a:pt x="2240479" y="151130"/>
                      <a:pt x="2303662" y="151130"/>
                    </a:cubicBezTo>
                    <a:cubicBezTo>
                      <a:pt x="2329277" y="149860"/>
                      <a:pt x="2392460" y="152400"/>
                      <a:pt x="2390753" y="149860"/>
                    </a:cubicBezTo>
                    <a:cubicBezTo>
                      <a:pt x="2337815" y="148590"/>
                      <a:pt x="2240479" y="151130"/>
                      <a:pt x="2216572" y="148590"/>
                    </a:cubicBezTo>
                    <a:cubicBezTo>
                      <a:pt x="2269509" y="144780"/>
                      <a:pt x="2397583" y="146050"/>
                      <a:pt x="2441982" y="149860"/>
                    </a:cubicBezTo>
                    <a:cubicBezTo>
                      <a:pt x="2481258" y="148590"/>
                      <a:pt x="2592256" y="143510"/>
                      <a:pt x="2616163" y="149860"/>
                    </a:cubicBezTo>
                    <a:cubicBezTo>
                      <a:pt x="2583718" y="149860"/>
                      <a:pt x="2443690" y="148590"/>
                      <a:pt x="2494919" y="151130"/>
                    </a:cubicBezTo>
                    <a:cubicBezTo>
                      <a:pt x="2554687" y="151130"/>
                      <a:pt x="2744237" y="153670"/>
                      <a:pt x="2652024" y="148590"/>
                    </a:cubicBezTo>
                    <a:cubicBezTo>
                      <a:pt x="2716914" y="148590"/>
                      <a:pt x="2802297" y="144780"/>
                      <a:pt x="2843281" y="147320"/>
                    </a:cubicBezTo>
                    <a:cubicBezTo>
                      <a:pt x="2862065" y="152400"/>
                      <a:pt x="2684469" y="148590"/>
                      <a:pt x="2737406" y="151130"/>
                    </a:cubicBezTo>
                    <a:lnTo>
                      <a:pt x="2894511" y="151130"/>
                    </a:lnTo>
                    <a:cubicBezTo>
                      <a:pt x="2899633" y="148590"/>
                      <a:pt x="2875726" y="148590"/>
                      <a:pt x="2879142" y="146050"/>
                    </a:cubicBezTo>
                    <a:cubicBezTo>
                      <a:pt x="2933786" y="148590"/>
                      <a:pt x="2988432" y="140970"/>
                      <a:pt x="3036246" y="147320"/>
                    </a:cubicBezTo>
                    <a:cubicBezTo>
                      <a:pt x="3007216" y="151130"/>
                      <a:pt x="2926956" y="143510"/>
                      <a:pt x="2930371" y="149860"/>
                    </a:cubicBezTo>
                    <a:cubicBezTo>
                      <a:pt x="2942325" y="152400"/>
                      <a:pt x="3027707" y="151130"/>
                      <a:pt x="3068691" y="151130"/>
                    </a:cubicBezTo>
                    <a:cubicBezTo>
                      <a:pt x="3070399" y="147320"/>
                      <a:pt x="3060153" y="143510"/>
                      <a:pt x="3106260" y="143510"/>
                    </a:cubicBezTo>
                    <a:cubicBezTo>
                      <a:pt x="3147243" y="144780"/>
                      <a:pt x="3189935" y="146050"/>
                      <a:pt x="3227503" y="147320"/>
                    </a:cubicBezTo>
                    <a:cubicBezTo>
                      <a:pt x="3234334" y="151130"/>
                      <a:pt x="3162612" y="148590"/>
                      <a:pt x="3157489" y="151130"/>
                    </a:cubicBezTo>
                    <a:cubicBezTo>
                      <a:pt x="3232626" y="151130"/>
                      <a:pt x="3318008" y="152400"/>
                      <a:pt x="3348746" y="148590"/>
                    </a:cubicBezTo>
                    <a:cubicBezTo>
                      <a:pt x="3355577" y="149860"/>
                      <a:pt x="3370946" y="151130"/>
                      <a:pt x="3399976" y="151130"/>
                    </a:cubicBezTo>
                    <a:cubicBezTo>
                      <a:pt x="3370946" y="143510"/>
                      <a:pt x="3499020" y="148590"/>
                      <a:pt x="3505850" y="143510"/>
                    </a:cubicBezTo>
                    <a:cubicBezTo>
                      <a:pt x="3464867" y="142240"/>
                      <a:pt x="3357285" y="139700"/>
                      <a:pt x="3420468" y="134620"/>
                    </a:cubicBezTo>
                    <a:cubicBezTo>
                      <a:pt x="3485359" y="139700"/>
                      <a:pt x="3567326" y="143510"/>
                      <a:pt x="3625386" y="148590"/>
                    </a:cubicBezTo>
                    <a:cubicBezTo>
                      <a:pt x="3582695" y="152400"/>
                      <a:pt x="3517804" y="142240"/>
                      <a:pt x="3485359" y="149860"/>
                    </a:cubicBezTo>
                    <a:cubicBezTo>
                      <a:pt x="3548542" y="148590"/>
                      <a:pt x="3577572" y="151130"/>
                      <a:pt x="3606602" y="152400"/>
                    </a:cubicBezTo>
                    <a:cubicBezTo>
                      <a:pt x="3633924" y="147320"/>
                      <a:pt x="3784198" y="154940"/>
                      <a:pt x="3850797" y="149860"/>
                    </a:cubicBezTo>
                    <a:cubicBezTo>
                      <a:pt x="3883242" y="146050"/>
                      <a:pt x="3775660" y="147320"/>
                      <a:pt x="3833720" y="146050"/>
                    </a:cubicBezTo>
                    <a:cubicBezTo>
                      <a:pt x="3879827" y="147320"/>
                      <a:pt x="3922518" y="148590"/>
                      <a:pt x="3954963" y="149860"/>
                    </a:cubicBezTo>
                    <a:cubicBezTo>
                      <a:pt x="3989117" y="149860"/>
                      <a:pt x="4007901" y="148590"/>
                      <a:pt x="4042054" y="147320"/>
                    </a:cubicBezTo>
                    <a:cubicBezTo>
                      <a:pt x="4115483" y="144780"/>
                      <a:pt x="4067668" y="148590"/>
                      <a:pt x="4129144" y="148590"/>
                    </a:cubicBezTo>
                    <a:cubicBezTo>
                      <a:pt x="4199158" y="149860"/>
                      <a:pt x="4190620" y="144780"/>
                      <a:pt x="4269172" y="146050"/>
                    </a:cubicBezTo>
                    <a:cubicBezTo>
                      <a:pt x="4226480" y="148590"/>
                      <a:pt x="4294786" y="149860"/>
                      <a:pt x="4301617" y="152400"/>
                    </a:cubicBezTo>
                    <a:cubicBezTo>
                      <a:pt x="4344309" y="153670"/>
                      <a:pt x="4375046" y="146050"/>
                      <a:pt x="4405784" y="151130"/>
                    </a:cubicBezTo>
                    <a:cubicBezTo>
                      <a:pt x="4354554" y="154940"/>
                      <a:pt x="4274295" y="151130"/>
                      <a:pt x="4231603" y="153670"/>
                    </a:cubicBezTo>
                    <a:cubicBezTo>
                      <a:pt x="4246972" y="153670"/>
                      <a:pt x="4306740" y="157480"/>
                      <a:pt x="4265757" y="157480"/>
                    </a:cubicBezTo>
                    <a:cubicBezTo>
                      <a:pt x="4262341" y="154940"/>
                      <a:pt x="4188912" y="157480"/>
                      <a:pt x="4180374" y="154940"/>
                    </a:cubicBezTo>
                    <a:cubicBezTo>
                      <a:pt x="4159882" y="158750"/>
                      <a:pt x="4253803" y="160020"/>
                      <a:pt x="4195743" y="161290"/>
                    </a:cubicBezTo>
                    <a:cubicBezTo>
                      <a:pt x="4124021" y="162560"/>
                      <a:pt x="4137682" y="156210"/>
                      <a:pt x="4057422" y="158750"/>
                    </a:cubicBezTo>
                    <a:cubicBezTo>
                      <a:pt x="4030100" y="158750"/>
                      <a:pt x="4043761" y="162560"/>
                      <a:pt x="4004485" y="161290"/>
                    </a:cubicBezTo>
                    <a:cubicBezTo>
                      <a:pt x="4007901" y="160020"/>
                      <a:pt x="4031808" y="158750"/>
                      <a:pt x="3987409" y="158750"/>
                    </a:cubicBezTo>
                    <a:cubicBezTo>
                      <a:pt x="3898611" y="157480"/>
                      <a:pt x="3946425" y="167640"/>
                      <a:pt x="3864458" y="166370"/>
                    </a:cubicBezTo>
                    <a:cubicBezTo>
                      <a:pt x="3867873" y="162560"/>
                      <a:pt x="3835428" y="163830"/>
                      <a:pt x="3866166" y="161290"/>
                    </a:cubicBezTo>
                    <a:cubicBezTo>
                      <a:pt x="3802982" y="163830"/>
                      <a:pt x="3750045" y="160020"/>
                      <a:pt x="3709061" y="162560"/>
                    </a:cubicBezTo>
                    <a:cubicBezTo>
                      <a:pt x="3729553" y="166370"/>
                      <a:pt x="3604894" y="170180"/>
                      <a:pt x="3601479" y="176530"/>
                    </a:cubicBezTo>
                    <a:cubicBezTo>
                      <a:pt x="3644171" y="180340"/>
                      <a:pt x="3669785" y="175260"/>
                      <a:pt x="3724430" y="175260"/>
                    </a:cubicBezTo>
                    <a:cubicBezTo>
                      <a:pt x="3732968" y="179070"/>
                      <a:pt x="3804690" y="179070"/>
                      <a:pt x="3809813" y="184150"/>
                    </a:cubicBezTo>
                    <a:cubicBezTo>
                      <a:pt x="3768829" y="181610"/>
                      <a:pt x="3777367" y="181610"/>
                      <a:pt x="3722723" y="182880"/>
                    </a:cubicBezTo>
                    <a:cubicBezTo>
                      <a:pt x="3717599" y="184150"/>
                      <a:pt x="3726138" y="185420"/>
                      <a:pt x="3739799" y="185420"/>
                    </a:cubicBezTo>
                    <a:lnTo>
                      <a:pt x="3703938" y="185420"/>
                    </a:lnTo>
                    <a:cubicBezTo>
                      <a:pt x="3693692" y="184150"/>
                      <a:pt x="3664662" y="184150"/>
                      <a:pt x="3635632" y="184150"/>
                    </a:cubicBezTo>
                    <a:cubicBezTo>
                      <a:pt x="3637340" y="185420"/>
                      <a:pt x="3640755" y="185420"/>
                      <a:pt x="3645878" y="186690"/>
                    </a:cubicBezTo>
                    <a:lnTo>
                      <a:pt x="3627094" y="186690"/>
                    </a:lnTo>
                    <a:cubicBezTo>
                      <a:pt x="3620264" y="185420"/>
                      <a:pt x="3613433" y="184150"/>
                      <a:pt x="3603187" y="184150"/>
                    </a:cubicBezTo>
                    <a:lnTo>
                      <a:pt x="3577572" y="184150"/>
                    </a:lnTo>
                    <a:cubicBezTo>
                      <a:pt x="3570741" y="182880"/>
                      <a:pt x="3560495" y="180340"/>
                      <a:pt x="3599771" y="180340"/>
                    </a:cubicBezTo>
                    <a:cubicBezTo>
                      <a:pt x="3596356" y="182880"/>
                      <a:pt x="3661247" y="180340"/>
                      <a:pt x="3686862" y="181610"/>
                    </a:cubicBezTo>
                    <a:cubicBezTo>
                      <a:pt x="3686862" y="179070"/>
                      <a:pt x="3695400" y="179070"/>
                      <a:pt x="3705646" y="177800"/>
                    </a:cubicBezTo>
                    <a:cubicBezTo>
                      <a:pt x="3645878" y="175260"/>
                      <a:pt x="3628802" y="180340"/>
                      <a:pt x="3548542" y="177800"/>
                    </a:cubicBezTo>
                    <a:cubicBezTo>
                      <a:pt x="3574157" y="182880"/>
                      <a:pt x="3507558" y="180340"/>
                      <a:pt x="3495604" y="182880"/>
                    </a:cubicBezTo>
                    <a:cubicBezTo>
                      <a:pt x="3497312" y="182880"/>
                      <a:pt x="3505850" y="184150"/>
                      <a:pt x="3509266" y="184150"/>
                    </a:cubicBezTo>
                    <a:lnTo>
                      <a:pt x="3504143" y="184150"/>
                    </a:lnTo>
                    <a:cubicBezTo>
                      <a:pt x="3376069" y="184150"/>
                      <a:pt x="3230918" y="186690"/>
                      <a:pt x="3155782" y="189230"/>
                    </a:cubicBezTo>
                    <a:cubicBezTo>
                      <a:pt x="3142120" y="187960"/>
                      <a:pt x="3109675" y="187960"/>
                      <a:pt x="3094306" y="185420"/>
                    </a:cubicBezTo>
                    <a:cubicBezTo>
                      <a:pt x="3066984" y="187960"/>
                      <a:pt x="2887680" y="186690"/>
                      <a:pt x="3041369" y="187960"/>
                    </a:cubicBezTo>
                    <a:cubicBezTo>
                      <a:pt x="3051615" y="187960"/>
                      <a:pt x="3058445" y="187960"/>
                      <a:pt x="3063568" y="189230"/>
                    </a:cubicBezTo>
                    <a:lnTo>
                      <a:pt x="2921833" y="189230"/>
                    </a:lnTo>
                    <a:cubicBezTo>
                      <a:pt x="2925248" y="186690"/>
                      <a:pt x="2923541" y="185420"/>
                      <a:pt x="2903049" y="185420"/>
                    </a:cubicBezTo>
                    <a:cubicBezTo>
                      <a:pt x="2911587" y="187960"/>
                      <a:pt x="2904756" y="189230"/>
                      <a:pt x="2892803" y="189230"/>
                    </a:cubicBezTo>
                    <a:cubicBezTo>
                      <a:pt x="2768144" y="189230"/>
                      <a:pt x="2636655" y="190500"/>
                      <a:pt x="2517119" y="191770"/>
                    </a:cubicBezTo>
                    <a:cubicBezTo>
                      <a:pt x="2518827" y="191770"/>
                      <a:pt x="2518827" y="191770"/>
                      <a:pt x="2518827" y="190500"/>
                    </a:cubicBezTo>
                    <a:lnTo>
                      <a:pt x="2431736" y="190500"/>
                    </a:lnTo>
                    <a:cubicBezTo>
                      <a:pt x="2428321" y="191770"/>
                      <a:pt x="2430029" y="191770"/>
                      <a:pt x="2433444" y="193040"/>
                    </a:cubicBezTo>
                    <a:cubicBezTo>
                      <a:pt x="2349769" y="194310"/>
                      <a:pt x="2272924" y="196850"/>
                      <a:pt x="2211449" y="199390"/>
                    </a:cubicBezTo>
                    <a:cubicBezTo>
                      <a:pt x="2206326" y="199390"/>
                      <a:pt x="2201203" y="198120"/>
                      <a:pt x="2196080" y="198120"/>
                    </a:cubicBezTo>
                    <a:cubicBezTo>
                      <a:pt x="2208034" y="195580"/>
                      <a:pt x="2221695" y="193040"/>
                      <a:pt x="2257556" y="193040"/>
                    </a:cubicBezTo>
                    <a:cubicBezTo>
                      <a:pt x="2165342" y="193040"/>
                      <a:pt x="2245602" y="185420"/>
                      <a:pt x="2208034" y="181610"/>
                    </a:cubicBezTo>
                    <a:cubicBezTo>
                      <a:pt x="2247310" y="181610"/>
                      <a:pt x="2272924" y="181610"/>
                      <a:pt x="2278048" y="179070"/>
                    </a:cubicBezTo>
                    <a:cubicBezTo>
                      <a:pt x="2226818" y="177800"/>
                      <a:pt x="2221695" y="173990"/>
                      <a:pt x="2228526" y="167640"/>
                    </a:cubicBezTo>
                    <a:cubicBezTo>
                      <a:pt x="2134605" y="157480"/>
                      <a:pt x="1987746" y="156210"/>
                      <a:pt x="1796489" y="157480"/>
                    </a:cubicBezTo>
                    <a:cubicBezTo>
                      <a:pt x="1729891" y="157480"/>
                      <a:pt x="1649631" y="158750"/>
                      <a:pt x="1588155" y="158750"/>
                    </a:cubicBezTo>
                    <a:cubicBezTo>
                      <a:pt x="1571079" y="156210"/>
                      <a:pt x="1536926" y="156210"/>
                      <a:pt x="1519849" y="156210"/>
                    </a:cubicBezTo>
                    <a:cubicBezTo>
                      <a:pt x="1461789" y="156210"/>
                      <a:pt x="1425928" y="158750"/>
                      <a:pt x="1379822" y="158750"/>
                    </a:cubicBezTo>
                    <a:cubicBezTo>
                      <a:pt x="1357622" y="158750"/>
                      <a:pt x="1355915" y="157480"/>
                      <a:pt x="1328592" y="157480"/>
                    </a:cubicBezTo>
                    <a:cubicBezTo>
                      <a:pt x="1193688" y="157480"/>
                      <a:pt x="1045122" y="160020"/>
                      <a:pt x="876064" y="157480"/>
                    </a:cubicBezTo>
                    <a:cubicBezTo>
                      <a:pt x="833373" y="158750"/>
                      <a:pt x="906802" y="161290"/>
                      <a:pt x="857280" y="162560"/>
                    </a:cubicBezTo>
                    <a:cubicBezTo>
                      <a:pt x="840203" y="162560"/>
                      <a:pt x="823127" y="156210"/>
                      <a:pt x="806050" y="161290"/>
                    </a:cubicBezTo>
                    <a:cubicBezTo>
                      <a:pt x="841911" y="163830"/>
                      <a:pt x="720667" y="165100"/>
                      <a:pt x="700176" y="167640"/>
                    </a:cubicBezTo>
                    <a:cubicBezTo>
                      <a:pt x="688222" y="162560"/>
                      <a:pt x="604520" y="166370"/>
                      <a:pt x="648946" y="161290"/>
                    </a:cubicBezTo>
                    <a:cubicBezTo>
                      <a:pt x="614793" y="161290"/>
                      <a:pt x="614793" y="162560"/>
                      <a:pt x="599440" y="163830"/>
                    </a:cubicBezTo>
                    <a:lnTo>
                      <a:pt x="563880" y="163830"/>
                    </a:lnTo>
                    <a:cubicBezTo>
                      <a:pt x="495300" y="163830"/>
                      <a:pt x="430530" y="166370"/>
                      <a:pt x="354330" y="162560"/>
                    </a:cubicBezTo>
                    <a:cubicBezTo>
                      <a:pt x="331470" y="166370"/>
                      <a:pt x="401320" y="167640"/>
                      <a:pt x="365760" y="168910"/>
                    </a:cubicBezTo>
                    <a:cubicBezTo>
                      <a:pt x="350520" y="167640"/>
                      <a:pt x="342900" y="166370"/>
                      <a:pt x="331470" y="163830"/>
                    </a:cubicBezTo>
                    <a:lnTo>
                      <a:pt x="331470" y="154940"/>
                    </a:lnTo>
                    <a:close/>
                    <a:moveTo>
                      <a:pt x="388620" y="153670"/>
                    </a:moveTo>
                    <a:lnTo>
                      <a:pt x="416560" y="153670"/>
                    </a:lnTo>
                    <a:cubicBezTo>
                      <a:pt x="417830" y="153670"/>
                      <a:pt x="416560" y="154940"/>
                      <a:pt x="412750" y="154940"/>
                    </a:cubicBezTo>
                    <a:lnTo>
                      <a:pt x="407670" y="154940"/>
                    </a:lnTo>
                    <a:cubicBezTo>
                      <a:pt x="403860" y="153670"/>
                      <a:pt x="396240" y="153670"/>
                      <a:pt x="388620" y="153670"/>
                    </a:cubicBezTo>
                    <a:close/>
                    <a:moveTo>
                      <a:pt x="4147929" y="171450"/>
                    </a:moveTo>
                    <a:cubicBezTo>
                      <a:pt x="4144513" y="173990"/>
                      <a:pt x="4074499" y="171450"/>
                      <a:pt x="4043762" y="172720"/>
                    </a:cubicBezTo>
                    <a:cubicBezTo>
                      <a:pt x="4074499" y="171450"/>
                      <a:pt x="4072792" y="167640"/>
                      <a:pt x="4132560" y="168910"/>
                    </a:cubicBezTo>
                    <a:cubicBezTo>
                      <a:pt x="4127436" y="170180"/>
                      <a:pt x="4134267" y="171450"/>
                      <a:pt x="4147929" y="171450"/>
                    </a:cubicBezTo>
                    <a:close/>
                    <a:moveTo>
                      <a:pt x="4127436" y="185420"/>
                    </a:moveTo>
                    <a:cubicBezTo>
                      <a:pt x="4168420" y="185420"/>
                      <a:pt x="4165005" y="182880"/>
                      <a:pt x="4214527" y="184150"/>
                    </a:cubicBezTo>
                    <a:cubicBezTo>
                      <a:pt x="4214527" y="186690"/>
                      <a:pt x="4209404" y="187960"/>
                      <a:pt x="4195743" y="189230"/>
                    </a:cubicBezTo>
                    <a:cubicBezTo>
                      <a:pt x="4226481" y="190500"/>
                      <a:pt x="4253803" y="185420"/>
                      <a:pt x="4264049" y="189230"/>
                    </a:cubicBezTo>
                    <a:lnTo>
                      <a:pt x="4235019" y="189230"/>
                    </a:lnTo>
                    <a:cubicBezTo>
                      <a:pt x="4204281" y="189230"/>
                      <a:pt x="4171836" y="190500"/>
                      <a:pt x="4141098" y="190500"/>
                    </a:cubicBezTo>
                    <a:cubicBezTo>
                      <a:pt x="4129144" y="185420"/>
                      <a:pt x="4060838" y="184150"/>
                      <a:pt x="4040346" y="180340"/>
                    </a:cubicBezTo>
                    <a:cubicBezTo>
                      <a:pt x="4074499" y="177800"/>
                      <a:pt x="4147929" y="179070"/>
                      <a:pt x="4127436" y="185420"/>
                    </a:cubicBezTo>
                    <a:close/>
                    <a:moveTo>
                      <a:pt x="4024977" y="193040"/>
                    </a:moveTo>
                    <a:lnTo>
                      <a:pt x="3970332" y="193040"/>
                    </a:lnTo>
                    <a:cubicBezTo>
                      <a:pt x="3970332" y="191770"/>
                      <a:pt x="3980578" y="190500"/>
                      <a:pt x="4004485" y="190500"/>
                    </a:cubicBezTo>
                    <a:cubicBezTo>
                      <a:pt x="4013024" y="190500"/>
                      <a:pt x="4019855" y="191770"/>
                      <a:pt x="4024977" y="193040"/>
                    </a:cubicBezTo>
                    <a:close/>
                    <a:moveTo>
                      <a:pt x="3919103" y="193040"/>
                    </a:moveTo>
                    <a:lnTo>
                      <a:pt x="3825182" y="193040"/>
                    </a:lnTo>
                    <a:cubicBezTo>
                      <a:pt x="3845674" y="191770"/>
                      <a:pt x="3879827" y="190500"/>
                      <a:pt x="3900319" y="189230"/>
                    </a:cubicBezTo>
                    <a:cubicBezTo>
                      <a:pt x="3902026" y="189230"/>
                      <a:pt x="3908857" y="191770"/>
                      <a:pt x="3919103" y="193040"/>
                    </a:cubicBezTo>
                    <a:close/>
                    <a:moveTo>
                      <a:pt x="3763706" y="172720"/>
                    </a:moveTo>
                    <a:cubicBezTo>
                      <a:pt x="3835428" y="172720"/>
                      <a:pt x="3755168" y="179070"/>
                      <a:pt x="3744922" y="181610"/>
                    </a:cubicBezTo>
                    <a:cubicBezTo>
                      <a:pt x="3697108" y="182880"/>
                      <a:pt x="3710769" y="179070"/>
                      <a:pt x="3676616" y="179070"/>
                    </a:cubicBezTo>
                    <a:cubicBezTo>
                      <a:pt x="3724430" y="176530"/>
                      <a:pt x="3770537" y="176530"/>
                      <a:pt x="3763706" y="172720"/>
                    </a:cubicBezTo>
                    <a:close/>
                    <a:moveTo>
                      <a:pt x="3652709" y="195580"/>
                    </a:moveTo>
                    <a:cubicBezTo>
                      <a:pt x="3645878" y="196850"/>
                      <a:pt x="3639048" y="196850"/>
                      <a:pt x="3632217" y="195580"/>
                    </a:cubicBezTo>
                    <a:lnTo>
                      <a:pt x="3652709" y="195580"/>
                    </a:lnTo>
                    <a:close/>
                    <a:moveTo>
                      <a:pt x="1825519" y="207010"/>
                    </a:moveTo>
                    <a:cubicBezTo>
                      <a:pt x="1822104" y="208280"/>
                      <a:pt x="1793074" y="208280"/>
                      <a:pt x="1772582" y="208280"/>
                    </a:cubicBezTo>
                    <a:cubicBezTo>
                      <a:pt x="1786243" y="204470"/>
                      <a:pt x="1772582" y="203200"/>
                      <a:pt x="1791366" y="201930"/>
                    </a:cubicBezTo>
                    <a:cubicBezTo>
                      <a:pt x="1873334" y="200660"/>
                      <a:pt x="1762336" y="207010"/>
                      <a:pt x="1825519" y="207010"/>
                    </a:cubicBezTo>
                    <a:close/>
                    <a:moveTo>
                      <a:pt x="1516434" y="209550"/>
                    </a:moveTo>
                    <a:lnTo>
                      <a:pt x="1400314" y="209550"/>
                    </a:lnTo>
                    <a:cubicBezTo>
                      <a:pt x="1425928" y="209550"/>
                      <a:pt x="1451543" y="208280"/>
                      <a:pt x="1477158" y="208280"/>
                    </a:cubicBezTo>
                    <a:cubicBezTo>
                      <a:pt x="1490819" y="208280"/>
                      <a:pt x="1504481" y="209550"/>
                      <a:pt x="1516434" y="209550"/>
                    </a:cubicBezTo>
                    <a:close/>
                    <a:moveTo>
                      <a:pt x="1314931" y="209550"/>
                    </a:moveTo>
                    <a:lnTo>
                      <a:pt x="1203933" y="209550"/>
                    </a:lnTo>
                    <a:cubicBezTo>
                      <a:pt x="1222718" y="209550"/>
                      <a:pt x="1243210" y="208280"/>
                      <a:pt x="1268824" y="208280"/>
                    </a:cubicBezTo>
                    <a:cubicBezTo>
                      <a:pt x="1289316" y="208280"/>
                      <a:pt x="1301270" y="208280"/>
                      <a:pt x="1314931" y="209550"/>
                    </a:cubicBezTo>
                    <a:close/>
                    <a:moveTo>
                      <a:pt x="1157827" y="209550"/>
                    </a:moveTo>
                    <a:lnTo>
                      <a:pt x="1099767" y="209550"/>
                    </a:lnTo>
                    <a:cubicBezTo>
                      <a:pt x="1115136" y="209550"/>
                      <a:pt x="1111720" y="207010"/>
                      <a:pt x="1128797" y="207010"/>
                    </a:cubicBezTo>
                    <a:cubicBezTo>
                      <a:pt x="1139043" y="208280"/>
                      <a:pt x="1149289" y="209550"/>
                      <a:pt x="1157827" y="209550"/>
                    </a:cubicBezTo>
                    <a:close/>
                    <a:moveTo>
                      <a:pt x="1084398" y="172720"/>
                    </a:moveTo>
                    <a:cubicBezTo>
                      <a:pt x="1029753" y="176530"/>
                      <a:pt x="987062" y="173990"/>
                      <a:pt x="910217" y="173990"/>
                    </a:cubicBezTo>
                    <a:cubicBezTo>
                      <a:pt x="946078" y="171450"/>
                      <a:pt x="1065614" y="171450"/>
                      <a:pt x="1084398" y="172720"/>
                    </a:cubicBezTo>
                    <a:close/>
                    <a:moveTo>
                      <a:pt x="330200" y="213360"/>
                    </a:moveTo>
                    <a:lnTo>
                      <a:pt x="330200" y="212090"/>
                    </a:lnTo>
                    <a:lnTo>
                      <a:pt x="355600" y="212090"/>
                    </a:lnTo>
                    <a:cubicBezTo>
                      <a:pt x="406400" y="212090"/>
                      <a:pt x="452120" y="212090"/>
                      <a:pt x="490220" y="213360"/>
                    </a:cubicBezTo>
                    <a:cubicBezTo>
                      <a:pt x="491490" y="212090"/>
                      <a:pt x="494030" y="209550"/>
                      <a:pt x="516890" y="210820"/>
                    </a:cubicBezTo>
                    <a:cubicBezTo>
                      <a:pt x="533400" y="210820"/>
                      <a:pt x="549910" y="212090"/>
                      <a:pt x="565150" y="212090"/>
                    </a:cubicBezTo>
                    <a:cubicBezTo>
                      <a:pt x="593090" y="212090"/>
                      <a:pt x="623331" y="213360"/>
                      <a:pt x="659192" y="212090"/>
                    </a:cubicBezTo>
                    <a:cubicBezTo>
                      <a:pt x="688222" y="212090"/>
                      <a:pt x="696760" y="209550"/>
                      <a:pt x="729206" y="209550"/>
                    </a:cubicBezTo>
                    <a:cubicBezTo>
                      <a:pt x="765067" y="209550"/>
                      <a:pt x="809466" y="212090"/>
                      <a:pt x="850449" y="210820"/>
                    </a:cubicBezTo>
                    <a:cubicBezTo>
                      <a:pt x="870941" y="210820"/>
                      <a:pt x="884602" y="208280"/>
                      <a:pt x="903387" y="208280"/>
                    </a:cubicBezTo>
                    <a:cubicBezTo>
                      <a:pt x="903387" y="208280"/>
                      <a:pt x="911925" y="208280"/>
                      <a:pt x="922171" y="209550"/>
                    </a:cubicBezTo>
                    <a:cubicBezTo>
                      <a:pt x="932417" y="210820"/>
                      <a:pt x="946078" y="210820"/>
                      <a:pt x="954616" y="210820"/>
                    </a:cubicBezTo>
                    <a:cubicBezTo>
                      <a:pt x="999015" y="212090"/>
                      <a:pt x="1046829" y="210820"/>
                      <a:pt x="1092936" y="210820"/>
                    </a:cubicBezTo>
                    <a:cubicBezTo>
                      <a:pt x="1058783" y="210820"/>
                      <a:pt x="1024630" y="212090"/>
                      <a:pt x="987062" y="212090"/>
                    </a:cubicBezTo>
                    <a:lnTo>
                      <a:pt x="888018" y="212090"/>
                    </a:lnTo>
                    <a:cubicBezTo>
                      <a:pt x="857280" y="212090"/>
                      <a:pt x="824834" y="213360"/>
                      <a:pt x="788974" y="213360"/>
                    </a:cubicBezTo>
                    <a:cubicBezTo>
                      <a:pt x="710422" y="214630"/>
                      <a:pt x="626747" y="214630"/>
                      <a:pt x="563880" y="215900"/>
                    </a:cubicBezTo>
                    <a:cubicBezTo>
                      <a:pt x="537210" y="215900"/>
                      <a:pt x="511810" y="215900"/>
                      <a:pt x="487680" y="217170"/>
                    </a:cubicBezTo>
                    <a:cubicBezTo>
                      <a:pt x="472440" y="217170"/>
                      <a:pt x="458470" y="219710"/>
                      <a:pt x="439420" y="219710"/>
                    </a:cubicBezTo>
                    <a:cubicBezTo>
                      <a:pt x="402590" y="220980"/>
                      <a:pt x="359410" y="220980"/>
                      <a:pt x="341630" y="222250"/>
                    </a:cubicBezTo>
                    <a:cubicBezTo>
                      <a:pt x="309880" y="224790"/>
                      <a:pt x="266700" y="222250"/>
                      <a:pt x="243840" y="226060"/>
                    </a:cubicBezTo>
                    <a:lnTo>
                      <a:pt x="242570" y="226060"/>
                    </a:lnTo>
                    <a:lnTo>
                      <a:pt x="242570" y="218440"/>
                    </a:lnTo>
                    <a:cubicBezTo>
                      <a:pt x="241300" y="212090"/>
                      <a:pt x="240030" y="213360"/>
                      <a:pt x="238760" y="213360"/>
                    </a:cubicBezTo>
                    <a:cubicBezTo>
                      <a:pt x="237490" y="214630"/>
                      <a:pt x="236220" y="215900"/>
                      <a:pt x="234950" y="205740"/>
                    </a:cubicBezTo>
                    <a:cubicBezTo>
                      <a:pt x="245110" y="207010"/>
                      <a:pt x="246380" y="207010"/>
                      <a:pt x="246380" y="208280"/>
                    </a:cubicBezTo>
                    <a:cubicBezTo>
                      <a:pt x="246380" y="209550"/>
                      <a:pt x="245110" y="210820"/>
                      <a:pt x="251460" y="212090"/>
                    </a:cubicBezTo>
                    <a:lnTo>
                      <a:pt x="328930" y="212090"/>
                    </a:lnTo>
                    <a:cubicBezTo>
                      <a:pt x="330200" y="212090"/>
                      <a:pt x="330200" y="212090"/>
                      <a:pt x="330200" y="213360"/>
                    </a:cubicBezTo>
                    <a:close/>
                    <a:moveTo>
                      <a:pt x="240030" y="281940"/>
                    </a:moveTo>
                    <a:cubicBezTo>
                      <a:pt x="238760" y="284480"/>
                      <a:pt x="237490" y="279400"/>
                      <a:pt x="237490" y="270510"/>
                    </a:cubicBezTo>
                    <a:lnTo>
                      <a:pt x="237490" y="246380"/>
                    </a:lnTo>
                    <a:cubicBezTo>
                      <a:pt x="237490" y="240030"/>
                      <a:pt x="237490" y="232410"/>
                      <a:pt x="238760" y="228600"/>
                    </a:cubicBezTo>
                    <a:lnTo>
                      <a:pt x="241300" y="228600"/>
                    </a:lnTo>
                    <a:lnTo>
                      <a:pt x="241300" y="255270"/>
                    </a:lnTo>
                    <a:cubicBezTo>
                      <a:pt x="238760" y="264160"/>
                      <a:pt x="238760" y="273050"/>
                      <a:pt x="240030" y="281940"/>
                    </a:cubicBezTo>
                    <a:close/>
                    <a:moveTo>
                      <a:pt x="323850" y="2948171"/>
                    </a:moveTo>
                    <a:cubicBezTo>
                      <a:pt x="326390" y="2940258"/>
                      <a:pt x="325120" y="2960041"/>
                      <a:pt x="327660" y="2956084"/>
                    </a:cubicBezTo>
                    <a:cubicBezTo>
                      <a:pt x="326390" y="2966965"/>
                      <a:pt x="326390" y="2985760"/>
                      <a:pt x="323850" y="2983781"/>
                    </a:cubicBezTo>
                    <a:cubicBezTo>
                      <a:pt x="322580" y="2967954"/>
                      <a:pt x="323850" y="2964987"/>
                      <a:pt x="323850" y="2948171"/>
                    </a:cubicBezTo>
                    <a:close/>
                    <a:moveTo>
                      <a:pt x="330200" y="3045110"/>
                    </a:moveTo>
                    <a:cubicBezTo>
                      <a:pt x="331470" y="3068850"/>
                      <a:pt x="330200" y="3114352"/>
                      <a:pt x="332740" y="3106439"/>
                    </a:cubicBezTo>
                    <a:cubicBezTo>
                      <a:pt x="332740" y="3118309"/>
                      <a:pt x="331470" y="3139082"/>
                      <a:pt x="331470" y="3150952"/>
                    </a:cubicBezTo>
                    <a:cubicBezTo>
                      <a:pt x="327660" y="3158865"/>
                      <a:pt x="328930" y="3117320"/>
                      <a:pt x="327660" y="3098526"/>
                    </a:cubicBezTo>
                    <a:cubicBezTo>
                      <a:pt x="322580" y="3095558"/>
                      <a:pt x="321310" y="3130179"/>
                      <a:pt x="317500" y="3091601"/>
                    </a:cubicBezTo>
                    <a:cubicBezTo>
                      <a:pt x="317500" y="3057969"/>
                      <a:pt x="318770" y="3050056"/>
                      <a:pt x="318770" y="3029283"/>
                    </a:cubicBezTo>
                    <a:cubicBezTo>
                      <a:pt x="325120" y="3019392"/>
                      <a:pt x="325120" y="3024338"/>
                      <a:pt x="330200" y="3045110"/>
                    </a:cubicBezTo>
                    <a:close/>
                    <a:moveTo>
                      <a:pt x="367030" y="7096689"/>
                    </a:moveTo>
                    <a:cubicBezTo>
                      <a:pt x="354330" y="7097959"/>
                      <a:pt x="270510" y="7096689"/>
                      <a:pt x="228600" y="7097959"/>
                    </a:cubicBezTo>
                    <a:cubicBezTo>
                      <a:pt x="260350" y="7094149"/>
                      <a:pt x="295910" y="7096689"/>
                      <a:pt x="367030" y="7096689"/>
                    </a:cubicBezTo>
                    <a:close/>
                    <a:moveTo>
                      <a:pt x="339090" y="6617899"/>
                    </a:moveTo>
                    <a:cubicBezTo>
                      <a:pt x="340360" y="6629329"/>
                      <a:pt x="340360" y="6621709"/>
                      <a:pt x="342900" y="6628059"/>
                    </a:cubicBezTo>
                    <a:cubicBezTo>
                      <a:pt x="342900" y="6640759"/>
                      <a:pt x="341630" y="6658539"/>
                      <a:pt x="341630" y="6676319"/>
                    </a:cubicBezTo>
                    <a:cubicBezTo>
                      <a:pt x="341630" y="6691559"/>
                      <a:pt x="341630" y="6706799"/>
                      <a:pt x="340360" y="6722039"/>
                    </a:cubicBezTo>
                    <a:cubicBezTo>
                      <a:pt x="340360" y="6733469"/>
                      <a:pt x="340360" y="6743629"/>
                      <a:pt x="341630" y="6746169"/>
                    </a:cubicBezTo>
                    <a:cubicBezTo>
                      <a:pt x="341630" y="6752519"/>
                      <a:pt x="340360" y="6755059"/>
                      <a:pt x="339090" y="6755059"/>
                    </a:cubicBezTo>
                    <a:cubicBezTo>
                      <a:pt x="339090" y="6765219"/>
                      <a:pt x="340360" y="6758869"/>
                      <a:pt x="341630" y="6756329"/>
                    </a:cubicBezTo>
                    <a:cubicBezTo>
                      <a:pt x="341630" y="6766489"/>
                      <a:pt x="339090" y="6766489"/>
                      <a:pt x="337820" y="6776649"/>
                    </a:cubicBezTo>
                    <a:cubicBezTo>
                      <a:pt x="336550" y="6761409"/>
                      <a:pt x="337820" y="6747439"/>
                      <a:pt x="337820" y="6733469"/>
                    </a:cubicBezTo>
                    <a:lnTo>
                      <a:pt x="337820" y="6696639"/>
                    </a:lnTo>
                    <a:cubicBezTo>
                      <a:pt x="339090" y="6672509"/>
                      <a:pt x="339090" y="6645839"/>
                      <a:pt x="339090" y="6617899"/>
                    </a:cubicBezTo>
                    <a:close/>
                    <a:moveTo>
                      <a:pt x="342900" y="6595039"/>
                    </a:moveTo>
                    <a:cubicBezTo>
                      <a:pt x="340360" y="6595039"/>
                      <a:pt x="340360" y="6551735"/>
                      <a:pt x="340360" y="6519092"/>
                    </a:cubicBezTo>
                    <a:cubicBezTo>
                      <a:pt x="341630" y="6518103"/>
                      <a:pt x="341630" y="6529973"/>
                      <a:pt x="342900" y="6527006"/>
                    </a:cubicBezTo>
                    <a:cubicBezTo>
                      <a:pt x="340360" y="6546789"/>
                      <a:pt x="342900" y="6561627"/>
                      <a:pt x="342900" y="6595039"/>
                    </a:cubicBezTo>
                    <a:close/>
                    <a:moveTo>
                      <a:pt x="340360" y="6775379"/>
                    </a:moveTo>
                    <a:cubicBezTo>
                      <a:pt x="341630" y="6781729"/>
                      <a:pt x="341630" y="6788079"/>
                      <a:pt x="340360" y="6795699"/>
                    </a:cubicBezTo>
                    <a:lnTo>
                      <a:pt x="367030" y="6795699"/>
                    </a:lnTo>
                    <a:lnTo>
                      <a:pt x="365760" y="6798239"/>
                    </a:lnTo>
                    <a:cubicBezTo>
                      <a:pt x="354330" y="6799509"/>
                      <a:pt x="346710" y="6798239"/>
                      <a:pt x="339090" y="6798239"/>
                    </a:cubicBezTo>
                    <a:cubicBezTo>
                      <a:pt x="339090" y="6791889"/>
                      <a:pt x="339090" y="6784269"/>
                      <a:pt x="340360" y="6775379"/>
                    </a:cubicBezTo>
                    <a:close/>
                    <a:moveTo>
                      <a:pt x="345440" y="3457596"/>
                    </a:moveTo>
                    <a:cubicBezTo>
                      <a:pt x="346710" y="3480347"/>
                      <a:pt x="347980" y="3557503"/>
                      <a:pt x="345440" y="3563438"/>
                    </a:cubicBezTo>
                    <a:cubicBezTo>
                      <a:pt x="346710" y="3521892"/>
                      <a:pt x="341630" y="3468477"/>
                      <a:pt x="345440" y="3457596"/>
                    </a:cubicBezTo>
                    <a:close/>
                    <a:moveTo>
                      <a:pt x="345440" y="3969989"/>
                    </a:moveTo>
                    <a:cubicBezTo>
                      <a:pt x="344170" y="4005599"/>
                      <a:pt x="342900" y="4059014"/>
                      <a:pt x="339090" y="4060004"/>
                    </a:cubicBezTo>
                    <a:cubicBezTo>
                      <a:pt x="337820" y="4031317"/>
                      <a:pt x="337820" y="3991750"/>
                      <a:pt x="335280" y="4007577"/>
                    </a:cubicBezTo>
                    <a:cubicBezTo>
                      <a:pt x="334010" y="3941303"/>
                      <a:pt x="342900" y="3915584"/>
                      <a:pt x="345440" y="3969989"/>
                    </a:cubicBezTo>
                    <a:close/>
                    <a:moveTo>
                      <a:pt x="231140" y="1352632"/>
                    </a:moveTo>
                    <a:lnTo>
                      <a:pt x="231140" y="1312075"/>
                    </a:lnTo>
                    <a:cubicBezTo>
                      <a:pt x="232410" y="1322956"/>
                      <a:pt x="236220" y="1322956"/>
                      <a:pt x="237490" y="1332848"/>
                    </a:cubicBezTo>
                    <a:cubicBezTo>
                      <a:pt x="237490" y="1354610"/>
                      <a:pt x="234950" y="1353621"/>
                      <a:pt x="231140" y="1352632"/>
                    </a:cubicBezTo>
                    <a:close/>
                    <a:moveTo>
                      <a:pt x="259080" y="208280"/>
                    </a:moveTo>
                    <a:cubicBezTo>
                      <a:pt x="257810" y="205740"/>
                      <a:pt x="266700" y="205740"/>
                      <a:pt x="274320" y="205740"/>
                    </a:cubicBezTo>
                    <a:cubicBezTo>
                      <a:pt x="278130" y="205740"/>
                      <a:pt x="281940" y="205740"/>
                      <a:pt x="285750" y="207010"/>
                    </a:cubicBezTo>
                    <a:cubicBezTo>
                      <a:pt x="292100" y="207010"/>
                      <a:pt x="297180" y="208280"/>
                      <a:pt x="295910" y="209550"/>
                    </a:cubicBezTo>
                    <a:lnTo>
                      <a:pt x="281940" y="209550"/>
                    </a:lnTo>
                    <a:cubicBezTo>
                      <a:pt x="279400" y="209550"/>
                      <a:pt x="278130" y="209550"/>
                      <a:pt x="275590" y="208280"/>
                    </a:cubicBezTo>
                    <a:cubicBezTo>
                      <a:pt x="271780" y="208280"/>
                      <a:pt x="266700" y="207010"/>
                      <a:pt x="259080" y="208280"/>
                    </a:cubicBezTo>
                    <a:close/>
                    <a:moveTo>
                      <a:pt x="180340" y="198120"/>
                    </a:moveTo>
                    <a:cubicBezTo>
                      <a:pt x="181610" y="182880"/>
                      <a:pt x="182880" y="171450"/>
                      <a:pt x="184150" y="160020"/>
                    </a:cubicBezTo>
                    <a:lnTo>
                      <a:pt x="185420" y="160020"/>
                    </a:lnTo>
                    <a:cubicBezTo>
                      <a:pt x="185420" y="165100"/>
                      <a:pt x="186690" y="172720"/>
                      <a:pt x="186690" y="171450"/>
                    </a:cubicBezTo>
                    <a:lnTo>
                      <a:pt x="186690" y="160020"/>
                    </a:lnTo>
                    <a:cubicBezTo>
                      <a:pt x="245110" y="160020"/>
                      <a:pt x="270510" y="157480"/>
                      <a:pt x="326390" y="156210"/>
                    </a:cubicBezTo>
                    <a:cubicBezTo>
                      <a:pt x="256540" y="156210"/>
                      <a:pt x="198120" y="158750"/>
                      <a:pt x="190500" y="160020"/>
                    </a:cubicBezTo>
                    <a:lnTo>
                      <a:pt x="185420" y="160020"/>
                    </a:lnTo>
                    <a:lnTo>
                      <a:pt x="185420" y="156210"/>
                    </a:lnTo>
                    <a:lnTo>
                      <a:pt x="213360" y="156210"/>
                    </a:lnTo>
                    <a:cubicBezTo>
                      <a:pt x="213360" y="153670"/>
                      <a:pt x="195580" y="152400"/>
                      <a:pt x="180340" y="151130"/>
                    </a:cubicBezTo>
                    <a:cubicBezTo>
                      <a:pt x="180340" y="154940"/>
                      <a:pt x="179070" y="158750"/>
                      <a:pt x="179070" y="161290"/>
                    </a:cubicBezTo>
                    <a:lnTo>
                      <a:pt x="177800" y="161290"/>
                    </a:lnTo>
                    <a:lnTo>
                      <a:pt x="177800" y="148590"/>
                    </a:lnTo>
                    <a:cubicBezTo>
                      <a:pt x="196850" y="147320"/>
                      <a:pt x="194310" y="144780"/>
                      <a:pt x="232410" y="146050"/>
                    </a:cubicBezTo>
                    <a:cubicBezTo>
                      <a:pt x="232410" y="148590"/>
                      <a:pt x="193040" y="147320"/>
                      <a:pt x="198120" y="149860"/>
                    </a:cubicBezTo>
                    <a:cubicBezTo>
                      <a:pt x="224790" y="152400"/>
                      <a:pt x="231140" y="148590"/>
                      <a:pt x="267970" y="148590"/>
                    </a:cubicBezTo>
                    <a:cubicBezTo>
                      <a:pt x="267970" y="149860"/>
                      <a:pt x="252730" y="149860"/>
                      <a:pt x="256540" y="152400"/>
                    </a:cubicBezTo>
                    <a:cubicBezTo>
                      <a:pt x="262890" y="152400"/>
                      <a:pt x="267970" y="151130"/>
                      <a:pt x="274320" y="151130"/>
                    </a:cubicBezTo>
                    <a:lnTo>
                      <a:pt x="327660" y="151130"/>
                    </a:lnTo>
                    <a:lnTo>
                      <a:pt x="327660" y="153670"/>
                    </a:lnTo>
                    <a:cubicBezTo>
                      <a:pt x="318770" y="153670"/>
                      <a:pt x="311150" y="154940"/>
                      <a:pt x="304800" y="156210"/>
                    </a:cubicBezTo>
                    <a:lnTo>
                      <a:pt x="327660" y="156210"/>
                    </a:lnTo>
                    <a:cubicBezTo>
                      <a:pt x="327660" y="162560"/>
                      <a:pt x="327660" y="168910"/>
                      <a:pt x="326390" y="176530"/>
                    </a:cubicBezTo>
                    <a:cubicBezTo>
                      <a:pt x="317500" y="175260"/>
                      <a:pt x="306070" y="175260"/>
                      <a:pt x="288290" y="175260"/>
                    </a:cubicBezTo>
                    <a:cubicBezTo>
                      <a:pt x="289560" y="180340"/>
                      <a:pt x="274320" y="175260"/>
                      <a:pt x="251460" y="176530"/>
                    </a:cubicBezTo>
                    <a:cubicBezTo>
                      <a:pt x="260350" y="181610"/>
                      <a:pt x="240030" y="180340"/>
                      <a:pt x="228600" y="181610"/>
                    </a:cubicBezTo>
                    <a:cubicBezTo>
                      <a:pt x="223520" y="180340"/>
                      <a:pt x="215900" y="179070"/>
                      <a:pt x="207010" y="177800"/>
                    </a:cubicBezTo>
                    <a:cubicBezTo>
                      <a:pt x="205740" y="189230"/>
                      <a:pt x="204470" y="204470"/>
                      <a:pt x="203200" y="215900"/>
                    </a:cubicBezTo>
                    <a:cubicBezTo>
                      <a:pt x="204470" y="217170"/>
                      <a:pt x="204470" y="219710"/>
                      <a:pt x="205740" y="224790"/>
                    </a:cubicBezTo>
                    <a:cubicBezTo>
                      <a:pt x="195580" y="224790"/>
                      <a:pt x="184150" y="224790"/>
                      <a:pt x="177800" y="226060"/>
                    </a:cubicBezTo>
                    <a:cubicBezTo>
                      <a:pt x="179070" y="214630"/>
                      <a:pt x="179070" y="205740"/>
                      <a:pt x="180340" y="198120"/>
                    </a:cubicBezTo>
                    <a:close/>
                    <a:moveTo>
                      <a:pt x="179070" y="163830"/>
                    </a:moveTo>
                    <a:lnTo>
                      <a:pt x="179070" y="161290"/>
                    </a:lnTo>
                    <a:lnTo>
                      <a:pt x="180340" y="161290"/>
                    </a:lnTo>
                    <a:cubicBezTo>
                      <a:pt x="179070" y="162560"/>
                      <a:pt x="179070" y="162560"/>
                      <a:pt x="179070" y="163830"/>
                    </a:cubicBezTo>
                    <a:close/>
                    <a:moveTo>
                      <a:pt x="184150" y="160020"/>
                    </a:moveTo>
                    <a:lnTo>
                      <a:pt x="184150" y="157480"/>
                    </a:lnTo>
                    <a:cubicBezTo>
                      <a:pt x="184150" y="156210"/>
                      <a:pt x="184150" y="157480"/>
                      <a:pt x="185420" y="160020"/>
                    </a:cubicBezTo>
                    <a:lnTo>
                      <a:pt x="184150" y="160020"/>
                    </a:lnTo>
                    <a:close/>
                    <a:moveTo>
                      <a:pt x="226060" y="2812654"/>
                    </a:moveTo>
                    <a:cubicBezTo>
                      <a:pt x="227330" y="2833427"/>
                      <a:pt x="227330" y="2853210"/>
                      <a:pt x="227330" y="2873983"/>
                    </a:cubicBezTo>
                    <a:cubicBezTo>
                      <a:pt x="224790" y="2872994"/>
                      <a:pt x="226060" y="2832437"/>
                      <a:pt x="226060" y="2812654"/>
                    </a:cubicBezTo>
                    <a:close/>
                    <a:moveTo>
                      <a:pt x="218440" y="2973890"/>
                    </a:moveTo>
                    <a:cubicBezTo>
                      <a:pt x="220980" y="2951138"/>
                      <a:pt x="224790" y="3000597"/>
                      <a:pt x="223520" y="3035218"/>
                    </a:cubicBezTo>
                    <a:cubicBezTo>
                      <a:pt x="215900" y="3051045"/>
                      <a:pt x="219710" y="2977846"/>
                      <a:pt x="218440" y="2973890"/>
                    </a:cubicBezTo>
                    <a:close/>
                    <a:moveTo>
                      <a:pt x="175260" y="374650"/>
                    </a:moveTo>
                    <a:lnTo>
                      <a:pt x="179070" y="374650"/>
                    </a:lnTo>
                    <a:cubicBezTo>
                      <a:pt x="180340" y="339090"/>
                      <a:pt x="180340" y="307340"/>
                      <a:pt x="181610" y="271780"/>
                    </a:cubicBezTo>
                    <a:cubicBezTo>
                      <a:pt x="179070" y="232410"/>
                      <a:pt x="177800" y="306070"/>
                      <a:pt x="176530" y="270510"/>
                    </a:cubicBezTo>
                    <a:cubicBezTo>
                      <a:pt x="176530" y="254000"/>
                      <a:pt x="177800" y="240030"/>
                      <a:pt x="177800" y="227330"/>
                    </a:cubicBezTo>
                    <a:cubicBezTo>
                      <a:pt x="186690" y="227330"/>
                      <a:pt x="196850" y="227330"/>
                      <a:pt x="207010" y="228600"/>
                    </a:cubicBezTo>
                    <a:lnTo>
                      <a:pt x="207010" y="302260"/>
                    </a:lnTo>
                    <a:cubicBezTo>
                      <a:pt x="209550" y="313690"/>
                      <a:pt x="209550" y="299720"/>
                      <a:pt x="209550" y="283210"/>
                    </a:cubicBezTo>
                    <a:lnTo>
                      <a:pt x="209550" y="260350"/>
                    </a:lnTo>
                    <a:cubicBezTo>
                      <a:pt x="209550" y="252730"/>
                      <a:pt x="209550" y="251460"/>
                      <a:pt x="210820" y="252730"/>
                    </a:cubicBezTo>
                    <a:lnTo>
                      <a:pt x="210820" y="322580"/>
                    </a:lnTo>
                    <a:cubicBezTo>
                      <a:pt x="210820" y="340360"/>
                      <a:pt x="210820" y="354330"/>
                      <a:pt x="208280" y="368300"/>
                    </a:cubicBezTo>
                    <a:cubicBezTo>
                      <a:pt x="209550" y="408940"/>
                      <a:pt x="212090" y="433070"/>
                      <a:pt x="213360" y="472440"/>
                    </a:cubicBezTo>
                    <a:cubicBezTo>
                      <a:pt x="210820" y="467360"/>
                      <a:pt x="212090" y="421640"/>
                      <a:pt x="208280" y="433070"/>
                    </a:cubicBezTo>
                    <a:cubicBezTo>
                      <a:pt x="209550" y="495300"/>
                      <a:pt x="207010" y="547370"/>
                      <a:pt x="207010" y="588010"/>
                    </a:cubicBezTo>
                    <a:cubicBezTo>
                      <a:pt x="207010" y="627380"/>
                      <a:pt x="205740" y="676036"/>
                      <a:pt x="210820" y="694830"/>
                    </a:cubicBezTo>
                    <a:cubicBezTo>
                      <a:pt x="212090" y="651510"/>
                      <a:pt x="207010" y="605790"/>
                      <a:pt x="210820" y="549910"/>
                    </a:cubicBezTo>
                    <a:cubicBezTo>
                      <a:pt x="212090" y="568960"/>
                      <a:pt x="214630" y="596900"/>
                      <a:pt x="214630" y="628650"/>
                    </a:cubicBezTo>
                    <a:cubicBezTo>
                      <a:pt x="215900" y="675047"/>
                      <a:pt x="212090" y="719560"/>
                      <a:pt x="214630" y="746267"/>
                    </a:cubicBezTo>
                    <a:cubicBezTo>
                      <a:pt x="210820" y="771986"/>
                      <a:pt x="210820" y="854087"/>
                      <a:pt x="212090" y="907503"/>
                    </a:cubicBezTo>
                    <a:cubicBezTo>
                      <a:pt x="212090" y="912449"/>
                      <a:pt x="214630" y="929265"/>
                      <a:pt x="214630" y="938167"/>
                    </a:cubicBezTo>
                    <a:cubicBezTo>
                      <a:pt x="214630" y="954983"/>
                      <a:pt x="212090" y="1009388"/>
                      <a:pt x="217170" y="999496"/>
                    </a:cubicBezTo>
                    <a:cubicBezTo>
                      <a:pt x="220980" y="996529"/>
                      <a:pt x="212090" y="955972"/>
                      <a:pt x="217170" y="949048"/>
                    </a:cubicBezTo>
                    <a:cubicBezTo>
                      <a:pt x="224790" y="946081"/>
                      <a:pt x="217170" y="990593"/>
                      <a:pt x="220980" y="1016312"/>
                    </a:cubicBezTo>
                    <a:cubicBezTo>
                      <a:pt x="218440" y="1003453"/>
                      <a:pt x="217170" y="1020269"/>
                      <a:pt x="217170" y="1049944"/>
                    </a:cubicBezTo>
                    <a:cubicBezTo>
                      <a:pt x="218440" y="1074673"/>
                      <a:pt x="222250" y="1030160"/>
                      <a:pt x="223520" y="1060825"/>
                    </a:cubicBezTo>
                    <a:cubicBezTo>
                      <a:pt x="218440" y="1064782"/>
                      <a:pt x="219710" y="1118197"/>
                      <a:pt x="214630" y="1120175"/>
                    </a:cubicBezTo>
                    <a:cubicBezTo>
                      <a:pt x="213360" y="1150840"/>
                      <a:pt x="217170" y="1152818"/>
                      <a:pt x="217170" y="1170623"/>
                    </a:cubicBezTo>
                    <a:cubicBezTo>
                      <a:pt x="217170" y="1170623"/>
                      <a:pt x="217170" y="1175569"/>
                      <a:pt x="215900" y="1180515"/>
                    </a:cubicBezTo>
                    <a:cubicBezTo>
                      <a:pt x="214630" y="1186450"/>
                      <a:pt x="214630" y="1193374"/>
                      <a:pt x="214630" y="1200299"/>
                    </a:cubicBezTo>
                    <a:lnTo>
                      <a:pt x="214630" y="1240855"/>
                    </a:lnTo>
                    <a:cubicBezTo>
                      <a:pt x="210820" y="1233931"/>
                      <a:pt x="209550" y="1252725"/>
                      <a:pt x="209550" y="1260638"/>
                    </a:cubicBezTo>
                    <a:cubicBezTo>
                      <a:pt x="209550" y="1265584"/>
                      <a:pt x="207010" y="1274487"/>
                      <a:pt x="209550" y="1280422"/>
                    </a:cubicBezTo>
                    <a:cubicBezTo>
                      <a:pt x="209550" y="1269541"/>
                      <a:pt x="210820" y="1264595"/>
                      <a:pt x="212090" y="1260638"/>
                    </a:cubicBezTo>
                    <a:lnTo>
                      <a:pt x="212090" y="1294270"/>
                    </a:lnTo>
                    <a:cubicBezTo>
                      <a:pt x="209550" y="1315043"/>
                      <a:pt x="207010" y="1329880"/>
                      <a:pt x="205740" y="1364502"/>
                    </a:cubicBezTo>
                    <a:cubicBezTo>
                      <a:pt x="209550" y="1444625"/>
                      <a:pt x="215900" y="1445614"/>
                      <a:pt x="219710" y="1523759"/>
                    </a:cubicBezTo>
                    <a:cubicBezTo>
                      <a:pt x="214630" y="1525737"/>
                      <a:pt x="213360" y="1550467"/>
                      <a:pt x="207010" y="1562337"/>
                    </a:cubicBezTo>
                    <a:cubicBezTo>
                      <a:pt x="203200" y="1652352"/>
                      <a:pt x="200660" y="1763139"/>
                      <a:pt x="199390" y="1843262"/>
                    </a:cubicBezTo>
                    <a:cubicBezTo>
                      <a:pt x="200660" y="1859089"/>
                      <a:pt x="201930" y="1882829"/>
                      <a:pt x="203200" y="1904591"/>
                    </a:cubicBezTo>
                    <a:cubicBezTo>
                      <a:pt x="199390" y="1927342"/>
                      <a:pt x="199390" y="2021314"/>
                      <a:pt x="201930" y="2055935"/>
                    </a:cubicBezTo>
                    <a:cubicBezTo>
                      <a:pt x="201930" y="2050989"/>
                      <a:pt x="203200" y="2044065"/>
                      <a:pt x="203200" y="2055935"/>
                    </a:cubicBezTo>
                    <a:cubicBezTo>
                      <a:pt x="198120" y="2119242"/>
                      <a:pt x="203200" y="2203322"/>
                      <a:pt x="201930" y="2297294"/>
                    </a:cubicBezTo>
                    <a:cubicBezTo>
                      <a:pt x="203200" y="2299272"/>
                      <a:pt x="205740" y="2296305"/>
                      <a:pt x="205740" y="2308175"/>
                    </a:cubicBezTo>
                    <a:cubicBezTo>
                      <a:pt x="205740" y="2339828"/>
                      <a:pt x="201930" y="2349720"/>
                      <a:pt x="201930" y="2388298"/>
                    </a:cubicBezTo>
                    <a:cubicBezTo>
                      <a:pt x="201930" y="2406103"/>
                      <a:pt x="204470" y="2428854"/>
                      <a:pt x="204470" y="2448637"/>
                    </a:cubicBezTo>
                    <a:cubicBezTo>
                      <a:pt x="203200" y="2447648"/>
                      <a:pt x="201930" y="2434789"/>
                      <a:pt x="201930" y="2448637"/>
                    </a:cubicBezTo>
                    <a:cubicBezTo>
                      <a:pt x="201930" y="2449627"/>
                      <a:pt x="204470" y="2461497"/>
                      <a:pt x="204470" y="2469410"/>
                    </a:cubicBezTo>
                    <a:lnTo>
                      <a:pt x="204470" y="2486226"/>
                    </a:lnTo>
                    <a:cubicBezTo>
                      <a:pt x="203200" y="2466443"/>
                      <a:pt x="201930" y="2499085"/>
                      <a:pt x="200660" y="2497107"/>
                    </a:cubicBezTo>
                    <a:cubicBezTo>
                      <a:pt x="200660" y="2517880"/>
                      <a:pt x="201930" y="2537663"/>
                      <a:pt x="203200" y="2540631"/>
                    </a:cubicBezTo>
                    <a:cubicBezTo>
                      <a:pt x="203200" y="2516890"/>
                      <a:pt x="203200" y="2513923"/>
                      <a:pt x="204470" y="2504031"/>
                    </a:cubicBezTo>
                    <a:cubicBezTo>
                      <a:pt x="203200" y="2566349"/>
                      <a:pt x="199390" y="2645483"/>
                      <a:pt x="204470" y="2710769"/>
                    </a:cubicBezTo>
                    <a:cubicBezTo>
                      <a:pt x="205740" y="2688018"/>
                      <a:pt x="201930" y="2631635"/>
                      <a:pt x="207010" y="2640537"/>
                    </a:cubicBezTo>
                    <a:cubicBezTo>
                      <a:pt x="208280" y="2712747"/>
                      <a:pt x="201930" y="2719672"/>
                      <a:pt x="200660" y="2800784"/>
                    </a:cubicBezTo>
                    <a:cubicBezTo>
                      <a:pt x="203200" y="2814632"/>
                      <a:pt x="209550" y="2854199"/>
                      <a:pt x="203200" y="2872004"/>
                    </a:cubicBezTo>
                    <a:cubicBezTo>
                      <a:pt x="203200" y="2856178"/>
                      <a:pt x="203200" y="2837383"/>
                      <a:pt x="200660" y="2841340"/>
                    </a:cubicBezTo>
                    <a:lnTo>
                      <a:pt x="200660" y="2866069"/>
                    </a:lnTo>
                    <a:cubicBezTo>
                      <a:pt x="199390" y="2860134"/>
                      <a:pt x="198120" y="2859145"/>
                      <a:pt x="196850" y="2869037"/>
                    </a:cubicBezTo>
                    <a:cubicBezTo>
                      <a:pt x="198120" y="2857167"/>
                      <a:pt x="198120" y="2836394"/>
                      <a:pt x="195580" y="2834416"/>
                    </a:cubicBezTo>
                    <a:cubicBezTo>
                      <a:pt x="194310" y="2841340"/>
                      <a:pt x="195580" y="2877939"/>
                      <a:pt x="193040" y="2870026"/>
                    </a:cubicBezTo>
                    <a:cubicBezTo>
                      <a:pt x="191770" y="2869037"/>
                      <a:pt x="193040" y="2849254"/>
                      <a:pt x="191770" y="2835405"/>
                    </a:cubicBezTo>
                    <a:cubicBezTo>
                      <a:pt x="190500" y="2836394"/>
                      <a:pt x="189230" y="2839362"/>
                      <a:pt x="189230" y="2844308"/>
                    </a:cubicBezTo>
                    <a:lnTo>
                      <a:pt x="189230" y="2719672"/>
                    </a:lnTo>
                    <a:cubicBezTo>
                      <a:pt x="189230" y="2634602"/>
                      <a:pt x="193040" y="2558436"/>
                      <a:pt x="187960" y="2507988"/>
                    </a:cubicBezTo>
                    <a:cubicBezTo>
                      <a:pt x="193040" y="2518869"/>
                      <a:pt x="191770" y="2432811"/>
                      <a:pt x="189230" y="2427865"/>
                    </a:cubicBezTo>
                    <a:cubicBezTo>
                      <a:pt x="186690" y="2473367"/>
                      <a:pt x="184150" y="2412038"/>
                      <a:pt x="182880" y="2397200"/>
                    </a:cubicBezTo>
                    <a:cubicBezTo>
                      <a:pt x="177800" y="2384341"/>
                      <a:pt x="181610" y="2429843"/>
                      <a:pt x="177800" y="2416984"/>
                    </a:cubicBezTo>
                    <a:cubicBezTo>
                      <a:pt x="179070" y="2396211"/>
                      <a:pt x="177800" y="2374449"/>
                      <a:pt x="179070" y="2356644"/>
                    </a:cubicBezTo>
                    <a:cubicBezTo>
                      <a:pt x="179070" y="2352688"/>
                      <a:pt x="182880" y="2352688"/>
                      <a:pt x="182880" y="2346752"/>
                    </a:cubicBezTo>
                    <a:cubicBezTo>
                      <a:pt x="185420" y="2323012"/>
                      <a:pt x="181610" y="2292348"/>
                      <a:pt x="185420" y="2286413"/>
                    </a:cubicBezTo>
                    <a:cubicBezTo>
                      <a:pt x="189230" y="2319056"/>
                      <a:pt x="185420" y="2359612"/>
                      <a:pt x="182880" y="2376428"/>
                    </a:cubicBezTo>
                    <a:cubicBezTo>
                      <a:pt x="185420" y="2386319"/>
                      <a:pt x="184150" y="2417973"/>
                      <a:pt x="189230" y="2408081"/>
                    </a:cubicBezTo>
                    <a:cubicBezTo>
                      <a:pt x="187960" y="2379395"/>
                      <a:pt x="190500" y="2382363"/>
                      <a:pt x="190500" y="2357633"/>
                    </a:cubicBezTo>
                    <a:cubicBezTo>
                      <a:pt x="190500" y="2344774"/>
                      <a:pt x="187960" y="2347742"/>
                      <a:pt x="187960" y="2336861"/>
                    </a:cubicBezTo>
                    <a:cubicBezTo>
                      <a:pt x="191770" y="2230030"/>
                      <a:pt x="186690" y="2153863"/>
                      <a:pt x="189230" y="2024281"/>
                    </a:cubicBezTo>
                    <a:cubicBezTo>
                      <a:pt x="189230" y="2010433"/>
                      <a:pt x="186690" y="2014390"/>
                      <a:pt x="186690" y="2003509"/>
                    </a:cubicBezTo>
                    <a:cubicBezTo>
                      <a:pt x="190500" y="1969877"/>
                      <a:pt x="189230" y="1965920"/>
                      <a:pt x="187960" y="1923386"/>
                    </a:cubicBezTo>
                    <a:cubicBezTo>
                      <a:pt x="186690" y="1846230"/>
                      <a:pt x="190500" y="1755226"/>
                      <a:pt x="185420" y="1731486"/>
                    </a:cubicBezTo>
                    <a:cubicBezTo>
                      <a:pt x="189230" y="1704778"/>
                      <a:pt x="184150" y="1678070"/>
                      <a:pt x="185420" y="1640481"/>
                    </a:cubicBezTo>
                    <a:cubicBezTo>
                      <a:pt x="179070" y="1645427"/>
                      <a:pt x="184150" y="1619709"/>
                      <a:pt x="180340" y="1609817"/>
                    </a:cubicBezTo>
                    <a:cubicBezTo>
                      <a:pt x="180340" y="1611795"/>
                      <a:pt x="176530" y="1630590"/>
                      <a:pt x="176530" y="1608828"/>
                    </a:cubicBezTo>
                    <a:cubicBezTo>
                      <a:pt x="177800" y="1578163"/>
                      <a:pt x="175260" y="1569261"/>
                      <a:pt x="179070" y="1548488"/>
                    </a:cubicBezTo>
                    <a:cubicBezTo>
                      <a:pt x="185420" y="1548488"/>
                      <a:pt x="176530" y="1599925"/>
                      <a:pt x="182880" y="1599925"/>
                    </a:cubicBezTo>
                    <a:cubicBezTo>
                      <a:pt x="182880" y="1544532"/>
                      <a:pt x="184150" y="1531672"/>
                      <a:pt x="182880" y="1479246"/>
                    </a:cubicBezTo>
                    <a:cubicBezTo>
                      <a:pt x="184150" y="1481224"/>
                      <a:pt x="185420" y="1495073"/>
                      <a:pt x="185420" y="1469354"/>
                    </a:cubicBezTo>
                    <a:cubicBezTo>
                      <a:pt x="182880" y="1435722"/>
                      <a:pt x="181610" y="1490127"/>
                      <a:pt x="179070" y="1478257"/>
                    </a:cubicBezTo>
                    <a:cubicBezTo>
                      <a:pt x="177800" y="1445614"/>
                      <a:pt x="172720" y="1470343"/>
                      <a:pt x="172720" y="1457484"/>
                    </a:cubicBezTo>
                    <a:cubicBezTo>
                      <a:pt x="175260" y="1434733"/>
                      <a:pt x="176530" y="1442646"/>
                      <a:pt x="179070" y="1448582"/>
                    </a:cubicBezTo>
                    <a:cubicBezTo>
                      <a:pt x="179070" y="1423852"/>
                      <a:pt x="179070" y="1399123"/>
                      <a:pt x="181610" y="1398134"/>
                    </a:cubicBezTo>
                    <a:cubicBezTo>
                      <a:pt x="181610" y="1424841"/>
                      <a:pt x="181610" y="1448582"/>
                      <a:pt x="185420" y="1438690"/>
                    </a:cubicBezTo>
                    <a:cubicBezTo>
                      <a:pt x="186690" y="1412971"/>
                      <a:pt x="182880" y="1402090"/>
                      <a:pt x="182880" y="1377361"/>
                    </a:cubicBezTo>
                    <a:cubicBezTo>
                      <a:pt x="182880" y="1350653"/>
                      <a:pt x="186690" y="1316032"/>
                      <a:pt x="181610" y="1307130"/>
                    </a:cubicBezTo>
                    <a:cubicBezTo>
                      <a:pt x="180340" y="1335816"/>
                      <a:pt x="184150" y="1392199"/>
                      <a:pt x="177800" y="1377361"/>
                    </a:cubicBezTo>
                    <a:cubicBezTo>
                      <a:pt x="179070" y="1332848"/>
                      <a:pt x="179070" y="1285368"/>
                      <a:pt x="176530" y="1235909"/>
                    </a:cubicBezTo>
                    <a:cubicBezTo>
                      <a:pt x="181610" y="1262617"/>
                      <a:pt x="176530" y="1199309"/>
                      <a:pt x="179070" y="1175569"/>
                    </a:cubicBezTo>
                    <a:cubicBezTo>
                      <a:pt x="177800" y="1149851"/>
                      <a:pt x="172720" y="1183483"/>
                      <a:pt x="172720" y="1164688"/>
                    </a:cubicBezTo>
                    <a:cubicBezTo>
                      <a:pt x="171450" y="1116219"/>
                      <a:pt x="179070" y="1139959"/>
                      <a:pt x="176530" y="1094457"/>
                    </a:cubicBezTo>
                    <a:cubicBezTo>
                      <a:pt x="176530" y="1059836"/>
                      <a:pt x="171450" y="1120175"/>
                      <a:pt x="172720" y="1073684"/>
                    </a:cubicBezTo>
                    <a:cubicBezTo>
                      <a:pt x="173990" y="1051922"/>
                      <a:pt x="177800" y="1089511"/>
                      <a:pt x="179070" y="1053901"/>
                    </a:cubicBezTo>
                    <a:cubicBezTo>
                      <a:pt x="179070" y="1065771"/>
                      <a:pt x="179070" y="1077641"/>
                      <a:pt x="181610" y="1074673"/>
                    </a:cubicBezTo>
                    <a:cubicBezTo>
                      <a:pt x="180340" y="1041041"/>
                      <a:pt x="184150" y="981691"/>
                      <a:pt x="180340" y="963886"/>
                    </a:cubicBezTo>
                    <a:cubicBezTo>
                      <a:pt x="176530" y="986637"/>
                      <a:pt x="182880" y="1042031"/>
                      <a:pt x="177800" y="1044009"/>
                    </a:cubicBezTo>
                    <a:cubicBezTo>
                      <a:pt x="179070" y="992572"/>
                      <a:pt x="177800" y="961907"/>
                      <a:pt x="172720" y="953005"/>
                    </a:cubicBezTo>
                    <a:cubicBezTo>
                      <a:pt x="173990" y="881784"/>
                      <a:pt x="172720" y="839250"/>
                      <a:pt x="173990" y="762094"/>
                    </a:cubicBezTo>
                    <a:cubicBezTo>
                      <a:pt x="175260" y="762094"/>
                      <a:pt x="175260" y="770008"/>
                      <a:pt x="176530" y="772975"/>
                    </a:cubicBezTo>
                    <a:cubicBezTo>
                      <a:pt x="175260" y="724505"/>
                      <a:pt x="179070" y="708679"/>
                      <a:pt x="177800" y="662187"/>
                    </a:cubicBezTo>
                    <a:cubicBezTo>
                      <a:pt x="180340" y="665155"/>
                      <a:pt x="180340" y="679003"/>
                      <a:pt x="181610" y="682960"/>
                    </a:cubicBezTo>
                    <a:lnTo>
                      <a:pt x="181610" y="612140"/>
                    </a:lnTo>
                    <a:cubicBezTo>
                      <a:pt x="177800" y="629920"/>
                      <a:pt x="173990" y="613410"/>
                      <a:pt x="175260" y="558800"/>
                    </a:cubicBezTo>
                    <a:lnTo>
                      <a:pt x="181610" y="560070"/>
                    </a:lnTo>
                    <a:lnTo>
                      <a:pt x="181610" y="443230"/>
                    </a:lnTo>
                    <a:cubicBezTo>
                      <a:pt x="181610" y="411480"/>
                      <a:pt x="184150" y="347980"/>
                      <a:pt x="179070" y="351790"/>
                    </a:cubicBezTo>
                    <a:cubicBezTo>
                      <a:pt x="177800" y="394970"/>
                      <a:pt x="180340" y="472440"/>
                      <a:pt x="177800" y="494030"/>
                    </a:cubicBezTo>
                    <a:cubicBezTo>
                      <a:pt x="177800" y="421640"/>
                      <a:pt x="173990" y="478790"/>
                      <a:pt x="172720" y="505460"/>
                    </a:cubicBezTo>
                    <a:cubicBezTo>
                      <a:pt x="166370" y="474980"/>
                      <a:pt x="170180" y="473710"/>
                      <a:pt x="171450" y="427990"/>
                    </a:cubicBezTo>
                    <a:cubicBezTo>
                      <a:pt x="176530" y="403860"/>
                      <a:pt x="173990" y="402590"/>
                      <a:pt x="175260" y="374650"/>
                    </a:cubicBezTo>
                    <a:close/>
                    <a:moveTo>
                      <a:pt x="218440" y="1239866"/>
                    </a:moveTo>
                    <a:cubicBezTo>
                      <a:pt x="217170" y="1247779"/>
                      <a:pt x="217170" y="1257671"/>
                      <a:pt x="217170" y="1270530"/>
                    </a:cubicBezTo>
                    <a:cubicBezTo>
                      <a:pt x="215900" y="1268552"/>
                      <a:pt x="215900" y="1263606"/>
                      <a:pt x="214630" y="1254703"/>
                    </a:cubicBezTo>
                    <a:cubicBezTo>
                      <a:pt x="214630" y="1259649"/>
                      <a:pt x="214630" y="1264595"/>
                      <a:pt x="213360" y="1268552"/>
                    </a:cubicBezTo>
                    <a:lnTo>
                      <a:pt x="213360" y="1259649"/>
                    </a:lnTo>
                    <a:cubicBezTo>
                      <a:pt x="214630" y="1250747"/>
                      <a:pt x="218440" y="1215136"/>
                      <a:pt x="218440" y="1239866"/>
                    </a:cubicBezTo>
                    <a:close/>
                    <a:moveTo>
                      <a:pt x="208280" y="3193486"/>
                    </a:moveTo>
                    <a:cubicBezTo>
                      <a:pt x="208280" y="3229097"/>
                      <a:pt x="207010" y="3251848"/>
                      <a:pt x="203200" y="3260750"/>
                    </a:cubicBezTo>
                    <a:cubicBezTo>
                      <a:pt x="203200" y="3231075"/>
                      <a:pt x="204470" y="3209313"/>
                      <a:pt x="205740" y="3190519"/>
                    </a:cubicBezTo>
                    <a:cubicBezTo>
                      <a:pt x="207010" y="3191508"/>
                      <a:pt x="208280" y="3191508"/>
                      <a:pt x="208280" y="3193486"/>
                    </a:cubicBezTo>
                    <a:close/>
                    <a:moveTo>
                      <a:pt x="208280" y="2740444"/>
                    </a:moveTo>
                    <a:lnTo>
                      <a:pt x="208280" y="2790892"/>
                    </a:lnTo>
                    <a:cubicBezTo>
                      <a:pt x="203200" y="2799795"/>
                      <a:pt x="203200" y="2729563"/>
                      <a:pt x="208280" y="2740444"/>
                    </a:cubicBezTo>
                    <a:close/>
                    <a:moveTo>
                      <a:pt x="208280" y="1792814"/>
                    </a:moveTo>
                    <a:cubicBezTo>
                      <a:pt x="205740" y="1782923"/>
                      <a:pt x="205740" y="1761161"/>
                      <a:pt x="205740" y="1731486"/>
                    </a:cubicBezTo>
                    <a:cubicBezTo>
                      <a:pt x="208280" y="1755226"/>
                      <a:pt x="208280" y="1719616"/>
                      <a:pt x="212090" y="1721594"/>
                    </a:cubicBezTo>
                    <a:lnTo>
                      <a:pt x="212090" y="1758193"/>
                    </a:lnTo>
                    <a:cubicBezTo>
                      <a:pt x="209550" y="1767096"/>
                      <a:pt x="207010" y="1771052"/>
                      <a:pt x="208280" y="1792814"/>
                    </a:cubicBezTo>
                    <a:close/>
                    <a:moveTo>
                      <a:pt x="200660" y="3464520"/>
                    </a:moveTo>
                    <a:lnTo>
                      <a:pt x="200660" y="3470455"/>
                    </a:lnTo>
                    <a:cubicBezTo>
                      <a:pt x="200660" y="3470455"/>
                      <a:pt x="199390" y="3472434"/>
                      <a:pt x="199390" y="3477380"/>
                    </a:cubicBezTo>
                    <a:cubicBezTo>
                      <a:pt x="199390" y="3502109"/>
                      <a:pt x="201930" y="3502109"/>
                      <a:pt x="203200" y="3519914"/>
                    </a:cubicBezTo>
                    <a:lnTo>
                      <a:pt x="203200" y="3540687"/>
                    </a:lnTo>
                    <a:cubicBezTo>
                      <a:pt x="201930" y="3532773"/>
                      <a:pt x="200660" y="3549589"/>
                      <a:pt x="199390" y="3547611"/>
                    </a:cubicBezTo>
                    <a:cubicBezTo>
                      <a:pt x="199390" y="3542665"/>
                      <a:pt x="200660" y="3512990"/>
                      <a:pt x="199390" y="3512001"/>
                    </a:cubicBezTo>
                    <a:cubicBezTo>
                      <a:pt x="199390" y="3527827"/>
                      <a:pt x="198120" y="3528816"/>
                      <a:pt x="196850" y="3531784"/>
                    </a:cubicBezTo>
                    <a:cubicBezTo>
                      <a:pt x="196850" y="3522881"/>
                      <a:pt x="195580" y="3513979"/>
                      <a:pt x="195580" y="3505076"/>
                    </a:cubicBezTo>
                    <a:cubicBezTo>
                      <a:pt x="195580" y="3472434"/>
                      <a:pt x="195580" y="3437813"/>
                      <a:pt x="194310" y="3404181"/>
                    </a:cubicBezTo>
                    <a:cubicBezTo>
                      <a:pt x="195580" y="3363624"/>
                      <a:pt x="195580" y="3299328"/>
                      <a:pt x="199390" y="3281523"/>
                    </a:cubicBezTo>
                    <a:cubicBezTo>
                      <a:pt x="199390" y="3291415"/>
                      <a:pt x="200660" y="3301306"/>
                      <a:pt x="200660" y="3308231"/>
                    </a:cubicBezTo>
                    <a:lnTo>
                      <a:pt x="200660" y="3303285"/>
                    </a:lnTo>
                    <a:cubicBezTo>
                      <a:pt x="200660" y="3329992"/>
                      <a:pt x="200660" y="3357689"/>
                      <a:pt x="199390" y="3383408"/>
                    </a:cubicBezTo>
                    <a:cubicBezTo>
                      <a:pt x="201930" y="3406159"/>
                      <a:pt x="203200" y="3371538"/>
                      <a:pt x="203200" y="3394288"/>
                    </a:cubicBezTo>
                    <a:cubicBezTo>
                      <a:pt x="203200" y="3416051"/>
                      <a:pt x="200660" y="3428910"/>
                      <a:pt x="200660" y="3464520"/>
                    </a:cubicBezTo>
                    <a:close/>
                    <a:moveTo>
                      <a:pt x="195580" y="3062915"/>
                    </a:moveTo>
                    <a:cubicBezTo>
                      <a:pt x="196850" y="3068850"/>
                      <a:pt x="196850" y="3081709"/>
                      <a:pt x="196850" y="3097536"/>
                    </a:cubicBezTo>
                    <a:cubicBezTo>
                      <a:pt x="195580" y="3094569"/>
                      <a:pt x="195580" y="3104460"/>
                      <a:pt x="195580" y="3115341"/>
                    </a:cubicBezTo>
                    <a:cubicBezTo>
                      <a:pt x="194310" y="3112374"/>
                      <a:pt x="195580" y="3068850"/>
                      <a:pt x="195580" y="3062915"/>
                    </a:cubicBezTo>
                    <a:close/>
                    <a:moveTo>
                      <a:pt x="184150" y="2837383"/>
                    </a:moveTo>
                    <a:cubicBezTo>
                      <a:pt x="185420" y="2839362"/>
                      <a:pt x="186690" y="2835405"/>
                      <a:pt x="186690" y="2827491"/>
                    </a:cubicBezTo>
                    <a:cubicBezTo>
                      <a:pt x="187960" y="2821556"/>
                      <a:pt x="187960" y="2897723"/>
                      <a:pt x="184150" y="2887831"/>
                    </a:cubicBezTo>
                    <a:cubicBezTo>
                      <a:pt x="185420" y="2857167"/>
                      <a:pt x="185420" y="2869037"/>
                      <a:pt x="184150" y="2837383"/>
                    </a:cubicBezTo>
                    <a:close/>
                    <a:moveTo>
                      <a:pt x="187960" y="2677137"/>
                    </a:moveTo>
                    <a:cubicBezTo>
                      <a:pt x="186690" y="2676148"/>
                      <a:pt x="186690" y="2674169"/>
                      <a:pt x="186690" y="2672191"/>
                    </a:cubicBezTo>
                    <a:lnTo>
                      <a:pt x="186690" y="2658343"/>
                    </a:lnTo>
                    <a:lnTo>
                      <a:pt x="189230" y="2658343"/>
                    </a:lnTo>
                    <a:lnTo>
                      <a:pt x="189230" y="2637570"/>
                    </a:lnTo>
                    <a:cubicBezTo>
                      <a:pt x="190500" y="2658343"/>
                      <a:pt x="187960" y="2663288"/>
                      <a:pt x="187960" y="2677137"/>
                    </a:cubicBezTo>
                    <a:close/>
                    <a:moveTo>
                      <a:pt x="186690" y="2566349"/>
                    </a:moveTo>
                    <a:lnTo>
                      <a:pt x="186690" y="2569317"/>
                    </a:lnTo>
                    <a:lnTo>
                      <a:pt x="186690" y="2566349"/>
                    </a:lnTo>
                    <a:close/>
                    <a:moveTo>
                      <a:pt x="182880" y="1950093"/>
                    </a:moveTo>
                    <a:cubicBezTo>
                      <a:pt x="180340" y="1940201"/>
                      <a:pt x="180340" y="1918440"/>
                      <a:pt x="180340" y="1889754"/>
                    </a:cubicBezTo>
                    <a:lnTo>
                      <a:pt x="185420" y="1890743"/>
                    </a:lnTo>
                    <a:cubicBezTo>
                      <a:pt x="186690" y="1920418"/>
                      <a:pt x="182880" y="1921407"/>
                      <a:pt x="182880" y="1950093"/>
                    </a:cubicBezTo>
                    <a:close/>
                    <a:moveTo>
                      <a:pt x="123190" y="2422919"/>
                    </a:moveTo>
                    <a:lnTo>
                      <a:pt x="123190" y="2426876"/>
                    </a:lnTo>
                    <a:cubicBezTo>
                      <a:pt x="123190" y="2433800"/>
                      <a:pt x="123190" y="2446659"/>
                      <a:pt x="121920" y="2455562"/>
                    </a:cubicBezTo>
                    <a:lnTo>
                      <a:pt x="121920" y="2445670"/>
                    </a:lnTo>
                    <a:lnTo>
                      <a:pt x="121920" y="2438746"/>
                    </a:lnTo>
                    <a:cubicBezTo>
                      <a:pt x="123190" y="2433800"/>
                      <a:pt x="123190" y="2427865"/>
                      <a:pt x="123190" y="2422919"/>
                    </a:cubicBezTo>
                    <a:close/>
                    <a:moveTo>
                      <a:pt x="121920" y="2415995"/>
                    </a:moveTo>
                    <a:lnTo>
                      <a:pt x="121920" y="2430832"/>
                    </a:lnTo>
                    <a:cubicBezTo>
                      <a:pt x="120650" y="2426876"/>
                      <a:pt x="120650" y="2423908"/>
                      <a:pt x="121920" y="2415995"/>
                    </a:cubicBezTo>
                    <a:close/>
                    <a:moveTo>
                      <a:pt x="107950" y="2505020"/>
                    </a:moveTo>
                    <a:cubicBezTo>
                      <a:pt x="105410" y="2513923"/>
                      <a:pt x="104140" y="2524804"/>
                      <a:pt x="101600" y="2530739"/>
                    </a:cubicBezTo>
                    <a:lnTo>
                      <a:pt x="101600" y="2504031"/>
                    </a:lnTo>
                    <a:cubicBezTo>
                      <a:pt x="102870" y="2502053"/>
                      <a:pt x="105410" y="2506010"/>
                      <a:pt x="107950" y="2505020"/>
                    </a:cubicBezTo>
                    <a:close/>
                    <a:moveTo>
                      <a:pt x="100330" y="2474356"/>
                    </a:moveTo>
                    <a:lnTo>
                      <a:pt x="100330" y="2415006"/>
                    </a:lnTo>
                    <a:cubicBezTo>
                      <a:pt x="101600" y="2413027"/>
                      <a:pt x="101600" y="2413027"/>
                      <a:pt x="102870" y="2414016"/>
                    </a:cubicBezTo>
                    <a:cubicBezTo>
                      <a:pt x="102870" y="2430832"/>
                      <a:pt x="104140" y="2440724"/>
                      <a:pt x="105410" y="2444681"/>
                    </a:cubicBezTo>
                    <a:cubicBezTo>
                      <a:pt x="105410" y="2459518"/>
                      <a:pt x="104140" y="2475345"/>
                      <a:pt x="100330" y="2474356"/>
                    </a:cubicBezTo>
                    <a:close/>
                    <a:moveTo>
                      <a:pt x="105410" y="2060881"/>
                    </a:moveTo>
                    <a:cubicBezTo>
                      <a:pt x="101600" y="2041097"/>
                      <a:pt x="106680" y="2017357"/>
                      <a:pt x="104140" y="1990649"/>
                    </a:cubicBezTo>
                    <a:cubicBezTo>
                      <a:pt x="109220" y="1991639"/>
                      <a:pt x="107950" y="2048022"/>
                      <a:pt x="105410" y="2060881"/>
                    </a:cubicBezTo>
                    <a:close/>
                    <a:moveTo>
                      <a:pt x="92710" y="1019280"/>
                    </a:moveTo>
                    <a:cubicBezTo>
                      <a:pt x="93980" y="1020269"/>
                      <a:pt x="95250" y="1021258"/>
                      <a:pt x="95250" y="1032139"/>
                    </a:cubicBezTo>
                    <a:cubicBezTo>
                      <a:pt x="96520" y="1066760"/>
                      <a:pt x="93980" y="1085554"/>
                      <a:pt x="96520" y="1103359"/>
                    </a:cubicBezTo>
                    <a:cubicBezTo>
                      <a:pt x="96520" y="1091489"/>
                      <a:pt x="96520" y="1079619"/>
                      <a:pt x="99060" y="1083576"/>
                    </a:cubicBezTo>
                    <a:cubicBezTo>
                      <a:pt x="99060" y="1118197"/>
                      <a:pt x="96520" y="1137981"/>
                      <a:pt x="95250" y="1163699"/>
                    </a:cubicBezTo>
                    <a:cubicBezTo>
                      <a:pt x="99060" y="1209201"/>
                      <a:pt x="97790" y="1241844"/>
                      <a:pt x="95250" y="1284379"/>
                    </a:cubicBezTo>
                    <a:cubicBezTo>
                      <a:pt x="96520" y="1285368"/>
                      <a:pt x="97790" y="1287346"/>
                      <a:pt x="97790" y="1305151"/>
                    </a:cubicBezTo>
                    <a:cubicBezTo>
                      <a:pt x="97790" y="1320978"/>
                      <a:pt x="93980" y="1313065"/>
                      <a:pt x="95250" y="1334826"/>
                    </a:cubicBezTo>
                    <a:cubicBezTo>
                      <a:pt x="101600" y="1329880"/>
                      <a:pt x="96520" y="1370437"/>
                      <a:pt x="96520" y="1375383"/>
                    </a:cubicBezTo>
                    <a:cubicBezTo>
                      <a:pt x="96520" y="1377361"/>
                      <a:pt x="99060" y="1402090"/>
                      <a:pt x="99060" y="1406047"/>
                    </a:cubicBezTo>
                    <a:cubicBezTo>
                      <a:pt x="99060" y="1424841"/>
                      <a:pt x="96520" y="1437701"/>
                      <a:pt x="99060" y="1446603"/>
                    </a:cubicBezTo>
                    <a:cubicBezTo>
                      <a:pt x="101600" y="1456495"/>
                      <a:pt x="104140" y="1416928"/>
                      <a:pt x="104140" y="1447592"/>
                    </a:cubicBezTo>
                    <a:cubicBezTo>
                      <a:pt x="104140" y="1457484"/>
                      <a:pt x="105410" y="1459462"/>
                      <a:pt x="105410" y="1467376"/>
                    </a:cubicBezTo>
                    <a:cubicBezTo>
                      <a:pt x="101600" y="1491116"/>
                      <a:pt x="99060" y="1436711"/>
                      <a:pt x="97790" y="1476278"/>
                    </a:cubicBezTo>
                    <a:cubicBezTo>
                      <a:pt x="97790" y="1453527"/>
                      <a:pt x="97790" y="1438690"/>
                      <a:pt x="95250" y="1435722"/>
                    </a:cubicBezTo>
                    <a:cubicBezTo>
                      <a:pt x="96520" y="1454517"/>
                      <a:pt x="93980" y="1488148"/>
                      <a:pt x="95250" y="1505954"/>
                    </a:cubicBezTo>
                    <a:cubicBezTo>
                      <a:pt x="96520" y="1513867"/>
                      <a:pt x="97790" y="1501997"/>
                      <a:pt x="97790" y="1516835"/>
                    </a:cubicBezTo>
                    <a:cubicBezTo>
                      <a:pt x="97790" y="1534640"/>
                      <a:pt x="96520" y="1551456"/>
                      <a:pt x="96520" y="1557391"/>
                    </a:cubicBezTo>
                    <a:cubicBezTo>
                      <a:pt x="96520" y="1575196"/>
                      <a:pt x="97790" y="1592012"/>
                      <a:pt x="97790" y="1607839"/>
                    </a:cubicBezTo>
                    <a:cubicBezTo>
                      <a:pt x="97790" y="1639492"/>
                      <a:pt x="95250" y="1674113"/>
                      <a:pt x="95250" y="1707745"/>
                    </a:cubicBezTo>
                    <a:cubicBezTo>
                      <a:pt x="95250" y="1678070"/>
                      <a:pt x="93980" y="1649384"/>
                      <a:pt x="93980" y="1620698"/>
                    </a:cubicBezTo>
                    <a:cubicBezTo>
                      <a:pt x="93980" y="1602893"/>
                      <a:pt x="95250" y="1599925"/>
                      <a:pt x="95250" y="1583109"/>
                    </a:cubicBezTo>
                    <a:cubicBezTo>
                      <a:pt x="95250" y="1564315"/>
                      <a:pt x="93980" y="1550467"/>
                      <a:pt x="93980" y="1535629"/>
                    </a:cubicBezTo>
                    <a:cubicBezTo>
                      <a:pt x="91440" y="1355599"/>
                      <a:pt x="91440" y="1178537"/>
                      <a:pt x="92710" y="1019280"/>
                    </a:cubicBezTo>
                    <a:close/>
                    <a:moveTo>
                      <a:pt x="96520" y="1786879"/>
                    </a:moveTo>
                    <a:lnTo>
                      <a:pt x="96520" y="1740388"/>
                    </a:lnTo>
                    <a:cubicBezTo>
                      <a:pt x="96520" y="1729507"/>
                      <a:pt x="97790" y="1715659"/>
                      <a:pt x="97790" y="1718626"/>
                    </a:cubicBezTo>
                    <a:cubicBezTo>
                      <a:pt x="99060" y="1738410"/>
                      <a:pt x="97790" y="1759182"/>
                      <a:pt x="96520" y="1786879"/>
                    </a:cubicBezTo>
                    <a:close/>
                    <a:moveTo>
                      <a:pt x="96520" y="1828425"/>
                    </a:moveTo>
                    <a:lnTo>
                      <a:pt x="96520" y="1833371"/>
                    </a:lnTo>
                    <a:lnTo>
                      <a:pt x="96520" y="1823479"/>
                    </a:lnTo>
                    <a:lnTo>
                      <a:pt x="96520" y="1828425"/>
                    </a:lnTo>
                    <a:close/>
                    <a:moveTo>
                      <a:pt x="96520" y="5750504"/>
                    </a:moveTo>
                    <a:lnTo>
                      <a:pt x="96520" y="5763363"/>
                    </a:lnTo>
                    <a:lnTo>
                      <a:pt x="96520" y="5748525"/>
                    </a:lnTo>
                    <a:cubicBezTo>
                      <a:pt x="95250" y="5748525"/>
                      <a:pt x="96520" y="5749514"/>
                      <a:pt x="96520" y="5750504"/>
                    </a:cubicBezTo>
                    <a:close/>
                    <a:moveTo>
                      <a:pt x="99060" y="1899645"/>
                    </a:moveTo>
                    <a:cubicBezTo>
                      <a:pt x="99060" y="1899645"/>
                      <a:pt x="99060" y="1904591"/>
                      <a:pt x="97790" y="1909537"/>
                    </a:cubicBezTo>
                    <a:lnTo>
                      <a:pt x="97790" y="1911515"/>
                    </a:lnTo>
                    <a:lnTo>
                      <a:pt x="97790" y="1877884"/>
                    </a:lnTo>
                    <a:cubicBezTo>
                      <a:pt x="97790" y="1885797"/>
                      <a:pt x="99060" y="1892721"/>
                      <a:pt x="99060" y="1899645"/>
                    </a:cubicBezTo>
                    <a:close/>
                    <a:moveTo>
                      <a:pt x="95250" y="5607073"/>
                    </a:moveTo>
                    <a:cubicBezTo>
                      <a:pt x="95250" y="5621911"/>
                      <a:pt x="93980" y="5636748"/>
                      <a:pt x="93980" y="5648619"/>
                    </a:cubicBezTo>
                    <a:cubicBezTo>
                      <a:pt x="93980" y="5649608"/>
                      <a:pt x="93980" y="5648619"/>
                      <a:pt x="92710" y="5648619"/>
                    </a:cubicBezTo>
                    <a:cubicBezTo>
                      <a:pt x="92710" y="5645651"/>
                      <a:pt x="92710" y="5642683"/>
                      <a:pt x="93980" y="5640705"/>
                    </a:cubicBezTo>
                    <a:cubicBezTo>
                      <a:pt x="93980" y="5623889"/>
                      <a:pt x="92710" y="5613008"/>
                      <a:pt x="92710" y="5589268"/>
                    </a:cubicBezTo>
                    <a:cubicBezTo>
                      <a:pt x="93980" y="5583333"/>
                      <a:pt x="95250" y="5579376"/>
                      <a:pt x="96520" y="5579376"/>
                    </a:cubicBezTo>
                    <a:cubicBezTo>
                      <a:pt x="96520" y="5587290"/>
                      <a:pt x="95250" y="5584322"/>
                      <a:pt x="95250" y="5597182"/>
                    </a:cubicBezTo>
                    <a:cubicBezTo>
                      <a:pt x="92710" y="5610040"/>
                      <a:pt x="93980" y="5613998"/>
                      <a:pt x="95250" y="5607073"/>
                    </a:cubicBezTo>
                    <a:close/>
                    <a:moveTo>
                      <a:pt x="90170" y="5566517"/>
                    </a:moveTo>
                    <a:lnTo>
                      <a:pt x="90170" y="5529918"/>
                    </a:lnTo>
                    <a:cubicBezTo>
                      <a:pt x="90170" y="5531896"/>
                      <a:pt x="91440" y="5532885"/>
                      <a:pt x="91440" y="5533874"/>
                    </a:cubicBezTo>
                    <a:lnTo>
                      <a:pt x="91440" y="5568495"/>
                    </a:lnTo>
                    <a:cubicBezTo>
                      <a:pt x="91440" y="5567506"/>
                      <a:pt x="91440" y="5567506"/>
                      <a:pt x="90170" y="5566517"/>
                    </a:cubicBezTo>
                    <a:close/>
                    <a:moveTo>
                      <a:pt x="91440" y="5591247"/>
                    </a:moveTo>
                    <a:lnTo>
                      <a:pt x="91440" y="5638727"/>
                    </a:lnTo>
                    <a:cubicBezTo>
                      <a:pt x="90170" y="5629824"/>
                      <a:pt x="90170" y="5618943"/>
                      <a:pt x="88900" y="5636748"/>
                    </a:cubicBezTo>
                    <a:cubicBezTo>
                      <a:pt x="87630" y="5632791"/>
                      <a:pt x="88900" y="5608062"/>
                      <a:pt x="91440" y="5591247"/>
                    </a:cubicBezTo>
                    <a:close/>
                    <a:moveTo>
                      <a:pt x="80010" y="4123311"/>
                    </a:moveTo>
                    <a:lnTo>
                      <a:pt x="80010" y="4134192"/>
                    </a:lnTo>
                    <a:cubicBezTo>
                      <a:pt x="80010" y="4137159"/>
                      <a:pt x="80010" y="4139138"/>
                      <a:pt x="78740" y="4140127"/>
                    </a:cubicBezTo>
                    <a:cubicBezTo>
                      <a:pt x="80010" y="4134192"/>
                      <a:pt x="80010" y="4128256"/>
                      <a:pt x="80010" y="4123311"/>
                    </a:cubicBezTo>
                    <a:close/>
                    <a:moveTo>
                      <a:pt x="74930" y="4957185"/>
                    </a:moveTo>
                    <a:cubicBezTo>
                      <a:pt x="76200" y="4911683"/>
                      <a:pt x="77470" y="4869148"/>
                      <a:pt x="77470" y="4824636"/>
                    </a:cubicBezTo>
                    <a:cubicBezTo>
                      <a:pt x="78740" y="4676259"/>
                      <a:pt x="77470" y="4486338"/>
                      <a:pt x="78740" y="4378518"/>
                    </a:cubicBezTo>
                    <a:lnTo>
                      <a:pt x="78740" y="4184640"/>
                    </a:lnTo>
                    <a:cubicBezTo>
                      <a:pt x="80010" y="4191564"/>
                      <a:pt x="82550" y="4200466"/>
                      <a:pt x="82550" y="4215304"/>
                    </a:cubicBezTo>
                    <a:cubicBezTo>
                      <a:pt x="82550" y="4227174"/>
                      <a:pt x="82550" y="4240033"/>
                      <a:pt x="83820" y="4244980"/>
                    </a:cubicBezTo>
                    <a:cubicBezTo>
                      <a:pt x="83820" y="4284547"/>
                      <a:pt x="85090" y="4324114"/>
                      <a:pt x="85090" y="4363680"/>
                    </a:cubicBezTo>
                    <a:cubicBezTo>
                      <a:pt x="83820" y="4367637"/>
                      <a:pt x="82550" y="4378518"/>
                      <a:pt x="82550" y="4394345"/>
                    </a:cubicBezTo>
                    <a:lnTo>
                      <a:pt x="85090" y="4394345"/>
                    </a:lnTo>
                    <a:lnTo>
                      <a:pt x="85090" y="4429955"/>
                    </a:lnTo>
                    <a:cubicBezTo>
                      <a:pt x="85090" y="4425009"/>
                      <a:pt x="83820" y="4419074"/>
                      <a:pt x="83820" y="4429955"/>
                    </a:cubicBezTo>
                    <a:cubicBezTo>
                      <a:pt x="82550" y="4427977"/>
                      <a:pt x="85090" y="4415117"/>
                      <a:pt x="83820" y="4395334"/>
                    </a:cubicBezTo>
                    <a:cubicBezTo>
                      <a:pt x="82550" y="4425998"/>
                      <a:pt x="82550" y="4471500"/>
                      <a:pt x="81280" y="4502165"/>
                    </a:cubicBezTo>
                    <a:cubicBezTo>
                      <a:pt x="82550" y="4577342"/>
                      <a:pt x="78740" y="4692086"/>
                      <a:pt x="81280" y="4749458"/>
                    </a:cubicBezTo>
                    <a:cubicBezTo>
                      <a:pt x="82550" y="4721762"/>
                      <a:pt x="81280" y="4661422"/>
                      <a:pt x="85090" y="4651530"/>
                    </a:cubicBezTo>
                    <a:cubicBezTo>
                      <a:pt x="88900" y="4669335"/>
                      <a:pt x="83820" y="4703957"/>
                      <a:pt x="86360" y="4712859"/>
                    </a:cubicBezTo>
                    <a:cubicBezTo>
                      <a:pt x="87630" y="4673292"/>
                      <a:pt x="85090" y="4657465"/>
                      <a:pt x="88900" y="4641639"/>
                    </a:cubicBezTo>
                    <a:cubicBezTo>
                      <a:pt x="88900" y="4653509"/>
                      <a:pt x="90170" y="4649552"/>
                      <a:pt x="90170" y="4659444"/>
                    </a:cubicBezTo>
                    <a:cubicBezTo>
                      <a:pt x="88900" y="4692086"/>
                      <a:pt x="87630" y="4728686"/>
                      <a:pt x="86360" y="4731653"/>
                    </a:cubicBezTo>
                    <a:cubicBezTo>
                      <a:pt x="87630" y="4734621"/>
                      <a:pt x="83820" y="4757372"/>
                      <a:pt x="86360" y="4757372"/>
                    </a:cubicBezTo>
                    <a:cubicBezTo>
                      <a:pt x="86360" y="4744513"/>
                      <a:pt x="88900" y="4744513"/>
                      <a:pt x="90170" y="4738578"/>
                    </a:cubicBezTo>
                    <a:lnTo>
                      <a:pt x="90170" y="4688130"/>
                    </a:lnTo>
                    <a:cubicBezTo>
                      <a:pt x="90170" y="4693075"/>
                      <a:pt x="90170" y="4697032"/>
                      <a:pt x="91440" y="4700000"/>
                    </a:cubicBezTo>
                    <a:cubicBezTo>
                      <a:pt x="91440" y="4691097"/>
                      <a:pt x="92710" y="4678238"/>
                      <a:pt x="92710" y="4665379"/>
                    </a:cubicBezTo>
                    <a:cubicBezTo>
                      <a:pt x="95250" y="4726708"/>
                      <a:pt x="92710" y="4778145"/>
                      <a:pt x="96520" y="4825625"/>
                    </a:cubicBezTo>
                    <a:cubicBezTo>
                      <a:pt x="95250" y="4833539"/>
                      <a:pt x="93980" y="4889921"/>
                      <a:pt x="95250" y="4905748"/>
                    </a:cubicBezTo>
                    <a:cubicBezTo>
                      <a:pt x="95250" y="4889921"/>
                      <a:pt x="95250" y="4884975"/>
                      <a:pt x="97790" y="4887943"/>
                    </a:cubicBezTo>
                    <a:cubicBezTo>
                      <a:pt x="97790" y="4919597"/>
                      <a:pt x="96520" y="4948283"/>
                      <a:pt x="96520" y="4974990"/>
                    </a:cubicBezTo>
                    <a:lnTo>
                      <a:pt x="96520" y="4974001"/>
                    </a:lnTo>
                    <a:lnTo>
                      <a:pt x="96520" y="4993785"/>
                    </a:lnTo>
                    <a:cubicBezTo>
                      <a:pt x="95250" y="5066984"/>
                      <a:pt x="95250" y="5127323"/>
                      <a:pt x="95250" y="5207446"/>
                    </a:cubicBezTo>
                    <a:cubicBezTo>
                      <a:pt x="92710" y="5175793"/>
                      <a:pt x="93980" y="5157988"/>
                      <a:pt x="92710" y="5119410"/>
                    </a:cubicBezTo>
                    <a:cubicBezTo>
                      <a:pt x="91440" y="5137215"/>
                      <a:pt x="91440" y="5165901"/>
                      <a:pt x="88900" y="5172825"/>
                    </a:cubicBezTo>
                    <a:cubicBezTo>
                      <a:pt x="87630" y="5143150"/>
                      <a:pt x="86360" y="5119410"/>
                      <a:pt x="83820" y="5120399"/>
                    </a:cubicBezTo>
                    <a:cubicBezTo>
                      <a:pt x="83820" y="5071930"/>
                      <a:pt x="81280" y="5041265"/>
                      <a:pt x="82550" y="4987850"/>
                    </a:cubicBezTo>
                    <a:cubicBezTo>
                      <a:pt x="80010" y="5007633"/>
                      <a:pt x="81280" y="5048189"/>
                      <a:pt x="82550" y="5076876"/>
                    </a:cubicBezTo>
                    <a:cubicBezTo>
                      <a:pt x="81280" y="5076876"/>
                      <a:pt x="81280" y="5083800"/>
                      <a:pt x="81280" y="5085778"/>
                    </a:cubicBezTo>
                    <a:cubicBezTo>
                      <a:pt x="80010" y="5067973"/>
                      <a:pt x="78740" y="5061049"/>
                      <a:pt x="76200" y="5061049"/>
                    </a:cubicBezTo>
                    <a:cubicBezTo>
                      <a:pt x="73660" y="5025439"/>
                      <a:pt x="73660" y="4988839"/>
                      <a:pt x="74930" y="4957185"/>
                    </a:cubicBezTo>
                    <a:close/>
                    <a:moveTo>
                      <a:pt x="86360" y="5427043"/>
                    </a:moveTo>
                    <a:cubicBezTo>
                      <a:pt x="86360" y="5437925"/>
                      <a:pt x="85090" y="5450783"/>
                      <a:pt x="82550" y="5444849"/>
                    </a:cubicBezTo>
                    <a:cubicBezTo>
                      <a:pt x="85090" y="5433967"/>
                      <a:pt x="85090" y="5421109"/>
                      <a:pt x="85090" y="5409238"/>
                    </a:cubicBezTo>
                    <a:cubicBezTo>
                      <a:pt x="85090" y="5414184"/>
                      <a:pt x="86360" y="5420119"/>
                      <a:pt x="86360" y="5427043"/>
                    </a:cubicBezTo>
                    <a:close/>
                    <a:moveTo>
                      <a:pt x="46990" y="6453807"/>
                    </a:moveTo>
                    <a:cubicBezTo>
                      <a:pt x="45720" y="6491395"/>
                      <a:pt x="41910" y="6498320"/>
                      <a:pt x="41910" y="6445893"/>
                    </a:cubicBezTo>
                    <a:cubicBezTo>
                      <a:pt x="41910" y="6447872"/>
                      <a:pt x="41910" y="6454796"/>
                      <a:pt x="43180" y="6454796"/>
                    </a:cubicBezTo>
                    <a:cubicBezTo>
                      <a:pt x="43180" y="6342030"/>
                      <a:pt x="41910" y="6330160"/>
                      <a:pt x="40640" y="6234210"/>
                    </a:cubicBezTo>
                    <a:cubicBezTo>
                      <a:pt x="46990" y="6196621"/>
                      <a:pt x="45720" y="6402370"/>
                      <a:pt x="46990" y="6453807"/>
                    </a:cubicBezTo>
                    <a:close/>
                    <a:moveTo>
                      <a:pt x="44450" y="6954449"/>
                    </a:moveTo>
                    <a:cubicBezTo>
                      <a:pt x="45720" y="6976039"/>
                      <a:pt x="45720" y="7011599"/>
                      <a:pt x="45720" y="7056049"/>
                    </a:cubicBezTo>
                    <a:cubicBezTo>
                      <a:pt x="41910" y="7061129"/>
                      <a:pt x="45720" y="7003979"/>
                      <a:pt x="44450" y="6954449"/>
                    </a:cubicBezTo>
                    <a:close/>
                    <a:moveTo>
                      <a:pt x="43180" y="6498320"/>
                    </a:moveTo>
                    <a:cubicBezTo>
                      <a:pt x="44450" y="6495352"/>
                      <a:pt x="44450" y="6516124"/>
                      <a:pt x="45720" y="6532941"/>
                    </a:cubicBezTo>
                    <a:cubicBezTo>
                      <a:pt x="44450" y="6532941"/>
                      <a:pt x="41910" y="6514146"/>
                      <a:pt x="43180" y="6498320"/>
                    </a:cubicBezTo>
                    <a:close/>
                    <a:moveTo>
                      <a:pt x="36830" y="393700"/>
                    </a:moveTo>
                    <a:lnTo>
                      <a:pt x="36830" y="369570"/>
                    </a:lnTo>
                    <a:lnTo>
                      <a:pt x="39370" y="369570"/>
                    </a:lnTo>
                    <a:lnTo>
                      <a:pt x="39370" y="393700"/>
                    </a:lnTo>
                    <a:lnTo>
                      <a:pt x="36830" y="393700"/>
                    </a:lnTo>
                    <a:close/>
                    <a:moveTo>
                      <a:pt x="35560" y="4322135"/>
                    </a:moveTo>
                    <a:lnTo>
                      <a:pt x="35560" y="4340929"/>
                    </a:lnTo>
                    <a:cubicBezTo>
                      <a:pt x="35560" y="4330048"/>
                      <a:pt x="34290" y="4334005"/>
                      <a:pt x="34290" y="4324114"/>
                    </a:cubicBezTo>
                    <a:cubicBezTo>
                      <a:pt x="34290" y="4323124"/>
                      <a:pt x="35560" y="4324114"/>
                      <a:pt x="35560" y="4322135"/>
                    </a:cubicBezTo>
                    <a:close/>
                    <a:moveTo>
                      <a:pt x="31750" y="6394456"/>
                    </a:moveTo>
                    <a:cubicBezTo>
                      <a:pt x="30480" y="6388522"/>
                      <a:pt x="30480" y="6365770"/>
                      <a:pt x="27940" y="6359835"/>
                    </a:cubicBezTo>
                    <a:cubicBezTo>
                      <a:pt x="30480" y="6347965"/>
                      <a:pt x="27940" y="6283669"/>
                      <a:pt x="30480" y="6279712"/>
                    </a:cubicBezTo>
                    <a:cubicBezTo>
                      <a:pt x="27940" y="6319279"/>
                      <a:pt x="33020" y="6348955"/>
                      <a:pt x="31750" y="6394456"/>
                    </a:cubicBezTo>
                    <a:close/>
                    <a:moveTo>
                      <a:pt x="31750" y="6244101"/>
                    </a:moveTo>
                    <a:cubicBezTo>
                      <a:pt x="30480" y="6178816"/>
                      <a:pt x="30480" y="6030440"/>
                      <a:pt x="34290" y="6067040"/>
                    </a:cubicBezTo>
                    <a:cubicBezTo>
                      <a:pt x="31750" y="6111552"/>
                      <a:pt x="35560" y="6171892"/>
                      <a:pt x="31750" y="6244101"/>
                    </a:cubicBezTo>
                    <a:close/>
                    <a:moveTo>
                      <a:pt x="33020" y="6004721"/>
                    </a:moveTo>
                    <a:cubicBezTo>
                      <a:pt x="30480" y="5995819"/>
                      <a:pt x="31750" y="6024505"/>
                      <a:pt x="31750" y="6040332"/>
                    </a:cubicBezTo>
                    <a:cubicBezTo>
                      <a:pt x="29210" y="5981970"/>
                      <a:pt x="31750" y="5851399"/>
                      <a:pt x="30480" y="5748525"/>
                    </a:cubicBezTo>
                    <a:cubicBezTo>
                      <a:pt x="35560" y="5809854"/>
                      <a:pt x="31750" y="5911739"/>
                      <a:pt x="33020" y="6004721"/>
                    </a:cubicBezTo>
                    <a:close/>
                    <a:moveTo>
                      <a:pt x="30480" y="6430066"/>
                    </a:moveTo>
                    <a:cubicBezTo>
                      <a:pt x="33020" y="6458753"/>
                      <a:pt x="30480" y="6509201"/>
                      <a:pt x="31750" y="6562616"/>
                    </a:cubicBezTo>
                    <a:cubicBezTo>
                      <a:pt x="30480" y="6560638"/>
                      <a:pt x="29210" y="6548767"/>
                      <a:pt x="26670" y="6554703"/>
                    </a:cubicBezTo>
                    <a:cubicBezTo>
                      <a:pt x="27940" y="6505244"/>
                      <a:pt x="29210" y="6484471"/>
                      <a:pt x="30480" y="6430066"/>
                    </a:cubicBezTo>
                    <a:close/>
                    <a:moveTo>
                      <a:pt x="33020" y="6253004"/>
                    </a:moveTo>
                    <a:cubicBezTo>
                      <a:pt x="34290" y="6250037"/>
                      <a:pt x="34290" y="6278722"/>
                      <a:pt x="35560" y="6278722"/>
                    </a:cubicBezTo>
                    <a:cubicBezTo>
                      <a:pt x="35560" y="6309387"/>
                      <a:pt x="33020" y="6256961"/>
                      <a:pt x="33020" y="6287625"/>
                    </a:cubicBezTo>
                    <a:cubicBezTo>
                      <a:pt x="30480" y="6279712"/>
                      <a:pt x="33020" y="6257950"/>
                      <a:pt x="33020" y="6253004"/>
                    </a:cubicBezTo>
                    <a:close/>
                    <a:moveTo>
                      <a:pt x="29210" y="4670325"/>
                    </a:moveTo>
                    <a:cubicBezTo>
                      <a:pt x="33020" y="4673292"/>
                      <a:pt x="29210" y="4698021"/>
                      <a:pt x="30480" y="4731653"/>
                    </a:cubicBezTo>
                    <a:cubicBezTo>
                      <a:pt x="27940" y="4728686"/>
                      <a:pt x="29210" y="4689119"/>
                      <a:pt x="29210" y="4670325"/>
                    </a:cubicBezTo>
                    <a:close/>
                    <a:moveTo>
                      <a:pt x="27940" y="5405281"/>
                    </a:moveTo>
                    <a:cubicBezTo>
                      <a:pt x="26670" y="5398357"/>
                      <a:pt x="26670" y="5350877"/>
                      <a:pt x="29210" y="5360768"/>
                    </a:cubicBezTo>
                    <a:cubicBezTo>
                      <a:pt x="29210" y="5368682"/>
                      <a:pt x="30480" y="5380552"/>
                      <a:pt x="30480" y="5396378"/>
                    </a:cubicBezTo>
                    <a:cubicBezTo>
                      <a:pt x="27940" y="5395390"/>
                      <a:pt x="27940" y="5394400"/>
                      <a:pt x="27940" y="5405281"/>
                    </a:cubicBezTo>
                    <a:close/>
                    <a:moveTo>
                      <a:pt x="25400" y="5643672"/>
                    </a:moveTo>
                    <a:cubicBezTo>
                      <a:pt x="26670" y="5636748"/>
                      <a:pt x="26670" y="5661478"/>
                      <a:pt x="27940" y="5660488"/>
                    </a:cubicBezTo>
                    <a:cubicBezTo>
                      <a:pt x="30480" y="5589268"/>
                      <a:pt x="27940" y="5518048"/>
                      <a:pt x="33020" y="5491340"/>
                    </a:cubicBezTo>
                    <a:cubicBezTo>
                      <a:pt x="31750" y="5553657"/>
                      <a:pt x="33020" y="5576408"/>
                      <a:pt x="35560" y="5623889"/>
                    </a:cubicBezTo>
                    <a:cubicBezTo>
                      <a:pt x="35560" y="5635759"/>
                      <a:pt x="33020" y="5641694"/>
                      <a:pt x="33020" y="5659499"/>
                    </a:cubicBezTo>
                    <a:cubicBezTo>
                      <a:pt x="31750" y="5647629"/>
                      <a:pt x="31750" y="5638726"/>
                      <a:pt x="31750" y="5615975"/>
                    </a:cubicBezTo>
                    <a:cubicBezTo>
                      <a:pt x="29210" y="5623889"/>
                      <a:pt x="27940" y="5648618"/>
                      <a:pt x="27940" y="5687196"/>
                    </a:cubicBezTo>
                    <a:cubicBezTo>
                      <a:pt x="25400" y="5694121"/>
                      <a:pt x="25400" y="5674337"/>
                      <a:pt x="25400" y="5643672"/>
                    </a:cubicBezTo>
                    <a:close/>
                    <a:moveTo>
                      <a:pt x="27940" y="5722806"/>
                    </a:moveTo>
                    <a:cubicBezTo>
                      <a:pt x="26670" y="5773255"/>
                      <a:pt x="27940" y="5785125"/>
                      <a:pt x="27940" y="5837551"/>
                    </a:cubicBezTo>
                    <a:cubicBezTo>
                      <a:pt x="30480" y="5787102"/>
                      <a:pt x="30480" y="5948338"/>
                      <a:pt x="27940" y="5961198"/>
                    </a:cubicBezTo>
                    <a:cubicBezTo>
                      <a:pt x="25400" y="5878107"/>
                      <a:pt x="27940" y="5763363"/>
                      <a:pt x="25400" y="5705001"/>
                    </a:cubicBezTo>
                    <a:cubicBezTo>
                      <a:pt x="26670" y="5698077"/>
                      <a:pt x="26670" y="5719839"/>
                      <a:pt x="27940" y="5722806"/>
                    </a:cubicBezTo>
                    <a:close/>
                    <a:moveTo>
                      <a:pt x="21590" y="5698077"/>
                    </a:moveTo>
                    <a:cubicBezTo>
                      <a:pt x="24130" y="5705001"/>
                      <a:pt x="22860" y="5728742"/>
                      <a:pt x="21590" y="5742590"/>
                    </a:cubicBezTo>
                    <a:cubicBezTo>
                      <a:pt x="20320" y="5739622"/>
                      <a:pt x="21590" y="5703023"/>
                      <a:pt x="21590" y="5698077"/>
                    </a:cubicBezTo>
                    <a:close/>
                    <a:moveTo>
                      <a:pt x="21590" y="6503265"/>
                    </a:moveTo>
                    <a:cubicBezTo>
                      <a:pt x="19050" y="6464687"/>
                      <a:pt x="24130" y="6362803"/>
                      <a:pt x="20320" y="6344008"/>
                    </a:cubicBezTo>
                    <a:cubicBezTo>
                      <a:pt x="19050" y="6411273"/>
                      <a:pt x="21590" y="6529973"/>
                      <a:pt x="17780" y="6565583"/>
                    </a:cubicBezTo>
                    <a:cubicBezTo>
                      <a:pt x="15240" y="6471612"/>
                      <a:pt x="19050" y="6392478"/>
                      <a:pt x="17780" y="6291582"/>
                    </a:cubicBezTo>
                    <a:lnTo>
                      <a:pt x="20320" y="6291582"/>
                    </a:lnTo>
                    <a:cubicBezTo>
                      <a:pt x="19050" y="6154087"/>
                      <a:pt x="17780" y="5980981"/>
                      <a:pt x="20320" y="5822713"/>
                    </a:cubicBezTo>
                    <a:cubicBezTo>
                      <a:pt x="20320" y="5812821"/>
                      <a:pt x="19050" y="5816778"/>
                      <a:pt x="19050" y="5804908"/>
                    </a:cubicBezTo>
                    <a:cubicBezTo>
                      <a:pt x="19050" y="5784135"/>
                      <a:pt x="20320" y="5768309"/>
                      <a:pt x="20320" y="5751493"/>
                    </a:cubicBezTo>
                    <a:cubicBezTo>
                      <a:pt x="22860" y="5753471"/>
                      <a:pt x="21590" y="5795016"/>
                      <a:pt x="21590" y="5821724"/>
                    </a:cubicBezTo>
                    <a:cubicBezTo>
                      <a:pt x="22860" y="5822713"/>
                      <a:pt x="22860" y="5822713"/>
                      <a:pt x="24130" y="5812821"/>
                    </a:cubicBezTo>
                    <a:cubicBezTo>
                      <a:pt x="25400" y="5898880"/>
                      <a:pt x="24130" y="6054180"/>
                      <a:pt x="27940" y="6183762"/>
                    </a:cubicBezTo>
                    <a:cubicBezTo>
                      <a:pt x="26670" y="6212448"/>
                      <a:pt x="26670" y="6240145"/>
                      <a:pt x="24130" y="6254983"/>
                    </a:cubicBezTo>
                    <a:cubicBezTo>
                      <a:pt x="25400" y="6280701"/>
                      <a:pt x="26670" y="6249048"/>
                      <a:pt x="27940" y="6253993"/>
                    </a:cubicBezTo>
                    <a:cubicBezTo>
                      <a:pt x="27940" y="6276744"/>
                      <a:pt x="25400" y="6295539"/>
                      <a:pt x="27940" y="6307409"/>
                    </a:cubicBezTo>
                    <a:cubicBezTo>
                      <a:pt x="27940" y="6333127"/>
                      <a:pt x="26670" y="6317301"/>
                      <a:pt x="25400" y="6317301"/>
                    </a:cubicBezTo>
                    <a:cubicBezTo>
                      <a:pt x="26670" y="6361814"/>
                      <a:pt x="27940" y="6394456"/>
                      <a:pt x="26670" y="6423143"/>
                    </a:cubicBezTo>
                    <a:cubicBezTo>
                      <a:pt x="29210" y="6432045"/>
                      <a:pt x="27940" y="6395445"/>
                      <a:pt x="27940" y="6378630"/>
                    </a:cubicBezTo>
                    <a:cubicBezTo>
                      <a:pt x="30480" y="6406326"/>
                      <a:pt x="29210" y="6468644"/>
                      <a:pt x="27940" y="6493374"/>
                    </a:cubicBezTo>
                    <a:cubicBezTo>
                      <a:pt x="22860" y="6500298"/>
                      <a:pt x="21590" y="6452818"/>
                      <a:pt x="21590" y="6503265"/>
                    </a:cubicBezTo>
                    <a:close/>
                    <a:moveTo>
                      <a:pt x="25400" y="6868089"/>
                    </a:moveTo>
                    <a:cubicBezTo>
                      <a:pt x="24130" y="6851579"/>
                      <a:pt x="24130" y="6793159"/>
                      <a:pt x="24130" y="6761409"/>
                    </a:cubicBezTo>
                    <a:cubicBezTo>
                      <a:pt x="25400" y="6762679"/>
                      <a:pt x="25400" y="6738549"/>
                      <a:pt x="26670" y="6742359"/>
                    </a:cubicBezTo>
                    <a:cubicBezTo>
                      <a:pt x="26670" y="6812209"/>
                      <a:pt x="24130" y="6796968"/>
                      <a:pt x="25400" y="6868089"/>
                    </a:cubicBezTo>
                    <a:close/>
                    <a:moveTo>
                      <a:pt x="563880" y="7108118"/>
                    </a:moveTo>
                    <a:cubicBezTo>
                      <a:pt x="530860" y="7109389"/>
                      <a:pt x="485140" y="7109389"/>
                      <a:pt x="439420" y="7109389"/>
                    </a:cubicBezTo>
                    <a:lnTo>
                      <a:pt x="294640" y="7109389"/>
                    </a:lnTo>
                    <a:cubicBezTo>
                      <a:pt x="246380" y="7109389"/>
                      <a:pt x="204470" y="7109389"/>
                      <a:pt x="173990" y="7110659"/>
                    </a:cubicBezTo>
                    <a:cubicBezTo>
                      <a:pt x="124460" y="7110659"/>
                      <a:pt x="74930" y="7110659"/>
                      <a:pt x="26670" y="7109389"/>
                    </a:cubicBezTo>
                    <a:cubicBezTo>
                      <a:pt x="26670" y="6963339"/>
                      <a:pt x="26670" y="6822368"/>
                      <a:pt x="27940" y="6664889"/>
                    </a:cubicBezTo>
                    <a:cubicBezTo>
                      <a:pt x="26670" y="6667429"/>
                      <a:pt x="27940" y="6702989"/>
                      <a:pt x="26670" y="6710609"/>
                    </a:cubicBezTo>
                    <a:cubicBezTo>
                      <a:pt x="24130" y="6709339"/>
                      <a:pt x="25400" y="6642029"/>
                      <a:pt x="27940" y="6642029"/>
                    </a:cubicBezTo>
                    <a:cubicBezTo>
                      <a:pt x="26670" y="6610279"/>
                      <a:pt x="25400" y="6607739"/>
                      <a:pt x="22860" y="6620439"/>
                    </a:cubicBezTo>
                    <a:cubicBezTo>
                      <a:pt x="25400" y="6573449"/>
                      <a:pt x="26670" y="6566573"/>
                      <a:pt x="27940" y="6586149"/>
                    </a:cubicBezTo>
                    <a:cubicBezTo>
                      <a:pt x="27940" y="6596309"/>
                      <a:pt x="29210" y="6614089"/>
                      <a:pt x="29210" y="6636949"/>
                    </a:cubicBezTo>
                    <a:lnTo>
                      <a:pt x="29210" y="6723309"/>
                    </a:lnTo>
                    <a:lnTo>
                      <a:pt x="29210" y="6663618"/>
                    </a:lnTo>
                    <a:cubicBezTo>
                      <a:pt x="30480" y="6661079"/>
                      <a:pt x="30480" y="6673779"/>
                      <a:pt x="30480" y="6687749"/>
                    </a:cubicBezTo>
                    <a:lnTo>
                      <a:pt x="30480" y="6720768"/>
                    </a:lnTo>
                    <a:cubicBezTo>
                      <a:pt x="30480" y="6744899"/>
                      <a:pt x="29210" y="6736009"/>
                      <a:pt x="27940" y="6739818"/>
                    </a:cubicBezTo>
                    <a:cubicBezTo>
                      <a:pt x="31750" y="6908729"/>
                      <a:pt x="31750" y="6921429"/>
                      <a:pt x="33020" y="7104309"/>
                    </a:cubicBezTo>
                    <a:lnTo>
                      <a:pt x="35560" y="7104309"/>
                    </a:lnTo>
                    <a:cubicBezTo>
                      <a:pt x="57150" y="7106849"/>
                      <a:pt x="124460" y="7104309"/>
                      <a:pt x="157480" y="7106849"/>
                    </a:cubicBezTo>
                    <a:cubicBezTo>
                      <a:pt x="205740" y="7105579"/>
                      <a:pt x="104140" y="7105579"/>
                      <a:pt x="157480" y="7104309"/>
                    </a:cubicBezTo>
                    <a:cubicBezTo>
                      <a:pt x="280670" y="7104309"/>
                      <a:pt x="269240" y="7106849"/>
                      <a:pt x="403860" y="7105579"/>
                    </a:cubicBezTo>
                    <a:cubicBezTo>
                      <a:pt x="406400" y="7103039"/>
                      <a:pt x="289560" y="7106849"/>
                      <a:pt x="314960" y="7103039"/>
                    </a:cubicBezTo>
                    <a:lnTo>
                      <a:pt x="424180" y="7103039"/>
                    </a:lnTo>
                    <a:cubicBezTo>
                      <a:pt x="447040" y="7103039"/>
                      <a:pt x="467360" y="7103039"/>
                      <a:pt x="487680" y="7101768"/>
                    </a:cubicBezTo>
                    <a:cubicBezTo>
                      <a:pt x="491490" y="7103039"/>
                      <a:pt x="486410" y="7104309"/>
                      <a:pt x="477520" y="7105579"/>
                    </a:cubicBezTo>
                    <a:cubicBezTo>
                      <a:pt x="508000" y="7105579"/>
                      <a:pt x="514350" y="7104309"/>
                      <a:pt x="510540" y="7103039"/>
                    </a:cubicBezTo>
                    <a:lnTo>
                      <a:pt x="562610" y="7103039"/>
                    </a:lnTo>
                    <a:cubicBezTo>
                      <a:pt x="579120" y="7103039"/>
                      <a:pt x="589280" y="7104309"/>
                      <a:pt x="601980" y="7105579"/>
                    </a:cubicBezTo>
                    <a:cubicBezTo>
                      <a:pt x="593090" y="7106849"/>
                      <a:pt x="580390" y="7106849"/>
                      <a:pt x="563880" y="7108118"/>
                    </a:cubicBezTo>
                    <a:close/>
                    <a:moveTo>
                      <a:pt x="384810" y="6805859"/>
                    </a:moveTo>
                    <a:cubicBezTo>
                      <a:pt x="391160" y="6807129"/>
                      <a:pt x="396240" y="6807129"/>
                      <a:pt x="402590" y="6807129"/>
                    </a:cubicBezTo>
                    <a:lnTo>
                      <a:pt x="424180" y="6807129"/>
                    </a:lnTo>
                    <a:cubicBezTo>
                      <a:pt x="421640" y="6807129"/>
                      <a:pt x="416560" y="6807129"/>
                      <a:pt x="411480" y="6808399"/>
                    </a:cubicBezTo>
                    <a:lnTo>
                      <a:pt x="397510" y="6808399"/>
                    </a:lnTo>
                    <a:cubicBezTo>
                      <a:pt x="387350" y="6808399"/>
                      <a:pt x="381000" y="6807129"/>
                      <a:pt x="384810" y="6805859"/>
                    </a:cubicBezTo>
                    <a:close/>
                    <a:moveTo>
                      <a:pt x="650654" y="6809668"/>
                    </a:moveTo>
                    <a:cubicBezTo>
                      <a:pt x="628454" y="6809668"/>
                      <a:pt x="595630" y="6809668"/>
                      <a:pt x="605790" y="6807129"/>
                    </a:cubicBezTo>
                    <a:cubicBezTo>
                      <a:pt x="633577" y="6807129"/>
                      <a:pt x="618208" y="6809668"/>
                      <a:pt x="666023" y="6809668"/>
                    </a:cubicBezTo>
                    <a:cubicBezTo>
                      <a:pt x="660900" y="6808399"/>
                      <a:pt x="655777" y="6808399"/>
                      <a:pt x="650654" y="6809668"/>
                    </a:cubicBezTo>
                    <a:close/>
                    <a:moveTo>
                      <a:pt x="819711" y="6808399"/>
                    </a:moveTo>
                    <a:cubicBezTo>
                      <a:pt x="848742" y="6808399"/>
                      <a:pt x="867526" y="6805859"/>
                      <a:pt x="879479" y="6808399"/>
                    </a:cubicBezTo>
                    <a:lnTo>
                      <a:pt x="819711" y="6808399"/>
                    </a:lnTo>
                    <a:close/>
                    <a:moveTo>
                      <a:pt x="1523265" y="7125899"/>
                    </a:moveTo>
                    <a:cubicBezTo>
                      <a:pt x="1542049" y="7123359"/>
                      <a:pt x="1596694" y="7124629"/>
                      <a:pt x="1644508" y="7123359"/>
                    </a:cubicBezTo>
                    <a:cubicBezTo>
                      <a:pt x="1642801" y="7125899"/>
                      <a:pt x="1560833" y="7124629"/>
                      <a:pt x="1523265" y="7125899"/>
                    </a:cubicBezTo>
                    <a:close/>
                    <a:moveTo>
                      <a:pt x="1924563" y="7137329"/>
                    </a:moveTo>
                    <a:cubicBezTo>
                      <a:pt x="1873334" y="7139868"/>
                      <a:pt x="1912610" y="7136059"/>
                      <a:pt x="1863088" y="7136059"/>
                    </a:cubicBezTo>
                    <a:cubicBezTo>
                      <a:pt x="1868211" y="7134789"/>
                      <a:pt x="1900656" y="7136059"/>
                      <a:pt x="1924563" y="7134789"/>
                    </a:cubicBezTo>
                    <a:cubicBezTo>
                      <a:pt x="1922855" y="7136059"/>
                      <a:pt x="1922855" y="7137329"/>
                      <a:pt x="1939932" y="7137329"/>
                    </a:cubicBezTo>
                    <a:cubicBezTo>
                      <a:pt x="1938225" y="7138599"/>
                      <a:pt x="1924563" y="7138599"/>
                      <a:pt x="1924563" y="7137329"/>
                    </a:cubicBezTo>
                    <a:close/>
                    <a:moveTo>
                      <a:pt x="1951886" y="7127168"/>
                    </a:moveTo>
                    <a:lnTo>
                      <a:pt x="2013361" y="7127168"/>
                    </a:lnTo>
                    <a:lnTo>
                      <a:pt x="2013361" y="7129709"/>
                    </a:lnTo>
                    <a:cubicBezTo>
                      <a:pt x="1984331" y="7128439"/>
                      <a:pt x="1948470" y="7128439"/>
                      <a:pt x="1951886" y="7127168"/>
                    </a:cubicBezTo>
                    <a:close/>
                    <a:moveTo>
                      <a:pt x="2028730" y="7125899"/>
                    </a:moveTo>
                    <a:cubicBezTo>
                      <a:pt x="2030438" y="7124629"/>
                      <a:pt x="2079960" y="7124629"/>
                      <a:pt x="2119236" y="7124629"/>
                    </a:cubicBezTo>
                    <a:lnTo>
                      <a:pt x="2119236" y="7127168"/>
                    </a:lnTo>
                    <a:cubicBezTo>
                      <a:pt x="2081667" y="7127168"/>
                      <a:pt x="2045807" y="7127168"/>
                      <a:pt x="2028730" y="7125899"/>
                    </a:cubicBezTo>
                    <a:close/>
                    <a:moveTo>
                      <a:pt x="1782828" y="7123359"/>
                    </a:moveTo>
                    <a:cubicBezTo>
                      <a:pt x="1827227" y="7119549"/>
                      <a:pt x="2127774" y="7120818"/>
                      <a:pt x="2284878" y="7119549"/>
                    </a:cubicBezTo>
                    <a:cubicBezTo>
                      <a:pt x="2170465" y="7123359"/>
                      <a:pt x="1890410" y="7122089"/>
                      <a:pt x="1782828" y="7123359"/>
                    </a:cubicBezTo>
                    <a:close/>
                    <a:moveTo>
                      <a:pt x="2552980" y="7142409"/>
                    </a:moveTo>
                    <a:cubicBezTo>
                      <a:pt x="2542734" y="7139868"/>
                      <a:pt x="2539319" y="7139868"/>
                      <a:pt x="2566641" y="7137329"/>
                    </a:cubicBezTo>
                    <a:cubicBezTo>
                      <a:pt x="2590548" y="7139868"/>
                      <a:pt x="2616163" y="7142409"/>
                      <a:pt x="2552980" y="7142409"/>
                    </a:cubicBezTo>
                    <a:close/>
                    <a:moveTo>
                      <a:pt x="2645193" y="7142409"/>
                    </a:moveTo>
                    <a:cubicBezTo>
                      <a:pt x="2628117" y="7142409"/>
                      <a:pt x="2605917" y="7141139"/>
                      <a:pt x="2629824" y="7141139"/>
                    </a:cubicBezTo>
                    <a:cubicBezTo>
                      <a:pt x="2619578" y="7141139"/>
                      <a:pt x="2593963" y="7141139"/>
                      <a:pt x="2599087" y="7138599"/>
                    </a:cubicBezTo>
                    <a:cubicBezTo>
                      <a:pt x="2612748" y="7138599"/>
                      <a:pt x="2626409" y="7139868"/>
                      <a:pt x="2629824" y="7138599"/>
                    </a:cubicBezTo>
                    <a:cubicBezTo>
                      <a:pt x="2646901" y="7138599"/>
                      <a:pt x="2640070" y="7139868"/>
                      <a:pt x="2660562" y="7139868"/>
                    </a:cubicBezTo>
                    <a:cubicBezTo>
                      <a:pt x="2650316" y="7139868"/>
                      <a:pt x="2643486" y="7141139"/>
                      <a:pt x="2645193" y="7142409"/>
                    </a:cubicBezTo>
                    <a:close/>
                    <a:moveTo>
                      <a:pt x="2713499" y="6812209"/>
                    </a:moveTo>
                    <a:cubicBezTo>
                      <a:pt x="2693008" y="6812209"/>
                      <a:pt x="2684469" y="6810939"/>
                      <a:pt x="2681054" y="6809668"/>
                    </a:cubicBezTo>
                    <a:cubicBezTo>
                      <a:pt x="2698130" y="6809668"/>
                      <a:pt x="2722038" y="6808399"/>
                      <a:pt x="2757898" y="6809668"/>
                    </a:cubicBezTo>
                    <a:cubicBezTo>
                      <a:pt x="2766437" y="6810939"/>
                      <a:pt x="2716914" y="6809668"/>
                      <a:pt x="2713499" y="6812209"/>
                    </a:cubicBezTo>
                    <a:close/>
                    <a:moveTo>
                      <a:pt x="2691300" y="6794429"/>
                    </a:moveTo>
                    <a:cubicBezTo>
                      <a:pt x="2711792" y="6793159"/>
                      <a:pt x="2747652" y="6793159"/>
                      <a:pt x="2768144" y="6794429"/>
                    </a:cubicBezTo>
                    <a:cubicBezTo>
                      <a:pt x="2773267" y="6796968"/>
                      <a:pt x="2684469" y="6796968"/>
                      <a:pt x="2691300" y="6794429"/>
                    </a:cubicBezTo>
                    <a:close/>
                    <a:moveTo>
                      <a:pt x="2942325" y="6812209"/>
                    </a:moveTo>
                    <a:cubicBezTo>
                      <a:pt x="2904756" y="6812209"/>
                      <a:pt x="2909879" y="6813479"/>
                      <a:pt x="2865481" y="6813479"/>
                    </a:cubicBezTo>
                    <a:cubicBezTo>
                      <a:pt x="2858650" y="6813479"/>
                      <a:pt x="2851819" y="6812209"/>
                      <a:pt x="2834743" y="6812209"/>
                    </a:cubicBezTo>
                    <a:cubicBezTo>
                      <a:pt x="2836450" y="6810939"/>
                      <a:pt x="2894511" y="6810939"/>
                      <a:pt x="2894511" y="6809668"/>
                    </a:cubicBezTo>
                    <a:cubicBezTo>
                      <a:pt x="2911587" y="6809668"/>
                      <a:pt x="2903049" y="6810939"/>
                      <a:pt x="2894511" y="6810939"/>
                    </a:cubicBezTo>
                    <a:cubicBezTo>
                      <a:pt x="2892803" y="6810939"/>
                      <a:pt x="2955986" y="6809668"/>
                      <a:pt x="2942325" y="6812209"/>
                    </a:cubicBezTo>
                    <a:close/>
                    <a:moveTo>
                      <a:pt x="2858650" y="7146218"/>
                    </a:moveTo>
                    <a:cubicBezTo>
                      <a:pt x="2863773" y="7144949"/>
                      <a:pt x="2896218" y="7146218"/>
                      <a:pt x="2920125" y="7144949"/>
                    </a:cubicBezTo>
                    <a:cubicBezTo>
                      <a:pt x="2916710" y="7143679"/>
                      <a:pt x="2892803" y="7144949"/>
                      <a:pt x="2874019" y="7144949"/>
                    </a:cubicBezTo>
                    <a:cubicBezTo>
                      <a:pt x="2858650" y="7143679"/>
                      <a:pt x="2918418" y="7142409"/>
                      <a:pt x="2874019" y="7142409"/>
                    </a:cubicBezTo>
                    <a:cubicBezTo>
                      <a:pt x="2887680" y="7141139"/>
                      <a:pt x="2937202" y="7144949"/>
                      <a:pt x="2950863" y="7146218"/>
                    </a:cubicBezTo>
                    <a:cubicBezTo>
                      <a:pt x="2896218" y="7144949"/>
                      <a:pt x="2913295" y="7147489"/>
                      <a:pt x="2858650" y="7146218"/>
                    </a:cubicBezTo>
                    <a:close/>
                    <a:moveTo>
                      <a:pt x="2957694" y="6812209"/>
                    </a:moveTo>
                    <a:cubicBezTo>
                      <a:pt x="2952571" y="6809668"/>
                      <a:pt x="3024292" y="6809668"/>
                      <a:pt x="3048199" y="6810939"/>
                    </a:cubicBezTo>
                    <a:cubicBezTo>
                      <a:pt x="3048199" y="6812209"/>
                      <a:pt x="2998677" y="6812209"/>
                      <a:pt x="2957694" y="6812209"/>
                    </a:cubicBezTo>
                    <a:close/>
                    <a:moveTo>
                      <a:pt x="3094306" y="6807129"/>
                    </a:moveTo>
                    <a:cubicBezTo>
                      <a:pt x="3109675" y="6804589"/>
                      <a:pt x="3154074" y="6807129"/>
                      <a:pt x="3171150" y="6807129"/>
                    </a:cubicBezTo>
                    <a:cubicBezTo>
                      <a:pt x="3169443" y="6809668"/>
                      <a:pt x="3113090" y="6807129"/>
                      <a:pt x="3094306" y="6807129"/>
                    </a:cubicBezTo>
                    <a:close/>
                    <a:moveTo>
                      <a:pt x="3121629" y="6799509"/>
                    </a:moveTo>
                    <a:cubicBezTo>
                      <a:pt x="3130167" y="6798239"/>
                      <a:pt x="3179689" y="6796968"/>
                      <a:pt x="3212134" y="6798239"/>
                    </a:cubicBezTo>
                    <a:cubicBezTo>
                      <a:pt x="3198473" y="6799509"/>
                      <a:pt x="3166027" y="6799509"/>
                      <a:pt x="3121629" y="6799509"/>
                    </a:cubicBezTo>
                    <a:close/>
                    <a:moveTo>
                      <a:pt x="3242872" y="6799509"/>
                    </a:moveTo>
                    <a:cubicBezTo>
                      <a:pt x="3258241" y="6796968"/>
                      <a:pt x="3295809" y="6799509"/>
                      <a:pt x="3348746" y="6798239"/>
                    </a:cubicBezTo>
                    <a:cubicBezTo>
                      <a:pt x="3318009" y="6800779"/>
                      <a:pt x="3280440" y="6800779"/>
                      <a:pt x="3242872" y="6799509"/>
                    </a:cubicBezTo>
                    <a:close/>
                    <a:moveTo>
                      <a:pt x="3299225" y="7134789"/>
                    </a:moveTo>
                    <a:cubicBezTo>
                      <a:pt x="3292394" y="7132249"/>
                      <a:pt x="3348746" y="7133518"/>
                      <a:pt x="3374361" y="7132249"/>
                    </a:cubicBezTo>
                    <a:lnTo>
                      <a:pt x="3374361" y="7134789"/>
                    </a:lnTo>
                    <a:lnTo>
                      <a:pt x="3299225" y="7134789"/>
                    </a:lnTo>
                    <a:close/>
                    <a:moveTo>
                      <a:pt x="3362408" y="7143679"/>
                    </a:moveTo>
                    <a:cubicBezTo>
                      <a:pt x="3394853" y="7142409"/>
                      <a:pt x="3358992" y="7142409"/>
                      <a:pt x="3316301" y="7142409"/>
                    </a:cubicBezTo>
                    <a:cubicBezTo>
                      <a:pt x="3333378" y="7139868"/>
                      <a:pt x="3410222" y="7142409"/>
                      <a:pt x="3454621" y="7142409"/>
                    </a:cubicBezTo>
                    <a:cubicBezTo>
                      <a:pt x="3452913" y="7144949"/>
                      <a:pt x="3389730" y="7143679"/>
                      <a:pt x="3362408" y="7143679"/>
                    </a:cubicBezTo>
                    <a:close/>
                    <a:moveTo>
                      <a:pt x="3543419" y="7134789"/>
                    </a:moveTo>
                    <a:cubicBezTo>
                      <a:pt x="3485359" y="7138599"/>
                      <a:pt x="3430714" y="7141139"/>
                      <a:pt x="3314593" y="7137329"/>
                    </a:cubicBezTo>
                    <a:cubicBezTo>
                      <a:pt x="3353869" y="7134789"/>
                      <a:pt x="3461452" y="7137329"/>
                      <a:pt x="3480236" y="7132249"/>
                    </a:cubicBezTo>
                    <a:cubicBezTo>
                      <a:pt x="3608310" y="7133518"/>
                      <a:pt x="3710769" y="7132249"/>
                      <a:pt x="3770537" y="7133518"/>
                    </a:cubicBezTo>
                    <a:cubicBezTo>
                      <a:pt x="3722723" y="7137329"/>
                      <a:pt x="3599772" y="7137329"/>
                      <a:pt x="3543419" y="7134789"/>
                    </a:cubicBezTo>
                    <a:close/>
                    <a:moveTo>
                      <a:pt x="3461452" y="7122089"/>
                    </a:moveTo>
                    <a:cubicBezTo>
                      <a:pt x="3510973" y="7122089"/>
                      <a:pt x="3562203" y="7123359"/>
                      <a:pt x="3599772" y="7124629"/>
                    </a:cubicBezTo>
                    <a:cubicBezTo>
                      <a:pt x="3589525" y="7127168"/>
                      <a:pt x="3538296" y="7124629"/>
                      <a:pt x="3476821" y="7125899"/>
                    </a:cubicBezTo>
                    <a:cubicBezTo>
                      <a:pt x="3480236" y="7123359"/>
                      <a:pt x="3459744" y="7123359"/>
                      <a:pt x="3461452" y="7122089"/>
                    </a:cubicBezTo>
                    <a:close/>
                    <a:moveTo>
                      <a:pt x="3738091" y="7125899"/>
                    </a:moveTo>
                    <a:cubicBezTo>
                      <a:pt x="3738091" y="7127168"/>
                      <a:pt x="3652709" y="7127168"/>
                      <a:pt x="3632217" y="7127168"/>
                    </a:cubicBezTo>
                    <a:cubicBezTo>
                      <a:pt x="3640755" y="7124629"/>
                      <a:pt x="3673201" y="7124629"/>
                      <a:pt x="3722723" y="7124629"/>
                    </a:cubicBezTo>
                    <a:cubicBezTo>
                      <a:pt x="3721015" y="7124629"/>
                      <a:pt x="3721015" y="7125899"/>
                      <a:pt x="3738091" y="7125899"/>
                    </a:cubicBezTo>
                    <a:close/>
                    <a:moveTo>
                      <a:pt x="3736384" y="6813479"/>
                    </a:moveTo>
                    <a:cubicBezTo>
                      <a:pt x="3741507" y="6810939"/>
                      <a:pt x="3866166" y="6812209"/>
                      <a:pt x="3859335" y="6813479"/>
                    </a:cubicBezTo>
                    <a:cubicBezTo>
                      <a:pt x="3804690" y="6813479"/>
                      <a:pt x="3785906" y="6814749"/>
                      <a:pt x="3736384" y="6813479"/>
                    </a:cubicBezTo>
                    <a:close/>
                    <a:moveTo>
                      <a:pt x="3954964" y="7136059"/>
                    </a:moveTo>
                    <a:cubicBezTo>
                      <a:pt x="3876411" y="7136059"/>
                      <a:pt x="3847381" y="7133518"/>
                      <a:pt x="3787613" y="7136059"/>
                    </a:cubicBezTo>
                    <a:cubicBezTo>
                      <a:pt x="3787613" y="7134789"/>
                      <a:pt x="3787613" y="7133518"/>
                      <a:pt x="3785906" y="7132249"/>
                    </a:cubicBezTo>
                    <a:cubicBezTo>
                      <a:pt x="3869581" y="7133518"/>
                      <a:pt x="3978871" y="7130979"/>
                      <a:pt x="4076207" y="7132249"/>
                    </a:cubicBezTo>
                    <a:cubicBezTo>
                      <a:pt x="4040346" y="7134789"/>
                      <a:pt x="3980578" y="7132249"/>
                      <a:pt x="3954964" y="7136059"/>
                    </a:cubicBezTo>
                    <a:close/>
                    <a:moveTo>
                      <a:pt x="4103529" y="6816018"/>
                    </a:moveTo>
                    <a:cubicBezTo>
                      <a:pt x="4054007" y="6816018"/>
                      <a:pt x="4038638" y="6814749"/>
                      <a:pt x="3980578" y="6816018"/>
                    </a:cubicBezTo>
                    <a:cubicBezTo>
                      <a:pt x="3987409" y="6813479"/>
                      <a:pt x="4084745" y="6813479"/>
                      <a:pt x="4117191" y="6814749"/>
                    </a:cubicBezTo>
                    <a:cubicBezTo>
                      <a:pt x="4124021" y="6814749"/>
                      <a:pt x="4105237" y="6814749"/>
                      <a:pt x="4103529" y="6816018"/>
                    </a:cubicBezTo>
                    <a:close/>
                    <a:moveTo>
                      <a:pt x="4998340" y="7147489"/>
                    </a:moveTo>
                    <a:cubicBezTo>
                      <a:pt x="4977848" y="7146218"/>
                      <a:pt x="4931741" y="7146218"/>
                      <a:pt x="4890758" y="7146218"/>
                    </a:cubicBezTo>
                    <a:cubicBezTo>
                      <a:pt x="4890758" y="7144949"/>
                      <a:pt x="4878804" y="7144949"/>
                      <a:pt x="4860020" y="7143679"/>
                    </a:cubicBezTo>
                    <a:cubicBezTo>
                      <a:pt x="4861728" y="7142409"/>
                      <a:pt x="4897588" y="7142409"/>
                      <a:pt x="4935157" y="7142409"/>
                    </a:cubicBezTo>
                    <a:cubicBezTo>
                      <a:pt x="4909542" y="7143679"/>
                      <a:pt x="4947110" y="7143679"/>
                      <a:pt x="4921495" y="7144949"/>
                    </a:cubicBezTo>
                    <a:cubicBezTo>
                      <a:pt x="4950526" y="7146218"/>
                      <a:pt x="5012001" y="7144949"/>
                      <a:pt x="4998340" y="7147489"/>
                    </a:cubicBezTo>
                    <a:close/>
                    <a:moveTo>
                      <a:pt x="5073476" y="7146218"/>
                    </a:moveTo>
                    <a:cubicBezTo>
                      <a:pt x="5114461" y="7143679"/>
                      <a:pt x="5133244" y="7146218"/>
                      <a:pt x="5181059" y="7146218"/>
                    </a:cubicBezTo>
                    <a:cubicBezTo>
                      <a:pt x="5140075" y="7147489"/>
                      <a:pt x="5121291" y="7146218"/>
                      <a:pt x="5073476" y="7146218"/>
                    </a:cubicBezTo>
                    <a:close/>
                    <a:moveTo>
                      <a:pt x="5116168" y="7134789"/>
                    </a:moveTo>
                    <a:cubicBezTo>
                      <a:pt x="5104214" y="7132249"/>
                      <a:pt x="5141783" y="7132249"/>
                      <a:pt x="5129830" y="7130979"/>
                    </a:cubicBezTo>
                    <a:cubicBezTo>
                      <a:pt x="5153736" y="7132249"/>
                      <a:pt x="5233996" y="7130979"/>
                      <a:pt x="5222042" y="7133518"/>
                    </a:cubicBezTo>
                    <a:cubicBezTo>
                      <a:pt x="5242535" y="7130979"/>
                      <a:pt x="5321086" y="7133518"/>
                      <a:pt x="5374024" y="7133518"/>
                    </a:cubicBezTo>
                    <a:cubicBezTo>
                      <a:pt x="5271564" y="7133518"/>
                      <a:pt x="5191305" y="7136059"/>
                      <a:pt x="5116168" y="7134789"/>
                    </a:cubicBezTo>
                    <a:close/>
                    <a:moveTo>
                      <a:pt x="5343286" y="7132249"/>
                    </a:moveTo>
                    <a:cubicBezTo>
                      <a:pt x="5317671" y="7130979"/>
                      <a:pt x="5329624" y="7128439"/>
                      <a:pt x="5387685" y="7128439"/>
                    </a:cubicBezTo>
                    <a:cubicBezTo>
                      <a:pt x="5343286" y="7132249"/>
                      <a:pt x="5455991" y="7128439"/>
                      <a:pt x="5464530" y="7132249"/>
                    </a:cubicBezTo>
                    <a:lnTo>
                      <a:pt x="5343286" y="7132249"/>
                    </a:lnTo>
                    <a:close/>
                    <a:moveTo>
                      <a:pt x="5526005" y="6822368"/>
                    </a:moveTo>
                    <a:cubicBezTo>
                      <a:pt x="5537958" y="6821099"/>
                      <a:pt x="5592604" y="6819829"/>
                      <a:pt x="5618218" y="6821099"/>
                    </a:cubicBezTo>
                    <a:cubicBezTo>
                      <a:pt x="5633587" y="6823639"/>
                      <a:pt x="5537958" y="6822368"/>
                      <a:pt x="5526005" y="6822368"/>
                    </a:cubicBezTo>
                    <a:close/>
                    <a:moveTo>
                      <a:pt x="5601142" y="7128439"/>
                    </a:moveTo>
                    <a:cubicBezTo>
                      <a:pt x="5613095" y="7127168"/>
                      <a:pt x="5638710" y="7127168"/>
                      <a:pt x="5676278" y="7127168"/>
                    </a:cubicBezTo>
                    <a:cubicBezTo>
                      <a:pt x="5681401" y="7129709"/>
                      <a:pt x="5625049" y="7129709"/>
                      <a:pt x="5601142" y="7128439"/>
                    </a:cubicBezTo>
                    <a:close/>
                    <a:moveTo>
                      <a:pt x="5648956" y="6822368"/>
                    </a:moveTo>
                    <a:cubicBezTo>
                      <a:pt x="5681401" y="6819829"/>
                      <a:pt x="5799229" y="6821099"/>
                      <a:pt x="5877782" y="6821099"/>
                    </a:cubicBezTo>
                    <a:cubicBezTo>
                      <a:pt x="5852166" y="6822368"/>
                      <a:pt x="5889735" y="6822368"/>
                      <a:pt x="5864120" y="6823639"/>
                    </a:cubicBezTo>
                    <a:cubicBezTo>
                      <a:pt x="5765076" y="6822368"/>
                      <a:pt x="5739461" y="6822368"/>
                      <a:pt x="5648956" y="6822368"/>
                    </a:cubicBezTo>
                    <a:close/>
                    <a:moveTo>
                      <a:pt x="5797521" y="7120818"/>
                    </a:moveTo>
                    <a:cubicBezTo>
                      <a:pt x="5835090" y="7119549"/>
                      <a:pt x="5855582" y="7120818"/>
                      <a:pt x="5918765" y="7119549"/>
                    </a:cubicBezTo>
                    <a:cubicBezTo>
                      <a:pt x="5918765" y="7122089"/>
                      <a:pt x="5819721" y="7122089"/>
                      <a:pt x="5797521" y="7120818"/>
                    </a:cubicBezTo>
                    <a:close/>
                    <a:moveTo>
                      <a:pt x="6043424" y="7124629"/>
                    </a:moveTo>
                    <a:cubicBezTo>
                      <a:pt x="6022932" y="7127168"/>
                      <a:pt x="5946087" y="7124629"/>
                      <a:pt x="5891442" y="7125899"/>
                    </a:cubicBezTo>
                    <a:cubicBezTo>
                      <a:pt x="5940965" y="7123359"/>
                      <a:pt x="5971702" y="7123359"/>
                      <a:pt x="6058793" y="7122089"/>
                    </a:cubicBezTo>
                    <a:cubicBezTo>
                      <a:pt x="6034886" y="7123359"/>
                      <a:pt x="5954626" y="7124629"/>
                      <a:pt x="6043424" y="7124629"/>
                    </a:cubicBezTo>
                    <a:close/>
                    <a:moveTo>
                      <a:pt x="5848751" y="7137329"/>
                    </a:moveTo>
                    <a:cubicBezTo>
                      <a:pt x="5903396" y="7137329"/>
                      <a:pt x="5922180" y="7136059"/>
                      <a:pt x="5954626" y="7137329"/>
                    </a:cubicBezTo>
                    <a:cubicBezTo>
                      <a:pt x="5975118" y="7139868"/>
                      <a:pt x="5831675" y="7139868"/>
                      <a:pt x="5848751" y="7137329"/>
                    </a:cubicBezTo>
                    <a:close/>
                    <a:moveTo>
                      <a:pt x="6094654" y="7141139"/>
                    </a:moveTo>
                    <a:cubicBezTo>
                      <a:pt x="6034886" y="7139868"/>
                      <a:pt x="5976825" y="7139868"/>
                      <a:pt x="5985363" y="7136059"/>
                    </a:cubicBezTo>
                    <a:cubicBezTo>
                      <a:pt x="6017809" y="7138599"/>
                      <a:pt x="6084408" y="7138599"/>
                      <a:pt x="6094654" y="7141139"/>
                    </a:cubicBezTo>
                    <a:close/>
                    <a:moveTo>
                      <a:pt x="6026348" y="7119549"/>
                    </a:moveTo>
                    <a:cubicBezTo>
                      <a:pt x="6012686" y="7117009"/>
                      <a:pt x="6098068" y="7118279"/>
                      <a:pt x="6132222" y="7118279"/>
                    </a:cubicBezTo>
                    <a:cubicBezTo>
                      <a:pt x="6120268" y="7120818"/>
                      <a:pt x="6070746" y="7118279"/>
                      <a:pt x="6026348" y="7119549"/>
                    </a:cubicBezTo>
                    <a:close/>
                    <a:moveTo>
                      <a:pt x="6420815" y="7114468"/>
                    </a:moveTo>
                    <a:cubicBezTo>
                      <a:pt x="6434477" y="7113199"/>
                      <a:pt x="6448137" y="7111929"/>
                      <a:pt x="6495952" y="7111929"/>
                    </a:cubicBezTo>
                    <a:cubicBezTo>
                      <a:pt x="6485706" y="7111929"/>
                      <a:pt x="6477168" y="7113199"/>
                      <a:pt x="6495952" y="7113199"/>
                    </a:cubicBezTo>
                    <a:cubicBezTo>
                      <a:pt x="6501075" y="7114468"/>
                      <a:pt x="6443015" y="7113199"/>
                      <a:pt x="6420815" y="7114468"/>
                    </a:cubicBezTo>
                    <a:close/>
                    <a:moveTo>
                      <a:pt x="6589873" y="7113199"/>
                    </a:moveTo>
                    <a:cubicBezTo>
                      <a:pt x="6574504" y="7113199"/>
                      <a:pt x="6577919" y="7114468"/>
                      <a:pt x="6574504" y="7114468"/>
                    </a:cubicBezTo>
                    <a:cubicBezTo>
                      <a:pt x="6530105" y="7114468"/>
                      <a:pt x="6557428" y="7113199"/>
                      <a:pt x="6557428" y="7111929"/>
                    </a:cubicBezTo>
                    <a:cubicBezTo>
                      <a:pt x="6603534" y="7111929"/>
                      <a:pt x="6603534" y="7113199"/>
                      <a:pt x="6649641" y="7111929"/>
                    </a:cubicBezTo>
                    <a:cubicBezTo>
                      <a:pt x="6646225" y="7113199"/>
                      <a:pt x="6593288" y="7114468"/>
                      <a:pt x="6589873" y="7113199"/>
                    </a:cubicBezTo>
                    <a:close/>
                    <a:moveTo>
                      <a:pt x="6938235" y="7108118"/>
                    </a:moveTo>
                    <a:cubicBezTo>
                      <a:pt x="6950187" y="7106849"/>
                      <a:pt x="6953603" y="7106849"/>
                      <a:pt x="6951895" y="7105579"/>
                    </a:cubicBezTo>
                    <a:lnTo>
                      <a:pt x="7013371" y="7105579"/>
                    </a:lnTo>
                    <a:cubicBezTo>
                      <a:pt x="7008248" y="7106849"/>
                      <a:pt x="6974095" y="7106849"/>
                      <a:pt x="6938235" y="7108118"/>
                    </a:cubicBezTo>
                    <a:close/>
                    <a:moveTo>
                      <a:pt x="7030448" y="7108118"/>
                    </a:moveTo>
                    <a:cubicBezTo>
                      <a:pt x="7052647" y="7105579"/>
                      <a:pt x="7071431" y="7106849"/>
                      <a:pt x="7136323" y="7106849"/>
                    </a:cubicBezTo>
                    <a:cubicBezTo>
                      <a:pt x="7149983" y="7109389"/>
                      <a:pt x="7064601" y="7108118"/>
                      <a:pt x="7030448" y="7108118"/>
                    </a:cubicBezTo>
                    <a:close/>
                    <a:moveTo>
                      <a:pt x="7601915" y="7103039"/>
                    </a:moveTo>
                    <a:lnTo>
                      <a:pt x="7580325" y="7103039"/>
                    </a:lnTo>
                    <a:cubicBezTo>
                      <a:pt x="7523175" y="7103039"/>
                      <a:pt x="7455653" y="7103039"/>
                      <a:pt x="7365148" y="7104309"/>
                    </a:cubicBezTo>
                    <a:cubicBezTo>
                      <a:pt x="7378809" y="7106849"/>
                      <a:pt x="7438577" y="7103039"/>
                      <a:pt x="7472375" y="7105579"/>
                    </a:cubicBezTo>
                    <a:cubicBezTo>
                      <a:pt x="7467607" y="7108118"/>
                      <a:pt x="7385639" y="7106849"/>
                      <a:pt x="7336117" y="7106849"/>
                    </a:cubicBezTo>
                    <a:cubicBezTo>
                      <a:pt x="7305380" y="7104309"/>
                      <a:pt x="7356610" y="7103039"/>
                      <a:pt x="7334410" y="7100499"/>
                    </a:cubicBezTo>
                    <a:lnTo>
                      <a:pt x="7641286" y="7100499"/>
                    </a:lnTo>
                    <a:cubicBezTo>
                      <a:pt x="7676845" y="7100499"/>
                      <a:pt x="7714945" y="7101768"/>
                      <a:pt x="7754315" y="7101768"/>
                    </a:cubicBezTo>
                    <a:cubicBezTo>
                      <a:pt x="7709865" y="7103039"/>
                      <a:pt x="7659065" y="7103039"/>
                      <a:pt x="7601915" y="7103039"/>
                    </a:cubicBezTo>
                    <a:close/>
                    <a:moveTo>
                      <a:pt x="7656525" y="6822368"/>
                    </a:moveTo>
                    <a:lnTo>
                      <a:pt x="7693355" y="6822368"/>
                    </a:lnTo>
                    <a:cubicBezTo>
                      <a:pt x="7694625" y="6823639"/>
                      <a:pt x="7694625" y="6823639"/>
                      <a:pt x="7693355" y="6823639"/>
                    </a:cubicBezTo>
                    <a:lnTo>
                      <a:pt x="7638745" y="6823639"/>
                    </a:lnTo>
                    <a:cubicBezTo>
                      <a:pt x="7633665" y="6822368"/>
                      <a:pt x="7643825" y="6822368"/>
                      <a:pt x="7656525" y="6822368"/>
                    </a:cubicBezTo>
                    <a:close/>
                    <a:moveTo>
                      <a:pt x="7800036" y="6541844"/>
                    </a:moveTo>
                    <a:cubicBezTo>
                      <a:pt x="7798765" y="6496341"/>
                      <a:pt x="7798765" y="6447872"/>
                      <a:pt x="7800036" y="6400391"/>
                    </a:cubicBezTo>
                    <a:cubicBezTo>
                      <a:pt x="7801305" y="6444904"/>
                      <a:pt x="7801305" y="6486449"/>
                      <a:pt x="7800036" y="6541844"/>
                    </a:cubicBezTo>
                    <a:close/>
                    <a:moveTo>
                      <a:pt x="7805115" y="5718850"/>
                    </a:moveTo>
                    <a:cubicBezTo>
                      <a:pt x="7805115" y="5692142"/>
                      <a:pt x="7806386" y="5686207"/>
                      <a:pt x="7805115" y="5665434"/>
                    </a:cubicBezTo>
                    <a:cubicBezTo>
                      <a:pt x="7807655" y="5672358"/>
                      <a:pt x="7807655" y="5723796"/>
                      <a:pt x="7805115" y="5718850"/>
                    </a:cubicBezTo>
                    <a:close/>
                    <a:moveTo>
                      <a:pt x="7814005" y="4566461"/>
                    </a:moveTo>
                    <a:cubicBezTo>
                      <a:pt x="7816545" y="4594158"/>
                      <a:pt x="7815275" y="4629768"/>
                      <a:pt x="7816545" y="4681205"/>
                    </a:cubicBezTo>
                    <a:cubicBezTo>
                      <a:pt x="7815275" y="4658454"/>
                      <a:pt x="7812736" y="4603060"/>
                      <a:pt x="7814005" y="4566461"/>
                    </a:cubicBezTo>
                    <a:close/>
                    <a:moveTo>
                      <a:pt x="7826705" y="1689940"/>
                    </a:moveTo>
                    <a:cubicBezTo>
                      <a:pt x="7826705" y="1644438"/>
                      <a:pt x="7825436" y="1622676"/>
                      <a:pt x="7825436" y="1593001"/>
                    </a:cubicBezTo>
                    <a:cubicBezTo>
                      <a:pt x="7826705" y="1585088"/>
                      <a:pt x="7826705" y="1637514"/>
                      <a:pt x="7827975" y="1609817"/>
                    </a:cubicBezTo>
                    <a:cubicBezTo>
                      <a:pt x="7827975" y="1616741"/>
                      <a:pt x="7829245" y="1695875"/>
                      <a:pt x="7826705" y="1689940"/>
                    </a:cubicBezTo>
                    <a:close/>
                    <a:moveTo>
                      <a:pt x="7827975" y="1423852"/>
                    </a:moveTo>
                    <a:lnTo>
                      <a:pt x="7827975" y="1361534"/>
                    </a:lnTo>
                    <a:cubicBezTo>
                      <a:pt x="7829245" y="1327902"/>
                      <a:pt x="7830515" y="1433744"/>
                      <a:pt x="7827975" y="1423852"/>
                    </a:cubicBezTo>
                    <a:close/>
                    <a:moveTo>
                      <a:pt x="7835595" y="384810"/>
                    </a:moveTo>
                    <a:lnTo>
                      <a:pt x="7835595" y="490220"/>
                    </a:lnTo>
                    <a:cubicBezTo>
                      <a:pt x="7835595" y="560070"/>
                      <a:pt x="7835595" y="619760"/>
                      <a:pt x="7830515" y="629920"/>
                    </a:cubicBezTo>
                    <a:cubicBezTo>
                      <a:pt x="7831786" y="707689"/>
                      <a:pt x="7833055" y="779899"/>
                      <a:pt x="7829245" y="849141"/>
                    </a:cubicBezTo>
                    <a:cubicBezTo>
                      <a:pt x="7829245" y="865957"/>
                      <a:pt x="7831786" y="855076"/>
                      <a:pt x="7831786" y="874860"/>
                    </a:cubicBezTo>
                    <a:cubicBezTo>
                      <a:pt x="7827975" y="946080"/>
                      <a:pt x="7834325" y="1053901"/>
                      <a:pt x="7831786" y="1139959"/>
                    </a:cubicBezTo>
                    <a:cubicBezTo>
                      <a:pt x="7829245" y="1135013"/>
                      <a:pt x="7831786" y="1050933"/>
                      <a:pt x="7829245" y="1078630"/>
                    </a:cubicBezTo>
                    <a:cubicBezTo>
                      <a:pt x="7831786" y="1204255"/>
                      <a:pt x="7826705" y="1308119"/>
                      <a:pt x="7826705" y="1406047"/>
                    </a:cubicBezTo>
                    <a:cubicBezTo>
                      <a:pt x="7825436" y="1403079"/>
                      <a:pt x="7825436" y="1367469"/>
                      <a:pt x="7824165" y="1371426"/>
                    </a:cubicBezTo>
                    <a:cubicBezTo>
                      <a:pt x="7824165" y="1399123"/>
                      <a:pt x="7822895" y="1458473"/>
                      <a:pt x="7824165" y="1495073"/>
                    </a:cubicBezTo>
                    <a:cubicBezTo>
                      <a:pt x="7822895" y="1498040"/>
                      <a:pt x="7822895" y="1507932"/>
                      <a:pt x="7821625" y="1504964"/>
                    </a:cubicBezTo>
                    <a:cubicBezTo>
                      <a:pt x="7822895" y="1570250"/>
                      <a:pt x="7820355" y="1626633"/>
                      <a:pt x="7819086" y="1699832"/>
                    </a:cubicBezTo>
                    <a:cubicBezTo>
                      <a:pt x="7820355" y="1711702"/>
                      <a:pt x="7821625" y="1676092"/>
                      <a:pt x="7821625" y="1698843"/>
                    </a:cubicBezTo>
                    <a:lnTo>
                      <a:pt x="7821625" y="1752258"/>
                    </a:lnTo>
                    <a:cubicBezTo>
                      <a:pt x="7820355" y="1741377"/>
                      <a:pt x="7819086" y="1741377"/>
                      <a:pt x="7819086" y="1762150"/>
                    </a:cubicBezTo>
                    <a:cubicBezTo>
                      <a:pt x="7820355" y="1836338"/>
                      <a:pt x="7819086" y="1929320"/>
                      <a:pt x="7821625" y="1998563"/>
                    </a:cubicBezTo>
                    <a:cubicBezTo>
                      <a:pt x="7819086" y="1976801"/>
                      <a:pt x="7821625" y="2023292"/>
                      <a:pt x="7821625" y="2027249"/>
                    </a:cubicBezTo>
                    <a:cubicBezTo>
                      <a:pt x="7821625" y="2028238"/>
                      <a:pt x="7820355" y="2026260"/>
                      <a:pt x="7820355" y="2027249"/>
                    </a:cubicBezTo>
                    <a:cubicBezTo>
                      <a:pt x="7817815" y="2161776"/>
                      <a:pt x="7824165" y="2433800"/>
                      <a:pt x="7820355" y="2496118"/>
                    </a:cubicBezTo>
                    <a:cubicBezTo>
                      <a:pt x="7821625" y="2481280"/>
                      <a:pt x="7824165" y="2534696"/>
                      <a:pt x="7822895" y="2566349"/>
                    </a:cubicBezTo>
                    <a:cubicBezTo>
                      <a:pt x="7821625" y="2573273"/>
                      <a:pt x="7821625" y="2548544"/>
                      <a:pt x="7820355" y="2549533"/>
                    </a:cubicBezTo>
                    <a:cubicBezTo>
                      <a:pt x="7821625" y="2763195"/>
                      <a:pt x="7820355" y="2998619"/>
                      <a:pt x="7821625" y="3247891"/>
                    </a:cubicBezTo>
                    <a:lnTo>
                      <a:pt x="7821625" y="3230086"/>
                    </a:lnTo>
                    <a:cubicBezTo>
                      <a:pt x="7820355" y="3346808"/>
                      <a:pt x="7819086" y="3397256"/>
                      <a:pt x="7820355" y="3495185"/>
                    </a:cubicBezTo>
                    <a:cubicBezTo>
                      <a:pt x="7819086" y="3583221"/>
                      <a:pt x="7820355" y="3749402"/>
                      <a:pt x="7820355" y="3795894"/>
                    </a:cubicBezTo>
                    <a:cubicBezTo>
                      <a:pt x="7820355" y="3787980"/>
                      <a:pt x="7821625" y="3745446"/>
                      <a:pt x="7822895" y="3769186"/>
                    </a:cubicBezTo>
                    <a:cubicBezTo>
                      <a:pt x="7819086" y="3865136"/>
                      <a:pt x="7819086" y="3946248"/>
                      <a:pt x="7819086" y="4079787"/>
                    </a:cubicBezTo>
                    <a:cubicBezTo>
                      <a:pt x="7815275" y="4090668"/>
                      <a:pt x="7815275" y="4185629"/>
                      <a:pt x="7819086" y="4185629"/>
                    </a:cubicBezTo>
                    <a:cubicBezTo>
                      <a:pt x="7819086" y="4156943"/>
                      <a:pt x="7819086" y="4141116"/>
                      <a:pt x="7817815" y="4133202"/>
                    </a:cubicBezTo>
                    <a:cubicBezTo>
                      <a:pt x="7819086" y="4121332"/>
                      <a:pt x="7817815" y="4086711"/>
                      <a:pt x="7820355" y="4097592"/>
                    </a:cubicBezTo>
                    <a:cubicBezTo>
                      <a:pt x="7820355" y="4143094"/>
                      <a:pt x="7821625" y="4283557"/>
                      <a:pt x="7817815" y="4213325"/>
                    </a:cubicBezTo>
                    <a:cubicBezTo>
                      <a:pt x="7820355" y="4349832"/>
                      <a:pt x="7815275" y="4392366"/>
                      <a:pt x="7817815" y="4514035"/>
                    </a:cubicBezTo>
                    <a:cubicBezTo>
                      <a:pt x="7811465" y="4536786"/>
                      <a:pt x="7816545" y="4701978"/>
                      <a:pt x="7812736" y="4692086"/>
                    </a:cubicBezTo>
                    <a:cubicBezTo>
                      <a:pt x="7814005" y="4724729"/>
                      <a:pt x="7814005" y="4774188"/>
                      <a:pt x="7811465" y="4807820"/>
                    </a:cubicBezTo>
                    <a:cubicBezTo>
                      <a:pt x="7810195" y="4731653"/>
                      <a:pt x="7811465" y="4678238"/>
                      <a:pt x="7808925" y="4631747"/>
                    </a:cubicBezTo>
                    <a:cubicBezTo>
                      <a:pt x="7808925" y="4661422"/>
                      <a:pt x="7808925" y="4686151"/>
                      <a:pt x="7807655" y="4694065"/>
                    </a:cubicBezTo>
                    <a:cubicBezTo>
                      <a:pt x="7810195" y="4732642"/>
                      <a:pt x="7810195" y="4772209"/>
                      <a:pt x="7807655" y="4808809"/>
                    </a:cubicBezTo>
                    <a:cubicBezTo>
                      <a:pt x="7810195" y="4806831"/>
                      <a:pt x="7807655" y="4844419"/>
                      <a:pt x="7807655" y="4853322"/>
                    </a:cubicBezTo>
                    <a:cubicBezTo>
                      <a:pt x="7810195" y="4864203"/>
                      <a:pt x="7807655" y="4824636"/>
                      <a:pt x="7810195" y="4835517"/>
                    </a:cubicBezTo>
                    <a:cubicBezTo>
                      <a:pt x="7811465" y="4892889"/>
                      <a:pt x="7810195" y="4964109"/>
                      <a:pt x="7808925" y="5021481"/>
                    </a:cubicBezTo>
                    <a:cubicBezTo>
                      <a:pt x="7808925" y="5004665"/>
                      <a:pt x="7808925" y="4991806"/>
                      <a:pt x="7807655" y="4986860"/>
                    </a:cubicBezTo>
                    <a:cubicBezTo>
                      <a:pt x="7808925" y="5036319"/>
                      <a:pt x="7805115" y="5091713"/>
                      <a:pt x="7808925" y="5101605"/>
                    </a:cubicBezTo>
                    <a:cubicBezTo>
                      <a:pt x="7808925" y="5082811"/>
                      <a:pt x="7807655" y="5043244"/>
                      <a:pt x="7808925" y="5039287"/>
                    </a:cubicBezTo>
                    <a:cubicBezTo>
                      <a:pt x="7810195" y="5102594"/>
                      <a:pt x="7808925" y="5149085"/>
                      <a:pt x="7807655" y="5189641"/>
                    </a:cubicBezTo>
                    <a:cubicBezTo>
                      <a:pt x="7807655" y="5177771"/>
                      <a:pt x="7807655" y="5125345"/>
                      <a:pt x="7806386" y="5154031"/>
                    </a:cubicBezTo>
                    <a:cubicBezTo>
                      <a:pt x="7806386" y="5195576"/>
                      <a:pt x="7807655" y="5207446"/>
                      <a:pt x="7807655" y="5233165"/>
                    </a:cubicBezTo>
                    <a:cubicBezTo>
                      <a:pt x="7802575" y="5323180"/>
                      <a:pt x="7805115" y="5387476"/>
                      <a:pt x="7802575" y="5481448"/>
                    </a:cubicBezTo>
                    <a:cubicBezTo>
                      <a:pt x="7805115" y="5493318"/>
                      <a:pt x="7803845" y="5546733"/>
                      <a:pt x="7805115" y="5587290"/>
                    </a:cubicBezTo>
                    <a:cubicBezTo>
                      <a:pt x="7803845" y="5587290"/>
                      <a:pt x="7803845" y="5592236"/>
                      <a:pt x="7802575" y="5596192"/>
                    </a:cubicBezTo>
                    <a:cubicBezTo>
                      <a:pt x="7801305" y="5599160"/>
                      <a:pt x="7802575" y="5561571"/>
                      <a:pt x="7800036" y="5570473"/>
                    </a:cubicBezTo>
                    <a:cubicBezTo>
                      <a:pt x="7800036" y="5606084"/>
                      <a:pt x="7801305" y="5686207"/>
                      <a:pt x="7798765" y="5738633"/>
                    </a:cubicBezTo>
                    <a:cubicBezTo>
                      <a:pt x="7800036" y="5760395"/>
                      <a:pt x="7801305" y="5867226"/>
                      <a:pt x="7797495" y="5880085"/>
                    </a:cubicBezTo>
                    <a:cubicBezTo>
                      <a:pt x="7797495" y="5818756"/>
                      <a:pt x="7796225" y="5764352"/>
                      <a:pt x="7797495" y="5729730"/>
                    </a:cubicBezTo>
                    <a:cubicBezTo>
                      <a:pt x="7794955" y="5720828"/>
                      <a:pt x="7798765" y="5547723"/>
                      <a:pt x="7794955" y="5562560"/>
                    </a:cubicBezTo>
                    <a:cubicBezTo>
                      <a:pt x="7796225" y="5554647"/>
                      <a:pt x="7797495" y="5548712"/>
                      <a:pt x="7797495" y="5526950"/>
                    </a:cubicBezTo>
                    <a:cubicBezTo>
                      <a:pt x="7796225" y="5514090"/>
                      <a:pt x="7794955" y="5487383"/>
                      <a:pt x="7793686" y="5465621"/>
                    </a:cubicBezTo>
                    <a:cubicBezTo>
                      <a:pt x="7798765" y="5468589"/>
                      <a:pt x="7791145" y="5413195"/>
                      <a:pt x="7796225" y="5403303"/>
                    </a:cubicBezTo>
                    <a:cubicBezTo>
                      <a:pt x="7796225" y="5374617"/>
                      <a:pt x="7794955" y="5385498"/>
                      <a:pt x="7793686" y="5368682"/>
                    </a:cubicBezTo>
                    <a:cubicBezTo>
                      <a:pt x="7793686" y="5344942"/>
                      <a:pt x="7796225" y="5334060"/>
                      <a:pt x="7796225" y="5306364"/>
                    </a:cubicBezTo>
                    <a:cubicBezTo>
                      <a:pt x="7791145" y="5106551"/>
                      <a:pt x="7796225" y="4877062"/>
                      <a:pt x="7794955" y="4678238"/>
                    </a:cubicBezTo>
                    <a:cubicBezTo>
                      <a:pt x="7794955" y="4722750"/>
                      <a:pt x="7794955" y="4779134"/>
                      <a:pt x="7792415" y="4802874"/>
                    </a:cubicBezTo>
                    <a:cubicBezTo>
                      <a:pt x="7792415" y="4787047"/>
                      <a:pt x="7794955" y="4758361"/>
                      <a:pt x="7792415" y="4749458"/>
                    </a:cubicBezTo>
                    <a:cubicBezTo>
                      <a:pt x="7792415" y="4765285"/>
                      <a:pt x="7792415" y="4793971"/>
                      <a:pt x="7791145" y="4802874"/>
                    </a:cubicBezTo>
                    <a:cubicBezTo>
                      <a:pt x="7789875" y="4755393"/>
                      <a:pt x="7793686" y="4722750"/>
                      <a:pt x="7792415" y="4704945"/>
                    </a:cubicBezTo>
                    <a:cubicBezTo>
                      <a:pt x="7792415" y="4753415"/>
                      <a:pt x="7789875" y="4707913"/>
                      <a:pt x="7789875" y="4705935"/>
                    </a:cubicBezTo>
                    <a:cubicBezTo>
                      <a:pt x="7788605" y="4723740"/>
                      <a:pt x="7791145" y="4749458"/>
                      <a:pt x="7787336" y="4777155"/>
                    </a:cubicBezTo>
                    <a:cubicBezTo>
                      <a:pt x="7788605" y="4779134"/>
                      <a:pt x="7788605" y="4767263"/>
                      <a:pt x="7789875" y="4768253"/>
                    </a:cubicBezTo>
                    <a:cubicBezTo>
                      <a:pt x="7789875" y="4786058"/>
                      <a:pt x="7788605" y="4786058"/>
                      <a:pt x="7787336" y="4803863"/>
                    </a:cubicBezTo>
                    <a:cubicBezTo>
                      <a:pt x="7794955" y="4925531"/>
                      <a:pt x="7788605" y="5118420"/>
                      <a:pt x="7792415" y="5262840"/>
                    </a:cubicBezTo>
                    <a:cubicBezTo>
                      <a:pt x="7788605" y="5270754"/>
                      <a:pt x="7791145" y="5301418"/>
                      <a:pt x="7792415" y="5298451"/>
                    </a:cubicBezTo>
                    <a:cubicBezTo>
                      <a:pt x="7791145" y="5338018"/>
                      <a:pt x="7789875" y="5344942"/>
                      <a:pt x="7788605" y="5360768"/>
                    </a:cubicBezTo>
                    <a:cubicBezTo>
                      <a:pt x="7793686" y="5396379"/>
                      <a:pt x="7788605" y="5505188"/>
                      <a:pt x="7791145" y="5554647"/>
                    </a:cubicBezTo>
                    <a:cubicBezTo>
                      <a:pt x="7787336" y="5609052"/>
                      <a:pt x="7792415" y="5732698"/>
                      <a:pt x="7791145" y="5793038"/>
                    </a:cubicBezTo>
                    <a:cubicBezTo>
                      <a:pt x="7791145" y="5786114"/>
                      <a:pt x="7791145" y="5783146"/>
                      <a:pt x="7792415" y="5784135"/>
                    </a:cubicBezTo>
                    <a:cubicBezTo>
                      <a:pt x="7792415" y="5815789"/>
                      <a:pt x="7793686" y="5834583"/>
                      <a:pt x="7792415" y="5855356"/>
                    </a:cubicBezTo>
                    <a:cubicBezTo>
                      <a:pt x="7791145" y="5834583"/>
                      <a:pt x="7793686" y="5838540"/>
                      <a:pt x="7792415" y="5810843"/>
                    </a:cubicBezTo>
                    <a:cubicBezTo>
                      <a:pt x="7787336" y="5875139"/>
                      <a:pt x="7791145" y="5976036"/>
                      <a:pt x="7789875" y="6068028"/>
                    </a:cubicBezTo>
                    <a:cubicBezTo>
                      <a:pt x="7791145" y="6081877"/>
                      <a:pt x="7791145" y="6102650"/>
                      <a:pt x="7792415" y="6120455"/>
                    </a:cubicBezTo>
                    <a:cubicBezTo>
                      <a:pt x="7791145" y="6137271"/>
                      <a:pt x="7791145" y="6186730"/>
                      <a:pt x="7791145" y="6227286"/>
                    </a:cubicBezTo>
                    <a:cubicBezTo>
                      <a:pt x="7793686" y="6233221"/>
                      <a:pt x="7794955" y="6248058"/>
                      <a:pt x="7793686" y="6288615"/>
                    </a:cubicBezTo>
                    <a:cubicBezTo>
                      <a:pt x="7798765" y="6242124"/>
                      <a:pt x="7797495" y="6159033"/>
                      <a:pt x="7796225" y="6102650"/>
                    </a:cubicBezTo>
                    <a:cubicBezTo>
                      <a:pt x="7798765" y="6133314"/>
                      <a:pt x="7798765" y="6083856"/>
                      <a:pt x="7801305" y="6119466"/>
                    </a:cubicBezTo>
                    <a:cubicBezTo>
                      <a:pt x="7797495" y="6143206"/>
                      <a:pt x="7800036" y="6262896"/>
                      <a:pt x="7800036" y="6311366"/>
                    </a:cubicBezTo>
                    <a:cubicBezTo>
                      <a:pt x="7800036" y="6297517"/>
                      <a:pt x="7800036" y="6285647"/>
                      <a:pt x="7801305" y="6287625"/>
                    </a:cubicBezTo>
                    <a:cubicBezTo>
                      <a:pt x="7801305" y="6314333"/>
                      <a:pt x="7803845" y="6362803"/>
                      <a:pt x="7801305" y="6384564"/>
                    </a:cubicBezTo>
                    <a:cubicBezTo>
                      <a:pt x="7801305" y="6340052"/>
                      <a:pt x="7798765" y="6350933"/>
                      <a:pt x="7801305" y="6322247"/>
                    </a:cubicBezTo>
                    <a:cubicBezTo>
                      <a:pt x="7798765" y="6339063"/>
                      <a:pt x="7797495" y="6360825"/>
                      <a:pt x="7796225" y="6393467"/>
                    </a:cubicBezTo>
                    <a:cubicBezTo>
                      <a:pt x="7798765" y="6399402"/>
                      <a:pt x="7797495" y="6362803"/>
                      <a:pt x="7800036" y="6374673"/>
                    </a:cubicBezTo>
                    <a:lnTo>
                      <a:pt x="7800036" y="6392478"/>
                    </a:lnTo>
                    <a:cubicBezTo>
                      <a:pt x="7798765" y="6404348"/>
                      <a:pt x="7800036" y="6489417"/>
                      <a:pt x="7796225" y="6463698"/>
                    </a:cubicBezTo>
                    <a:cubicBezTo>
                      <a:pt x="7797495" y="6527995"/>
                      <a:pt x="7797495" y="6639489"/>
                      <a:pt x="7793686" y="6672509"/>
                    </a:cubicBezTo>
                    <a:lnTo>
                      <a:pt x="7793686" y="6730929"/>
                    </a:lnTo>
                    <a:cubicBezTo>
                      <a:pt x="7793686" y="6741089"/>
                      <a:pt x="7794955" y="6751249"/>
                      <a:pt x="7794955" y="6761409"/>
                    </a:cubicBezTo>
                    <a:cubicBezTo>
                      <a:pt x="7794955" y="6781729"/>
                      <a:pt x="7796225" y="6802049"/>
                      <a:pt x="7796225" y="6822369"/>
                    </a:cubicBezTo>
                    <a:lnTo>
                      <a:pt x="7758125" y="6822369"/>
                    </a:lnTo>
                    <a:cubicBezTo>
                      <a:pt x="7756855" y="6821099"/>
                      <a:pt x="7758125" y="6819829"/>
                      <a:pt x="7751775" y="6819829"/>
                    </a:cubicBezTo>
                    <a:cubicBezTo>
                      <a:pt x="7749236" y="6821099"/>
                      <a:pt x="7736536" y="6821099"/>
                      <a:pt x="7730186" y="6822369"/>
                    </a:cubicBezTo>
                    <a:cubicBezTo>
                      <a:pt x="7727645" y="6819829"/>
                      <a:pt x="7717486" y="6822369"/>
                      <a:pt x="7716215" y="6821099"/>
                    </a:cubicBezTo>
                    <a:cubicBezTo>
                      <a:pt x="7722565" y="6821099"/>
                      <a:pt x="7721295" y="6819829"/>
                      <a:pt x="7725105" y="6818559"/>
                    </a:cubicBezTo>
                    <a:lnTo>
                      <a:pt x="7702245" y="6818559"/>
                    </a:lnTo>
                    <a:cubicBezTo>
                      <a:pt x="7699705" y="6821099"/>
                      <a:pt x="7717486" y="6819829"/>
                      <a:pt x="7712405" y="6822369"/>
                    </a:cubicBezTo>
                    <a:lnTo>
                      <a:pt x="7699705" y="6822369"/>
                    </a:lnTo>
                    <a:cubicBezTo>
                      <a:pt x="7699705" y="6822369"/>
                      <a:pt x="7695895" y="6823639"/>
                      <a:pt x="7683195" y="6823639"/>
                    </a:cubicBezTo>
                    <a:cubicBezTo>
                      <a:pt x="7661605" y="6822369"/>
                      <a:pt x="7634936" y="6822369"/>
                      <a:pt x="7603186" y="6823639"/>
                    </a:cubicBezTo>
                    <a:cubicBezTo>
                      <a:pt x="7570165" y="6823639"/>
                      <a:pt x="7532065" y="6824909"/>
                      <a:pt x="7490155" y="6823639"/>
                    </a:cubicBezTo>
                    <a:cubicBezTo>
                      <a:pt x="7493965" y="6822369"/>
                      <a:pt x="7505395" y="6822369"/>
                      <a:pt x="7500315" y="6821099"/>
                    </a:cubicBezTo>
                    <a:cubicBezTo>
                      <a:pt x="7453946" y="6821099"/>
                      <a:pt x="7457361" y="6823639"/>
                      <a:pt x="7404423" y="6824909"/>
                    </a:cubicBezTo>
                    <a:lnTo>
                      <a:pt x="7409547" y="6824909"/>
                    </a:lnTo>
                    <a:cubicBezTo>
                      <a:pt x="7330994" y="6827449"/>
                      <a:pt x="7190967" y="6823639"/>
                      <a:pt x="7138029" y="6823639"/>
                    </a:cubicBezTo>
                    <a:cubicBezTo>
                      <a:pt x="7151691" y="6823639"/>
                      <a:pt x="7161937" y="6824909"/>
                      <a:pt x="7144861" y="6824909"/>
                    </a:cubicBezTo>
                    <a:cubicBezTo>
                      <a:pt x="6897251" y="6823639"/>
                      <a:pt x="6687209" y="6824909"/>
                      <a:pt x="6458383" y="6824909"/>
                    </a:cubicBezTo>
                    <a:cubicBezTo>
                      <a:pt x="6456676" y="6823639"/>
                      <a:pt x="6480583" y="6823639"/>
                      <a:pt x="6458383" y="6823639"/>
                    </a:cubicBezTo>
                    <a:cubicBezTo>
                      <a:pt x="6354217" y="6824909"/>
                      <a:pt x="5828259" y="6832529"/>
                      <a:pt x="5923888" y="6823639"/>
                    </a:cubicBezTo>
                    <a:cubicBezTo>
                      <a:pt x="5911934" y="6823639"/>
                      <a:pt x="5893150" y="6823639"/>
                      <a:pt x="5893150" y="6822369"/>
                    </a:cubicBezTo>
                    <a:lnTo>
                      <a:pt x="5939257" y="6822369"/>
                    </a:lnTo>
                    <a:cubicBezTo>
                      <a:pt x="5891442" y="6821099"/>
                      <a:pt x="5804353" y="6823639"/>
                      <a:pt x="5741169" y="6823639"/>
                    </a:cubicBezTo>
                    <a:cubicBezTo>
                      <a:pt x="5725801" y="6822369"/>
                      <a:pt x="5715554" y="6821099"/>
                      <a:pt x="5695062" y="6821099"/>
                    </a:cubicBezTo>
                    <a:cubicBezTo>
                      <a:pt x="5584065" y="6826179"/>
                      <a:pt x="5503806" y="6818559"/>
                      <a:pt x="5389392" y="6821099"/>
                    </a:cubicBezTo>
                    <a:cubicBezTo>
                      <a:pt x="5384270" y="6819829"/>
                      <a:pt x="5449160" y="6821099"/>
                      <a:pt x="5433792" y="6818559"/>
                    </a:cubicBezTo>
                    <a:cubicBezTo>
                      <a:pt x="5278395" y="6823639"/>
                      <a:pt x="5013709" y="6819829"/>
                      <a:pt x="4793421" y="6821099"/>
                    </a:cubicBezTo>
                    <a:cubicBezTo>
                      <a:pt x="4788298" y="6819829"/>
                      <a:pt x="4878804" y="6821099"/>
                      <a:pt x="4853189" y="6818559"/>
                    </a:cubicBezTo>
                    <a:cubicBezTo>
                      <a:pt x="4694378" y="6821099"/>
                      <a:pt x="4395538" y="6818559"/>
                      <a:pt x="4197450" y="6821099"/>
                    </a:cubicBezTo>
                    <a:cubicBezTo>
                      <a:pt x="4243557" y="6818559"/>
                      <a:pt x="4141098" y="6819829"/>
                      <a:pt x="4135975" y="6818559"/>
                    </a:cubicBezTo>
                    <a:cubicBezTo>
                      <a:pt x="4269172" y="6813479"/>
                      <a:pt x="4412615" y="6818559"/>
                      <a:pt x="4591919" y="6814749"/>
                    </a:cubicBezTo>
                    <a:cubicBezTo>
                      <a:pt x="4583380" y="6813479"/>
                      <a:pt x="4608995" y="6810939"/>
                      <a:pt x="4574842" y="6810939"/>
                    </a:cubicBezTo>
                    <a:cubicBezTo>
                      <a:pt x="4527027" y="6817289"/>
                      <a:pt x="4337477" y="6813479"/>
                      <a:pt x="4211112" y="6816019"/>
                    </a:cubicBezTo>
                    <a:cubicBezTo>
                      <a:pt x="4204281" y="6814749"/>
                      <a:pt x="4163297" y="6816019"/>
                      <a:pt x="4180374" y="6813479"/>
                    </a:cubicBezTo>
                    <a:cubicBezTo>
                      <a:pt x="4062545" y="6817289"/>
                      <a:pt x="3828597" y="6816019"/>
                      <a:pt x="3645878" y="6814749"/>
                    </a:cubicBezTo>
                    <a:cubicBezTo>
                      <a:pt x="3601479" y="6817289"/>
                      <a:pt x="3495604" y="6814749"/>
                      <a:pt x="3417053" y="6816019"/>
                    </a:cubicBezTo>
                    <a:cubicBezTo>
                      <a:pt x="3449498" y="6814749"/>
                      <a:pt x="3439252" y="6812209"/>
                      <a:pt x="3492190" y="6812209"/>
                    </a:cubicBezTo>
                    <a:cubicBezTo>
                      <a:pt x="3510974" y="6813479"/>
                      <a:pt x="3446083" y="6814749"/>
                      <a:pt x="3507558" y="6814749"/>
                    </a:cubicBezTo>
                    <a:cubicBezTo>
                      <a:pt x="3526343" y="6809669"/>
                      <a:pt x="3724430" y="6813479"/>
                      <a:pt x="3765414" y="6810939"/>
                    </a:cubicBezTo>
                    <a:cubicBezTo>
                      <a:pt x="3726138" y="6810939"/>
                      <a:pt x="3785906" y="6809669"/>
                      <a:pt x="3763706" y="6808399"/>
                    </a:cubicBezTo>
                    <a:cubicBezTo>
                      <a:pt x="3698816" y="6810939"/>
                      <a:pt x="3639048" y="6808399"/>
                      <a:pt x="3580987" y="6810939"/>
                    </a:cubicBezTo>
                    <a:cubicBezTo>
                      <a:pt x="3546834" y="6808399"/>
                      <a:pt x="3429006" y="6807129"/>
                      <a:pt x="3481943" y="6810939"/>
                    </a:cubicBezTo>
                    <a:cubicBezTo>
                      <a:pt x="3425591" y="6808399"/>
                      <a:pt x="3311178" y="6810939"/>
                      <a:pt x="3258241" y="6807129"/>
                    </a:cubicBezTo>
                    <a:cubicBezTo>
                      <a:pt x="3423883" y="6807129"/>
                      <a:pt x="3483651" y="6804589"/>
                      <a:pt x="3608310" y="6804589"/>
                    </a:cubicBezTo>
                    <a:cubicBezTo>
                      <a:pt x="3536588" y="6802049"/>
                      <a:pt x="3495604" y="6803319"/>
                      <a:pt x="3423883" y="6803319"/>
                    </a:cubicBezTo>
                    <a:cubicBezTo>
                      <a:pt x="3422176" y="6802049"/>
                      <a:pt x="3430714" y="6802049"/>
                      <a:pt x="3439252" y="6800779"/>
                    </a:cubicBezTo>
                    <a:cubicBezTo>
                      <a:pt x="3217257" y="6800779"/>
                      <a:pt x="3070399" y="6800779"/>
                      <a:pt x="2903049" y="6796969"/>
                    </a:cubicBezTo>
                    <a:cubicBezTo>
                      <a:pt x="2901341" y="6798239"/>
                      <a:pt x="2906464" y="6799509"/>
                      <a:pt x="2887680" y="6799509"/>
                    </a:cubicBezTo>
                    <a:cubicBezTo>
                      <a:pt x="2788636" y="6796969"/>
                      <a:pt x="2607625" y="6798239"/>
                      <a:pt x="2505165" y="6798239"/>
                    </a:cubicBezTo>
                    <a:cubicBezTo>
                      <a:pt x="2523950" y="6798239"/>
                      <a:pt x="2541026" y="6798239"/>
                      <a:pt x="2535903" y="6799509"/>
                    </a:cubicBezTo>
                    <a:cubicBezTo>
                      <a:pt x="2469305" y="6799509"/>
                      <a:pt x="2389045" y="6800779"/>
                      <a:pt x="2382214" y="6798239"/>
                    </a:cubicBezTo>
                    <a:cubicBezTo>
                      <a:pt x="2348062" y="6798239"/>
                      <a:pt x="2368553" y="6800779"/>
                      <a:pt x="2322447" y="6800779"/>
                    </a:cubicBezTo>
                    <a:cubicBezTo>
                      <a:pt x="2276340" y="6799509"/>
                      <a:pt x="2254141" y="6796969"/>
                      <a:pt x="2201203" y="6795699"/>
                    </a:cubicBezTo>
                    <a:cubicBezTo>
                      <a:pt x="2237064" y="6798239"/>
                      <a:pt x="1994577" y="6799509"/>
                      <a:pt x="2061176" y="6794429"/>
                    </a:cubicBezTo>
                    <a:cubicBezTo>
                      <a:pt x="1965547" y="6794429"/>
                      <a:pt x="1914317" y="6795699"/>
                      <a:pt x="1846011" y="6791889"/>
                    </a:cubicBezTo>
                    <a:cubicBezTo>
                      <a:pt x="1818689" y="6793159"/>
                      <a:pt x="1794782" y="6794429"/>
                      <a:pt x="1755506" y="6795699"/>
                    </a:cubicBezTo>
                    <a:cubicBezTo>
                      <a:pt x="1767459" y="6802049"/>
                      <a:pt x="1735014" y="6803319"/>
                      <a:pt x="1745260" y="6808399"/>
                    </a:cubicBezTo>
                    <a:cubicBezTo>
                      <a:pt x="1825519" y="6807129"/>
                      <a:pt x="1885287" y="6805859"/>
                      <a:pt x="1914317" y="6810939"/>
                    </a:cubicBezTo>
                    <a:cubicBezTo>
                      <a:pt x="1931394" y="6808399"/>
                      <a:pt x="2052637" y="6808399"/>
                      <a:pt x="2081667" y="6810939"/>
                    </a:cubicBezTo>
                    <a:cubicBezTo>
                      <a:pt x="2184127" y="6807129"/>
                      <a:pt x="2329277" y="6812209"/>
                      <a:pt x="2493212" y="6810939"/>
                    </a:cubicBezTo>
                    <a:cubicBezTo>
                      <a:pt x="2486382" y="6814749"/>
                      <a:pt x="2544442" y="6812209"/>
                      <a:pt x="2570056" y="6814749"/>
                    </a:cubicBezTo>
                    <a:cubicBezTo>
                      <a:pt x="2515412" y="6814749"/>
                      <a:pt x="2467597" y="6816019"/>
                      <a:pt x="2418075" y="6816019"/>
                    </a:cubicBezTo>
                    <a:cubicBezTo>
                      <a:pt x="2438567" y="6813479"/>
                      <a:pt x="2414660" y="6813479"/>
                      <a:pt x="2385630" y="6812209"/>
                    </a:cubicBezTo>
                    <a:cubicBezTo>
                      <a:pt x="2365138" y="6814749"/>
                      <a:pt x="2286586" y="6813479"/>
                      <a:pt x="2264387" y="6812209"/>
                    </a:cubicBezTo>
                    <a:cubicBezTo>
                      <a:pt x="2247310" y="6814749"/>
                      <a:pt x="2329277" y="6813479"/>
                      <a:pt x="2341231" y="6814749"/>
                    </a:cubicBezTo>
                    <a:cubicBezTo>
                      <a:pt x="2283171" y="6816019"/>
                      <a:pt x="2211449" y="6816019"/>
                      <a:pt x="2158512" y="6817289"/>
                    </a:cubicBezTo>
                    <a:cubicBezTo>
                      <a:pt x="2127774" y="6813479"/>
                      <a:pt x="2015069" y="6813479"/>
                      <a:pt x="1945055" y="6816019"/>
                    </a:cubicBezTo>
                    <a:cubicBezTo>
                      <a:pt x="1914317" y="6814749"/>
                      <a:pt x="1914317" y="6813479"/>
                      <a:pt x="1943348" y="6812209"/>
                    </a:cubicBezTo>
                    <a:cubicBezTo>
                      <a:pt x="1803320" y="6814749"/>
                      <a:pt x="1629139" y="6814749"/>
                      <a:pt x="1530095" y="6812209"/>
                    </a:cubicBezTo>
                    <a:cubicBezTo>
                      <a:pt x="1490819" y="6817289"/>
                      <a:pt x="1366161" y="6810939"/>
                      <a:pt x="1316639" y="6812209"/>
                    </a:cubicBezTo>
                    <a:cubicBezTo>
                      <a:pt x="1338838" y="6812209"/>
                      <a:pt x="1354207" y="6813479"/>
                      <a:pt x="1362745" y="6814749"/>
                    </a:cubicBezTo>
                    <a:cubicBezTo>
                      <a:pt x="1314931" y="6814749"/>
                      <a:pt x="1318346" y="6816019"/>
                      <a:pt x="1272240" y="6816019"/>
                    </a:cubicBezTo>
                    <a:cubicBezTo>
                      <a:pt x="1273947" y="6813479"/>
                      <a:pt x="1214179" y="6813479"/>
                      <a:pt x="1180026" y="6812209"/>
                    </a:cubicBezTo>
                    <a:cubicBezTo>
                      <a:pt x="1166365" y="6813479"/>
                      <a:pt x="1226133" y="6814749"/>
                      <a:pt x="1181734" y="6814749"/>
                    </a:cubicBezTo>
                    <a:cubicBezTo>
                      <a:pt x="1051952" y="6814749"/>
                      <a:pt x="1004138" y="6813479"/>
                      <a:pt x="906802" y="6816019"/>
                    </a:cubicBezTo>
                    <a:cubicBezTo>
                      <a:pt x="893141" y="6813479"/>
                      <a:pt x="905094" y="6812209"/>
                      <a:pt x="812881" y="6812209"/>
                    </a:cubicBezTo>
                    <a:cubicBezTo>
                      <a:pt x="814589" y="6813479"/>
                      <a:pt x="811173" y="6814749"/>
                      <a:pt x="799220" y="6814749"/>
                    </a:cubicBezTo>
                    <a:cubicBezTo>
                      <a:pt x="751405" y="6814749"/>
                      <a:pt x="707006" y="6813479"/>
                      <a:pt x="662607" y="6816019"/>
                    </a:cubicBezTo>
                    <a:cubicBezTo>
                      <a:pt x="643823" y="6813479"/>
                      <a:pt x="720668" y="6812209"/>
                      <a:pt x="768482" y="6812209"/>
                    </a:cubicBezTo>
                    <a:cubicBezTo>
                      <a:pt x="669438" y="6812209"/>
                      <a:pt x="608330" y="6804589"/>
                      <a:pt x="579120" y="6809669"/>
                    </a:cubicBezTo>
                    <a:lnTo>
                      <a:pt x="561340" y="6809669"/>
                    </a:lnTo>
                    <a:cubicBezTo>
                      <a:pt x="513080" y="6808399"/>
                      <a:pt x="469900" y="6808399"/>
                      <a:pt x="426720" y="6807129"/>
                    </a:cubicBezTo>
                    <a:lnTo>
                      <a:pt x="407670" y="6807129"/>
                    </a:lnTo>
                    <a:cubicBezTo>
                      <a:pt x="403860" y="6807129"/>
                      <a:pt x="400050" y="6807129"/>
                      <a:pt x="394970" y="6805859"/>
                    </a:cubicBezTo>
                    <a:cubicBezTo>
                      <a:pt x="387350" y="6805859"/>
                      <a:pt x="378460" y="6804589"/>
                      <a:pt x="369570" y="6804589"/>
                    </a:cubicBezTo>
                    <a:cubicBezTo>
                      <a:pt x="370840" y="6803319"/>
                      <a:pt x="375920" y="6803319"/>
                      <a:pt x="377190" y="6802049"/>
                    </a:cubicBezTo>
                    <a:cubicBezTo>
                      <a:pt x="359410" y="6800779"/>
                      <a:pt x="345440" y="6805859"/>
                      <a:pt x="346710" y="6802049"/>
                    </a:cubicBezTo>
                    <a:cubicBezTo>
                      <a:pt x="363220" y="6802049"/>
                      <a:pt x="383540" y="6802049"/>
                      <a:pt x="392430" y="6800779"/>
                    </a:cubicBezTo>
                    <a:cubicBezTo>
                      <a:pt x="386080" y="6800779"/>
                      <a:pt x="381000" y="6800779"/>
                      <a:pt x="379730" y="6799509"/>
                    </a:cubicBezTo>
                    <a:cubicBezTo>
                      <a:pt x="393700" y="6800779"/>
                      <a:pt x="383540" y="6796969"/>
                      <a:pt x="410210" y="6798239"/>
                    </a:cubicBezTo>
                    <a:cubicBezTo>
                      <a:pt x="408940" y="6796969"/>
                      <a:pt x="411480" y="6795699"/>
                      <a:pt x="414020" y="6795699"/>
                    </a:cubicBezTo>
                    <a:lnTo>
                      <a:pt x="420370" y="6795699"/>
                    </a:lnTo>
                    <a:cubicBezTo>
                      <a:pt x="424180" y="6795699"/>
                      <a:pt x="426720" y="6795699"/>
                      <a:pt x="426720" y="6794429"/>
                    </a:cubicBezTo>
                    <a:lnTo>
                      <a:pt x="405130" y="6794429"/>
                    </a:lnTo>
                    <a:cubicBezTo>
                      <a:pt x="400050" y="6794429"/>
                      <a:pt x="396240" y="6793159"/>
                      <a:pt x="394970" y="6793159"/>
                    </a:cubicBezTo>
                    <a:cubicBezTo>
                      <a:pt x="401320" y="6793159"/>
                      <a:pt x="406400" y="6791889"/>
                      <a:pt x="410210" y="6791889"/>
                    </a:cubicBezTo>
                    <a:lnTo>
                      <a:pt x="444500" y="6791889"/>
                    </a:lnTo>
                    <a:cubicBezTo>
                      <a:pt x="474980" y="6791889"/>
                      <a:pt x="501650" y="6793159"/>
                      <a:pt x="527050" y="6794429"/>
                    </a:cubicBezTo>
                    <a:cubicBezTo>
                      <a:pt x="510540" y="6794429"/>
                      <a:pt x="468630" y="6793159"/>
                      <a:pt x="469900" y="6795699"/>
                    </a:cubicBezTo>
                    <a:cubicBezTo>
                      <a:pt x="532130" y="6795699"/>
                      <a:pt x="430530" y="6798239"/>
                      <a:pt x="492760" y="6798239"/>
                    </a:cubicBezTo>
                    <a:cubicBezTo>
                      <a:pt x="513080" y="6796969"/>
                      <a:pt x="535940" y="6795699"/>
                      <a:pt x="558800" y="6795699"/>
                    </a:cubicBezTo>
                    <a:lnTo>
                      <a:pt x="558800" y="6786809"/>
                    </a:lnTo>
                    <a:cubicBezTo>
                      <a:pt x="500380" y="6785539"/>
                      <a:pt x="443230" y="6785539"/>
                      <a:pt x="412750" y="6784269"/>
                    </a:cubicBezTo>
                    <a:lnTo>
                      <a:pt x="416560" y="6784269"/>
                    </a:lnTo>
                    <a:cubicBezTo>
                      <a:pt x="417830" y="6784269"/>
                      <a:pt x="417830" y="6784269"/>
                      <a:pt x="416560" y="6784269"/>
                    </a:cubicBezTo>
                    <a:lnTo>
                      <a:pt x="401320" y="6784269"/>
                    </a:lnTo>
                    <a:cubicBezTo>
                      <a:pt x="397510" y="6785539"/>
                      <a:pt x="411480" y="6786809"/>
                      <a:pt x="403860" y="6786809"/>
                    </a:cubicBezTo>
                    <a:cubicBezTo>
                      <a:pt x="401320" y="6784269"/>
                      <a:pt x="383540" y="6786809"/>
                      <a:pt x="381000" y="6785539"/>
                    </a:cubicBezTo>
                    <a:cubicBezTo>
                      <a:pt x="378460" y="6782999"/>
                      <a:pt x="389890" y="6785539"/>
                      <a:pt x="389890" y="6782999"/>
                    </a:cubicBezTo>
                    <a:cubicBezTo>
                      <a:pt x="381000" y="6781729"/>
                      <a:pt x="372110" y="6780459"/>
                      <a:pt x="361950" y="6780459"/>
                    </a:cubicBezTo>
                    <a:lnTo>
                      <a:pt x="361950" y="6776649"/>
                    </a:lnTo>
                    <a:lnTo>
                      <a:pt x="361950" y="6779189"/>
                    </a:lnTo>
                    <a:cubicBezTo>
                      <a:pt x="374650" y="6777919"/>
                      <a:pt x="388620" y="6779189"/>
                      <a:pt x="405130" y="6779189"/>
                    </a:cubicBezTo>
                    <a:lnTo>
                      <a:pt x="496570" y="6779189"/>
                    </a:lnTo>
                    <a:cubicBezTo>
                      <a:pt x="516890" y="6779189"/>
                      <a:pt x="537210" y="6779189"/>
                      <a:pt x="557530" y="6777919"/>
                    </a:cubicBezTo>
                    <a:lnTo>
                      <a:pt x="557530" y="6776649"/>
                    </a:lnTo>
                    <a:lnTo>
                      <a:pt x="543560" y="6776649"/>
                    </a:lnTo>
                    <a:cubicBezTo>
                      <a:pt x="534670" y="6772839"/>
                      <a:pt x="504190" y="6776649"/>
                      <a:pt x="474980" y="6775379"/>
                    </a:cubicBezTo>
                    <a:cubicBezTo>
                      <a:pt x="488950" y="6772839"/>
                      <a:pt x="523240" y="6772839"/>
                      <a:pt x="558800" y="6772839"/>
                    </a:cubicBezTo>
                    <a:lnTo>
                      <a:pt x="558800" y="6766489"/>
                    </a:lnTo>
                    <a:cubicBezTo>
                      <a:pt x="527050" y="6766489"/>
                      <a:pt x="509270" y="6767759"/>
                      <a:pt x="485140" y="6767759"/>
                    </a:cubicBezTo>
                    <a:cubicBezTo>
                      <a:pt x="473710" y="6767759"/>
                      <a:pt x="461010" y="6767759"/>
                      <a:pt x="448310" y="6766489"/>
                    </a:cubicBezTo>
                    <a:lnTo>
                      <a:pt x="400050" y="6766489"/>
                    </a:lnTo>
                    <a:cubicBezTo>
                      <a:pt x="391160" y="6767759"/>
                      <a:pt x="381000" y="6767759"/>
                      <a:pt x="372110" y="6769029"/>
                    </a:cubicBezTo>
                    <a:cubicBezTo>
                      <a:pt x="370840" y="6760139"/>
                      <a:pt x="370840" y="6749979"/>
                      <a:pt x="372110" y="6742359"/>
                    </a:cubicBezTo>
                    <a:cubicBezTo>
                      <a:pt x="369570" y="6738549"/>
                      <a:pt x="372110" y="6728389"/>
                      <a:pt x="369570" y="6728389"/>
                    </a:cubicBezTo>
                    <a:lnTo>
                      <a:pt x="369570" y="6725849"/>
                    </a:lnTo>
                    <a:lnTo>
                      <a:pt x="369570" y="6653459"/>
                    </a:lnTo>
                    <a:cubicBezTo>
                      <a:pt x="368300" y="6661079"/>
                      <a:pt x="369570" y="6706799"/>
                      <a:pt x="368300" y="6710609"/>
                    </a:cubicBezTo>
                    <a:cubicBezTo>
                      <a:pt x="367030" y="6708069"/>
                      <a:pt x="367030" y="6697909"/>
                      <a:pt x="367030" y="6687749"/>
                    </a:cubicBezTo>
                    <a:cubicBezTo>
                      <a:pt x="368300" y="6657269"/>
                      <a:pt x="368300" y="6652190"/>
                      <a:pt x="367030" y="6619169"/>
                    </a:cubicBezTo>
                    <a:cubicBezTo>
                      <a:pt x="367030" y="6607740"/>
                      <a:pt x="368300" y="6596309"/>
                      <a:pt x="369570" y="6584879"/>
                    </a:cubicBezTo>
                    <a:cubicBezTo>
                      <a:pt x="369570" y="6526017"/>
                      <a:pt x="368300" y="6502277"/>
                      <a:pt x="368300" y="6448861"/>
                    </a:cubicBezTo>
                    <a:cubicBezTo>
                      <a:pt x="369570" y="6447872"/>
                      <a:pt x="369570" y="6452818"/>
                      <a:pt x="370840" y="6456775"/>
                    </a:cubicBezTo>
                    <a:cubicBezTo>
                      <a:pt x="369570" y="6433034"/>
                      <a:pt x="369570" y="6412262"/>
                      <a:pt x="370840" y="6394457"/>
                    </a:cubicBezTo>
                    <a:cubicBezTo>
                      <a:pt x="372110" y="6420175"/>
                      <a:pt x="373380" y="6438970"/>
                      <a:pt x="374650" y="6455786"/>
                    </a:cubicBezTo>
                    <a:cubicBezTo>
                      <a:pt x="373380" y="6417208"/>
                      <a:pt x="374650" y="6354890"/>
                      <a:pt x="370840" y="6342031"/>
                    </a:cubicBezTo>
                    <a:cubicBezTo>
                      <a:pt x="370840" y="6357857"/>
                      <a:pt x="373380" y="6378630"/>
                      <a:pt x="370840" y="6386543"/>
                    </a:cubicBezTo>
                    <a:cubicBezTo>
                      <a:pt x="370840" y="6359836"/>
                      <a:pt x="369570" y="6336095"/>
                      <a:pt x="368300" y="6316312"/>
                    </a:cubicBezTo>
                    <a:cubicBezTo>
                      <a:pt x="369570" y="6317301"/>
                      <a:pt x="369570" y="6307409"/>
                      <a:pt x="369570" y="6289604"/>
                    </a:cubicBezTo>
                    <a:cubicBezTo>
                      <a:pt x="370840" y="6308399"/>
                      <a:pt x="373380" y="6278723"/>
                      <a:pt x="374650" y="6261907"/>
                    </a:cubicBezTo>
                    <a:cubicBezTo>
                      <a:pt x="372110" y="6256961"/>
                      <a:pt x="372110" y="6281691"/>
                      <a:pt x="369570" y="6280702"/>
                    </a:cubicBezTo>
                    <a:cubicBezTo>
                      <a:pt x="369570" y="6239156"/>
                      <a:pt x="368300" y="6271799"/>
                      <a:pt x="368300" y="6253994"/>
                    </a:cubicBezTo>
                    <a:cubicBezTo>
                      <a:pt x="368300" y="6208492"/>
                      <a:pt x="370840" y="6203546"/>
                      <a:pt x="370840" y="6164968"/>
                    </a:cubicBezTo>
                    <a:cubicBezTo>
                      <a:pt x="373380" y="6174860"/>
                      <a:pt x="373380" y="6210470"/>
                      <a:pt x="374650" y="6226297"/>
                    </a:cubicBezTo>
                    <a:cubicBezTo>
                      <a:pt x="374650" y="6176838"/>
                      <a:pt x="372110" y="6171893"/>
                      <a:pt x="372110" y="6129358"/>
                    </a:cubicBezTo>
                    <a:cubicBezTo>
                      <a:pt x="373380" y="6130347"/>
                      <a:pt x="374650" y="6146174"/>
                      <a:pt x="374650" y="6119466"/>
                    </a:cubicBezTo>
                    <a:cubicBezTo>
                      <a:pt x="370840" y="6064072"/>
                      <a:pt x="372110" y="5951306"/>
                      <a:pt x="370840" y="5881075"/>
                    </a:cubicBezTo>
                    <a:cubicBezTo>
                      <a:pt x="369570" y="5892945"/>
                      <a:pt x="372110" y="5907783"/>
                      <a:pt x="370840" y="5916685"/>
                    </a:cubicBezTo>
                    <a:cubicBezTo>
                      <a:pt x="369570" y="5914707"/>
                      <a:pt x="369570" y="5897891"/>
                      <a:pt x="369570" y="5889978"/>
                    </a:cubicBezTo>
                    <a:cubicBezTo>
                      <a:pt x="370840" y="5885032"/>
                      <a:pt x="370840" y="5855356"/>
                      <a:pt x="373380" y="5862281"/>
                    </a:cubicBezTo>
                    <a:cubicBezTo>
                      <a:pt x="370840" y="5812822"/>
                      <a:pt x="373380" y="5758417"/>
                      <a:pt x="372110" y="5694121"/>
                    </a:cubicBezTo>
                    <a:cubicBezTo>
                      <a:pt x="373380" y="5686207"/>
                      <a:pt x="377190" y="5671370"/>
                      <a:pt x="374650" y="5649608"/>
                    </a:cubicBezTo>
                    <a:cubicBezTo>
                      <a:pt x="374650" y="5660489"/>
                      <a:pt x="374650" y="5670381"/>
                      <a:pt x="373380" y="5667413"/>
                    </a:cubicBezTo>
                    <a:cubicBezTo>
                      <a:pt x="372110" y="5629825"/>
                      <a:pt x="372110" y="5604106"/>
                      <a:pt x="372110" y="5543766"/>
                    </a:cubicBezTo>
                    <a:cubicBezTo>
                      <a:pt x="377190" y="5536842"/>
                      <a:pt x="375920" y="5464632"/>
                      <a:pt x="378460" y="5427044"/>
                    </a:cubicBezTo>
                    <a:cubicBezTo>
                      <a:pt x="377190" y="5407260"/>
                      <a:pt x="377190" y="5438913"/>
                      <a:pt x="375920" y="5418141"/>
                    </a:cubicBezTo>
                    <a:cubicBezTo>
                      <a:pt x="379730" y="5327137"/>
                      <a:pt x="378460" y="5271743"/>
                      <a:pt x="379730" y="5152053"/>
                    </a:cubicBezTo>
                    <a:cubicBezTo>
                      <a:pt x="381000" y="5206458"/>
                      <a:pt x="381000" y="5110507"/>
                      <a:pt x="382270" y="5128313"/>
                    </a:cubicBezTo>
                    <a:cubicBezTo>
                      <a:pt x="381000" y="5092703"/>
                      <a:pt x="379730" y="5036319"/>
                      <a:pt x="381000" y="5008622"/>
                    </a:cubicBezTo>
                    <a:cubicBezTo>
                      <a:pt x="379730" y="5014558"/>
                      <a:pt x="378460" y="5012579"/>
                      <a:pt x="378460" y="5001698"/>
                    </a:cubicBezTo>
                    <a:cubicBezTo>
                      <a:pt x="379730" y="4983893"/>
                      <a:pt x="381000" y="4998731"/>
                      <a:pt x="379730" y="4966088"/>
                    </a:cubicBezTo>
                    <a:cubicBezTo>
                      <a:pt x="382270" y="4971034"/>
                      <a:pt x="383540" y="4962131"/>
                      <a:pt x="383540" y="4938391"/>
                    </a:cubicBezTo>
                    <a:cubicBezTo>
                      <a:pt x="383540" y="4926521"/>
                      <a:pt x="381000" y="4937402"/>
                      <a:pt x="381000" y="4921575"/>
                    </a:cubicBezTo>
                    <a:cubicBezTo>
                      <a:pt x="381000" y="4893878"/>
                      <a:pt x="382270" y="4886954"/>
                      <a:pt x="382270" y="4868160"/>
                    </a:cubicBezTo>
                    <a:cubicBezTo>
                      <a:pt x="382270" y="4881019"/>
                      <a:pt x="383540" y="4889922"/>
                      <a:pt x="384810" y="4893878"/>
                    </a:cubicBezTo>
                    <a:cubicBezTo>
                      <a:pt x="384810" y="4864203"/>
                      <a:pt x="386080" y="4879040"/>
                      <a:pt x="387350" y="4884976"/>
                    </a:cubicBezTo>
                    <a:cubicBezTo>
                      <a:pt x="387350" y="4857279"/>
                      <a:pt x="388620" y="4830571"/>
                      <a:pt x="389890" y="4813755"/>
                    </a:cubicBezTo>
                    <a:cubicBezTo>
                      <a:pt x="386080" y="4814744"/>
                      <a:pt x="384810" y="4837495"/>
                      <a:pt x="382270" y="4814744"/>
                    </a:cubicBezTo>
                    <a:cubicBezTo>
                      <a:pt x="382270" y="4842441"/>
                      <a:pt x="379730" y="4839474"/>
                      <a:pt x="377190" y="4851344"/>
                    </a:cubicBezTo>
                    <a:cubicBezTo>
                      <a:pt x="377190" y="4720773"/>
                      <a:pt x="379730" y="4547667"/>
                      <a:pt x="384810" y="4433912"/>
                    </a:cubicBezTo>
                    <a:cubicBezTo>
                      <a:pt x="387350" y="4450728"/>
                      <a:pt x="388620" y="4449739"/>
                      <a:pt x="391160" y="4424020"/>
                    </a:cubicBezTo>
                    <a:cubicBezTo>
                      <a:pt x="378460" y="4373572"/>
                      <a:pt x="392430" y="4201456"/>
                      <a:pt x="387350" y="4088690"/>
                    </a:cubicBezTo>
                    <a:cubicBezTo>
                      <a:pt x="383540" y="4076820"/>
                      <a:pt x="383540" y="4096603"/>
                      <a:pt x="379730" y="4099571"/>
                    </a:cubicBezTo>
                    <a:cubicBezTo>
                      <a:pt x="379730" y="4030329"/>
                      <a:pt x="377190" y="4014502"/>
                      <a:pt x="374650" y="3985816"/>
                    </a:cubicBezTo>
                    <a:cubicBezTo>
                      <a:pt x="373380" y="3933389"/>
                      <a:pt x="374650" y="3910638"/>
                      <a:pt x="373380" y="3853266"/>
                    </a:cubicBezTo>
                    <a:cubicBezTo>
                      <a:pt x="374650" y="3852277"/>
                      <a:pt x="374650" y="3850299"/>
                      <a:pt x="374650" y="3835461"/>
                    </a:cubicBezTo>
                    <a:cubicBezTo>
                      <a:pt x="374650" y="3811721"/>
                      <a:pt x="373380" y="3859201"/>
                      <a:pt x="370840" y="3845353"/>
                    </a:cubicBezTo>
                    <a:cubicBezTo>
                      <a:pt x="370840" y="3785013"/>
                      <a:pt x="363220" y="3771165"/>
                      <a:pt x="365760" y="3713793"/>
                    </a:cubicBezTo>
                    <a:cubicBezTo>
                      <a:pt x="361950" y="3731598"/>
                      <a:pt x="359410" y="3714782"/>
                      <a:pt x="358140" y="3706868"/>
                    </a:cubicBezTo>
                    <a:cubicBezTo>
                      <a:pt x="359410" y="3706868"/>
                      <a:pt x="359410" y="3682139"/>
                      <a:pt x="358140" y="3680161"/>
                    </a:cubicBezTo>
                    <a:cubicBezTo>
                      <a:pt x="358140" y="3694009"/>
                      <a:pt x="356870" y="3680161"/>
                      <a:pt x="358140" y="3662355"/>
                    </a:cubicBezTo>
                    <a:cubicBezTo>
                      <a:pt x="359410" y="3681150"/>
                      <a:pt x="363220" y="3616853"/>
                      <a:pt x="360680" y="3608940"/>
                    </a:cubicBezTo>
                    <a:cubicBezTo>
                      <a:pt x="359410" y="3640594"/>
                      <a:pt x="358140" y="3696977"/>
                      <a:pt x="354330" y="3672247"/>
                    </a:cubicBezTo>
                    <a:cubicBezTo>
                      <a:pt x="354330" y="3703901"/>
                      <a:pt x="354330" y="3717749"/>
                      <a:pt x="351790" y="3725662"/>
                    </a:cubicBezTo>
                    <a:cubicBezTo>
                      <a:pt x="350520" y="3715771"/>
                      <a:pt x="349250" y="3703901"/>
                      <a:pt x="349250" y="3691041"/>
                    </a:cubicBezTo>
                    <a:cubicBezTo>
                      <a:pt x="347980" y="3698955"/>
                      <a:pt x="346710" y="3715771"/>
                      <a:pt x="345440" y="3726652"/>
                    </a:cubicBezTo>
                    <a:cubicBezTo>
                      <a:pt x="342900" y="3687085"/>
                      <a:pt x="341630" y="3587178"/>
                      <a:pt x="345440" y="3540687"/>
                    </a:cubicBezTo>
                    <a:cubicBezTo>
                      <a:pt x="344170" y="3505077"/>
                      <a:pt x="339090" y="3467488"/>
                      <a:pt x="342900" y="3434845"/>
                    </a:cubicBezTo>
                    <a:cubicBezTo>
                      <a:pt x="342900" y="3446716"/>
                      <a:pt x="344170" y="3475401"/>
                      <a:pt x="346710" y="3487271"/>
                    </a:cubicBezTo>
                    <a:cubicBezTo>
                      <a:pt x="346710" y="3451661"/>
                      <a:pt x="342900" y="3407149"/>
                      <a:pt x="345440" y="3381430"/>
                    </a:cubicBezTo>
                    <a:cubicBezTo>
                      <a:pt x="350520" y="3453640"/>
                      <a:pt x="353060" y="3569373"/>
                      <a:pt x="351790" y="3672247"/>
                    </a:cubicBezTo>
                    <a:cubicBezTo>
                      <a:pt x="355600" y="3606962"/>
                      <a:pt x="351790" y="3486282"/>
                      <a:pt x="349250" y="3398246"/>
                    </a:cubicBezTo>
                    <a:cubicBezTo>
                      <a:pt x="350520" y="3360657"/>
                      <a:pt x="350520" y="3277567"/>
                      <a:pt x="347980" y="3230086"/>
                    </a:cubicBezTo>
                    <a:cubicBezTo>
                      <a:pt x="347980" y="3209313"/>
                      <a:pt x="350520" y="3206346"/>
                      <a:pt x="350520" y="3185573"/>
                    </a:cubicBezTo>
                    <a:cubicBezTo>
                      <a:pt x="350520" y="3118309"/>
                      <a:pt x="344170" y="2968944"/>
                      <a:pt x="351790" y="2972900"/>
                    </a:cubicBezTo>
                    <a:cubicBezTo>
                      <a:pt x="353060" y="2941247"/>
                      <a:pt x="349250" y="2967954"/>
                      <a:pt x="349250" y="2947182"/>
                    </a:cubicBezTo>
                    <a:cubicBezTo>
                      <a:pt x="349250" y="2931355"/>
                      <a:pt x="350520" y="2916517"/>
                      <a:pt x="353060" y="2919485"/>
                    </a:cubicBezTo>
                    <a:cubicBezTo>
                      <a:pt x="359410" y="3004554"/>
                      <a:pt x="363220" y="3126222"/>
                      <a:pt x="368300" y="3217227"/>
                    </a:cubicBezTo>
                    <a:cubicBezTo>
                      <a:pt x="369570" y="3192497"/>
                      <a:pt x="370840" y="3155898"/>
                      <a:pt x="374650" y="3153919"/>
                    </a:cubicBezTo>
                    <a:cubicBezTo>
                      <a:pt x="374650" y="2957074"/>
                      <a:pt x="358140" y="2888820"/>
                      <a:pt x="358140" y="2688018"/>
                    </a:cubicBezTo>
                    <a:cubicBezTo>
                      <a:pt x="351790" y="2718682"/>
                      <a:pt x="349250" y="2635592"/>
                      <a:pt x="342900" y="2682083"/>
                    </a:cubicBezTo>
                    <a:cubicBezTo>
                      <a:pt x="342900" y="2666256"/>
                      <a:pt x="342900" y="2654386"/>
                      <a:pt x="341630" y="2646473"/>
                    </a:cubicBezTo>
                    <a:cubicBezTo>
                      <a:pt x="336550" y="2657354"/>
                      <a:pt x="332740" y="2673180"/>
                      <a:pt x="328930" y="2631635"/>
                    </a:cubicBezTo>
                    <a:cubicBezTo>
                      <a:pt x="327660" y="2631635"/>
                      <a:pt x="328930" y="2656365"/>
                      <a:pt x="327660" y="2658343"/>
                    </a:cubicBezTo>
                    <a:cubicBezTo>
                      <a:pt x="327660" y="2628668"/>
                      <a:pt x="325120" y="2634603"/>
                      <a:pt x="323850" y="2623722"/>
                    </a:cubicBezTo>
                    <a:cubicBezTo>
                      <a:pt x="322580" y="2629657"/>
                      <a:pt x="323850" y="2657354"/>
                      <a:pt x="322580" y="2659332"/>
                    </a:cubicBezTo>
                    <a:cubicBezTo>
                      <a:pt x="307340" y="2698899"/>
                      <a:pt x="299720" y="2754293"/>
                      <a:pt x="283210" y="2835405"/>
                    </a:cubicBezTo>
                    <a:cubicBezTo>
                      <a:pt x="280670" y="2905637"/>
                      <a:pt x="274320" y="2937290"/>
                      <a:pt x="270510" y="3005543"/>
                    </a:cubicBezTo>
                    <a:cubicBezTo>
                      <a:pt x="267970" y="2983781"/>
                      <a:pt x="264160" y="3049067"/>
                      <a:pt x="261620" y="3025327"/>
                    </a:cubicBezTo>
                    <a:cubicBezTo>
                      <a:pt x="261620" y="3045110"/>
                      <a:pt x="261620" y="3058959"/>
                      <a:pt x="260350" y="3060937"/>
                    </a:cubicBezTo>
                    <a:cubicBezTo>
                      <a:pt x="260350" y="3041154"/>
                      <a:pt x="260350" y="3027305"/>
                      <a:pt x="259080" y="3026316"/>
                    </a:cubicBezTo>
                    <a:cubicBezTo>
                      <a:pt x="259080" y="3065883"/>
                      <a:pt x="256540" y="3047088"/>
                      <a:pt x="255270" y="3045110"/>
                    </a:cubicBezTo>
                    <a:cubicBezTo>
                      <a:pt x="250190" y="3070829"/>
                      <a:pt x="246380" y="3144028"/>
                      <a:pt x="240030" y="3162822"/>
                    </a:cubicBezTo>
                    <a:cubicBezTo>
                      <a:pt x="237490" y="3068850"/>
                      <a:pt x="246380" y="2975868"/>
                      <a:pt x="242570" y="2896734"/>
                    </a:cubicBezTo>
                    <a:cubicBezTo>
                      <a:pt x="243840" y="2865080"/>
                      <a:pt x="245110" y="2813643"/>
                      <a:pt x="248920" y="2806719"/>
                    </a:cubicBezTo>
                    <a:cubicBezTo>
                      <a:pt x="248920" y="2834416"/>
                      <a:pt x="248920" y="2859145"/>
                      <a:pt x="251460" y="2859145"/>
                    </a:cubicBezTo>
                    <a:cubicBezTo>
                      <a:pt x="254000" y="2797817"/>
                      <a:pt x="256540" y="2733520"/>
                      <a:pt x="256540" y="2645483"/>
                    </a:cubicBezTo>
                    <a:cubicBezTo>
                      <a:pt x="262890" y="2631635"/>
                      <a:pt x="260350" y="2516891"/>
                      <a:pt x="262890" y="2449627"/>
                    </a:cubicBezTo>
                    <a:cubicBezTo>
                      <a:pt x="264160" y="2449627"/>
                      <a:pt x="264160" y="2473367"/>
                      <a:pt x="265430" y="2466443"/>
                    </a:cubicBezTo>
                    <a:cubicBezTo>
                      <a:pt x="264160" y="2372471"/>
                      <a:pt x="265430" y="2252781"/>
                      <a:pt x="267970" y="2156831"/>
                    </a:cubicBezTo>
                    <a:cubicBezTo>
                      <a:pt x="275590" y="2120232"/>
                      <a:pt x="274320" y="1921407"/>
                      <a:pt x="281940" y="1915472"/>
                    </a:cubicBezTo>
                    <a:cubicBezTo>
                      <a:pt x="283210" y="1872938"/>
                      <a:pt x="283210" y="1826447"/>
                      <a:pt x="285750" y="1808641"/>
                    </a:cubicBezTo>
                    <a:cubicBezTo>
                      <a:pt x="289560" y="1820512"/>
                      <a:pt x="290830" y="1851176"/>
                      <a:pt x="295910" y="1842273"/>
                    </a:cubicBezTo>
                    <a:cubicBezTo>
                      <a:pt x="299720" y="1818533"/>
                      <a:pt x="299720" y="1745334"/>
                      <a:pt x="302260" y="1708735"/>
                    </a:cubicBezTo>
                    <a:cubicBezTo>
                      <a:pt x="299720" y="1706756"/>
                      <a:pt x="297180" y="1653341"/>
                      <a:pt x="299720" y="1620698"/>
                    </a:cubicBezTo>
                    <a:cubicBezTo>
                      <a:pt x="300990" y="1626633"/>
                      <a:pt x="300990" y="1647406"/>
                      <a:pt x="302260" y="1655319"/>
                    </a:cubicBezTo>
                    <a:cubicBezTo>
                      <a:pt x="306070" y="1619709"/>
                      <a:pt x="309880" y="1627622"/>
                      <a:pt x="313690" y="1599926"/>
                    </a:cubicBezTo>
                    <a:cubicBezTo>
                      <a:pt x="313690" y="1571239"/>
                      <a:pt x="312420" y="1526727"/>
                      <a:pt x="314960" y="1519802"/>
                    </a:cubicBezTo>
                    <a:cubicBezTo>
                      <a:pt x="314960" y="1535629"/>
                      <a:pt x="313690" y="1557391"/>
                      <a:pt x="314960" y="1564315"/>
                    </a:cubicBezTo>
                    <a:cubicBezTo>
                      <a:pt x="314960" y="1535629"/>
                      <a:pt x="317500" y="1537608"/>
                      <a:pt x="317500" y="1510900"/>
                    </a:cubicBezTo>
                    <a:cubicBezTo>
                      <a:pt x="312420" y="1511889"/>
                      <a:pt x="317500" y="1476279"/>
                      <a:pt x="317500" y="1457484"/>
                    </a:cubicBezTo>
                    <a:cubicBezTo>
                      <a:pt x="316230" y="1431766"/>
                      <a:pt x="313690" y="1462430"/>
                      <a:pt x="312420" y="1440668"/>
                    </a:cubicBezTo>
                    <a:cubicBezTo>
                      <a:pt x="312420" y="1329881"/>
                      <a:pt x="325120" y="1248768"/>
                      <a:pt x="318770" y="1174580"/>
                    </a:cubicBezTo>
                    <a:cubicBezTo>
                      <a:pt x="317500" y="1186450"/>
                      <a:pt x="317500" y="1213158"/>
                      <a:pt x="317500" y="1236898"/>
                    </a:cubicBezTo>
                    <a:cubicBezTo>
                      <a:pt x="312420" y="1295260"/>
                      <a:pt x="307340" y="1373404"/>
                      <a:pt x="303530" y="1451549"/>
                    </a:cubicBezTo>
                    <a:cubicBezTo>
                      <a:pt x="302260" y="1449571"/>
                      <a:pt x="302260" y="1439679"/>
                      <a:pt x="300990" y="1443636"/>
                    </a:cubicBezTo>
                    <a:cubicBezTo>
                      <a:pt x="300990" y="1474300"/>
                      <a:pt x="302260" y="1490127"/>
                      <a:pt x="303530" y="1522770"/>
                    </a:cubicBezTo>
                    <a:cubicBezTo>
                      <a:pt x="302260" y="1534640"/>
                      <a:pt x="300990" y="1547499"/>
                      <a:pt x="300990" y="1585088"/>
                    </a:cubicBezTo>
                    <a:cubicBezTo>
                      <a:pt x="298450" y="1549478"/>
                      <a:pt x="298450" y="1612785"/>
                      <a:pt x="295910" y="1612785"/>
                    </a:cubicBezTo>
                    <a:cubicBezTo>
                      <a:pt x="294640" y="1584099"/>
                      <a:pt x="294640" y="1588055"/>
                      <a:pt x="292100" y="1595969"/>
                    </a:cubicBezTo>
                    <a:cubicBezTo>
                      <a:pt x="292100" y="1578164"/>
                      <a:pt x="289560" y="1585088"/>
                      <a:pt x="290830" y="1561348"/>
                    </a:cubicBezTo>
                    <a:cubicBezTo>
                      <a:pt x="292100" y="1482214"/>
                      <a:pt x="294640" y="1390220"/>
                      <a:pt x="294640" y="1286357"/>
                    </a:cubicBezTo>
                    <a:cubicBezTo>
                      <a:pt x="289560" y="1324935"/>
                      <a:pt x="289560" y="1411982"/>
                      <a:pt x="287020" y="1473311"/>
                    </a:cubicBezTo>
                    <a:cubicBezTo>
                      <a:pt x="280670" y="1461441"/>
                      <a:pt x="279400" y="1495073"/>
                      <a:pt x="274320" y="1546510"/>
                    </a:cubicBezTo>
                    <a:cubicBezTo>
                      <a:pt x="273050" y="1575196"/>
                      <a:pt x="276860" y="1552445"/>
                      <a:pt x="275590" y="1582120"/>
                    </a:cubicBezTo>
                    <a:cubicBezTo>
                      <a:pt x="269240" y="1608828"/>
                      <a:pt x="264160" y="1693897"/>
                      <a:pt x="255270" y="1674114"/>
                    </a:cubicBezTo>
                    <a:cubicBezTo>
                      <a:pt x="255270" y="1564315"/>
                      <a:pt x="247650" y="1567283"/>
                      <a:pt x="247650" y="1454517"/>
                    </a:cubicBezTo>
                    <a:cubicBezTo>
                      <a:pt x="245110" y="1453528"/>
                      <a:pt x="243840" y="1427809"/>
                      <a:pt x="242570" y="1415939"/>
                    </a:cubicBezTo>
                    <a:cubicBezTo>
                      <a:pt x="242570" y="1354610"/>
                      <a:pt x="246380" y="1292292"/>
                      <a:pt x="243840" y="1241844"/>
                    </a:cubicBezTo>
                    <a:cubicBezTo>
                      <a:pt x="243840" y="1250747"/>
                      <a:pt x="242570" y="1266574"/>
                      <a:pt x="242570" y="1268552"/>
                    </a:cubicBezTo>
                    <a:cubicBezTo>
                      <a:pt x="242570" y="1252725"/>
                      <a:pt x="245110" y="1179526"/>
                      <a:pt x="238760" y="1177548"/>
                    </a:cubicBezTo>
                    <a:cubicBezTo>
                      <a:pt x="241300" y="1164689"/>
                      <a:pt x="243840" y="1157764"/>
                      <a:pt x="243840" y="1128089"/>
                    </a:cubicBezTo>
                    <a:cubicBezTo>
                      <a:pt x="241300" y="1118197"/>
                      <a:pt x="242570" y="1093468"/>
                      <a:pt x="240030" y="1087533"/>
                    </a:cubicBezTo>
                    <a:lnTo>
                      <a:pt x="243840" y="1087533"/>
                    </a:lnTo>
                    <a:cubicBezTo>
                      <a:pt x="245110" y="1050933"/>
                      <a:pt x="240030" y="1056868"/>
                      <a:pt x="240030" y="1026204"/>
                    </a:cubicBezTo>
                    <a:cubicBezTo>
                      <a:pt x="247650" y="1047966"/>
                      <a:pt x="243840" y="961908"/>
                      <a:pt x="242570" y="955973"/>
                    </a:cubicBezTo>
                    <a:cubicBezTo>
                      <a:pt x="242570" y="966854"/>
                      <a:pt x="241300" y="971799"/>
                      <a:pt x="240030" y="975756"/>
                    </a:cubicBezTo>
                    <a:cubicBezTo>
                      <a:pt x="241300" y="922341"/>
                      <a:pt x="237490" y="972789"/>
                      <a:pt x="236220" y="945092"/>
                    </a:cubicBezTo>
                    <a:cubicBezTo>
                      <a:pt x="242570" y="942124"/>
                      <a:pt x="236220" y="913438"/>
                      <a:pt x="236220" y="894644"/>
                    </a:cubicBezTo>
                    <a:cubicBezTo>
                      <a:pt x="240030" y="879806"/>
                      <a:pt x="242570" y="851120"/>
                      <a:pt x="242570" y="794737"/>
                    </a:cubicBezTo>
                    <a:cubicBezTo>
                      <a:pt x="237490" y="806607"/>
                      <a:pt x="238760" y="767040"/>
                      <a:pt x="237490" y="754181"/>
                    </a:cubicBezTo>
                    <a:cubicBezTo>
                      <a:pt x="240030" y="753192"/>
                      <a:pt x="241300" y="757148"/>
                      <a:pt x="242570" y="765062"/>
                    </a:cubicBezTo>
                    <a:lnTo>
                      <a:pt x="242570" y="694830"/>
                    </a:lnTo>
                    <a:cubicBezTo>
                      <a:pt x="240030" y="688895"/>
                      <a:pt x="234950" y="705711"/>
                      <a:pt x="233680" y="683950"/>
                    </a:cubicBezTo>
                    <a:cubicBezTo>
                      <a:pt x="231140" y="664166"/>
                      <a:pt x="233680" y="671090"/>
                      <a:pt x="233680" y="638810"/>
                    </a:cubicBezTo>
                    <a:cubicBezTo>
                      <a:pt x="237490" y="624840"/>
                      <a:pt x="240030" y="675047"/>
                      <a:pt x="238760" y="627380"/>
                    </a:cubicBezTo>
                    <a:cubicBezTo>
                      <a:pt x="238760" y="553720"/>
                      <a:pt x="233680" y="627380"/>
                      <a:pt x="233680" y="600710"/>
                    </a:cubicBezTo>
                    <a:lnTo>
                      <a:pt x="233680" y="561340"/>
                    </a:lnTo>
                    <a:cubicBezTo>
                      <a:pt x="237490" y="561340"/>
                      <a:pt x="236220" y="582930"/>
                      <a:pt x="238760" y="562610"/>
                    </a:cubicBezTo>
                    <a:lnTo>
                      <a:pt x="238760" y="472440"/>
                    </a:lnTo>
                    <a:cubicBezTo>
                      <a:pt x="236220" y="471170"/>
                      <a:pt x="233680" y="473710"/>
                      <a:pt x="234950" y="445770"/>
                    </a:cubicBezTo>
                    <a:cubicBezTo>
                      <a:pt x="234950" y="402590"/>
                      <a:pt x="240030" y="481330"/>
                      <a:pt x="238760" y="420370"/>
                    </a:cubicBezTo>
                    <a:cubicBezTo>
                      <a:pt x="238760" y="420370"/>
                      <a:pt x="237490" y="419100"/>
                      <a:pt x="237490" y="416560"/>
                    </a:cubicBezTo>
                    <a:cubicBezTo>
                      <a:pt x="236220" y="414020"/>
                      <a:pt x="236220" y="410210"/>
                      <a:pt x="234950" y="403860"/>
                    </a:cubicBezTo>
                    <a:cubicBezTo>
                      <a:pt x="233680" y="392430"/>
                      <a:pt x="232410" y="375920"/>
                      <a:pt x="234950" y="354330"/>
                    </a:cubicBezTo>
                    <a:cubicBezTo>
                      <a:pt x="234950" y="377190"/>
                      <a:pt x="236220" y="387350"/>
                      <a:pt x="237490" y="393700"/>
                    </a:cubicBezTo>
                    <a:lnTo>
                      <a:pt x="237490" y="237490"/>
                    </a:lnTo>
                    <a:cubicBezTo>
                      <a:pt x="304800" y="237490"/>
                      <a:pt x="379730" y="237490"/>
                      <a:pt x="421640" y="241300"/>
                    </a:cubicBezTo>
                    <a:cubicBezTo>
                      <a:pt x="463550" y="229870"/>
                      <a:pt x="509270" y="229870"/>
                      <a:pt x="563880" y="231140"/>
                    </a:cubicBezTo>
                    <a:cubicBezTo>
                      <a:pt x="589280" y="231140"/>
                      <a:pt x="618208" y="232410"/>
                      <a:pt x="657484" y="232410"/>
                    </a:cubicBezTo>
                    <a:cubicBezTo>
                      <a:pt x="696760" y="232410"/>
                      <a:pt x="742867" y="231140"/>
                      <a:pt x="788974" y="231140"/>
                    </a:cubicBezTo>
                    <a:cubicBezTo>
                      <a:pt x="845326" y="231140"/>
                      <a:pt x="905094" y="232410"/>
                      <a:pt x="952908" y="232410"/>
                    </a:cubicBezTo>
                    <a:cubicBezTo>
                      <a:pt x="1004138" y="232410"/>
                      <a:pt x="1055368" y="229870"/>
                      <a:pt x="1099767" y="229870"/>
                    </a:cubicBezTo>
                    <a:cubicBezTo>
                      <a:pt x="1255163" y="228600"/>
                      <a:pt x="1391775" y="231140"/>
                      <a:pt x="1492527" y="227330"/>
                    </a:cubicBezTo>
                    <a:cubicBezTo>
                      <a:pt x="1557418" y="229870"/>
                      <a:pt x="1613770" y="226060"/>
                      <a:pt x="1671831" y="224790"/>
                    </a:cubicBezTo>
                    <a:cubicBezTo>
                      <a:pt x="1775997" y="224790"/>
                      <a:pt x="1787951" y="223520"/>
                      <a:pt x="1868211" y="223520"/>
                    </a:cubicBezTo>
                    <a:cubicBezTo>
                      <a:pt x="2004823" y="217170"/>
                      <a:pt x="2163635" y="219710"/>
                      <a:pt x="2325862" y="220980"/>
                    </a:cubicBezTo>
                    <a:cubicBezTo>
                      <a:pt x="2564933" y="222250"/>
                      <a:pt x="2781805" y="219710"/>
                      <a:pt x="2947448" y="219710"/>
                    </a:cubicBezTo>
                    <a:cubicBezTo>
                      <a:pt x="3121629" y="213360"/>
                      <a:pt x="3324839" y="218440"/>
                      <a:pt x="3487066" y="213360"/>
                    </a:cubicBezTo>
                    <a:cubicBezTo>
                      <a:pt x="3557080" y="218440"/>
                      <a:pt x="3773952" y="215900"/>
                      <a:pt x="3847381" y="213360"/>
                    </a:cubicBezTo>
                    <a:cubicBezTo>
                      <a:pt x="3941302" y="217170"/>
                      <a:pt x="4047177" y="213360"/>
                      <a:pt x="4158174" y="213360"/>
                    </a:cubicBezTo>
                    <a:lnTo>
                      <a:pt x="4257218" y="213360"/>
                    </a:lnTo>
                    <a:cubicBezTo>
                      <a:pt x="4387000" y="213360"/>
                      <a:pt x="4651686" y="210820"/>
                      <a:pt x="4731946" y="210820"/>
                    </a:cubicBezTo>
                    <a:cubicBezTo>
                      <a:pt x="4849774" y="210820"/>
                      <a:pt x="4950526" y="210820"/>
                      <a:pt x="5047862" y="209550"/>
                    </a:cubicBezTo>
                    <a:cubicBezTo>
                      <a:pt x="5068354" y="209550"/>
                      <a:pt x="5085430" y="209550"/>
                      <a:pt x="5100799" y="208280"/>
                    </a:cubicBezTo>
                    <a:cubicBezTo>
                      <a:pt x="5124706" y="208280"/>
                      <a:pt x="5150321" y="207010"/>
                      <a:pt x="5174228" y="207010"/>
                    </a:cubicBezTo>
                    <a:cubicBezTo>
                      <a:pt x="5201550" y="210820"/>
                      <a:pt x="5252780" y="208280"/>
                      <a:pt x="5288641" y="208280"/>
                    </a:cubicBezTo>
                    <a:cubicBezTo>
                      <a:pt x="5416715" y="209550"/>
                      <a:pt x="5531128" y="208280"/>
                      <a:pt x="5648956" y="208280"/>
                    </a:cubicBezTo>
                    <a:cubicBezTo>
                      <a:pt x="5736046" y="208280"/>
                      <a:pt x="5826552" y="210820"/>
                      <a:pt x="5910227" y="210820"/>
                    </a:cubicBezTo>
                    <a:cubicBezTo>
                      <a:pt x="5929011" y="210820"/>
                      <a:pt x="5935842" y="209550"/>
                      <a:pt x="5959749" y="209550"/>
                    </a:cubicBezTo>
                    <a:cubicBezTo>
                      <a:pt x="5987071" y="209550"/>
                      <a:pt x="6019516" y="210820"/>
                      <a:pt x="6024640" y="210820"/>
                    </a:cubicBezTo>
                    <a:cubicBezTo>
                      <a:pt x="6169790" y="209550"/>
                      <a:pt x="6320063" y="209550"/>
                      <a:pt x="6466922" y="208280"/>
                    </a:cubicBezTo>
                    <a:cubicBezTo>
                      <a:pt x="6555720" y="208280"/>
                      <a:pt x="6641102" y="209550"/>
                      <a:pt x="6728192" y="209550"/>
                    </a:cubicBezTo>
                    <a:lnTo>
                      <a:pt x="6733316" y="209550"/>
                    </a:lnTo>
                    <a:cubicBezTo>
                      <a:pt x="6712824" y="209550"/>
                      <a:pt x="6694039" y="210820"/>
                      <a:pt x="6685501" y="210820"/>
                    </a:cubicBezTo>
                    <a:cubicBezTo>
                      <a:pt x="6755516" y="210820"/>
                      <a:pt x="6758931" y="209550"/>
                      <a:pt x="6823821" y="210820"/>
                    </a:cubicBezTo>
                    <a:cubicBezTo>
                      <a:pt x="6822114" y="209550"/>
                      <a:pt x="6801622" y="209550"/>
                      <a:pt x="6777715" y="209550"/>
                    </a:cubicBezTo>
                    <a:cubicBezTo>
                      <a:pt x="6803330" y="209550"/>
                      <a:pt x="6828944" y="209550"/>
                      <a:pt x="6854559" y="208280"/>
                    </a:cubicBezTo>
                    <a:cubicBezTo>
                      <a:pt x="6888713" y="213360"/>
                      <a:pt x="7042401" y="210820"/>
                      <a:pt x="7097046" y="209550"/>
                    </a:cubicBezTo>
                    <a:cubicBezTo>
                      <a:pt x="7003125" y="209550"/>
                      <a:pt x="6914328" y="210820"/>
                      <a:pt x="6857974" y="208280"/>
                    </a:cubicBezTo>
                    <a:cubicBezTo>
                      <a:pt x="6897251" y="208280"/>
                      <a:pt x="6934819" y="207010"/>
                      <a:pt x="6972388" y="207010"/>
                    </a:cubicBezTo>
                    <a:cubicBezTo>
                      <a:pt x="7020202" y="207010"/>
                      <a:pt x="7074846" y="208280"/>
                      <a:pt x="7119246" y="208280"/>
                    </a:cubicBezTo>
                    <a:lnTo>
                      <a:pt x="7428331" y="208280"/>
                    </a:lnTo>
                    <a:cubicBezTo>
                      <a:pt x="7402716" y="210820"/>
                      <a:pt x="7368563" y="213360"/>
                      <a:pt x="7278057" y="213360"/>
                    </a:cubicBezTo>
                    <a:cubicBezTo>
                      <a:pt x="7281473" y="212090"/>
                      <a:pt x="7303672" y="212090"/>
                      <a:pt x="7307087" y="210820"/>
                    </a:cubicBezTo>
                    <a:cubicBezTo>
                      <a:pt x="7228536" y="210820"/>
                      <a:pt x="7138030" y="213360"/>
                      <a:pt x="7124368" y="214630"/>
                    </a:cubicBezTo>
                    <a:cubicBezTo>
                      <a:pt x="7054355" y="213360"/>
                      <a:pt x="7068016" y="214630"/>
                      <a:pt x="7018494" y="215900"/>
                    </a:cubicBezTo>
                    <a:cubicBezTo>
                      <a:pt x="6938235" y="215900"/>
                      <a:pt x="6811868" y="214630"/>
                      <a:pt x="6774300" y="218440"/>
                    </a:cubicBezTo>
                    <a:cubicBezTo>
                      <a:pt x="6830652" y="219710"/>
                      <a:pt x="6905789" y="217170"/>
                      <a:pt x="6927989" y="220980"/>
                    </a:cubicBezTo>
                    <a:cubicBezTo>
                      <a:pt x="6869928" y="222250"/>
                      <a:pt x="6827237" y="219710"/>
                      <a:pt x="6822114" y="222250"/>
                    </a:cubicBezTo>
                    <a:cubicBezTo>
                      <a:pt x="6866513" y="223520"/>
                      <a:pt x="7015079" y="220980"/>
                      <a:pt x="7021909" y="224790"/>
                    </a:cubicBezTo>
                    <a:lnTo>
                      <a:pt x="6929696" y="224790"/>
                    </a:lnTo>
                    <a:cubicBezTo>
                      <a:pt x="6929696" y="227330"/>
                      <a:pt x="7009956" y="227330"/>
                      <a:pt x="6962142" y="228600"/>
                    </a:cubicBezTo>
                    <a:cubicBezTo>
                      <a:pt x="6984341" y="228600"/>
                      <a:pt x="7040693" y="229870"/>
                      <a:pt x="7038986" y="227330"/>
                    </a:cubicBezTo>
                    <a:cubicBezTo>
                      <a:pt x="7004833" y="227330"/>
                      <a:pt x="6989464" y="227330"/>
                      <a:pt x="6992879" y="224790"/>
                    </a:cubicBezTo>
                    <a:lnTo>
                      <a:pt x="7175598" y="224790"/>
                    </a:lnTo>
                    <a:cubicBezTo>
                      <a:pt x="7069724" y="228600"/>
                      <a:pt x="6815283" y="228600"/>
                      <a:pt x="6688917" y="228600"/>
                    </a:cubicBezTo>
                    <a:cubicBezTo>
                      <a:pt x="6676963" y="229870"/>
                      <a:pt x="6670132" y="231140"/>
                      <a:pt x="6644518" y="232410"/>
                    </a:cubicBezTo>
                    <a:cubicBezTo>
                      <a:pt x="6716240" y="232410"/>
                      <a:pt x="6786253" y="232410"/>
                      <a:pt x="6704285" y="231140"/>
                    </a:cubicBezTo>
                    <a:cubicBezTo>
                      <a:pt x="6762345" y="231140"/>
                      <a:pt x="6774300" y="232410"/>
                      <a:pt x="6796499" y="233680"/>
                    </a:cubicBezTo>
                    <a:cubicBezTo>
                      <a:pt x="6687209" y="237490"/>
                      <a:pt x="6711116" y="232410"/>
                      <a:pt x="6613780" y="233680"/>
                    </a:cubicBezTo>
                    <a:cubicBezTo>
                      <a:pt x="6668425" y="233680"/>
                      <a:pt x="6690625" y="234950"/>
                      <a:pt x="6646225" y="237490"/>
                    </a:cubicBezTo>
                    <a:cubicBezTo>
                      <a:pt x="6781130" y="238760"/>
                      <a:pt x="6962142" y="240030"/>
                      <a:pt x="7059478" y="238760"/>
                    </a:cubicBezTo>
                    <a:cubicBezTo>
                      <a:pt x="7114122" y="243840"/>
                      <a:pt x="7370270" y="237490"/>
                      <a:pt x="7397593" y="245110"/>
                    </a:cubicBezTo>
                    <a:cubicBezTo>
                      <a:pt x="7459069" y="245110"/>
                      <a:pt x="7419792" y="241300"/>
                      <a:pt x="7483805" y="241300"/>
                    </a:cubicBezTo>
                    <a:cubicBezTo>
                      <a:pt x="7520636" y="242570"/>
                      <a:pt x="7547305" y="243840"/>
                      <a:pt x="7586675" y="245110"/>
                    </a:cubicBezTo>
                    <a:lnTo>
                      <a:pt x="7596836" y="245110"/>
                    </a:lnTo>
                    <a:cubicBezTo>
                      <a:pt x="7612075" y="245110"/>
                      <a:pt x="7632395" y="243840"/>
                      <a:pt x="7650175" y="245110"/>
                    </a:cubicBezTo>
                    <a:cubicBezTo>
                      <a:pt x="7661605" y="245110"/>
                      <a:pt x="7673036" y="245110"/>
                      <a:pt x="7681925" y="246380"/>
                    </a:cubicBezTo>
                    <a:lnTo>
                      <a:pt x="7690815" y="246380"/>
                    </a:lnTo>
                    <a:cubicBezTo>
                      <a:pt x="7692086" y="246380"/>
                      <a:pt x="7694625" y="246380"/>
                      <a:pt x="7694625" y="247650"/>
                    </a:cubicBezTo>
                    <a:cubicBezTo>
                      <a:pt x="7685736" y="247650"/>
                      <a:pt x="7690815" y="248920"/>
                      <a:pt x="7678115" y="248920"/>
                    </a:cubicBezTo>
                    <a:cubicBezTo>
                      <a:pt x="7660336" y="247650"/>
                      <a:pt x="7629855" y="247650"/>
                      <a:pt x="7596836" y="247650"/>
                    </a:cubicBezTo>
                    <a:lnTo>
                      <a:pt x="7596836" y="250190"/>
                    </a:lnTo>
                    <a:lnTo>
                      <a:pt x="7714945" y="250190"/>
                    </a:lnTo>
                    <a:lnTo>
                      <a:pt x="7695895" y="250190"/>
                    </a:lnTo>
                    <a:cubicBezTo>
                      <a:pt x="7714945" y="250190"/>
                      <a:pt x="7716215" y="248920"/>
                      <a:pt x="7735265" y="248920"/>
                    </a:cubicBezTo>
                    <a:cubicBezTo>
                      <a:pt x="7739075" y="250190"/>
                      <a:pt x="7716215" y="251460"/>
                      <a:pt x="7741615" y="251460"/>
                    </a:cubicBezTo>
                    <a:cubicBezTo>
                      <a:pt x="7750505" y="250190"/>
                      <a:pt x="7755586" y="248920"/>
                      <a:pt x="7768286" y="248920"/>
                    </a:cubicBezTo>
                    <a:cubicBezTo>
                      <a:pt x="7786065" y="250190"/>
                      <a:pt x="7808925" y="250190"/>
                      <a:pt x="7831786" y="251460"/>
                    </a:cubicBezTo>
                    <a:cubicBezTo>
                      <a:pt x="7831786" y="283210"/>
                      <a:pt x="7831786" y="313690"/>
                      <a:pt x="7833055" y="337820"/>
                    </a:cubicBezTo>
                    <a:cubicBezTo>
                      <a:pt x="7835595" y="345440"/>
                      <a:pt x="7835595" y="364490"/>
                      <a:pt x="7835595" y="384810"/>
                    </a:cubicBezTo>
                    <a:close/>
                    <a:moveTo>
                      <a:pt x="7798765" y="6002743"/>
                    </a:moveTo>
                    <a:cubicBezTo>
                      <a:pt x="7797495" y="6024505"/>
                      <a:pt x="7794955" y="5935479"/>
                      <a:pt x="7798765" y="5940425"/>
                    </a:cubicBezTo>
                    <a:cubicBezTo>
                      <a:pt x="7797495" y="5961198"/>
                      <a:pt x="7797495" y="5985927"/>
                      <a:pt x="7798765" y="6002743"/>
                    </a:cubicBezTo>
                    <a:close/>
                    <a:moveTo>
                      <a:pt x="7793686" y="5685218"/>
                    </a:moveTo>
                    <a:cubicBezTo>
                      <a:pt x="7792415" y="5669391"/>
                      <a:pt x="7793686" y="5615976"/>
                      <a:pt x="7793686" y="5597182"/>
                    </a:cubicBezTo>
                    <a:cubicBezTo>
                      <a:pt x="7794955" y="5615976"/>
                      <a:pt x="7793686" y="5660489"/>
                      <a:pt x="7793686" y="5685218"/>
                    </a:cubicBezTo>
                    <a:close/>
                    <a:moveTo>
                      <a:pt x="7794955" y="6057148"/>
                    </a:moveTo>
                    <a:cubicBezTo>
                      <a:pt x="7794955" y="6085834"/>
                      <a:pt x="7792415" y="6047256"/>
                      <a:pt x="7792415" y="6063083"/>
                    </a:cubicBezTo>
                    <a:lnTo>
                      <a:pt x="7792415" y="5978014"/>
                    </a:lnTo>
                    <a:cubicBezTo>
                      <a:pt x="7794955" y="5976036"/>
                      <a:pt x="7792415" y="6046267"/>
                      <a:pt x="7794955" y="6057148"/>
                    </a:cubicBezTo>
                    <a:close/>
                    <a:moveTo>
                      <a:pt x="2252433" y="6800779"/>
                    </a:moveTo>
                    <a:cubicBezTo>
                      <a:pt x="2283171" y="6799509"/>
                      <a:pt x="2308785" y="6803319"/>
                      <a:pt x="2358307" y="6800779"/>
                    </a:cubicBezTo>
                    <a:cubicBezTo>
                      <a:pt x="2356600" y="6802049"/>
                      <a:pt x="2361723" y="6802049"/>
                      <a:pt x="2373676" y="6802049"/>
                    </a:cubicBezTo>
                    <a:cubicBezTo>
                      <a:pt x="2339523" y="6803319"/>
                      <a:pt x="2344646" y="6800779"/>
                      <a:pt x="2281463" y="6802049"/>
                    </a:cubicBezTo>
                    <a:cubicBezTo>
                      <a:pt x="2288294" y="6800779"/>
                      <a:pt x="2269509" y="6800779"/>
                      <a:pt x="2252433" y="6800779"/>
                    </a:cubicBezTo>
                    <a:close/>
                    <a:moveTo>
                      <a:pt x="359410" y="6790619"/>
                    </a:moveTo>
                    <a:cubicBezTo>
                      <a:pt x="360680" y="6789349"/>
                      <a:pt x="372110" y="6789349"/>
                      <a:pt x="379730" y="6789349"/>
                    </a:cubicBezTo>
                    <a:cubicBezTo>
                      <a:pt x="377190" y="6789349"/>
                      <a:pt x="375920" y="6790619"/>
                      <a:pt x="374650" y="6791889"/>
                    </a:cubicBezTo>
                    <a:cubicBezTo>
                      <a:pt x="364490" y="6793159"/>
                      <a:pt x="369570" y="6790619"/>
                      <a:pt x="359410" y="6790619"/>
                    </a:cubicBezTo>
                    <a:close/>
                    <a:moveTo>
                      <a:pt x="372110" y="6758869"/>
                    </a:moveTo>
                    <a:cubicBezTo>
                      <a:pt x="373380" y="6761409"/>
                      <a:pt x="373380" y="6761409"/>
                      <a:pt x="374650" y="6761409"/>
                    </a:cubicBezTo>
                    <a:cubicBezTo>
                      <a:pt x="375920" y="6761409"/>
                      <a:pt x="375920" y="6760139"/>
                      <a:pt x="377190" y="6760139"/>
                    </a:cubicBezTo>
                    <a:cubicBezTo>
                      <a:pt x="387350" y="6760139"/>
                      <a:pt x="392430" y="6762679"/>
                      <a:pt x="402590" y="6761409"/>
                    </a:cubicBezTo>
                    <a:cubicBezTo>
                      <a:pt x="403860" y="6762679"/>
                      <a:pt x="403860" y="6763949"/>
                      <a:pt x="410210" y="6763949"/>
                    </a:cubicBezTo>
                    <a:cubicBezTo>
                      <a:pt x="400050" y="6766489"/>
                      <a:pt x="383540" y="6763949"/>
                      <a:pt x="373380" y="6763949"/>
                    </a:cubicBezTo>
                    <a:cubicBezTo>
                      <a:pt x="373380" y="6761409"/>
                      <a:pt x="373380" y="6760139"/>
                      <a:pt x="372110" y="6758869"/>
                    </a:cubicBezTo>
                    <a:close/>
                    <a:moveTo>
                      <a:pt x="411480" y="6756329"/>
                    </a:moveTo>
                    <a:lnTo>
                      <a:pt x="419100" y="6756329"/>
                    </a:lnTo>
                    <a:cubicBezTo>
                      <a:pt x="420370" y="6758869"/>
                      <a:pt x="408940" y="6758869"/>
                      <a:pt x="411480" y="6756329"/>
                    </a:cubicBezTo>
                    <a:close/>
                    <a:moveTo>
                      <a:pt x="419100" y="6761409"/>
                    </a:moveTo>
                    <a:lnTo>
                      <a:pt x="447040" y="6761409"/>
                    </a:lnTo>
                    <a:cubicBezTo>
                      <a:pt x="445770" y="6761409"/>
                      <a:pt x="440690" y="6762679"/>
                      <a:pt x="435610" y="6762679"/>
                    </a:cubicBezTo>
                    <a:lnTo>
                      <a:pt x="421640" y="6762679"/>
                    </a:lnTo>
                    <a:cubicBezTo>
                      <a:pt x="420370" y="6762679"/>
                      <a:pt x="420370" y="6762679"/>
                      <a:pt x="419100" y="6761409"/>
                    </a:cubicBezTo>
                    <a:cubicBezTo>
                      <a:pt x="417830" y="6762679"/>
                      <a:pt x="415290" y="6762679"/>
                      <a:pt x="414020" y="6762679"/>
                    </a:cubicBezTo>
                    <a:cubicBezTo>
                      <a:pt x="415290" y="6761409"/>
                      <a:pt x="416560" y="6761409"/>
                      <a:pt x="419100" y="6761409"/>
                    </a:cubicBezTo>
                    <a:cubicBezTo>
                      <a:pt x="417830" y="6761409"/>
                      <a:pt x="417830" y="6761409"/>
                      <a:pt x="419100" y="6761409"/>
                    </a:cubicBezTo>
                    <a:close/>
                    <a:moveTo>
                      <a:pt x="377190" y="4653509"/>
                    </a:moveTo>
                    <a:cubicBezTo>
                      <a:pt x="378460" y="4644606"/>
                      <a:pt x="379730" y="4679227"/>
                      <a:pt x="379730" y="4652519"/>
                    </a:cubicBezTo>
                    <a:cubicBezTo>
                      <a:pt x="381000" y="4697032"/>
                      <a:pt x="381000" y="4726708"/>
                      <a:pt x="382270" y="4776166"/>
                    </a:cubicBezTo>
                    <a:cubicBezTo>
                      <a:pt x="381000" y="4788036"/>
                      <a:pt x="379730" y="4788036"/>
                      <a:pt x="378460" y="4777156"/>
                    </a:cubicBezTo>
                    <a:cubicBezTo>
                      <a:pt x="377190" y="4804852"/>
                      <a:pt x="377190" y="4838484"/>
                      <a:pt x="375920" y="4857279"/>
                    </a:cubicBezTo>
                    <a:cubicBezTo>
                      <a:pt x="374650" y="4806831"/>
                      <a:pt x="377190" y="4757372"/>
                      <a:pt x="374650" y="4706924"/>
                    </a:cubicBezTo>
                    <a:cubicBezTo>
                      <a:pt x="374650" y="4676259"/>
                      <a:pt x="378460" y="4689119"/>
                      <a:pt x="377190" y="4653509"/>
                    </a:cubicBezTo>
                    <a:close/>
                    <a:moveTo>
                      <a:pt x="387350" y="5102594"/>
                    </a:moveTo>
                    <a:cubicBezTo>
                      <a:pt x="387350" y="5125345"/>
                      <a:pt x="384810" y="5110507"/>
                      <a:pt x="384810" y="5138205"/>
                    </a:cubicBezTo>
                    <a:cubicBezTo>
                      <a:pt x="382270" y="5117432"/>
                      <a:pt x="384810" y="5092702"/>
                      <a:pt x="384810" y="5058081"/>
                    </a:cubicBezTo>
                    <a:cubicBezTo>
                      <a:pt x="387350" y="5054124"/>
                      <a:pt x="384810" y="5107540"/>
                      <a:pt x="387350" y="5102594"/>
                    </a:cubicBezTo>
                    <a:close/>
                    <a:moveTo>
                      <a:pt x="7173890" y="173990"/>
                    </a:moveTo>
                    <a:cubicBezTo>
                      <a:pt x="7119245" y="173990"/>
                      <a:pt x="7129491" y="170180"/>
                      <a:pt x="7088508" y="170180"/>
                    </a:cubicBezTo>
                    <a:cubicBezTo>
                      <a:pt x="7120953" y="163830"/>
                      <a:pt x="7266104" y="170180"/>
                      <a:pt x="7173890" y="173990"/>
                    </a:cubicBezTo>
                    <a:close/>
                    <a:moveTo>
                      <a:pt x="7179013" y="179070"/>
                    </a:moveTo>
                    <a:lnTo>
                      <a:pt x="7119245" y="179070"/>
                    </a:lnTo>
                    <a:cubicBezTo>
                      <a:pt x="7122661" y="176530"/>
                      <a:pt x="7141445" y="175260"/>
                      <a:pt x="7175598" y="176530"/>
                    </a:cubicBezTo>
                    <a:cubicBezTo>
                      <a:pt x="7179013" y="177800"/>
                      <a:pt x="7179013" y="179070"/>
                      <a:pt x="7179013" y="179070"/>
                    </a:cubicBezTo>
                    <a:close/>
                    <a:moveTo>
                      <a:pt x="6927989" y="231140"/>
                    </a:moveTo>
                    <a:cubicBezTo>
                      <a:pt x="6919450" y="232410"/>
                      <a:pt x="6834067" y="231140"/>
                      <a:pt x="6820406" y="231140"/>
                    </a:cubicBezTo>
                    <a:cubicBezTo>
                      <a:pt x="6820406" y="229870"/>
                      <a:pt x="6861390" y="229870"/>
                      <a:pt x="6849436" y="228600"/>
                    </a:cubicBezTo>
                    <a:cubicBezTo>
                      <a:pt x="6897250" y="228600"/>
                      <a:pt x="6904082" y="229870"/>
                      <a:pt x="6957018" y="228600"/>
                    </a:cubicBezTo>
                    <a:cubicBezTo>
                      <a:pt x="6955311" y="229870"/>
                      <a:pt x="6929696" y="228600"/>
                      <a:pt x="6910911" y="229870"/>
                    </a:cubicBezTo>
                    <a:cubicBezTo>
                      <a:pt x="6910911" y="229870"/>
                      <a:pt x="6916034" y="229870"/>
                      <a:pt x="6927989" y="231140"/>
                    </a:cubicBezTo>
                    <a:close/>
                    <a:moveTo>
                      <a:pt x="7469315" y="207010"/>
                    </a:moveTo>
                    <a:cubicBezTo>
                      <a:pt x="7474915" y="207010"/>
                      <a:pt x="7485075" y="205740"/>
                      <a:pt x="7497775" y="205740"/>
                    </a:cubicBezTo>
                    <a:lnTo>
                      <a:pt x="7549845" y="205740"/>
                    </a:lnTo>
                    <a:cubicBezTo>
                      <a:pt x="7544765" y="207010"/>
                      <a:pt x="7507936" y="208280"/>
                      <a:pt x="7482536" y="208280"/>
                    </a:cubicBezTo>
                    <a:cubicBezTo>
                      <a:pt x="7483805" y="207010"/>
                      <a:pt x="7478725" y="207010"/>
                      <a:pt x="7469315" y="207010"/>
                    </a:cubicBezTo>
                    <a:close/>
                    <a:moveTo>
                      <a:pt x="7868615" y="153670"/>
                    </a:moveTo>
                    <a:lnTo>
                      <a:pt x="7834325" y="153670"/>
                    </a:lnTo>
                    <a:cubicBezTo>
                      <a:pt x="7827975" y="153670"/>
                      <a:pt x="7821625" y="153670"/>
                      <a:pt x="7816545" y="154940"/>
                    </a:cubicBezTo>
                    <a:lnTo>
                      <a:pt x="7797495" y="154940"/>
                    </a:lnTo>
                    <a:cubicBezTo>
                      <a:pt x="7796225" y="154940"/>
                      <a:pt x="7800036" y="152400"/>
                      <a:pt x="7797495" y="152400"/>
                    </a:cubicBezTo>
                    <a:lnTo>
                      <a:pt x="7707325" y="152400"/>
                    </a:lnTo>
                    <a:cubicBezTo>
                      <a:pt x="7702245" y="152400"/>
                      <a:pt x="7692086" y="148590"/>
                      <a:pt x="7681925" y="148590"/>
                    </a:cubicBezTo>
                    <a:cubicBezTo>
                      <a:pt x="7660336" y="151130"/>
                      <a:pt x="7633665" y="151130"/>
                      <a:pt x="7601915" y="149860"/>
                    </a:cubicBezTo>
                    <a:cubicBezTo>
                      <a:pt x="7582865" y="149860"/>
                      <a:pt x="7562545" y="148590"/>
                      <a:pt x="7538415" y="148590"/>
                    </a:cubicBezTo>
                    <a:cubicBezTo>
                      <a:pt x="7539686" y="151130"/>
                      <a:pt x="7581595" y="149860"/>
                      <a:pt x="7589215" y="151130"/>
                    </a:cubicBezTo>
                    <a:cubicBezTo>
                      <a:pt x="7572705" y="158750"/>
                      <a:pt x="7515555" y="148590"/>
                      <a:pt x="7499045" y="152400"/>
                    </a:cubicBezTo>
                    <a:cubicBezTo>
                      <a:pt x="7483805" y="152400"/>
                      <a:pt x="7492695" y="151130"/>
                      <a:pt x="7499045" y="151130"/>
                    </a:cubicBezTo>
                    <a:cubicBezTo>
                      <a:pt x="7491425" y="144780"/>
                      <a:pt x="7383932" y="152400"/>
                      <a:pt x="7351486" y="153670"/>
                    </a:cubicBezTo>
                    <a:cubicBezTo>
                      <a:pt x="7320748" y="153670"/>
                      <a:pt x="7293426" y="153670"/>
                      <a:pt x="7264396" y="152400"/>
                    </a:cubicBezTo>
                    <a:cubicBezTo>
                      <a:pt x="7281473" y="147320"/>
                      <a:pt x="7296841" y="151130"/>
                      <a:pt x="7351486" y="151130"/>
                    </a:cubicBezTo>
                    <a:cubicBezTo>
                      <a:pt x="7370270" y="147320"/>
                      <a:pt x="7313918" y="148590"/>
                      <a:pt x="7283180" y="148590"/>
                    </a:cubicBezTo>
                    <a:cubicBezTo>
                      <a:pt x="7272934" y="152400"/>
                      <a:pt x="7165352" y="148590"/>
                      <a:pt x="7177306" y="154940"/>
                    </a:cubicBezTo>
                    <a:cubicBezTo>
                      <a:pt x="7134615" y="154940"/>
                      <a:pt x="7127784" y="151130"/>
                      <a:pt x="7091923" y="151130"/>
                    </a:cubicBezTo>
                    <a:cubicBezTo>
                      <a:pt x="7088508" y="151130"/>
                      <a:pt x="7004833" y="154940"/>
                      <a:pt x="7021909" y="149860"/>
                    </a:cubicBezTo>
                    <a:cubicBezTo>
                      <a:pt x="6960434" y="149860"/>
                      <a:pt x="6943357" y="153670"/>
                      <a:pt x="6881881" y="151130"/>
                    </a:cubicBezTo>
                    <a:cubicBezTo>
                      <a:pt x="6888713" y="154940"/>
                      <a:pt x="6482290" y="157480"/>
                      <a:pt x="6569381" y="148590"/>
                    </a:cubicBezTo>
                    <a:cubicBezTo>
                      <a:pt x="6630857" y="149860"/>
                      <a:pt x="6581335" y="151130"/>
                      <a:pt x="6656471" y="149860"/>
                    </a:cubicBezTo>
                    <a:cubicBezTo>
                      <a:pt x="6699163" y="148590"/>
                      <a:pt x="6750393" y="148590"/>
                      <a:pt x="6779423" y="147320"/>
                    </a:cubicBezTo>
                    <a:cubicBezTo>
                      <a:pt x="6757223" y="143510"/>
                      <a:pt x="6697455" y="146050"/>
                      <a:pt x="6624026" y="144780"/>
                    </a:cubicBezTo>
                    <a:cubicBezTo>
                      <a:pt x="6647933" y="138430"/>
                      <a:pt x="6682087" y="144780"/>
                      <a:pt x="6728192" y="144780"/>
                    </a:cubicBezTo>
                    <a:cubicBezTo>
                      <a:pt x="6748685" y="143510"/>
                      <a:pt x="6753807" y="140970"/>
                      <a:pt x="6769177" y="139700"/>
                    </a:cubicBezTo>
                    <a:lnTo>
                      <a:pt x="6796499" y="139700"/>
                    </a:lnTo>
                    <a:cubicBezTo>
                      <a:pt x="6798207" y="140970"/>
                      <a:pt x="6782838" y="142240"/>
                      <a:pt x="6781130" y="142240"/>
                    </a:cubicBezTo>
                    <a:cubicBezTo>
                      <a:pt x="6808453" y="146050"/>
                      <a:pt x="6912620" y="146050"/>
                      <a:pt x="7023617" y="147320"/>
                    </a:cubicBezTo>
                    <a:cubicBezTo>
                      <a:pt x="7054355" y="146050"/>
                      <a:pt x="7047524" y="142240"/>
                      <a:pt x="7110708" y="143510"/>
                    </a:cubicBezTo>
                    <a:cubicBezTo>
                      <a:pt x="7097046" y="144780"/>
                      <a:pt x="7091923" y="146050"/>
                      <a:pt x="7091923" y="148590"/>
                    </a:cubicBezTo>
                    <a:cubicBezTo>
                      <a:pt x="7119246" y="144780"/>
                      <a:pt x="7175598" y="144780"/>
                      <a:pt x="7249027" y="146050"/>
                    </a:cubicBezTo>
                    <a:cubicBezTo>
                      <a:pt x="7295134" y="146050"/>
                      <a:pt x="7336117" y="143510"/>
                      <a:pt x="7300257" y="147320"/>
                    </a:cubicBezTo>
                    <a:cubicBezTo>
                      <a:pt x="7329287" y="147320"/>
                      <a:pt x="7332703" y="146050"/>
                      <a:pt x="7336117" y="144780"/>
                    </a:cubicBezTo>
                    <a:cubicBezTo>
                      <a:pt x="7409547" y="143510"/>
                      <a:pt x="7478725" y="148590"/>
                      <a:pt x="7487615" y="143510"/>
                    </a:cubicBezTo>
                    <a:cubicBezTo>
                      <a:pt x="7492695" y="139700"/>
                      <a:pt x="7395885" y="144780"/>
                      <a:pt x="7424916" y="139700"/>
                    </a:cubicBezTo>
                    <a:cubicBezTo>
                      <a:pt x="7471022" y="139700"/>
                      <a:pt x="7490155" y="140970"/>
                      <a:pt x="7510475" y="140970"/>
                    </a:cubicBezTo>
                    <a:lnTo>
                      <a:pt x="7552386" y="140970"/>
                    </a:lnTo>
                    <a:cubicBezTo>
                      <a:pt x="7546036" y="143510"/>
                      <a:pt x="7518095" y="143510"/>
                      <a:pt x="7513015" y="146050"/>
                    </a:cubicBezTo>
                    <a:cubicBezTo>
                      <a:pt x="7532065" y="144780"/>
                      <a:pt x="7584136" y="146050"/>
                      <a:pt x="7600645" y="143510"/>
                    </a:cubicBezTo>
                    <a:cubicBezTo>
                      <a:pt x="7605726" y="143510"/>
                      <a:pt x="7608265" y="142240"/>
                      <a:pt x="7604455" y="140970"/>
                    </a:cubicBezTo>
                    <a:cubicBezTo>
                      <a:pt x="7641286" y="143510"/>
                      <a:pt x="7695895" y="143510"/>
                      <a:pt x="7746695" y="140970"/>
                    </a:cubicBezTo>
                    <a:cubicBezTo>
                      <a:pt x="7767015" y="142240"/>
                      <a:pt x="7794955" y="142240"/>
                      <a:pt x="7829245" y="142240"/>
                    </a:cubicBezTo>
                    <a:lnTo>
                      <a:pt x="7939736" y="142240"/>
                    </a:lnTo>
                    <a:lnTo>
                      <a:pt x="7939736" y="180340"/>
                    </a:lnTo>
                    <a:cubicBezTo>
                      <a:pt x="7939736" y="184150"/>
                      <a:pt x="7941005" y="189230"/>
                      <a:pt x="7941005" y="194310"/>
                    </a:cubicBezTo>
                    <a:cubicBezTo>
                      <a:pt x="7941005" y="214630"/>
                      <a:pt x="7942276" y="234950"/>
                      <a:pt x="7943545" y="252730"/>
                    </a:cubicBezTo>
                    <a:lnTo>
                      <a:pt x="7943545" y="260350"/>
                    </a:lnTo>
                    <a:cubicBezTo>
                      <a:pt x="7943545" y="257810"/>
                      <a:pt x="7942276" y="255270"/>
                      <a:pt x="7941005" y="257810"/>
                    </a:cubicBezTo>
                    <a:cubicBezTo>
                      <a:pt x="7941005" y="289560"/>
                      <a:pt x="7942276" y="317500"/>
                      <a:pt x="7942276" y="344170"/>
                    </a:cubicBezTo>
                    <a:cubicBezTo>
                      <a:pt x="7941005" y="508000"/>
                      <a:pt x="7942276" y="671090"/>
                      <a:pt x="7942276" y="798694"/>
                    </a:cubicBezTo>
                    <a:lnTo>
                      <a:pt x="7942276" y="861012"/>
                    </a:lnTo>
                    <a:cubicBezTo>
                      <a:pt x="7942276" y="861012"/>
                      <a:pt x="7941005" y="862001"/>
                      <a:pt x="7939736" y="861012"/>
                    </a:cubicBezTo>
                    <a:cubicBezTo>
                      <a:pt x="7938465" y="747256"/>
                      <a:pt x="7938465" y="696809"/>
                      <a:pt x="7937195" y="568960"/>
                    </a:cubicBezTo>
                    <a:cubicBezTo>
                      <a:pt x="7937195" y="537210"/>
                      <a:pt x="7934655" y="528320"/>
                      <a:pt x="7933386" y="516890"/>
                    </a:cubicBezTo>
                    <a:cubicBezTo>
                      <a:pt x="7935926" y="429260"/>
                      <a:pt x="7935926" y="335280"/>
                      <a:pt x="7933386" y="257810"/>
                    </a:cubicBezTo>
                    <a:cubicBezTo>
                      <a:pt x="7933386" y="241300"/>
                      <a:pt x="7933386" y="217170"/>
                      <a:pt x="7930845" y="209550"/>
                    </a:cubicBezTo>
                    <a:cubicBezTo>
                      <a:pt x="7929576" y="177800"/>
                      <a:pt x="7933386" y="184150"/>
                      <a:pt x="7933386" y="160020"/>
                    </a:cubicBezTo>
                    <a:lnTo>
                      <a:pt x="7933386" y="149860"/>
                    </a:lnTo>
                    <a:cubicBezTo>
                      <a:pt x="7887665" y="151130"/>
                      <a:pt x="7911795" y="154940"/>
                      <a:pt x="7867345" y="156210"/>
                    </a:cubicBezTo>
                    <a:cubicBezTo>
                      <a:pt x="7876236" y="158750"/>
                      <a:pt x="7900365" y="160020"/>
                      <a:pt x="7874965" y="162560"/>
                    </a:cubicBezTo>
                    <a:cubicBezTo>
                      <a:pt x="7864805" y="157480"/>
                      <a:pt x="7869886" y="154940"/>
                      <a:pt x="7868615" y="153670"/>
                    </a:cubicBezTo>
                    <a:close/>
                    <a:moveTo>
                      <a:pt x="7923226" y="2457540"/>
                    </a:moveTo>
                    <a:cubicBezTo>
                      <a:pt x="7925765" y="2491172"/>
                      <a:pt x="7928305" y="2518869"/>
                      <a:pt x="7924495" y="2558436"/>
                    </a:cubicBezTo>
                    <a:cubicBezTo>
                      <a:pt x="7928305" y="2568328"/>
                      <a:pt x="7928305" y="2552501"/>
                      <a:pt x="7928305" y="2543598"/>
                    </a:cubicBezTo>
                    <a:cubicBezTo>
                      <a:pt x="7928305" y="2551512"/>
                      <a:pt x="7928305" y="2560414"/>
                      <a:pt x="7929576" y="2569317"/>
                    </a:cubicBezTo>
                    <a:cubicBezTo>
                      <a:pt x="7928305" y="2578219"/>
                      <a:pt x="7925765" y="2577230"/>
                      <a:pt x="7923226" y="2567339"/>
                    </a:cubicBezTo>
                    <a:lnTo>
                      <a:pt x="7923226" y="2580198"/>
                    </a:lnTo>
                    <a:lnTo>
                      <a:pt x="7923226" y="2547555"/>
                    </a:lnTo>
                    <a:cubicBezTo>
                      <a:pt x="7923226" y="2538652"/>
                      <a:pt x="7924495" y="2528761"/>
                      <a:pt x="7924495" y="2516890"/>
                    </a:cubicBezTo>
                    <a:cubicBezTo>
                      <a:pt x="7923226" y="2496118"/>
                      <a:pt x="7920686" y="2475345"/>
                      <a:pt x="7923226" y="2457540"/>
                    </a:cubicBezTo>
                    <a:close/>
                    <a:moveTo>
                      <a:pt x="7892745" y="6953179"/>
                    </a:moveTo>
                    <a:cubicBezTo>
                      <a:pt x="7890205" y="6953179"/>
                      <a:pt x="7887665" y="6953179"/>
                      <a:pt x="7886395" y="6951909"/>
                    </a:cubicBezTo>
                    <a:lnTo>
                      <a:pt x="7929576" y="6951909"/>
                    </a:lnTo>
                    <a:cubicBezTo>
                      <a:pt x="7929576" y="6860469"/>
                      <a:pt x="7927036" y="6793159"/>
                      <a:pt x="7927036" y="6727119"/>
                    </a:cubicBezTo>
                    <a:lnTo>
                      <a:pt x="7928305" y="6727119"/>
                    </a:lnTo>
                    <a:cubicBezTo>
                      <a:pt x="7928305" y="6802049"/>
                      <a:pt x="7929576" y="6876979"/>
                      <a:pt x="7929576" y="6953179"/>
                    </a:cubicBezTo>
                    <a:lnTo>
                      <a:pt x="7892745" y="6953179"/>
                    </a:lnTo>
                    <a:close/>
                    <a:moveTo>
                      <a:pt x="7927036" y="6714419"/>
                    </a:moveTo>
                    <a:cubicBezTo>
                      <a:pt x="7927036" y="6714419"/>
                      <a:pt x="7927036" y="6715689"/>
                      <a:pt x="7925765" y="6718229"/>
                    </a:cubicBezTo>
                    <a:cubicBezTo>
                      <a:pt x="7925765" y="6681399"/>
                      <a:pt x="7924495" y="6662349"/>
                      <a:pt x="7924495" y="6616629"/>
                    </a:cubicBezTo>
                    <a:cubicBezTo>
                      <a:pt x="7924495" y="6616629"/>
                      <a:pt x="7925765" y="6621709"/>
                      <a:pt x="7925765" y="6628059"/>
                    </a:cubicBezTo>
                    <a:lnTo>
                      <a:pt x="7925765" y="6672509"/>
                    </a:lnTo>
                    <a:cubicBezTo>
                      <a:pt x="7927036" y="6686479"/>
                      <a:pt x="7927036" y="6700449"/>
                      <a:pt x="7927036" y="6714419"/>
                    </a:cubicBezTo>
                    <a:close/>
                    <a:moveTo>
                      <a:pt x="7924495" y="6517114"/>
                    </a:moveTo>
                    <a:cubicBezTo>
                      <a:pt x="7924495" y="6499309"/>
                      <a:pt x="7924495" y="6500298"/>
                      <a:pt x="7925765" y="6499309"/>
                    </a:cubicBezTo>
                    <a:lnTo>
                      <a:pt x="7925765" y="6553713"/>
                    </a:lnTo>
                    <a:cubicBezTo>
                      <a:pt x="7925765" y="6541844"/>
                      <a:pt x="7925765" y="6528985"/>
                      <a:pt x="7924495" y="6517114"/>
                    </a:cubicBezTo>
                    <a:close/>
                    <a:moveTo>
                      <a:pt x="7929575" y="3149962"/>
                    </a:moveTo>
                    <a:cubicBezTo>
                      <a:pt x="7929575" y="3146006"/>
                      <a:pt x="7928305" y="3143038"/>
                      <a:pt x="7928305" y="3139082"/>
                    </a:cubicBezTo>
                    <a:cubicBezTo>
                      <a:pt x="7928305" y="3136114"/>
                      <a:pt x="7929575" y="3134136"/>
                      <a:pt x="7929575" y="3132158"/>
                    </a:cubicBezTo>
                    <a:lnTo>
                      <a:pt x="7929575" y="3149962"/>
                    </a:lnTo>
                    <a:close/>
                    <a:moveTo>
                      <a:pt x="7929575" y="3020381"/>
                    </a:moveTo>
                    <a:lnTo>
                      <a:pt x="7929575" y="3012467"/>
                    </a:lnTo>
                    <a:lnTo>
                      <a:pt x="7929575" y="3020381"/>
                    </a:lnTo>
                    <a:close/>
                    <a:moveTo>
                      <a:pt x="7925765" y="2952127"/>
                    </a:moveTo>
                    <a:cubicBezTo>
                      <a:pt x="7921955" y="2937290"/>
                      <a:pt x="7925765" y="2902669"/>
                      <a:pt x="7927036" y="2891788"/>
                    </a:cubicBezTo>
                    <a:cubicBezTo>
                      <a:pt x="7932115" y="2911571"/>
                      <a:pt x="7925765" y="2926409"/>
                      <a:pt x="7925765" y="2952127"/>
                    </a:cubicBezTo>
                    <a:close/>
                    <a:moveTo>
                      <a:pt x="7929575" y="2845297"/>
                    </a:moveTo>
                    <a:cubicBezTo>
                      <a:pt x="7929575" y="2840351"/>
                      <a:pt x="7928305" y="2836394"/>
                      <a:pt x="7928305" y="2831448"/>
                    </a:cubicBezTo>
                    <a:cubicBezTo>
                      <a:pt x="7927036" y="2821556"/>
                      <a:pt x="7923225" y="2824524"/>
                      <a:pt x="7920686" y="2819578"/>
                    </a:cubicBezTo>
                    <a:lnTo>
                      <a:pt x="7920686" y="2810676"/>
                    </a:lnTo>
                    <a:cubicBezTo>
                      <a:pt x="7921955" y="2777043"/>
                      <a:pt x="7923225" y="2737476"/>
                      <a:pt x="7925765" y="2711758"/>
                    </a:cubicBezTo>
                    <a:cubicBezTo>
                      <a:pt x="7923225" y="2686040"/>
                      <a:pt x="7925765" y="2654386"/>
                      <a:pt x="7925765" y="2626689"/>
                    </a:cubicBezTo>
                    <a:cubicBezTo>
                      <a:pt x="7925765" y="2618776"/>
                      <a:pt x="7925765" y="2611851"/>
                      <a:pt x="7924495" y="2604927"/>
                    </a:cubicBezTo>
                    <a:cubicBezTo>
                      <a:pt x="7925765" y="2598992"/>
                      <a:pt x="7928305" y="2590090"/>
                      <a:pt x="7929575" y="2584155"/>
                    </a:cubicBezTo>
                    <a:lnTo>
                      <a:pt x="7929575" y="2642516"/>
                    </a:lnTo>
                    <a:cubicBezTo>
                      <a:pt x="7925765" y="2650429"/>
                      <a:pt x="7928305" y="2703845"/>
                      <a:pt x="7928305" y="2749347"/>
                    </a:cubicBezTo>
                    <a:cubicBezTo>
                      <a:pt x="7929575" y="2769130"/>
                      <a:pt x="7929575" y="2737476"/>
                      <a:pt x="7930845" y="2757260"/>
                    </a:cubicBezTo>
                    <a:cubicBezTo>
                      <a:pt x="7929575" y="2785946"/>
                      <a:pt x="7929575" y="2815621"/>
                      <a:pt x="7929575" y="2845297"/>
                    </a:cubicBezTo>
                    <a:close/>
                    <a:moveTo>
                      <a:pt x="7929575" y="7104309"/>
                    </a:moveTo>
                    <a:cubicBezTo>
                      <a:pt x="7952436" y="7101769"/>
                      <a:pt x="8036255" y="7103039"/>
                      <a:pt x="8078165" y="7103039"/>
                    </a:cubicBezTo>
                    <a:cubicBezTo>
                      <a:pt x="8078165" y="7087799"/>
                      <a:pt x="8076895" y="7077639"/>
                      <a:pt x="8076895" y="7077639"/>
                    </a:cubicBezTo>
                    <a:lnTo>
                      <a:pt x="8076895" y="7007789"/>
                    </a:lnTo>
                    <a:cubicBezTo>
                      <a:pt x="8076895" y="7036999"/>
                      <a:pt x="8079436" y="7070019"/>
                      <a:pt x="8079436" y="6991279"/>
                    </a:cubicBezTo>
                    <a:cubicBezTo>
                      <a:pt x="8079436" y="7020489"/>
                      <a:pt x="8080705" y="7061129"/>
                      <a:pt x="8080705" y="7105579"/>
                    </a:cubicBezTo>
                    <a:cubicBezTo>
                      <a:pt x="8031175" y="7104309"/>
                      <a:pt x="7977836" y="7104309"/>
                      <a:pt x="7929575" y="7104309"/>
                    </a:cubicBezTo>
                    <a:close/>
                    <a:moveTo>
                      <a:pt x="8079436" y="6850309"/>
                    </a:moveTo>
                    <a:cubicBezTo>
                      <a:pt x="8078165" y="6857929"/>
                      <a:pt x="8079436" y="6770299"/>
                      <a:pt x="8076895" y="6798239"/>
                    </a:cubicBezTo>
                    <a:cubicBezTo>
                      <a:pt x="8076895" y="6784269"/>
                      <a:pt x="8076895" y="6767759"/>
                      <a:pt x="8078165" y="6748709"/>
                    </a:cubicBezTo>
                    <a:cubicBezTo>
                      <a:pt x="8078165" y="6733469"/>
                      <a:pt x="8078165" y="6716959"/>
                      <a:pt x="8079436" y="6700449"/>
                    </a:cubicBezTo>
                    <a:lnTo>
                      <a:pt x="8079436" y="6850309"/>
                    </a:lnTo>
                    <a:close/>
                    <a:moveTo>
                      <a:pt x="8083245" y="6706799"/>
                    </a:moveTo>
                    <a:lnTo>
                      <a:pt x="8083245" y="6793159"/>
                    </a:lnTo>
                    <a:cubicBezTo>
                      <a:pt x="8081975" y="6774109"/>
                      <a:pt x="8081975" y="6749979"/>
                      <a:pt x="8081975" y="6720769"/>
                    </a:cubicBezTo>
                    <a:lnTo>
                      <a:pt x="8081975" y="6653459"/>
                    </a:lnTo>
                    <a:cubicBezTo>
                      <a:pt x="8083245" y="6659809"/>
                      <a:pt x="8083245" y="6682669"/>
                      <a:pt x="8083245" y="6706799"/>
                    </a:cubicBezTo>
                    <a:close/>
                    <a:moveTo>
                      <a:pt x="8081975" y="7044619"/>
                    </a:moveTo>
                    <a:cubicBezTo>
                      <a:pt x="8083245" y="6983659"/>
                      <a:pt x="8081975" y="6888409"/>
                      <a:pt x="8081975" y="6814749"/>
                    </a:cubicBezTo>
                    <a:cubicBezTo>
                      <a:pt x="8081975" y="6850309"/>
                      <a:pt x="8085786" y="7003979"/>
                      <a:pt x="8081975" y="7044619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pPr algn="l" defTabSz="1005200" rtl="0"/>
                <a:endParaRPr lang="zh-TW" altLang="en-US" sz="1979" kern="1200">
                  <a:solidFill>
                    <a:prstClr val="black"/>
                  </a:solidFill>
                  <a:latin typeface="Calibri"/>
                  <a:ea typeface="新細明體" panose="02020500000000000000" pitchFamily="18" charset="-120"/>
                  <a:cs typeface="+mn-cs"/>
                </a:endParaRPr>
              </a:p>
            </p:txBody>
          </p:sp>
        </p:grpSp>
        <p:sp>
          <p:nvSpPr>
            <p:cNvPr id="7" name="TextBox 7"/>
            <p:cNvSpPr txBox="1"/>
            <p:nvPr/>
          </p:nvSpPr>
          <p:spPr>
            <a:xfrm>
              <a:off x="848760" y="3938024"/>
              <a:ext cx="7403295" cy="226685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005200" rtl="0">
                <a:lnSpc>
                  <a:spcPts val="15562"/>
                </a:lnSpc>
                <a:spcBef>
                  <a:spcPct val="0"/>
                </a:spcBef>
              </a:pPr>
              <a:r>
                <a:rPr lang="en-US" sz="11115" kern="1200" spc="811">
                  <a:solidFill>
                    <a:srgbClr val="F7F7F7"/>
                  </a:solidFill>
                  <a:latin typeface="Calibri"/>
                  <a:ea typeface="Bodoni FLF Bold"/>
                  <a:cs typeface="+mn-cs"/>
                </a:rPr>
                <a:t>學習歷程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2692372"/>
            <a:ext cx="20252280" cy="0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10057285" y="2757562"/>
            <a:ext cx="5235" cy="8609285"/>
          </a:xfrm>
          <a:prstGeom prst="line">
            <a:avLst/>
          </a:prstGeom>
          <a:ln w="9525" cap="flat">
            <a:solidFill>
              <a:srgbClr val="365B6D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Freeform 4"/>
          <p:cNvSpPr/>
          <p:nvPr/>
        </p:nvSpPr>
        <p:spPr>
          <a:xfrm>
            <a:off x="16176938" y="1287180"/>
            <a:ext cx="881649" cy="881649"/>
          </a:xfrm>
          <a:custGeom>
            <a:avLst/>
            <a:gdLst/>
            <a:ahLst/>
            <a:cxnLst/>
            <a:rect l="l" t="t" r="r" b="b"/>
            <a:pathLst>
              <a:path w="802005" h="802005">
                <a:moveTo>
                  <a:pt x="0" y="0"/>
                </a:moveTo>
                <a:lnTo>
                  <a:pt x="802004" y="0"/>
                </a:lnTo>
                <a:lnTo>
                  <a:pt x="802004" y="802005"/>
                </a:lnTo>
                <a:lnTo>
                  <a:pt x="0" y="80200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6158721" y="946146"/>
            <a:ext cx="7394909" cy="10830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8888"/>
              </a:lnSpc>
            </a:pPr>
            <a:r>
              <a:rPr lang="en-US" sz="7406" kern="1200" spc="1599">
                <a:solidFill>
                  <a:srgbClr val="365B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AI - 人工智慧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62073" y="3488012"/>
            <a:ext cx="8170496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3911"/>
              </a:lnSpc>
            </a:pPr>
            <a:r>
              <a:rPr lang="en-US" sz="3259" kern="1200" spc="704">
                <a:solidFill>
                  <a:srgbClr val="EE63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分辨式人工智慧（DISCRIMINATIVE AI）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761817" y="3488012"/>
            <a:ext cx="9152789" cy="10002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3911"/>
              </a:lnSpc>
              <a:spcBef>
                <a:spcPct val="0"/>
              </a:spcBef>
            </a:pPr>
            <a:r>
              <a:rPr lang="en-US" sz="3259" u="sng" kern="1200" spc="704">
                <a:solidFill>
                  <a:srgbClr val="EE63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4" action="ppaction://hlinksldjump"/>
              </a:rPr>
              <a:t>生成式AI - AIGC</a:t>
            </a:r>
          </a:p>
          <a:p>
            <a:pPr algn="ctr" defTabSz="1005200" rtl="0">
              <a:lnSpc>
                <a:spcPts val="3911"/>
              </a:lnSpc>
              <a:spcBef>
                <a:spcPct val="0"/>
              </a:spcBef>
            </a:pPr>
            <a:r>
              <a:rPr lang="en-US" sz="3259" u="sng" kern="1200" spc="704">
                <a:solidFill>
                  <a:srgbClr val="EE6363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4" action="ppaction://hlinksldjump"/>
              </a:rPr>
              <a:t>（AI GENERATED CONTENT）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30481" y="4809709"/>
            <a:ext cx="5822924" cy="3038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3370"/>
              </a:lnSpc>
            </a:pPr>
            <a:r>
              <a:rPr lang="en-US" sz="2809" kern="1200" spc="607">
                <a:solidFill>
                  <a:srgbClr val="365B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需要有標注標籤資料以供「分辨」，需要倚賴大量高品質具有標籤的標注資料。對數據進行分類、識別和預測。</a:t>
            </a:r>
          </a:p>
          <a:p>
            <a:pPr algn="l" defTabSz="1005200" rtl="0">
              <a:lnSpc>
                <a:spcPts val="3370"/>
              </a:lnSpc>
            </a:pPr>
            <a:endParaRPr lang="en-US" sz="2809" kern="1200" spc="607">
              <a:solidFill>
                <a:srgbClr val="365B6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algn="l" defTabSz="1005200" rtl="0">
              <a:lnSpc>
                <a:spcPts val="3370"/>
              </a:lnSpc>
            </a:pPr>
            <a:endParaRPr lang="en-US" sz="2809" kern="1200" spc="607">
              <a:solidFill>
                <a:srgbClr val="365B6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  <a:p>
            <a:pPr algn="l" defTabSz="1005200" rtl="0">
              <a:lnSpc>
                <a:spcPts val="3370"/>
              </a:lnSpc>
            </a:pPr>
            <a:endParaRPr lang="en-US" sz="2809" kern="1200" spc="607">
              <a:solidFill>
                <a:srgbClr val="365B6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2199775" y="4809708"/>
            <a:ext cx="6403656" cy="1728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3370"/>
              </a:lnSpc>
              <a:spcBef>
                <a:spcPct val="0"/>
              </a:spcBef>
            </a:pPr>
            <a:r>
              <a:rPr lang="en-US" sz="2809" kern="1200" spc="607">
                <a:solidFill>
                  <a:srgbClr val="365B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巧妙運用大量沒有標注標籤的資料 X，試圖自我產生資料與隱藏於資料中的訊息。其主要目標是生成新的數據或內容。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161994" y="6821215"/>
            <a:ext cx="5540000" cy="4007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6059"/>
              </a:lnSpc>
            </a:pPr>
            <a:r>
              <a:rPr lang="en-US" sz="4066" u="sng" kern="1200" spc="878">
                <a:solidFill>
                  <a:srgbClr val="365B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5" tooltip="https://openai.com/research/video-generation-models-as-world-simulators"/>
              </a:rPr>
              <a:t>文字生成</a:t>
            </a:r>
          </a:p>
          <a:p>
            <a:pPr algn="ctr" defTabSz="1005200" rtl="0">
              <a:lnSpc>
                <a:spcPts val="6059"/>
              </a:lnSpc>
            </a:pPr>
            <a:r>
              <a:rPr lang="en-US" sz="4066" u="sng" kern="1200" spc="878">
                <a:solidFill>
                  <a:srgbClr val="365B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5" tooltip="https://openai.com/research/video-generation-models-as-world-simulators"/>
              </a:rPr>
              <a:t>圖像生成</a:t>
            </a:r>
          </a:p>
          <a:p>
            <a:pPr algn="ctr" defTabSz="1005200" rtl="0">
              <a:lnSpc>
                <a:spcPts val="6059"/>
              </a:lnSpc>
            </a:pPr>
            <a:r>
              <a:rPr lang="en-US" sz="4066" u="sng" kern="1200" spc="878">
                <a:solidFill>
                  <a:srgbClr val="365B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5" tooltip="https://openai.com/research/video-generation-models-as-world-simulators"/>
              </a:rPr>
              <a:t>影片生成</a:t>
            </a:r>
          </a:p>
          <a:p>
            <a:pPr algn="ctr" defTabSz="1005200" rtl="0">
              <a:lnSpc>
                <a:spcPts val="6059"/>
              </a:lnSpc>
            </a:pPr>
            <a:r>
              <a:rPr lang="en-US" sz="4066" u="sng" kern="1200" spc="878">
                <a:solidFill>
                  <a:srgbClr val="365B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5" tooltip="https://openai.com/research/video-generation-models-as-world-simulators"/>
              </a:rPr>
              <a:t>音樂生成</a:t>
            </a:r>
          </a:p>
          <a:p>
            <a:pPr algn="ctr" defTabSz="1005200" rtl="0">
              <a:lnSpc>
                <a:spcPts val="3253"/>
              </a:lnSpc>
            </a:pPr>
            <a:endParaRPr lang="en-US" sz="4066" u="sng" kern="1200" spc="878">
              <a:solidFill>
                <a:srgbClr val="365B6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hlinkClick r:id="rId5" tooltip="https://openai.com/research/video-generation-models-as-world-simulators"/>
            </a:endParaRPr>
          </a:p>
          <a:p>
            <a:pPr algn="ctr" defTabSz="1005200" rtl="0">
              <a:lnSpc>
                <a:spcPts val="3253"/>
              </a:lnSpc>
            </a:pPr>
            <a:endParaRPr lang="en-US" sz="4066" u="sng" kern="1200" spc="878">
              <a:solidFill>
                <a:srgbClr val="365B6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hlinkClick r:id="rId5" tooltip="https://openai.com/research/video-generation-models-as-world-simulators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1364651" y="6718694"/>
            <a:ext cx="2964526" cy="35841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6059"/>
              </a:lnSpc>
            </a:pPr>
            <a:r>
              <a:rPr lang="en-US" sz="4066" kern="1200" spc="878">
                <a:solidFill>
                  <a:srgbClr val="365B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圖像分類</a:t>
            </a:r>
          </a:p>
          <a:p>
            <a:pPr algn="ctr" defTabSz="1005200" rtl="0">
              <a:lnSpc>
                <a:spcPts val="6059"/>
              </a:lnSpc>
            </a:pPr>
            <a:r>
              <a:rPr lang="en-US" sz="4066" kern="1200" spc="878">
                <a:solidFill>
                  <a:srgbClr val="365B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文本分類</a:t>
            </a:r>
          </a:p>
          <a:p>
            <a:pPr algn="ctr" defTabSz="1005200" rtl="0">
              <a:lnSpc>
                <a:spcPts val="6059"/>
              </a:lnSpc>
            </a:pPr>
            <a:r>
              <a:rPr lang="en-US" sz="4066" kern="1200" spc="878">
                <a:solidFill>
                  <a:srgbClr val="365B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語音識別</a:t>
            </a:r>
          </a:p>
          <a:p>
            <a:pPr algn="ctr" defTabSz="1005200" rtl="0">
              <a:lnSpc>
                <a:spcPts val="6059"/>
              </a:lnSpc>
            </a:pPr>
            <a:r>
              <a:rPr lang="en-US" sz="4066" kern="1200" spc="878">
                <a:solidFill>
                  <a:srgbClr val="365B6D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推薦系統</a:t>
            </a:r>
          </a:p>
          <a:p>
            <a:pPr algn="ctr" defTabSz="1005200" rtl="0">
              <a:lnSpc>
                <a:spcPts val="3253"/>
              </a:lnSpc>
            </a:pPr>
            <a:endParaRPr lang="en-US" sz="4066" kern="1200" spc="878">
              <a:solidFill>
                <a:srgbClr val="365B6D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4329177" y="6894510"/>
            <a:ext cx="4342251" cy="538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1005200" rtl="0">
              <a:lnSpc>
                <a:spcPts val="4462"/>
              </a:lnSpc>
              <a:spcBef>
                <a:spcPct val="0"/>
              </a:spcBef>
            </a:pPr>
            <a:r>
              <a:rPr lang="en-US" sz="3187" u="sng" kern="1200" spc="688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6" action="ppaction://hlinksldjump"/>
              </a:rPr>
              <a:t>人臉、車牌</a:t>
            </a:r>
            <a:r>
              <a:rPr lang="en-US" sz="3187" kern="1200" spc="688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lang="en-US" sz="3187" u="sng" kern="1200" spc="688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7" action="ppaction://hlinksldjump"/>
              </a:rPr>
              <a:t>挑豆</a:t>
            </a:r>
            <a:endParaRPr lang="en-US" sz="3187" u="sng" kern="1200" spc="688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hlinkClick r:id="rId7" action="ppaction://hlinksldjump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4382663" y="7670424"/>
            <a:ext cx="2161911" cy="538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4462"/>
              </a:lnSpc>
              <a:spcBef>
                <a:spcPct val="0"/>
              </a:spcBef>
            </a:pPr>
            <a:r>
              <a:rPr lang="en-US" sz="3187" kern="1200" spc="688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垃圾郵件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4418835" y="8448064"/>
            <a:ext cx="3602148" cy="5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4462"/>
              </a:lnSpc>
              <a:spcBef>
                <a:spcPct val="0"/>
              </a:spcBef>
            </a:pPr>
            <a:r>
              <a:rPr lang="en-US" sz="3187" kern="1200" spc="688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Siri、語音指令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418835" y="9225702"/>
            <a:ext cx="4703391" cy="530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4462"/>
              </a:lnSpc>
              <a:spcBef>
                <a:spcPct val="0"/>
              </a:spcBef>
            </a:pPr>
            <a:r>
              <a:rPr lang="en-US" sz="3187" kern="1200" spc="688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Netflix、電商平台  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4509482" y="6945769"/>
            <a:ext cx="6403656" cy="526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1005200" rtl="0">
              <a:lnSpc>
                <a:spcPts val="4462"/>
              </a:lnSpc>
              <a:spcBef>
                <a:spcPct val="0"/>
              </a:spcBef>
            </a:pPr>
            <a:r>
              <a:rPr lang="en-US" sz="3187" u="sng" kern="1200" spc="688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8" tooltip="https://chat.openai.com/?model=text-davinci-002-render-sha"/>
              </a:rPr>
              <a:t>ChatGP</a:t>
            </a:r>
            <a:r>
              <a:rPr lang="en-US" sz="3187" kern="1200" spc="688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T、</a:t>
            </a:r>
            <a:r>
              <a:rPr lang="en-US" sz="3187" u="sng" kern="1200" spc="688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4" action="ppaction://hlinksldjump"/>
              </a:rPr>
              <a:t>Gemini</a:t>
            </a:r>
            <a:endParaRPr lang="en-US" sz="3187" u="sng" kern="1200" spc="688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hlinkClick r:id="rId4" action="ppaction://hlinksldjump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14509481" y="9278698"/>
            <a:ext cx="6403655" cy="526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1005200" rtl="0">
              <a:lnSpc>
                <a:spcPts val="4462"/>
              </a:lnSpc>
              <a:spcBef>
                <a:spcPct val="0"/>
              </a:spcBef>
            </a:pPr>
            <a:r>
              <a:rPr lang="en-US" sz="3187" u="sng" kern="1200" spc="688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9" tooltip="https://app.suno.ai"/>
              </a:rPr>
              <a:t>Suno</a:t>
            </a:r>
            <a:r>
              <a:rPr lang="en-US" sz="3187" u="sng" kern="1200" spc="6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9" tooltip="https://app.suno.ai"/>
              </a:rPr>
              <a:t> - </a:t>
            </a:r>
            <a:r>
              <a:rPr lang="en-US" sz="3187" u="sng" kern="1200" spc="688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9" tooltip="https://app.suno.ai"/>
              </a:rPr>
              <a:t>音樂、歌詞</a:t>
            </a:r>
            <a:endParaRPr lang="en-US" sz="3187" u="sng" kern="1200" spc="688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hlinkClick r:id="rId9" tooltip="https://app.suno.ai"/>
            </a:endParaRPr>
          </a:p>
        </p:txBody>
      </p:sp>
      <p:sp>
        <p:nvSpPr>
          <p:cNvPr id="18" name="TextBox 18"/>
          <p:cNvSpPr txBox="1"/>
          <p:nvPr/>
        </p:nvSpPr>
        <p:spPr>
          <a:xfrm>
            <a:off x="14509482" y="8539125"/>
            <a:ext cx="7277368" cy="5266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1005200" rtl="0">
              <a:lnSpc>
                <a:spcPts val="4462"/>
              </a:lnSpc>
              <a:spcBef>
                <a:spcPct val="0"/>
              </a:spcBef>
            </a:pPr>
            <a:r>
              <a:rPr lang="en-US" sz="3187" u="sng" kern="1200" spc="688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10" tooltip="https://openai.com/sora"/>
              </a:rPr>
              <a:t>Sora</a:t>
            </a:r>
            <a:r>
              <a:rPr lang="en-US" sz="3187" kern="1200" spc="688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、</a:t>
            </a:r>
            <a:r>
              <a:rPr lang="en-US" sz="3187" u="sng" kern="1200" spc="688" dirty="0" err="1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11" action="ppaction://hlinksldjump"/>
              </a:rPr>
              <a:t>inVideo</a:t>
            </a:r>
            <a:endParaRPr lang="en-US" sz="3187" u="sng" kern="1200" spc="688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  <a:hlinkClick r:id="rId11" action="ppaction://hlinksldjump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14509481" y="7754821"/>
            <a:ext cx="9152789" cy="110761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 defTabSz="1005200" rtl="0">
              <a:lnSpc>
                <a:spcPts val="4462"/>
              </a:lnSpc>
            </a:pPr>
            <a:r>
              <a:rPr lang="en-US" sz="3187" u="sng" kern="1200" spc="6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  <a:hlinkClick r:id="rId12" tooltip="https://copilot.microsoft.com"/>
              </a:rPr>
              <a:t>Copilot</a:t>
            </a:r>
            <a:r>
              <a:rPr lang="en-US" sz="3187" kern="1200" spc="688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+mn-cs"/>
              </a:rPr>
              <a:t> （ DALL·E3）  </a:t>
            </a:r>
          </a:p>
          <a:p>
            <a:pPr algn="l" defTabSz="1005200" rtl="0">
              <a:lnSpc>
                <a:spcPts val="4462"/>
              </a:lnSpc>
              <a:spcBef>
                <a:spcPct val="0"/>
              </a:spcBef>
            </a:pPr>
            <a:endParaRPr lang="en-US" sz="3187" kern="1200" spc="688" dirty="0"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+mn-cs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9969" y="667218"/>
            <a:ext cx="13832084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9234"/>
              </a:lnSpc>
            </a:pPr>
            <a:r>
              <a:rPr lang="en-US" sz="7695" kern="1200" spc="1662">
                <a:solidFill>
                  <a:srgbClr val="EE6363"/>
                </a:solidFill>
                <a:latin typeface="Calibri"/>
                <a:ea typeface="Arimo"/>
                <a:cs typeface="+mn-cs"/>
              </a:rPr>
              <a:t>學習歷程檔案是什麼？</a:t>
            </a:r>
          </a:p>
          <a:p>
            <a:pPr algn="l" defTabSz="1005200" rtl="0">
              <a:lnSpc>
                <a:spcPts val="9234"/>
              </a:lnSpc>
            </a:pPr>
            <a:endParaRPr lang="en-US" sz="7695" kern="1200" spc="1662">
              <a:solidFill>
                <a:srgbClr val="EE6363"/>
              </a:solidFill>
              <a:latin typeface="Calibri"/>
              <a:ea typeface="Arimo"/>
              <a:cs typeface="+mn-cs"/>
            </a:endParaRPr>
          </a:p>
        </p:txBody>
      </p:sp>
      <p:sp>
        <p:nvSpPr>
          <p:cNvPr id="3" name="AutoShape 3"/>
          <p:cNvSpPr/>
          <p:nvPr/>
        </p:nvSpPr>
        <p:spPr>
          <a:xfrm>
            <a:off x="-148180" y="6200325"/>
            <a:ext cx="20252280" cy="0"/>
          </a:xfrm>
          <a:prstGeom prst="line">
            <a:avLst/>
          </a:prstGeom>
          <a:ln w="9525" cap="flat">
            <a:solidFill>
              <a:srgbClr val="289D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45490" y="2351162"/>
            <a:ext cx="18413123" cy="33362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5277"/>
              </a:lnSpc>
            </a:pPr>
            <a:r>
              <a:rPr lang="en-US" sz="3518" kern="1200" spc="760">
                <a:solidFill>
                  <a:srgbClr val="365B6D"/>
                </a:solidFill>
                <a:latin typeface="Arimo"/>
                <a:ea typeface="Arimo"/>
                <a:cs typeface="+mn-cs"/>
              </a:rPr>
              <a:t>108課綱高中生必須建置的檔案，包括：</a:t>
            </a:r>
          </a:p>
          <a:p>
            <a:pPr algn="l" defTabSz="1005200" rtl="0">
              <a:lnSpc>
                <a:spcPts val="5277"/>
              </a:lnSpc>
            </a:pPr>
            <a:r>
              <a:rPr lang="en-US" sz="3518" kern="1200" spc="760">
                <a:solidFill>
                  <a:srgbClr val="365B6D"/>
                </a:solidFill>
                <a:latin typeface="Arimo Bold"/>
                <a:ea typeface="Arimo Bold"/>
                <a:cs typeface="+mn-cs"/>
              </a:rPr>
              <a:t>1.基本資料（期末）</a:t>
            </a:r>
          </a:p>
          <a:p>
            <a:pPr algn="l" defTabSz="1005200" rtl="0">
              <a:lnSpc>
                <a:spcPts val="5277"/>
              </a:lnSpc>
            </a:pPr>
            <a:r>
              <a:rPr lang="en-US" sz="3518" kern="1200" spc="760">
                <a:solidFill>
                  <a:srgbClr val="365B6D"/>
                </a:solidFill>
                <a:latin typeface="Arimo Bold"/>
                <a:ea typeface="Arimo Bold"/>
                <a:cs typeface="+mn-cs"/>
              </a:rPr>
              <a:t>2.修課紀錄（期末）</a:t>
            </a:r>
          </a:p>
          <a:p>
            <a:pPr algn="l" defTabSz="1005200" rtl="0">
              <a:lnSpc>
                <a:spcPts val="5277"/>
              </a:lnSpc>
            </a:pPr>
            <a:r>
              <a:rPr lang="en-US" sz="3518" kern="1200" spc="760">
                <a:solidFill>
                  <a:srgbClr val="365B6D"/>
                </a:solidFill>
                <a:latin typeface="Arimo Bold"/>
                <a:ea typeface="Arimo Bold"/>
                <a:cs typeface="+mn-cs"/>
              </a:rPr>
              <a:t>3.課程學習成果（每學年至多6項）</a:t>
            </a:r>
          </a:p>
          <a:p>
            <a:pPr algn="l" defTabSz="1005200" rtl="0">
              <a:lnSpc>
                <a:spcPts val="5277"/>
              </a:lnSpc>
              <a:spcBef>
                <a:spcPct val="0"/>
              </a:spcBef>
            </a:pPr>
            <a:r>
              <a:rPr lang="en-US" sz="3518" kern="1200" spc="760">
                <a:solidFill>
                  <a:srgbClr val="365B6D"/>
                </a:solidFill>
                <a:latin typeface="Arimo Bold"/>
                <a:ea typeface="Arimo Bold"/>
                <a:cs typeface="+mn-cs"/>
              </a:rPr>
              <a:t>4.多元表現 （每學年至多10項）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0561014" y="3584247"/>
            <a:ext cx="1611191" cy="1611191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812800" y="406400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406400" y="609600"/>
                  </a:lnTo>
                  <a:lnTo>
                    <a:pt x="406400" y="812800"/>
                  </a:lnTo>
                  <a:lnTo>
                    <a:pt x="812800" y="406400"/>
                  </a:lnTo>
                  <a:close/>
                </a:path>
              </a:pathLst>
            </a:custGeom>
            <a:solidFill>
              <a:srgbClr val="289DD2"/>
            </a:solidFill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27000"/>
              <a:ext cx="711200" cy="482600"/>
            </a:xfrm>
            <a:prstGeom prst="rect">
              <a:avLst/>
            </a:prstGeom>
          </p:spPr>
          <p:txBody>
            <a:bodyPr lIns="55845" tIns="55845" rIns="55845" bIns="55845" rtlCol="0" anchor="ctr"/>
            <a:lstStyle/>
            <a:p>
              <a:pPr algn="ctr" defTabSz="1005200" rtl="0">
                <a:lnSpc>
                  <a:spcPts val="3538"/>
                </a:lnSpc>
              </a:pPr>
              <a:endParaRPr sz="1979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2579950" y="3980432"/>
            <a:ext cx="6678663" cy="626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5277"/>
              </a:lnSpc>
              <a:spcBef>
                <a:spcPct val="0"/>
              </a:spcBef>
            </a:pPr>
            <a:r>
              <a:rPr lang="en-US" sz="3518" kern="1200" spc="760">
                <a:solidFill>
                  <a:srgbClr val="365B6D"/>
                </a:solidFill>
                <a:latin typeface="Calibri"/>
                <a:ea typeface="Arimo Bold"/>
                <a:cs typeface="+mn-cs"/>
              </a:rPr>
              <a:t>「學習歷程檔案資料庫」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56987" y="6830590"/>
            <a:ext cx="6722963" cy="20609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5540"/>
              </a:lnSpc>
              <a:spcBef>
                <a:spcPct val="0"/>
              </a:spcBef>
            </a:pPr>
            <a:r>
              <a:rPr lang="en-US" sz="3957" kern="1200" spc="854">
                <a:solidFill>
                  <a:srgbClr val="000000"/>
                </a:solidFill>
                <a:latin typeface="Calibri"/>
                <a:ea typeface="Arimo Bold"/>
                <a:cs typeface="+mn-cs"/>
              </a:rPr>
              <a:t>（一）強調課程學習成果</a:t>
            </a:r>
          </a:p>
          <a:p>
            <a:pPr algn="ctr" defTabSz="1005200" rtl="0">
              <a:lnSpc>
                <a:spcPts val="5540"/>
              </a:lnSpc>
              <a:spcBef>
                <a:spcPct val="0"/>
              </a:spcBef>
            </a:pPr>
            <a:r>
              <a:rPr lang="en-US" sz="3957" kern="1200" spc="854">
                <a:solidFill>
                  <a:srgbClr val="000000"/>
                </a:solidFill>
                <a:latin typeface="Arimo"/>
                <a:ea typeface="+mn-ea"/>
                <a:cs typeface="+mn-cs"/>
              </a:rPr>
              <a:t>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56987" y="7832653"/>
            <a:ext cx="6722963" cy="136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5540"/>
              </a:lnSpc>
              <a:spcBef>
                <a:spcPct val="0"/>
              </a:spcBef>
            </a:pPr>
            <a:r>
              <a:rPr lang="en-US" sz="3957" kern="1200" spc="854">
                <a:solidFill>
                  <a:srgbClr val="000000"/>
                </a:solidFill>
                <a:latin typeface="Calibri"/>
                <a:ea typeface="Arimo Bold"/>
                <a:cs typeface="+mn-cs"/>
              </a:rPr>
              <a:t>（二）納入綜整心得呈現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56987" y="8911191"/>
            <a:ext cx="6722963" cy="1365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5540"/>
              </a:lnSpc>
              <a:spcBef>
                <a:spcPct val="0"/>
              </a:spcBef>
            </a:pPr>
            <a:r>
              <a:rPr lang="en-US" sz="3957" kern="1200" spc="854">
                <a:solidFill>
                  <a:srgbClr val="000000"/>
                </a:solidFill>
                <a:latin typeface="Calibri"/>
                <a:ea typeface="Arimo Bold"/>
                <a:cs typeface="+mn-cs"/>
              </a:rPr>
              <a:t>（三）提早探索生涯興趣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449969" y="667218"/>
            <a:ext cx="13832084" cy="23596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9234"/>
              </a:lnSpc>
            </a:pPr>
            <a:r>
              <a:rPr lang="en-US" sz="7695" kern="1200" spc="1662">
                <a:solidFill>
                  <a:srgbClr val="EE6363"/>
                </a:solidFill>
                <a:latin typeface="Calibri"/>
                <a:ea typeface="Arimo Bold"/>
                <a:cs typeface="+mn-cs"/>
              </a:rPr>
              <a:t>學習歷程自述</a:t>
            </a:r>
          </a:p>
          <a:p>
            <a:pPr algn="l" defTabSz="1005200" rtl="0">
              <a:lnSpc>
                <a:spcPts val="9234"/>
              </a:lnSpc>
            </a:pPr>
            <a:endParaRPr lang="en-US" sz="7695" kern="1200" spc="1662">
              <a:solidFill>
                <a:srgbClr val="EE6363"/>
              </a:solidFill>
              <a:latin typeface="Calibri"/>
              <a:ea typeface="Arimo Bold"/>
              <a:cs typeface="+mn-cs"/>
            </a:endParaRPr>
          </a:p>
        </p:txBody>
      </p:sp>
      <p:sp>
        <p:nvSpPr>
          <p:cNvPr id="3" name="TextBox 3"/>
          <p:cNvSpPr txBox="1"/>
          <p:nvPr/>
        </p:nvSpPr>
        <p:spPr>
          <a:xfrm>
            <a:off x="1503163" y="2385593"/>
            <a:ext cx="8585636" cy="2433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6464"/>
              </a:lnSpc>
              <a:spcBef>
                <a:spcPct val="0"/>
              </a:spcBef>
            </a:pPr>
            <a:r>
              <a:rPr lang="en-US" sz="4617" kern="1200" spc="997">
                <a:solidFill>
                  <a:srgbClr val="000000"/>
                </a:solidFill>
                <a:latin typeface="Arimo"/>
                <a:ea typeface="Arimo"/>
                <a:cs typeface="+mn-cs"/>
              </a:rPr>
              <a:t>1.高中學習歷程反思 </a:t>
            </a:r>
          </a:p>
          <a:p>
            <a:pPr algn="l" defTabSz="1005200" rtl="0">
              <a:lnSpc>
                <a:spcPts val="6464"/>
              </a:lnSpc>
              <a:spcBef>
                <a:spcPct val="0"/>
              </a:spcBef>
            </a:pPr>
            <a:r>
              <a:rPr lang="en-US" sz="4617" kern="1200" spc="997">
                <a:solidFill>
                  <a:srgbClr val="000000"/>
                </a:solidFill>
                <a:latin typeface="Arimo"/>
                <a:ea typeface="Arimo"/>
                <a:cs typeface="+mn-cs"/>
              </a:rPr>
              <a:t>2.就讀動機 </a:t>
            </a:r>
          </a:p>
          <a:p>
            <a:pPr algn="l" defTabSz="1005200" rtl="0">
              <a:lnSpc>
                <a:spcPts val="6464"/>
              </a:lnSpc>
              <a:spcBef>
                <a:spcPct val="0"/>
              </a:spcBef>
            </a:pPr>
            <a:r>
              <a:rPr lang="en-US" sz="4617" kern="1200" spc="997">
                <a:solidFill>
                  <a:srgbClr val="000000"/>
                </a:solidFill>
                <a:latin typeface="Arimo"/>
                <a:ea typeface="Arimo"/>
                <a:cs typeface="+mn-cs"/>
              </a:rPr>
              <a:t>3.未來學習計畫與生涯規劃</a:t>
            </a:r>
          </a:p>
        </p:txBody>
      </p:sp>
      <p:sp>
        <p:nvSpPr>
          <p:cNvPr id="4" name="AutoShape 4"/>
          <p:cNvSpPr/>
          <p:nvPr/>
        </p:nvSpPr>
        <p:spPr>
          <a:xfrm flipH="1">
            <a:off x="9201208" y="-947285"/>
            <a:ext cx="1775182" cy="20148314"/>
          </a:xfrm>
          <a:prstGeom prst="line">
            <a:avLst/>
          </a:prstGeom>
          <a:ln w="9525" cap="flat">
            <a:solidFill>
              <a:srgbClr val="289DD2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5" name="Group 5"/>
          <p:cNvGrpSpPr/>
          <p:nvPr/>
        </p:nvGrpSpPr>
        <p:grpSpPr>
          <a:xfrm>
            <a:off x="10846646" y="3211644"/>
            <a:ext cx="8870814" cy="4696083"/>
            <a:chOff x="0" y="190500"/>
            <a:chExt cx="10759294" cy="5695817"/>
          </a:xfrm>
        </p:grpSpPr>
        <p:sp>
          <p:nvSpPr>
            <p:cNvPr id="6" name="TextBox 6"/>
            <p:cNvSpPr txBox="1"/>
            <p:nvPr/>
          </p:nvSpPr>
          <p:spPr>
            <a:xfrm>
              <a:off x="0" y="2142972"/>
              <a:ext cx="4093457" cy="2286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005200" rtl="0">
                <a:lnSpc>
                  <a:spcPts val="7086"/>
                </a:lnSpc>
                <a:spcBef>
                  <a:spcPct val="0"/>
                </a:spcBef>
              </a:pPr>
              <a:r>
                <a:rPr lang="en-US" sz="8857" kern="1200">
                  <a:solidFill>
                    <a:srgbClr val="A134F6"/>
                  </a:solidFill>
                  <a:latin typeface="Calibri"/>
                  <a:ea typeface="Val Bold"/>
                  <a:cs typeface="+mn-cs"/>
                </a:rPr>
                <a:t>我是誰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4584585" y="1722346"/>
              <a:ext cx="4601003" cy="9979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005200" rtl="0">
                <a:lnSpc>
                  <a:spcPts val="5974"/>
                </a:lnSpc>
                <a:spcBef>
                  <a:spcPct val="0"/>
                </a:spcBef>
              </a:pPr>
              <a:r>
                <a:rPr lang="en-US" sz="7466" kern="1200">
                  <a:solidFill>
                    <a:srgbClr val="A134F6"/>
                  </a:solidFill>
                  <a:latin typeface="Calibri"/>
                  <a:ea typeface="Val Bold"/>
                  <a:cs typeface="+mn-cs"/>
                </a:rPr>
                <a:t>自主學習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4196420" y="3566789"/>
              <a:ext cx="4093457" cy="22860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005200" rtl="0">
                <a:lnSpc>
                  <a:spcPts val="7086"/>
                </a:lnSpc>
                <a:spcBef>
                  <a:spcPct val="0"/>
                </a:spcBef>
              </a:pPr>
              <a:r>
                <a:rPr lang="en-US" sz="8857" kern="1200">
                  <a:solidFill>
                    <a:srgbClr val="A134F6"/>
                  </a:solidFill>
                  <a:latin typeface="Calibri"/>
                  <a:ea typeface="Val Bold"/>
                  <a:cs typeface="+mn-cs"/>
                </a:rPr>
                <a:t>價值觀</a:t>
              </a:r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613177" y="4633223"/>
              <a:ext cx="3160556" cy="6830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005200" rtl="0">
                <a:lnSpc>
                  <a:spcPts val="4103"/>
                </a:lnSpc>
                <a:spcBef>
                  <a:spcPct val="0"/>
                </a:spcBef>
              </a:pPr>
              <a:r>
                <a:rPr lang="en-US" sz="5129" kern="1200">
                  <a:solidFill>
                    <a:srgbClr val="A134F6"/>
                  </a:solidFill>
                  <a:latin typeface="Calibri"/>
                  <a:ea typeface="Val Bold"/>
                  <a:cs typeface="+mn-cs"/>
                </a:rPr>
                <a:t>展現天賦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1028292" y="190500"/>
              <a:ext cx="3556294" cy="148246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005200" rtl="0">
                <a:lnSpc>
                  <a:spcPts val="4617"/>
                </a:lnSpc>
                <a:spcBef>
                  <a:spcPct val="0"/>
                </a:spcBef>
              </a:pPr>
              <a:r>
                <a:rPr lang="en-US" sz="5771" kern="1200" dirty="0" err="1">
                  <a:solidFill>
                    <a:srgbClr val="A134F6"/>
                  </a:solidFill>
                  <a:latin typeface="Calibri"/>
                  <a:ea typeface="Val Bold"/>
                  <a:cs typeface="+mn-cs"/>
                </a:rPr>
                <a:t>雲端記錄</a:t>
              </a:r>
              <a:endParaRPr lang="en-US" sz="5771" kern="1200" dirty="0">
                <a:solidFill>
                  <a:srgbClr val="A134F6"/>
                </a:solidFill>
                <a:latin typeface="Calibri"/>
                <a:ea typeface="Val Bold"/>
                <a:cs typeface="+mn-cs"/>
              </a:endParaRP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5820463" y="5035430"/>
              <a:ext cx="4938831" cy="85088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 defTabSz="1005200" rtl="0">
                <a:lnSpc>
                  <a:spcPts val="5129"/>
                </a:lnSpc>
                <a:spcBef>
                  <a:spcPct val="0"/>
                </a:spcBef>
              </a:pPr>
              <a:r>
                <a:rPr lang="en-US" sz="6412" kern="1200" dirty="0" err="1">
                  <a:solidFill>
                    <a:srgbClr val="A134F6"/>
                  </a:solidFill>
                  <a:latin typeface="Calibri"/>
                  <a:ea typeface="Val Bold"/>
                  <a:cs typeface="+mn-cs"/>
                </a:rPr>
                <a:t>特色和能力</a:t>
              </a:r>
              <a:endParaRPr lang="en-US" sz="6412" kern="1200" dirty="0">
                <a:solidFill>
                  <a:srgbClr val="A134F6"/>
                </a:solidFill>
                <a:latin typeface="Calibri"/>
                <a:ea typeface="Val Bold"/>
                <a:cs typeface="+mn-cs"/>
              </a:endParaRPr>
            </a:p>
          </p:txBody>
        </p:sp>
      </p:grpSp>
      <p:sp>
        <p:nvSpPr>
          <p:cNvPr id="12" name="TextBox 12"/>
          <p:cNvSpPr txBox="1"/>
          <p:nvPr/>
        </p:nvSpPr>
        <p:spPr>
          <a:xfrm rot="-370294">
            <a:off x="-992660" y="6214866"/>
            <a:ext cx="7533295" cy="117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9124"/>
              </a:lnSpc>
            </a:pPr>
            <a:r>
              <a:rPr lang="en-US" sz="9124" kern="1200" dirty="0" err="1">
                <a:solidFill>
                  <a:srgbClr val="FAF1B3"/>
                </a:solidFill>
                <a:highlight>
                  <a:srgbClr val="FF0000"/>
                </a:highlight>
                <a:latin typeface="Calibri"/>
                <a:ea typeface="Bloc Bold"/>
                <a:cs typeface="+mn-cs"/>
              </a:rPr>
              <a:t>證據</a:t>
            </a:r>
            <a:endParaRPr lang="en-US" sz="9124" kern="1200" dirty="0">
              <a:solidFill>
                <a:srgbClr val="FAF1B3"/>
              </a:solidFill>
              <a:highlight>
                <a:srgbClr val="FF0000"/>
              </a:highlight>
              <a:latin typeface="Calibri"/>
              <a:ea typeface="Bloc Bold"/>
              <a:cs typeface="+mn-cs"/>
            </a:endParaRPr>
          </a:p>
        </p:txBody>
      </p:sp>
      <p:sp>
        <p:nvSpPr>
          <p:cNvPr id="13" name="TextBox 13"/>
          <p:cNvSpPr txBox="1"/>
          <p:nvPr/>
        </p:nvSpPr>
        <p:spPr>
          <a:xfrm rot="108192">
            <a:off x="2820142" y="6654921"/>
            <a:ext cx="7533295" cy="117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9124"/>
              </a:lnSpc>
            </a:pPr>
            <a:r>
              <a:rPr lang="en-US" sz="9124" kern="1200" dirty="0" err="1">
                <a:solidFill>
                  <a:srgbClr val="FAF1B3"/>
                </a:solidFill>
                <a:highlight>
                  <a:srgbClr val="FF0000"/>
                </a:highlight>
                <a:latin typeface="Calibri"/>
                <a:ea typeface="Bloc Bold"/>
                <a:cs typeface="+mn-cs"/>
              </a:rPr>
              <a:t>主張</a:t>
            </a:r>
            <a:endParaRPr lang="en-US" sz="9124" kern="1200" dirty="0">
              <a:solidFill>
                <a:srgbClr val="FAF1B3"/>
              </a:solidFill>
              <a:highlight>
                <a:srgbClr val="FF0000"/>
              </a:highlight>
              <a:latin typeface="Calibri"/>
              <a:ea typeface="Bloc Bold"/>
              <a:cs typeface="+mn-cs"/>
            </a:endParaRPr>
          </a:p>
        </p:txBody>
      </p:sp>
      <p:sp>
        <p:nvSpPr>
          <p:cNvPr id="14" name="TextBox 14"/>
          <p:cNvSpPr txBox="1"/>
          <p:nvPr/>
        </p:nvSpPr>
        <p:spPr>
          <a:xfrm rot="-126789">
            <a:off x="1527936" y="8815644"/>
            <a:ext cx="7533295" cy="1175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1005200" rtl="0">
              <a:lnSpc>
                <a:spcPts val="9124"/>
              </a:lnSpc>
            </a:pPr>
            <a:r>
              <a:rPr lang="en-US" sz="9124" kern="1200" dirty="0" err="1">
                <a:solidFill>
                  <a:srgbClr val="FAF1B3"/>
                </a:solidFill>
                <a:highlight>
                  <a:srgbClr val="FF0000"/>
                </a:highlight>
                <a:latin typeface="Calibri"/>
                <a:ea typeface="Bloc Bold"/>
                <a:cs typeface="+mn-cs"/>
              </a:rPr>
              <a:t>論述</a:t>
            </a:r>
            <a:endParaRPr lang="en-US" sz="9124" kern="1200" dirty="0">
              <a:solidFill>
                <a:srgbClr val="FAF1B3"/>
              </a:solidFill>
              <a:highlight>
                <a:srgbClr val="FF0000"/>
              </a:highlight>
              <a:latin typeface="Calibri"/>
              <a:ea typeface="Bloc Bold"/>
              <a:cs typeface="+mn-cs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91321" y="2965721"/>
            <a:ext cx="5739863" cy="2397749"/>
            <a:chOff x="0" y="0"/>
            <a:chExt cx="3939064" cy="164549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939065" cy="1645490"/>
            </a:xfrm>
            <a:custGeom>
              <a:avLst/>
              <a:gdLst/>
              <a:ahLst/>
              <a:cxnLst/>
              <a:rect l="l" t="t" r="r" b="b"/>
              <a:pathLst>
                <a:path w="3939065" h="1645490">
                  <a:moveTo>
                    <a:pt x="44482" y="0"/>
                  </a:moveTo>
                  <a:lnTo>
                    <a:pt x="3894582" y="0"/>
                  </a:lnTo>
                  <a:cubicBezTo>
                    <a:pt x="3919149" y="0"/>
                    <a:pt x="3939065" y="19915"/>
                    <a:pt x="3939065" y="44482"/>
                  </a:cubicBezTo>
                  <a:lnTo>
                    <a:pt x="3939065" y="1601008"/>
                  </a:lnTo>
                  <a:cubicBezTo>
                    <a:pt x="3939065" y="1625575"/>
                    <a:pt x="3919149" y="1645490"/>
                    <a:pt x="3894582" y="1645490"/>
                  </a:cubicBezTo>
                  <a:lnTo>
                    <a:pt x="44482" y="1645490"/>
                  </a:lnTo>
                  <a:cubicBezTo>
                    <a:pt x="19915" y="1645490"/>
                    <a:pt x="0" y="1625575"/>
                    <a:pt x="0" y="1601008"/>
                  </a:cubicBezTo>
                  <a:lnTo>
                    <a:pt x="0" y="44482"/>
                  </a:lnTo>
                  <a:cubicBezTo>
                    <a:pt x="0" y="19915"/>
                    <a:pt x="19915" y="0"/>
                    <a:pt x="44482" y="0"/>
                  </a:cubicBezTo>
                  <a:close/>
                </a:path>
              </a:pathLst>
            </a:custGeom>
            <a:solidFill>
              <a:srgbClr val="F2F1E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939064" cy="1702640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l" defTabSz="1005200" rtl="0">
                <a:lnSpc>
                  <a:spcPts val="3693"/>
                </a:lnSpc>
              </a:pPr>
              <a:endParaRPr sz="1979" kern="1200">
                <a:solidFill>
                  <a:prstClr val="black"/>
                </a:solidFill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" name="Freeform 5">
            <a:hlinkClick r:id="rId2" tooltip="https://gitmind.com/tw/"/>
          </p:cNvPr>
          <p:cNvSpPr/>
          <p:nvPr/>
        </p:nvSpPr>
        <p:spPr>
          <a:xfrm>
            <a:off x="811089" y="3571103"/>
            <a:ext cx="5100328" cy="1186985"/>
          </a:xfrm>
          <a:custGeom>
            <a:avLst/>
            <a:gdLst/>
            <a:ahLst/>
            <a:cxnLst/>
            <a:rect l="l" t="t" r="r" b="b"/>
            <a:pathLst>
              <a:path w="4639591" h="1079759">
                <a:moveTo>
                  <a:pt x="0" y="0"/>
                </a:moveTo>
                <a:lnTo>
                  <a:pt x="4639591" y="0"/>
                </a:lnTo>
                <a:lnTo>
                  <a:pt x="4639591" y="1079759"/>
                </a:lnTo>
                <a:lnTo>
                  <a:pt x="0" y="107975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811089" y="5771834"/>
            <a:ext cx="4546178" cy="4546178"/>
          </a:xfrm>
          <a:custGeom>
            <a:avLst/>
            <a:gdLst/>
            <a:ahLst/>
            <a:cxnLst/>
            <a:rect l="l" t="t" r="r" b="b"/>
            <a:pathLst>
              <a:path w="4135500" h="4135500">
                <a:moveTo>
                  <a:pt x="0" y="0"/>
                </a:moveTo>
                <a:lnTo>
                  <a:pt x="4135500" y="0"/>
                </a:lnTo>
                <a:lnTo>
                  <a:pt x="4135500" y="4135500"/>
                </a:lnTo>
                <a:lnTo>
                  <a:pt x="0" y="41355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5711713" y="-406056"/>
            <a:ext cx="13738202" cy="12127812"/>
          </a:xfrm>
          <a:custGeom>
            <a:avLst/>
            <a:gdLst/>
            <a:ahLst/>
            <a:cxnLst/>
            <a:rect l="l" t="t" r="r" b="b"/>
            <a:pathLst>
              <a:path w="12497164" h="11032248">
                <a:moveTo>
                  <a:pt x="0" y="0"/>
                </a:moveTo>
                <a:lnTo>
                  <a:pt x="12497164" y="0"/>
                </a:lnTo>
                <a:lnTo>
                  <a:pt x="12497164" y="11032248"/>
                </a:lnTo>
                <a:lnTo>
                  <a:pt x="0" y="1103224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811089" y="1489151"/>
            <a:ext cx="5972234" cy="10259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8009"/>
              </a:lnSpc>
            </a:pPr>
            <a:r>
              <a:rPr lang="en-US" sz="7282" kern="1200" spc="1572">
                <a:solidFill>
                  <a:srgbClr val="365B6D"/>
                </a:solidFill>
                <a:latin typeface="Arimo"/>
                <a:ea typeface="Arimo"/>
                <a:cs typeface="+mn-cs"/>
              </a:rPr>
              <a:t>學習歷程1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03090" y="1716340"/>
            <a:ext cx="12934492" cy="9210253"/>
            <a:chOff x="0" y="0"/>
            <a:chExt cx="3098879" cy="220661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98879" cy="2206617"/>
            </a:xfrm>
            <a:custGeom>
              <a:avLst/>
              <a:gdLst/>
              <a:ahLst/>
              <a:cxnLst/>
              <a:rect l="l" t="t" r="r" b="b"/>
              <a:pathLst>
                <a:path w="3098879" h="2206617">
                  <a:moveTo>
                    <a:pt x="8554" y="0"/>
                  </a:moveTo>
                  <a:lnTo>
                    <a:pt x="3090326" y="0"/>
                  </a:lnTo>
                  <a:cubicBezTo>
                    <a:pt x="3092594" y="0"/>
                    <a:pt x="3094770" y="901"/>
                    <a:pt x="3096374" y="2505"/>
                  </a:cubicBezTo>
                  <a:cubicBezTo>
                    <a:pt x="3097978" y="4110"/>
                    <a:pt x="3098879" y="6285"/>
                    <a:pt x="3098879" y="8554"/>
                  </a:cubicBezTo>
                  <a:lnTo>
                    <a:pt x="3098879" y="2198063"/>
                  </a:lnTo>
                  <a:cubicBezTo>
                    <a:pt x="3098879" y="2200331"/>
                    <a:pt x="3097978" y="2202507"/>
                    <a:pt x="3096374" y="2204111"/>
                  </a:cubicBezTo>
                  <a:cubicBezTo>
                    <a:pt x="3094770" y="2205716"/>
                    <a:pt x="3092594" y="2206617"/>
                    <a:pt x="3090326" y="2206617"/>
                  </a:cubicBezTo>
                  <a:lnTo>
                    <a:pt x="8554" y="2206617"/>
                  </a:lnTo>
                  <a:cubicBezTo>
                    <a:pt x="6285" y="2206617"/>
                    <a:pt x="4110" y="2205716"/>
                    <a:pt x="2505" y="2204111"/>
                  </a:cubicBezTo>
                  <a:cubicBezTo>
                    <a:pt x="901" y="2202507"/>
                    <a:pt x="0" y="2200331"/>
                    <a:pt x="0" y="2198063"/>
                  </a:cubicBezTo>
                  <a:lnTo>
                    <a:pt x="0" y="8554"/>
                  </a:lnTo>
                  <a:cubicBezTo>
                    <a:pt x="0" y="6285"/>
                    <a:pt x="901" y="4110"/>
                    <a:pt x="2505" y="2505"/>
                  </a:cubicBezTo>
                  <a:cubicBezTo>
                    <a:pt x="4110" y="901"/>
                    <a:pt x="6285" y="0"/>
                    <a:pt x="8554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33350"/>
              <a:ext cx="3098879" cy="2339967"/>
            </a:xfrm>
            <a:prstGeom prst="rect">
              <a:avLst/>
            </a:prstGeom>
          </p:spPr>
          <p:txBody>
            <a:bodyPr lIns="279224" tIns="279224" rIns="279224" bIns="279224" rtlCol="0" anchor="t"/>
            <a:lstStyle/>
            <a:p>
              <a:pPr algn="l" defTabSz="1005200" rtl="0">
                <a:lnSpc>
                  <a:spcPts val="5936"/>
                </a:lnSpc>
              </a:pPr>
              <a:r>
                <a:rPr lang="en-US" sz="3957" kern="1200" spc="854">
                  <a:solidFill>
                    <a:srgbClr val="365B6D"/>
                  </a:solidFill>
                  <a:latin typeface="Arimo Bold"/>
                  <a:ea typeface="Arimo Bold"/>
                  <a:cs typeface="+mn-cs"/>
                </a:rPr>
                <a:t>【步驟1】</a:t>
              </a:r>
            </a:p>
            <a:p>
              <a:pPr algn="l" defTabSz="1005200" rtl="0">
                <a:lnSpc>
                  <a:spcPts val="5277"/>
                </a:lnSpc>
              </a:pPr>
              <a:r>
                <a:rPr lang="en-US" sz="3518" kern="1200" spc="760">
                  <a:solidFill>
                    <a:srgbClr val="41C1BA"/>
                  </a:solidFill>
                  <a:latin typeface="Arimo Bold"/>
                  <a:ea typeface="Arimo Bold"/>
                  <a:cs typeface="+mn-cs"/>
                </a:rPr>
                <a:t>請chatGP擔任審查委員，說明想要撰寫的學習歷程、申</a:t>
              </a:r>
              <a:r>
                <a:rPr lang="en-US" sz="3518" kern="1200" spc="760">
                  <a:solidFill>
                    <a:srgbClr val="41C1BA"/>
                  </a:solidFill>
                  <a:latin typeface="Calibri"/>
                  <a:ea typeface="Arimo Bold"/>
                  <a:cs typeface="+mn-cs"/>
                </a:rPr>
                <a:t>請的學校，結合自己的特質能力。</a:t>
              </a:r>
            </a:p>
            <a:p>
              <a:pPr algn="l" defTabSz="1005200" rtl="0">
                <a:lnSpc>
                  <a:spcPts val="4616"/>
                </a:lnSpc>
              </a:pPr>
              <a:r>
                <a:rPr lang="en-US" sz="3077" kern="1200" spc="664">
                  <a:solidFill>
                    <a:srgbClr val="191919"/>
                  </a:solidFill>
                  <a:latin typeface="Calibri"/>
                  <a:ea typeface="Arimo"/>
                  <a:cs typeface="+mn-cs"/>
                </a:rPr>
                <a:t>指令：</a:t>
              </a:r>
            </a:p>
            <a:p>
              <a:pPr algn="l" defTabSz="1005200" rtl="0">
                <a:lnSpc>
                  <a:spcPts val="4616"/>
                </a:lnSpc>
              </a:pPr>
              <a:r>
                <a:rPr lang="en-US" sz="3077" kern="1200" spc="664">
                  <a:solidFill>
                    <a:srgbClr val="191919"/>
                  </a:solidFill>
                  <a:latin typeface="Arimo"/>
                  <a:ea typeface="Arimo"/>
                  <a:cs typeface="+mn-cs"/>
                </a:rPr>
                <a:t>你是一個撰寫學習歷程當案的專家，需要撰寫一篇關   於我的學習歷程自述，用於申請臺灣大學中文系。我想強調我的閱讀理解、自主學習能力。我喜歡台灣大學的自由學風，人文薈萃。特別是是我敬仰的作家白先勇、陳若曦等人也是台大畢業。我對於小說創作特別有天份、特別喜歡研究電影戲劇的人物。希望在台大求學的日子能學好文學理論的基礎，開展創作的視野。500字</a:t>
              </a:r>
            </a:p>
            <a:p>
              <a:pPr algn="l" defTabSz="1005200" rtl="0">
                <a:lnSpc>
                  <a:spcPts val="4451"/>
                </a:lnSpc>
              </a:pPr>
              <a:r>
                <a:rPr lang="en-US" sz="2967" u="sng" kern="1200" spc="641">
                  <a:solidFill>
                    <a:srgbClr val="EE6363"/>
                  </a:solidFill>
                  <a:latin typeface="Calibri"/>
                  <a:ea typeface="Arimo Bold Italics"/>
                  <a:cs typeface="+mn-cs"/>
                  <a:hlinkClick r:id="rId2" tooltip="https://chat.openai.com/c/e69fa832-fa9c-4583-b934-5d0a28217b68"/>
                </a:rPr>
                <a:t>結果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30856" y="1504093"/>
            <a:ext cx="5972234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8009"/>
              </a:lnSpc>
            </a:pPr>
            <a:r>
              <a:rPr lang="en-US" sz="7282" kern="1200" spc="1572">
                <a:solidFill>
                  <a:srgbClr val="365B6D"/>
                </a:solidFill>
                <a:latin typeface="Arimo"/>
                <a:ea typeface="Arimo"/>
                <a:cs typeface="+mn-cs"/>
              </a:rPr>
              <a:t>學習歷程2</a:t>
            </a:r>
          </a:p>
          <a:p>
            <a:pPr algn="l" defTabSz="1005200" rtl="0">
              <a:lnSpc>
                <a:spcPts val="8009"/>
              </a:lnSpc>
            </a:pPr>
            <a:endParaRPr lang="en-US" sz="7282" kern="1200" spc="1572">
              <a:solidFill>
                <a:srgbClr val="365B6D"/>
              </a:solidFill>
              <a:latin typeface="Arimo"/>
              <a:ea typeface="Arimo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872842" y="2965721"/>
            <a:ext cx="5739863" cy="2397749"/>
            <a:chOff x="0" y="0"/>
            <a:chExt cx="3939064" cy="16454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39065" cy="1645490"/>
            </a:xfrm>
            <a:custGeom>
              <a:avLst/>
              <a:gdLst/>
              <a:ahLst/>
              <a:cxnLst/>
              <a:rect l="l" t="t" r="r" b="b"/>
              <a:pathLst>
                <a:path w="3939065" h="1645490">
                  <a:moveTo>
                    <a:pt x="44482" y="0"/>
                  </a:moveTo>
                  <a:lnTo>
                    <a:pt x="3894582" y="0"/>
                  </a:lnTo>
                  <a:cubicBezTo>
                    <a:pt x="3919149" y="0"/>
                    <a:pt x="3939065" y="19915"/>
                    <a:pt x="3939065" y="44482"/>
                  </a:cubicBezTo>
                  <a:lnTo>
                    <a:pt x="3939065" y="1601008"/>
                  </a:lnTo>
                  <a:cubicBezTo>
                    <a:pt x="3939065" y="1625575"/>
                    <a:pt x="3919149" y="1645490"/>
                    <a:pt x="3894582" y="1645490"/>
                  </a:cubicBezTo>
                  <a:lnTo>
                    <a:pt x="44482" y="1645490"/>
                  </a:lnTo>
                  <a:cubicBezTo>
                    <a:pt x="19915" y="1645490"/>
                    <a:pt x="0" y="1625575"/>
                    <a:pt x="0" y="1601008"/>
                  </a:cubicBezTo>
                  <a:lnTo>
                    <a:pt x="0" y="44482"/>
                  </a:lnTo>
                  <a:cubicBezTo>
                    <a:pt x="0" y="19915"/>
                    <a:pt x="19915" y="0"/>
                    <a:pt x="44482" y="0"/>
                  </a:cubicBezTo>
                  <a:close/>
                </a:path>
              </a:pathLst>
            </a:custGeom>
            <a:solidFill>
              <a:srgbClr val="F2F1E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39064" cy="1702640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l" defTabSz="1005200" rtl="0">
                <a:lnSpc>
                  <a:spcPts val="3693"/>
                </a:lnSpc>
              </a:pPr>
              <a:r>
                <a:rPr lang="en-US" sz="2638" kern="1200" spc="569">
                  <a:solidFill>
                    <a:srgbClr val="365B6D"/>
                  </a:solidFill>
                  <a:latin typeface="Arimo"/>
                  <a:ea typeface="Arimo"/>
                  <a:cs typeface="+mn-cs"/>
                </a:rPr>
                <a:t> CHATGPT生成＋檢查修正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872843" y="5953895"/>
            <a:ext cx="5567854" cy="3809584"/>
          </a:xfrm>
          <a:custGeom>
            <a:avLst/>
            <a:gdLst/>
            <a:ahLst/>
            <a:cxnLst/>
            <a:rect l="l" t="t" r="r" b="b"/>
            <a:pathLst>
              <a:path w="5064883" h="3465446">
                <a:moveTo>
                  <a:pt x="0" y="0"/>
                </a:moveTo>
                <a:lnTo>
                  <a:pt x="5064883" y="0"/>
                </a:lnTo>
                <a:lnTo>
                  <a:pt x="5064883" y="3465447"/>
                </a:lnTo>
                <a:lnTo>
                  <a:pt x="0" y="3465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03090" y="1710326"/>
            <a:ext cx="13001011" cy="5877450"/>
            <a:chOff x="0" y="0"/>
            <a:chExt cx="3114816" cy="14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14816" cy="1408135"/>
            </a:xfrm>
            <a:custGeom>
              <a:avLst/>
              <a:gdLst/>
              <a:ahLst/>
              <a:cxnLst/>
              <a:rect l="l" t="t" r="r" b="b"/>
              <a:pathLst>
                <a:path w="3114816" h="1408135">
                  <a:moveTo>
                    <a:pt x="8510" y="0"/>
                  </a:moveTo>
                  <a:lnTo>
                    <a:pt x="3106306" y="0"/>
                  </a:lnTo>
                  <a:cubicBezTo>
                    <a:pt x="3108563" y="0"/>
                    <a:pt x="3110727" y="897"/>
                    <a:pt x="3112323" y="2493"/>
                  </a:cubicBezTo>
                  <a:cubicBezTo>
                    <a:pt x="3113919" y="4088"/>
                    <a:pt x="3114816" y="6253"/>
                    <a:pt x="3114816" y="8510"/>
                  </a:cubicBezTo>
                  <a:lnTo>
                    <a:pt x="3114816" y="1399625"/>
                  </a:lnTo>
                  <a:cubicBezTo>
                    <a:pt x="3114816" y="1404325"/>
                    <a:pt x="3111006" y="1408135"/>
                    <a:pt x="3106306" y="1408135"/>
                  </a:cubicBezTo>
                  <a:lnTo>
                    <a:pt x="8510" y="1408135"/>
                  </a:lnTo>
                  <a:cubicBezTo>
                    <a:pt x="6253" y="1408135"/>
                    <a:pt x="4088" y="1407238"/>
                    <a:pt x="2493" y="1405642"/>
                  </a:cubicBezTo>
                  <a:cubicBezTo>
                    <a:pt x="897" y="1404046"/>
                    <a:pt x="0" y="1401882"/>
                    <a:pt x="0" y="1399625"/>
                  </a:cubicBezTo>
                  <a:lnTo>
                    <a:pt x="0" y="8510"/>
                  </a:lnTo>
                  <a:cubicBezTo>
                    <a:pt x="0" y="6253"/>
                    <a:pt x="897" y="4088"/>
                    <a:pt x="2493" y="2493"/>
                  </a:cubicBezTo>
                  <a:cubicBezTo>
                    <a:pt x="4088" y="897"/>
                    <a:pt x="6253" y="0"/>
                    <a:pt x="8510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3114816" cy="1531960"/>
            </a:xfrm>
            <a:prstGeom prst="rect">
              <a:avLst/>
            </a:prstGeom>
          </p:spPr>
          <p:txBody>
            <a:bodyPr lIns="279224" tIns="279224" rIns="279224" bIns="279224" rtlCol="0" anchor="t"/>
            <a:lstStyle/>
            <a:p>
              <a:pPr algn="l" defTabSz="1005200" rtl="0">
                <a:lnSpc>
                  <a:spcPts val="5277"/>
                </a:lnSpc>
              </a:pPr>
              <a:r>
                <a:rPr lang="en-US" sz="3518" kern="1200" spc="760">
                  <a:solidFill>
                    <a:srgbClr val="365B6D"/>
                  </a:solidFill>
                  <a:latin typeface="Arimo Bold"/>
                  <a:ea typeface="Arimo Bold"/>
                  <a:cs typeface="+mn-cs"/>
                </a:rPr>
                <a:t>【步驟2】</a:t>
              </a:r>
            </a:p>
            <a:p>
              <a:pPr algn="l" defTabSz="1005200" rtl="0">
                <a:lnSpc>
                  <a:spcPts val="5277"/>
                </a:lnSpc>
              </a:pPr>
              <a:r>
                <a:rPr lang="en-US" sz="3518" kern="1200" spc="760">
                  <a:solidFill>
                    <a:srgbClr val="41C1BA"/>
                  </a:solidFill>
                  <a:latin typeface="Calibri"/>
                  <a:ea typeface="Arimo Bold"/>
                  <a:cs typeface="+mn-cs"/>
                </a:rPr>
                <a:t>將不符合情境的字詞刪除，並增加自己的真實經歷。</a:t>
              </a:r>
            </a:p>
            <a:p>
              <a:pPr algn="l" defTabSz="1005200" rtl="0">
                <a:lnSpc>
                  <a:spcPts val="4617"/>
                </a:lnSpc>
              </a:pPr>
              <a:r>
                <a:rPr lang="en-US" sz="3078" kern="1200" spc="664">
                  <a:solidFill>
                    <a:srgbClr val="191919"/>
                  </a:solidFill>
                  <a:latin typeface="Calibri"/>
                  <a:ea typeface="Arimo"/>
                  <a:cs typeface="+mn-cs"/>
                </a:rPr>
                <a:t>指令：請門去下文字中過多的「我」，並增加我參與「周處除三害」電影劇本共同創作經驗。（將上一則回覆全文貼上）</a:t>
              </a:r>
            </a:p>
            <a:p>
              <a:pPr algn="l" defTabSz="1005200" rtl="0">
                <a:lnSpc>
                  <a:spcPts val="4617"/>
                </a:lnSpc>
              </a:pPr>
              <a:r>
                <a:rPr lang="en-US" sz="3078" u="sng" kern="1200" spc="664">
                  <a:solidFill>
                    <a:srgbClr val="EE6363"/>
                  </a:solidFill>
                  <a:latin typeface="Calibri"/>
                  <a:ea typeface="Arimo Bold"/>
                  <a:cs typeface="+mn-cs"/>
                  <a:hlinkClick r:id="rId2" tooltip="https://chat.openai.com/c/e69fa832-fa9c-4583-b934-5d0a28217b68"/>
                </a:rPr>
                <a:t>結果</a:t>
              </a:r>
            </a:p>
            <a:p>
              <a:pPr algn="l" defTabSz="1005200" rtl="0">
                <a:lnSpc>
                  <a:spcPts val="4616"/>
                </a:lnSpc>
              </a:pPr>
              <a:endParaRPr lang="en-US" sz="3078" u="sng" kern="1200" spc="664">
                <a:solidFill>
                  <a:srgbClr val="EE6363"/>
                </a:solidFill>
                <a:latin typeface="Calibri"/>
                <a:ea typeface="Arimo Bold"/>
                <a:cs typeface="+mn-cs"/>
                <a:hlinkClick r:id="rId2" tooltip="https://chat.openai.com/c/e69fa832-fa9c-4583-b934-5d0a28217b68"/>
              </a:endParaRPr>
            </a:p>
            <a:p>
              <a:pPr algn="l" defTabSz="1005200" rtl="0">
                <a:lnSpc>
                  <a:spcPts val="4451"/>
                </a:lnSpc>
              </a:pPr>
              <a:endParaRPr lang="en-US" sz="3078" u="sng" kern="1200" spc="664">
                <a:solidFill>
                  <a:srgbClr val="EE6363"/>
                </a:solidFill>
                <a:latin typeface="Calibri"/>
                <a:ea typeface="Arimo Bold"/>
                <a:cs typeface="+mn-cs"/>
                <a:hlinkClick r:id="rId2" tooltip="https://chat.openai.com/c/e69fa832-fa9c-4583-b934-5d0a28217b68"/>
              </a:endParaRPr>
            </a:p>
            <a:p>
              <a:pPr algn="l" defTabSz="1005200" rtl="0">
                <a:lnSpc>
                  <a:spcPts val="4451"/>
                </a:lnSpc>
              </a:pPr>
              <a:endParaRPr lang="en-US" sz="3078" u="sng" kern="1200" spc="664">
                <a:solidFill>
                  <a:srgbClr val="EE6363"/>
                </a:solidFill>
                <a:latin typeface="Calibri"/>
                <a:ea typeface="Arimo Bold"/>
                <a:cs typeface="+mn-cs"/>
                <a:hlinkClick r:id="rId2" tooltip="https://chat.openai.com/c/e69fa832-fa9c-4583-b934-5d0a28217b68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30856" y="1504093"/>
            <a:ext cx="5972234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8009"/>
              </a:lnSpc>
            </a:pPr>
            <a:r>
              <a:rPr lang="en-US" sz="7282" kern="1200" spc="1572">
                <a:solidFill>
                  <a:srgbClr val="365B6D"/>
                </a:solidFill>
                <a:latin typeface="Arimo"/>
                <a:ea typeface="Arimo"/>
                <a:cs typeface="+mn-cs"/>
              </a:rPr>
              <a:t>學習歷程2</a:t>
            </a:r>
          </a:p>
          <a:p>
            <a:pPr algn="l" defTabSz="1005200" rtl="0">
              <a:lnSpc>
                <a:spcPts val="8009"/>
              </a:lnSpc>
            </a:pPr>
            <a:endParaRPr lang="en-US" sz="7282" kern="1200" spc="1572">
              <a:solidFill>
                <a:srgbClr val="365B6D"/>
              </a:solidFill>
              <a:latin typeface="Arimo"/>
              <a:ea typeface="Arimo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872842" y="2965721"/>
            <a:ext cx="5739863" cy="2397749"/>
            <a:chOff x="0" y="0"/>
            <a:chExt cx="3939064" cy="16454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39065" cy="1645490"/>
            </a:xfrm>
            <a:custGeom>
              <a:avLst/>
              <a:gdLst/>
              <a:ahLst/>
              <a:cxnLst/>
              <a:rect l="l" t="t" r="r" b="b"/>
              <a:pathLst>
                <a:path w="3939065" h="1645490">
                  <a:moveTo>
                    <a:pt x="44482" y="0"/>
                  </a:moveTo>
                  <a:lnTo>
                    <a:pt x="3894582" y="0"/>
                  </a:lnTo>
                  <a:cubicBezTo>
                    <a:pt x="3919149" y="0"/>
                    <a:pt x="3939065" y="19915"/>
                    <a:pt x="3939065" y="44482"/>
                  </a:cubicBezTo>
                  <a:lnTo>
                    <a:pt x="3939065" y="1601008"/>
                  </a:lnTo>
                  <a:cubicBezTo>
                    <a:pt x="3939065" y="1625575"/>
                    <a:pt x="3919149" y="1645490"/>
                    <a:pt x="3894582" y="1645490"/>
                  </a:cubicBezTo>
                  <a:lnTo>
                    <a:pt x="44482" y="1645490"/>
                  </a:lnTo>
                  <a:cubicBezTo>
                    <a:pt x="19915" y="1645490"/>
                    <a:pt x="0" y="1625575"/>
                    <a:pt x="0" y="1601008"/>
                  </a:cubicBezTo>
                  <a:lnTo>
                    <a:pt x="0" y="44482"/>
                  </a:lnTo>
                  <a:cubicBezTo>
                    <a:pt x="0" y="19915"/>
                    <a:pt x="19915" y="0"/>
                    <a:pt x="44482" y="0"/>
                  </a:cubicBezTo>
                  <a:close/>
                </a:path>
              </a:pathLst>
            </a:custGeom>
            <a:solidFill>
              <a:srgbClr val="F2F1E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39064" cy="1702640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l" defTabSz="1005200" rtl="0">
                <a:lnSpc>
                  <a:spcPts val="3693"/>
                </a:lnSpc>
              </a:pPr>
              <a:r>
                <a:rPr lang="en-US" sz="2638" kern="1200" spc="569">
                  <a:solidFill>
                    <a:srgbClr val="365B6D"/>
                  </a:solidFill>
                  <a:latin typeface="Arimo"/>
                  <a:ea typeface="Arimo"/>
                  <a:cs typeface="+mn-cs"/>
                </a:rPr>
                <a:t> CHATGPT生成＋檢查修正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872843" y="5953895"/>
            <a:ext cx="5567854" cy="3809584"/>
          </a:xfrm>
          <a:custGeom>
            <a:avLst/>
            <a:gdLst/>
            <a:ahLst/>
            <a:cxnLst/>
            <a:rect l="l" t="t" r="r" b="b"/>
            <a:pathLst>
              <a:path w="5064883" h="3465446">
                <a:moveTo>
                  <a:pt x="0" y="0"/>
                </a:moveTo>
                <a:lnTo>
                  <a:pt x="5064883" y="0"/>
                </a:lnTo>
                <a:lnTo>
                  <a:pt x="5064883" y="3465447"/>
                </a:lnTo>
                <a:lnTo>
                  <a:pt x="0" y="34654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7103090" y="5953895"/>
            <a:ext cx="13309918" cy="5877450"/>
            <a:chOff x="0" y="0"/>
            <a:chExt cx="3188825" cy="14081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88825" cy="1408135"/>
            </a:xfrm>
            <a:custGeom>
              <a:avLst/>
              <a:gdLst/>
              <a:ahLst/>
              <a:cxnLst/>
              <a:rect l="l" t="t" r="r" b="b"/>
              <a:pathLst>
                <a:path w="3188825" h="1408135">
                  <a:moveTo>
                    <a:pt x="8313" y="0"/>
                  </a:moveTo>
                  <a:lnTo>
                    <a:pt x="3180512" y="0"/>
                  </a:lnTo>
                  <a:cubicBezTo>
                    <a:pt x="3185103" y="0"/>
                    <a:pt x="3188825" y="3722"/>
                    <a:pt x="3188825" y="8313"/>
                  </a:cubicBezTo>
                  <a:lnTo>
                    <a:pt x="3188825" y="1399822"/>
                  </a:lnTo>
                  <a:cubicBezTo>
                    <a:pt x="3188825" y="1404413"/>
                    <a:pt x="3185103" y="1408135"/>
                    <a:pt x="3180512" y="1408135"/>
                  </a:cubicBezTo>
                  <a:lnTo>
                    <a:pt x="8313" y="1408135"/>
                  </a:lnTo>
                  <a:cubicBezTo>
                    <a:pt x="3722" y="1408135"/>
                    <a:pt x="0" y="1404413"/>
                    <a:pt x="0" y="1399822"/>
                  </a:cubicBezTo>
                  <a:lnTo>
                    <a:pt x="0" y="8313"/>
                  </a:lnTo>
                  <a:cubicBezTo>
                    <a:pt x="0" y="3722"/>
                    <a:pt x="3722" y="0"/>
                    <a:pt x="8313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23825"/>
              <a:ext cx="3188825" cy="1531960"/>
            </a:xfrm>
            <a:prstGeom prst="rect">
              <a:avLst/>
            </a:prstGeom>
          </p:spPr>
          <p:txBody>
            <a:bodyPr lIns="279224" tIns="279224" rIns="279224" bIns="279224" rtlCol="0" anchor="t"/>
            <a:lstStyle/>
            <a:p>
              <a:pPr algn="l" defTabSz="1005200" rtl="0">
                <a:lnSpc>
                  <a:spcPts val="5277"/>
                </a:lnSpc>
              </a:pPr>
              <a:r>
                <a:rPr lang="en-US" sz="3518" kern="1200" spc="760">
                  <a:solidFill>
                    <a:srgbClr val="365B6D"/>
                  </a:solidFill>
                  <a:latin typeface="Arimo Bold"/>
                  <a:ea typeface="Arimo Bold"/>
                  <a:cs typeface="+mn-cs"/>
                </a:rPr>
                <a:t>【步驟3】</a:t>
              </a:r>
            </a:p>
            <a:p>
              <a:pPr algn="l" defTabSz="1005200" rtl="0">
                <a:lnSpc>
                  <a:spcPts val="5277"/>
                </a:lnSpc>
              </a:pPr>
              <a:r>
                <a:rPr lang="en-US" sz="3518" kern="1200" spc="760">
                  <a:solidFill>
                    <a:srgbClr val="41C1BA"/>
                  </a:solidFill>
                  <a:latin typeface="Calibri"/>
                  <a:ea typeface="Arimo Bold"/>
                  <a:cs typeface="+mn-cs"/>
                </a:rPr>
                <a:t>增加條件來修改文章，提升內容真實性。</a:t>
              </a:r>
            </a:p>
            <a:p>
              <a:pPr algn="l" defTabSz="1005200" rtl="0">
                <a:lnSpc>
                  <a:spcPts val="4616"/>
                </a:lnSpc>
              </a:pPr>
              <a:r>
                <a:rPr lang="en-US" sz="3077" kern="1200" spc="664">
                  <a:solidFill>
                    <a:srgbClr val="000000"/>
                  </a:solidFill>
                  <a:latin typeface="Calibri"/>
                  <a:ea typeface="Arimo"/>
                  <a:cs typeface="+mn-cs"/>
                </a:rPr>
                <a:t>指令：請透過以下條件改寫文章。（將上一則回覆全文貼上）</a:t>
              </a:r>
            </a:p>
            <a:p>
              <a:pPr algn="l" defTabSz="1005200" rtl="0">
                <a:lnSpc>
                  <a:spcPts val="4616"/>
                </a:lnSpc>
              </a:pPr>
              <a:r>
                <a:rPr lang="en-US" sz="3077" kern="1200" spc="664">
                  <a:solidFill>
                    <a:srgbClr val="000000"/>
                  </a:solidFill>
                  <a:latin typeface="Arimo"/>
                  <a:ea typeface="Arimo"/>
                  <a:cs typeface="+mn-cs"/>
                </a:rPr>
                <a:t>．不僅是一段對知識的追求改成閱讀了200本中外文學作品</a:t>
              </a:r>
            </a:p>
            <a:p>
              <a:pPr algn="l" defTabSz="1005200" rtl="0">
                <a:lnSpc>
                  <a:spcPts val="4616"/>
                </a:lnSpc>
              </a:pPr>
              <a:r>
                <a:rPr lang="en-US" sz="3077" kern="1200" spc="664">
                  <a:solidFill>
                    <a:srgbClr val="000000"/>
                  </a:solidFill>
                  <a:latin typeface="Calibri"/>
                  <a:ea typeface="Arimo"/>
                  <a:cs typeface="+mn-cs"/>
                </a:rPr>
                <a:t>．台灣大學的學術舞台上改成全國中文系學術殿堂裡</a:t>
              </a:r>
            </a:p>
            <a:p>
              <a:pPr algn="l" defTabSz="1005200" rtl="0">
                <a:lnSpc>
                  <a:spcPts val="4451"/>
                </a:lnSpc>
              </a:pPr>
              <a:r>
                <a:rPr lang="en-US" sz="2967" u="sng" kern="1200" spc="641">
                  <a:solidFill>
                    <a:srgbClr val="EE6363"/>
                  </a:solidFill>
                  <a:latin typeface="Calibri"/>
                  <a:ea typeface="Arimo Bold Italics"/>
                  <a:cs typeface="+mn-cs"/>
                  <a:hlinkClick r:id="rId2" tooltip="https://chat.openai.com/c/e69fa832-fa9c-4583-b934-5d0a28217b68"/>
                </a:rPr>
                <a:t>結果</a:t>
              </a:r>
            </a:p>
            <a:p>
              <a:pPr algn="l" defTabSz="1005200" rtl="0">
                <a:lnSpc>
                  <a:spcPts val="4451"/>
                </a:lnSpc>
              </a:pPr>
              <a:endParaRPr lang="en-US" sz="2967" u="sng" kern="1200" spc="641">
                <a:solidFill>
                  <a:srgbClr val="EE6363"/>
                </a:solidFill>
                <a:latin typeface="Calibri"/>
                <a:ea typeface="Arimo Bold Italics"/>
                <a:cs typeface="+mn-cs"/>
                <a:hlinkClick r:id="rId2" tooltip="https://chat.openai.com/c/e69fa832-fa9c-4583-b934-5d0a28217b68"/>
              </a:endParaRPr>
            </a:p>
            <a:p>
              <a:pPr algn="l" defTabSz="1005200" rtl="0">
                <a:lnSpc>
                  <a:spcPts val="4451"/>
                </a:lnSpc>
              </a:pPr>
              <a:endParaRPr lang="en-US" sz="2967" u="sng" kern="1200" spc="641">
                <a:solidFill>
                  <a:srgbClr val="EE6363"/>
                </a:solidFill>
                <a:latin typeface="Calibri"/>
                <a:ea typeface="Arimo Bold Italics"/>
                <a:cs typeface="+mn-cs"/>
                <a:hlinkClick r:id="rId2" tooltip="https://chat.openai.com/c/e69fa832-fa9c-4583-b934-5d0a28217b68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F1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103090" y="1462210"/>
            <a:ext cx="13001011" cy="5877450"/>
            <a:chOff x="0" y="0"/>
            <a:chExt cx="3114816" cy="14081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14816" cy="1408135"/>
            </a:xfrm>
            <a:custGeom>
              <a:avLst/>
              <a:gdLst/>
              <a:ahLst/>
              <a:cxnLst/>
              <a:rect l="l" t="t" r="r" b="b"/>
              <a:pathLst>
                <a:path w="3114816" h="1408135">
                  <a:moveTo>
                    <a:pt x="8510" y="0"/>
                  </a:moveTo>
                  <a:lnTo>
                    <a:pt x="3106306" y="0"/>
                  </a:lnTo>
                  <a:cubicBezTo>
                    <a:pt x="3108563" y="0"/>
                    <a:pt x="3110727" y="897"/>
                    <a:pt x="3112323" y="2493"/>
                  </a:cubicBezTo>
                  <a:cubicBezTo>
                    <a:pt x="3113919" y="4088"/>
                    <a:pt x="3114816" y="6253"/>
                    <a:pt x="3114816" y="8510"/>
                  </a:cubicBezTo>
                  <a:lnTo>
                    <a:pt x="3114816" y="1399625"/>
                  </a:lnTo>
                  <a:cubicBezTo>
                    <a:pt x="3114816" y="1404325"/>
                    <a:pt x="3111006" y="1408135"/>
                    <a:pt x="3106306" y="1408135"/>
                  </a:cubicBezTo>
                  <a:lnTo>
                    <a:pt x="8510" y="1408135"/>
                  </a:lnTo>
                  <a:cubicBezTo>
                    <a:pt x="6253" y="1408135"/>
                    <a:pt x="4088" y="1407238"/>
                    <a:pt x="2493" y="1405642"/>
                  </a:cubicBezTo>
                  <a:cubicBezTo>
                    <a:pt x="897" y="1404046"/>
                    <a:pt x="0" y="1401882"/>
                    <a:pt x="0" y="1399625"/>
                  </a:cubicBezTo>
                  <a:lnTo>
                    <a:pt x="0" y="8510"/>
                  </a:lnTo>
                  <a:cubicBezTo>
                    <a:pt x="0" y="6253"/>
                    <a:pt x="897" y="4088"/>
                    <a:pt x="2493" y="2493"/>
                  </a:cubicBezTo>
                  <a:cubicBezTo>
                    <a:pt x="4088" y="897"/>
                    <a:pt x="6253" y="0"/>
                    <a:pt x="8510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123825"/>
              <a:ext cx="3114816" cy="1531960"/>
            </a:xfrm>
            <a:prstGeom prst="rect">
              <a:avLst/>
            </a:prstGeom>
          </p:spPr>
          <p:txBody>
            <a:bodyPr lIns="279224" tIns="279224" rIns="279224" bIns="279224" rtlCol="0" anchor="t"/>
            <a:lstStyle/>
            <a:p>
              <a:pPr algn="l" defTabSz="1005200" rtl="0">
                <a:lnSpc>
                  <a:spcPts val="5277"/>
                </a:lnSpc>
              </a:pPr>
              <a:r>
                <a:rPr lang="en-US" sz="3518" kern="1200" spc="760">
                  <a:solidFill>
                    <a:srgbClr val="365B6D"/>
                  </a:solidFill>
                  <a:latin typeface="Arimo Bold"/>
                  <a:ea typeface="Arimo Bold"/>
                  <a:cs typeface="+mn-cs"/>
                </a:rPr>
                <a:t>【步驟4】</a:t>
              </a:r>
            </a:p>
            <a:p>
              <a:pPr algn="l" defTabSz="1005200" rtl="0">
                <a:lnSpc>
                  <a:spcPts val="5277"/>
                </a:lnSpc>
              </a:pPr>
              <a:r>
                <a:rPr lang="en-US" sz="3518" kern="1200" spc="760">
                  <a:solidFill>
                    <a:srgbClr val="41C1BA"/>
                  </a:solidFill>
                  <a:latin typeface="Calibri"/>
                  <a:ea typeface="Arimo Bold"/>
                  <a:cs typeface="+mn-cs"/>
                </a:rPr>
                <a:t>確認產出的內容，是否符合自己的經歷</a:t>
              </a:r>
            </a:p>
            <a:p>
              <a:pPr algn="l" defTabSz="1005200" rtl="0">
                <a:lnSpc>
                  <a:spcPts val="4616"/>
                </a:lnSpc>
              </a:pPr>
              <a:r>
                <a:rPr lang="en-US" sz="3077" kern="1200" spc="664">
                  <a:solidFill>
                    <a:srgbClr val="191919"/>
                  </a:solidFill>
                  <a:latin typeface="Arimo"/>
                  <a:ea typeface="Arimo"/>
                  <a:cs typeface="+mn-cs"/>
                </a:rPr>
                <a:t>自行調整（刪除不符合內容/詳細說明內容）</a:t>
              </a:r>
            </a:p>
            <a:p>
              <a:pPr algn="l" defTabSz="1005200" rtl="0">
                <a:lnSpc>
                  <a:spcPts val="4451"/>
                </a:lnSpc>
              </a:pPr>
              <a:endParaRPr lang="en-US" sz="3077" kern="1200" spc="664">
                <a:solidFill>
                  <a:srgbClr val="191919"/>
                </a:solidFill>
                <a:latin typeface="Arimo"/>
                <a:ea typeface="Arimo"/>
                <a:cs typeface="+mn-cs"/>
              </a:endParaRPr>
            </a:p>
            <a:p>
              <a:pPr algn="l" defTabSz="1005200" rtl="0">
                <a:lnSpc>
                  <a:spcPts val="4451"/>
                </a:lnSpc>
              </a:pPr>
              <a:endParaRPr lang="en-US" sz="3077" kern="1200" spc="664">
                <a:solidFill>
                  <a:srgbClr val="191919"/>
                </a:solidFill>
                <a:latin typeface="Arimo"/>
                <a:ea typeface="Arimo"/>
                <a:cs typeface="+mn-cs"/>
              </a:endParaRPr>
            </a:p>
            <a:p>
              <a:pPr algn="l" defTabSz="1005200" rtl="0">
                <a:lnSpc>
                  <a:spcPts val="4451"/>
                </a:lnSpc>
              </a:pPr>
              <a:endParaRPr lang="en-US" sz="3077" kern="1200" spc="664">
                <a:solidFill>
                  <a:srgbClr val="191919"/>
                </a:solidFill>
                <a:latin typeface="Arimo"/>
                <a:ea typeface="Arimo"/>
                <a:cs typeface="+mn-cs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130856" y="1504093"/>
            <a:ext cx="5972234" cy="2051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 defTabSz="1005200" rtl="0">
              <a:lnSpc>
                <a:spcPts val="8009"/>
              </a:lnSpc>
            </a:pPr>
            <a:r>
              <a:rPr lang="en-US" sz="7282" kern="1200" spc="1572">
                <a:solidFill>
                  <a:srgbClr val="365B6D"/>
                </a:solidFill>
                <a:latin typeface="Arimo"/>
                <a:ea typeface="Arimo"/>
                <a:cs typeface="+mn-cs"/>
              </a:rPr>
              <a:t>學習歷程2</a:t>
            </a:r>
          </a:p>
          <a:p>
            <a:pPr algn="l" defTabSz="1005200" rtl="0">
              <a:lnSpc>
                <a:spcPts val="8009"/>
              </a:lnSpc>
            </a:pPr>
            <a:endParaRPr lang="en-US" sz="7282" kern="1200" spc="1572">
              <a:solidFill>
                <a:srgbClr val="365B6D"/>
              </a:solidFill>
              <a:latin typeface="Arimo"/>
              <a:ea typeface="Arimo"/>
              <a:cs typeface="+mn-cs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872842" y="2965721"/>
            <a:ext cx="5739863" cy="2397749"/>
            <a:chOff x="0" y="0"/>
            <a:chExt cx="3939064" cy="164549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3939065" cy="1645490"/>
            </a:xfrm>
            <a:custGeom>
              <a:avLst/>
              <a:gdLst/>
              <a:ahLst/>
              <a:cxnLst/>
              <a:rect l="l" t="t" r="r" b="b"/>
              <a:pathLst>
                <a:path w="3939065" h="1645490">
                  <a:moveTo>
                    <a:pt x="44482" y="0"/>
                  </a:moveTo>
                  <a:lnTo>
                    <a:pt x="3894582" y="0"/>
                  </a:lnTo>
                  <a:cubicBezTo>
                    <a:pt x="3919149" y="0"/>
                    <a:pt x="3939065" y="19915"/>
                    <a:pt x="3939065" y="44482"/>
                  </a:cubicBezTo>
                  <a:lnTo>
                    <a:pt x="3939065" y="1601008"/>
                  </a:lnTo>
                  <a:cubicBezTo>
                    <a:pt x="3939065" y="1625575"/>
                    <a:pt x="3919149" y="1645490"/>
                    <a:pt x="3894582" y="1645490"/>
                  </a:cubicBezTo>
                  <a:lnTo>
                    <a:pt x="44482" y="1645490"/>
                  </a:lnTo>
                  <a:cubicBezTo>
                    <a:pt x="19915" y="1645490"/>
                    <a:pt x="0" y="1625575"/>
                    <a:pt x="0" y="1601008"/>
                  </a:cubicBezTo>
                  <a:lnTo>
                    <a:pt x="0" y="44482"/>
                  </a:lnTo>
                  <a:cubicBezTo>
                    <a:pt x="0" y="19915"/>
                    <a:pt x="19915" y="0"/>
                    <a:pt x="44482" y="0"/>
                  </a:cubicBezTo>
                  <a:close/>
                </a:path>
              </a:pathLst>
            </a:custGeom>
            <a:solidFill>
              <a:srgbClr val="F2F1EC"/>
            </a:solidFill>
            <a:ln w="1905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3939064" cy="1702640"/>
            </a:xfrm>
            <a:prstGeom prst="rect">
              <a:avLst/>
            </a:prstGeom>
          </p:spPr>
          <p:txBody>
            <a:bodyPr lIns="279224" tIns="279224" rIns="279224" bIns="279224" rtlCol="0" anchor="ctr"/>
            <a:lstStyle/>
            <a:p>
              <a:pPr algn="l" defTabSz="1005200" rtl="0">
                <a:lnSpc>
                  <a:spcPts val="3693"/>
                </a:lnSpc>
              </a:pPr>
              <a:r>
                <a:rPr lang="en-US" sz="2638" kern="1200" spc="569">
                  <a:solidFill>
                    <a:srgbClr val="365B6D"/>
                  </a:solidFill>
                  <a:latin typeface="Arimo"/>
                  <a:ea typeface="Arimo"/>
                  <a:cs typeface="+mn-cs"/>
                </a:rPr>
                <a:t> CHATGPT生成＋檢查修正</a:t>
              </a:r>
            </a:p>
          </p:txBody>
        </p:sp>
      </p:grpSp>
      <p:sp>
        <p:nvSpPr>
          <p:cNvPr id="9" name="Freeform 9"/>
          <p:cNvSpPr/>
          <p:nvPr/>
        </p:nvSpPr>
        <p:spPr>
          <a:xfrm>
            <a:off x="872843" y="5953895"/>
            <a:ext cx="5567854" cy="3809584"/>
          </a:xfrm>
          <a:custGeom>
            <a:avLst/>
            <a:gdLst/>
            <a:ahLst/>
            <a:cxnLst/>
            <a:rect l="l" t="t" r="r" b="b"/>
            <a:pathLst>
              <a:path w="5064883" h="3465446">
                <a:moveTo>
                  <a:pt x="0" y="0"/>
                </a:moveTo>
                <a:lnTo>
                  <a:pt x="5064883" y="0"/>
                </a:lnTo>
                <a:lnTo>
                  <a:pt x="5064883" y="3465447"/>
                </a:lnTo>
                <a:lnTo>
                  <a:pt x="0" y="346544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algn="l" defTabSz="1005200" rtl="0"/>
            <a:endParaRPr lang="zh-TW" altLang="en-US" sz="1979" kern="1200">
              <a:solidFill>
                <a:prstClr val="black"/>
              </a:solidFill>
              <a:latin typeface="Calibri"/>
              <a:ea typeface="新細明體" panose="02020500000000000000" pitchFamily="18" charset="-120"/>
              <a:cs typeface="+mn-cs"/>
            </a:endParaRPr>
          </a:p>
        </p:txBody>
      </p:sp>
      <p:grpSp>
        <p:nvGrpSpPr>
          <p:cNvPr id="10" name="Group 10"/>
          <p:cNvGrpSpPr/>
          <p:nvPr/>
        </p:nvGrpSpPr>
        <p:grpSpPr>
          <a:xfrm>
            <a:off x="7103090" y="5953895"/>
            <a:ext cx="13309918" cy="5877450"/>
            <a:chOff x="0" y="0"/>
            <a:chExt cx="3188825" cy="14081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3188825" cy="1408135"/>
            </a:xfrm>
            <a:custGeom>
              <a:avLst/>
              <a:gdLst/>
              <a:ahLst/>
              <a:cxnLst/>
              <a:rect l="l" t="t" r="r" b="b"/>
              <a:pathLst>
                <a:path w="3188825" h="1408135">
                  <a:moveTo>
                    <a:pt x="8313" y="0"/>
                  </a:moveTo>
                  <a:lnTo>
                    <a:pt x="3180512" y="0"/>
                  </a:lnTo>
                  <a:cubicBezTo>
                    <a:pt x="3185103" y="0"/>
                    <a:pt x="3188825" y="3722"/>
                    <a:pt x="3188825" y="8313"/>
                  </a:cubicBezTo>
                  <a:lnTo>
                    <a:pt x="3188825" y="1399822"/>
                  </a:lnTo>
                  <a:cubicBezTo>
                    <a:pt x="3188825" y="1404413"/>
                    <a:pt x="3185103" y="1408135"/>
                    <a:pt x="3180512" y="1408135"/>
                  </a:cubicBezTo>
                  <a:lnTo>
                    <a:pt x="8313" y="1408135"/>
                  </a:lnTo>
                  <a:cubicBezTo>
                    <a:pt x="3722" y="1408135"/>
                    <a:pt x="0" y="1404413"/>
                    <a:pt x="0" y="1399822"/>
                  </a:cubicBezTo>
                  <a:lnTo>
                    <a:pt x="0" y="8313"/>
                  </a:lnTo>
                  <a:cubicBezTo>
                    <a:pt x="0" y="3722"/>
                    <a:pt x="3722" y="0"/>
                    <a:pt x="8313" y="0"/>
                  </a:cubicBezTo>
                  <a:close/>
                </a:path>
              </a:pathLst>
            </a:custGeom>
            <a:solidFill>
              <a:srgbClr val="F2F1EC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pPr algn="l" defTabSz="1005200" rtl="0"/>
              <a:endParaRPr lang="zh-TW" altLang="en-US" sz="1979" kern="1200">
                <a:solidFill>
                  <a:prstClr val="black"/>
                </a:solidFill>
                <a:latin typeface="Calibri"/>
                <a:ea typeface="新細明體" panose="02020500000000000000" pitchFamily="18" charset="-120"/>
                <a:cs typeface="+mn-cs"/>
              </a:endParaRP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123825"/>
              <a:ext cx="3188825" cy="1531960"/>
            </a:xfrm>
            <a:prstGeom prst="rect">
              <a:avLst/>
            </a:prstGeom>
          </p:spPr>
          <p:txBody>
            <a:bodyPr lIns="279224" tIns="279224" rIns="279224" bIns="279224" rtlCol="0" anchor="t"/>
            <a:lstStyle/>
            <a:p>
              <a:pPr algn="l" defTabSz="1005200" rtl="0">
                <a:lnSpc>
                  <a:spcPts val="5277"/>
                </a:lnSpc>
              </a:pPr>
              <a:r>
                <a:rPr lang="en-US" sz="3518" kern="1200" spc="760">
                  <a:solidFill>
                    <a:srgbClr val="365B6D"/>
                  </a:solidFill>
                  <a:latin typeface="Arimo Bold"/>
                  <a:ea typeface="Arimo Bold"/>
                  <a:cs typeface="+mn-cs"/>
                </a:rPr>
                <a:t>【步驟5】</a:t>
              </a:r>
            </a:p>
            <a:p>
              <a:pPr algn="l" defTabSz="1005200" rtl="0">
                <a:lnSpc>
                  <a:spcPts val="5277"/>
                </a:lnSpc>
              </a:pPr>
              <a:r>
                <a:rPr lang="en-US" sz="3518" kern="1200" spc="760">
                  <a:solidFill>
                    <a:srgbClr val="41C1BA"/>
                  </a:solidFill>
                  <a:latin typeface="Calibri"/>
                  <a:ea typeface="Arimo Bold"/>
                  <a:cs typeface="+mn-cs"/>
                </a:rPr>
                <a:t>將內容分段落，且給予相關的小標題。</a:t>
              </a:r>
            </a:p>
            <a:p>
              <a:pPr algn="l" defTabSz="1005200" rtl="0">
                <a:lnSpc>
                  <a:spcPts val="4616"/>
                </a:lnSpc>
              </a:pPr>
              <a:r>
                <a:rPr lang="en-US" sz="3077" kern="1200" spc="664">
                  <a:solidFill>
                    <a:srgbClr val="000000"/>
                  </a:solidFill>
                  <a:latin typeface="Calibri"/>
                  <a:ea typeface="Arimo"/>
                  <a:cs typeface="+mn-cs"/>
                </a:rPr>
                <a:t>指令：分段給小標</a:t>
              </a:r>
            </a:p>
            <a:p>
              <a:pPr algn="l" defTabSz="1005200" rtl="0">
                <a:lnSpc>
                  <a:spcPts val="4451"/>
                </a:lnSpc>
              </a:pPr>
              <a:r>
                <a:rPr lang="en-US" sz="2967" u="sng" kern="1200" spc="641">
                  <a:solidFill>
                    <a:srgbClr val="EE6363"/>
                  </a:solidFill>
                  <a:latin typeface="Calibri"/>
                  <a:ea typeface="Arimo Bold Italics"/>
                  <a:cs typeface="+mn-cs"/>
                  <a:hlinkClick r:id="rId3" tooltip="https://chat.openai.com/c/e69fa832-fa9c-4583-b934-5d0a28217b68"/>
                </a:rPr>
                <a:t>結果</a:t>
              </a:r>
            </a:p>
            <a:p>
              <a:pPr algn="l" defTabSz="1005200" rtl="0">
                <a:lnSpc>
                  <a:spcPts val="4451"/>
                </a:lnSpc>
              </a:pPr>
              <a:endParaRPr lang="en-US" sz="2967" u="sng" kern="1200" spc="641">
                <a:solidFill>
                  <a:srgbClr val="EE6363"/>
                </a:solidFill>
                <a:latin typeface="Calibri"/>
                <a:ea typeface="Arimo Bold Italics"/>
                <a:cs typeface="+mn-cs"/>
                <a:hlinkClick r:id="rId3" tooltip="https://chat.openai.com/c/e69fa832-fa9c-4583-b934-5d0a28217b68"/>
              </a:endParaRPr>
            </a:p>
            <a:p>
              <a:pPr algn="l" defTabSz="1005200" rtl="0">
                <a:lnSpc>
                  <a:spcPts val="4451"/>
                </a:lnSpc>
              </a:pPr>
              <a:endParaRPr lang="en-US" sz="2967" u="sng" kern="1200" spc="641">
                <a:solidFill>
                  <a:srgbClr val="EE6363"/>
                </a:solidFill>
                <a:latin typeface="Calibri"/>
                <a:ea typeface="Arimo Bold Italics"/>
                <a:cs typeface="+mn-cs"/>
                <a:hlinkClick r:id="rId3" tooltip="https://chat.openai.com/c/e69fa832-fa9c-4583-b934-5d0a28217b68"/>
              </a:endParaRPr>
            </a:p>
          </p:txBody>
        </p:sp>
      </p:grp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4708370-542A-AAB1-3AEF-FC647C37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56050" y="508039"/>
            <a:ext cx="14097000" cy="1107996"/>
          </a:xfrm>
        </p:spPr>
        <p:txBody>
          <a:bodyPr/>
          <a:lstStyle/>
          <a:p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應用</a:t>
            </a:r>
            <a:r>
              <a:rPr lang="en-US" altLang="zh-TW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8</a:t>
            </a:r>
            <a:r>
              <a:rPr lang="zh-TW" altLang="en-US" sz="7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：國語文教學應用</a:t>
            </a:r>
          </a:p>
        </p:txBody>
      </p:sp>
      <p:pic>
        <p:nvPicPr>
          <p:cNvPr id="1026" name="Picture 2" descr="ChatGPT 在國⼩國語教學上的10個應⽤ 1">
            <a:extLst>
              <a:ext uri="{FF2B5EF4-FFF2-40B4-BE49-F238E27FC236}">
                <a16:creationId xmlns:a16="http://schemas.microsoft.com/office/drawing/2014/main" id="{EEB7A89D-C4E7-987F-7814-5028D6096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50" y="1847850"/>
            <a:ext cx="12115800" cy="853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字方塊 3">
            <a:extLst>
              <a:ext uri="{FF2B5EF4-FFF2-40B4-BE49-F238E27FC236}">
                <a16:creationId xmlns:a16="http://schemas.microsoft.com/office/drawing/2014/main" id="{7F4D656F-5DDA-CEC9-6DE4-6C5F7FBEE483}"/>
              </a:ext>
            </a:extLst>
          </p:cNvPr>
          <p:cNvSpPr txBox="1"/>
          <p:nvPr/>
        </p:nvSpPr>
        <p:spPr>
          <a:xfrm>
            <a:off x="12519959" y="2228850"/>
            <a:ext cx="7618132" cy="29238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協助寫作文題目「靜夜情偯」的大綱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請寫一篇</a:t>
            </a:r>
            <a:r>
              <a:rPr kumimoji="0" lang="en-US" altLang="zh-TW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600</a:t>
            </a:r>
            <a:r>
              <a:rPr kumimoji="0" lang="zh-TW" altLang="en-US" sz="3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個字的「靜夜情懷」作文</a:t>
            </a:r>
            <a:endParaRPr kumimoji="0" lang="en-US" altLang="zh-TW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en-US" altLang="zh-TW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l"/>
              <a:tabLst/>
              <a:defRPr/>
            </a:pPr>
            <a:endParaRPr kumimoji="0" lang="zh-TW" altLang="en-US" sz="32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2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291349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D6431F7D-CB85-6799-C6B4-2FA1C0298A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Text 1">
            <a:extLst>
              <a:ext uri="{FF2B5EF4-FFF2-40B4-BE49-F238E27FC236}">
                <a16:creationId xmlns:a16="http://schemas.microsoft.com/office/drawing/2014/main" id="{B0BE30D1-A596-D544-1188-5987C984F904}"/>
              </a:ext>
            </a:extLst>
          </p:cNvPr>
          <p:cNvSpPr txBox="1"/>
          <p:nvPr/>
        </p:nvSpPr>
        <p:spPr>
          <a:xfrm>
            <a:off x="1207750" y="562631"/>
            <a:ext cx="7971971" cy="8061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5400"/>
              </a:lnSpc>
              <a:defRPr sz="4300">
                <a:solidFill>
                  <a:srgbClr val="5C4E3D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5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5909" b="0" i="0" u="none" strike="noStrike" kern="0" cap="none" spc="0" normalizeH="0" baseline="0" noProof="0">
                <a:ln>
                  <a:noFill/>
                </a:ln>
                <a:solidFill>
                  <a:srgbClr val="5C4E3D"/>
                </a:solidFill>
                <a:effectLst/>
                <a:uLnTx/>
                <a:uFillTx/>
                <a:latin typeface="Libre Baskerville"/>
                <a:sym typeface="Libre Baskerville"/>
              </a:rPr>
              <a:t>ChatGpt的限制與缺點</a:t>
            </a:r>
          </a:p>
        </p:txBody>
      </p:sp>
      <p:sp>
        <p:nvSpPr>
          <p:cNvPr id="104" name="Shape 2">
            <a:extLst>
              <a:ext uri="{FF2B5EF4-FFF2-40B4-BE49-F238E27FC236}">
                <a16:creationId xmlns:a16="http://schemas.microsoft.com/office/drawing/2014/main" id="{61F46408-BB0E-E89F-205C-404A198A4431}"/>
              </a:ext>
            </a:extLst>
          </p:cNvPr>
          <p:cNvSpPr/>
          <p:nvPr/>
        </p:nvSpPr>
        <p:spPr>
          <a:xfrm>
            <a:off x="1144925" y="1943497"/>
            <a:ext cx="686989" cy="686989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5" name="Text 3">
            <a:extLst>
              <a:ext uri="{FF2B5EF4-FFF2-40B4-BE49-F238E27FC236}">
                <a16:creationId xmlns:a16="http://schemas.microsoft.com/office/drawing/2014/main" id="{C29D1892-E04A-FBDE-DDF1-460B32E54DB0}"/>
              </a:ext>
            </a:extLst>
          </p:cNvPr>
          <p:cNvSpPr txBox="1"/>
          <p:nvPr/>
        </p:nvSpPr>
        <p:spPr>
          <a:xfrm>
            <a:off x="1276706" y="2000760"/>
            <a:ext cx="423431" cy="517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ibre Baskerville"/>
              </a:rPr>
              <a:t>1</a:t>
            </a:r>
          </a:p>
        </p:txBody>
      </p:sp>
      <p:sp>
        <p:nvSpPr>
          <p:cNvPr id="106" name="Text 4">
            <a:extLst>
              <a:ext uri="{FF2B5EF4-FFF2-40B4-BE49-F238E27FC236}">
                <a16:creationId xmlns:a16="http://schemas.microsoft.com/office/drawing/2014/main" id="{B3F3B101-D4A4-60BB-D394-42FB2D0194E6}"/>
              </a:ext>
            </a:extLst>
          </p:cNvPr>
          <p:cNvSpPr txBox="1"/>
          <p:nvPr/>
        </p:nvSpPr>
        <p:spPr>
          <a:xfrm>
            <a:off x="2200029" y="2048370"/>
            <a:ext cx="3820194" cy="458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21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ibre Baskerville"/>
              </a:rPr>
              <a:t>自我學習能力有限</a:t>
            </a:r>
          </a:p>
        </p:txBody>
      </p:sp>
      <p:sp>
        <p:nvSpPr>
          <p:cNvPr id="107" name="Text 5">
            <a:extLst>
              <a:ext uri="{FF2B5EF4-FFF2-40B4-BE49-F238E27FC236}">
                <a16:creationId xmlns:a16="http://schemas.microsoft.com/office/drawing/2014/main" id="{71E1861B-B606-39FC-BC84-56B9F274BF99}"/>
              </a:ext>
            </a:extLst>
          </p:cNvPr>
          <p:cNvSpPr txBox="1"/>
          <p:nvPr/>
        </p:nvSpPr>
        <p:spPr>
          <a:xfrm>
            <a:off x="2393451" y="2641726"/>
            <a:ext cx="10653796" cy="13817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/>
          <a:p>
            <a:pPr marL="314119" marR="0" lvl="4" indent="-314119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○"/>
              <a:tabLst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ChatGpt 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  <a:sym typeface="Arial Unicode MS"/>
              </a:rPr>
              <a:t>的自我學習能力受到訓練數據的限制，無法自主增加新知識和技能</a:t>
            </a:r>
          </a:p>
          <a:p>
            <a:pPr marL="314119" marR="0" lvl="5" indent="-314119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■"/>
              <a:tabLst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  <a:sym typeface="Arial Unicode MS"/>
              </a:rPr>
              <a:t>無法應對新知識和新情境的準確回應</a:t>
            </a:r>
          </a:p>
          <a:p>
            <a:pPr marL="314119" marR="0" lvl="5" indent="-314119" defTabSz="91440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■"/>
              <a:tabLst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  <a:sym typeface="Arial Unicode MS"/>
              </a:rPr>
              <a:t>可能產生誤導和錯誤的回答</a:t>
            </a:r>
          </a:p>
        </p:txBody>
      </p:sp>
      <p:sp>
        <p:nvSpPr>
          <p:cNvPr id="108" name="Shape 6">
            <a:extLst>
              <a:ext uri="{FF2B5EF4-FFF2-40B4-BE49-F238E27FC236}">
                <a16:creationId xmlns:a16="http://schemas.microsoft.com/office/drawing/2014/main" id="{0A5E5AD4-DF21-B8F7-1D1F-69CFB4AE672A}"/>
              </a:ext>
            </a:extLst>
          </p:cNvPr>
          <p:cNvSpPr/>
          <p:nvPr/>
        </p:nvSpPr>
        <p:spPr>
          <a:xfrm>
            <a:off x="1144925" y="4367276"/>
            <a:ext cx="686989" cy="686989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9" name="Text 7">
            <a:extLst>
              <a:ext uri="{FF2B5EF4-FFF2-40B4-BE49-F238E27FC236}">
                <a16:creationId xmlns:a16="http://schemas.microsoft.com/office/drawing/2014/main" id="{BB7A5D04-7E2C-F3E3-393A-813960EBE708}"/>
              </a:ext>
            </a:extLst>
          </p:cNvPr>
          <p:cNvSpPr txBox="1"/>
          <p:nvPr/>
        </p:nvSpPr>
        <p:spPr>
          <a:xfrm>
            <a:off x="1276706" y="4424539"/>
            <a:ext cx="423431" cy="517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ibre Baskerville"/>
              </a:rPr>
              <a:t>2</a:t>
            </a:r>
          </a:p>
        </p:txBody>
      </p:sp>
      <p:sp>
        <p:nvSpPr>
          <p:cNvPr id="110" name="Text 8">
            <a:extLst>
              <a:ext uri="{FF2B5EF4-FFF2-40B4-BE49-F238E27FC236}">
                <a16:creationId xmlns:a16="http://schemas.microsoft.com/office/drawing/2014/main" id="{5ABB3F60-CFFC-4A4B-1D5B-3010AB784F67}"/>
              </a:ext>
            </a:extLst>
          </p:cNvPr>
          <p:cNvSpPr txBox="1"/>
          <p:nvPr/>
        </p:nvSpPr>
        <p:spPr>
          <a:xfrm>
            <a:off x="2200031" y="4472149"/>
            <a:ext cx="7513513" cy="458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21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ibre Baskerville"/>
              </a:rPr>
              <a:t>無法應對新知識和新情境的準確回應</a:t>
            </a:r>
          </a:p>
        </p:txBody>
      </p:sp>
      <p:sp>
        <p:nvSpPr>
          <p:cNvPr id="111" name="Text 9">
            <a:extLst>
              <a:ext uri="{FF2B5EF4-FFF2-40B4-BE49-F238E27FC236}">
                <a16:creationId xmlns:a16="http://schemas.microsoft.com/office/drawing/2014/main" id="{8BB0D734-A4C6-8316-67D5-C944201CB191}"/>
              </a:ext>
            </a:extLst>
          </p:cNvPr>
          <p:cNvSpPr txBox="1"/>
          <p:nvPr/>
        </p:nvSpPr>
        <p:spPr>
          <a:xfrm>
            <a:off x="2432716" y="5149160"/>
            <a:ext cx="9730466" cy="12003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/>
          <a:p>
            <a:pPr marL="314119" marR="0" lvl="4" indent="-31411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○"/>
              <a:tabLst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/>
                <a:sym typeface="Times New Roman"/>
              </a:rPr>
              <a:t>ChatGpt </a:t>
            </a: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  <a:sym typeface="Arial Unicode MS"/>
              </a:rPr>
              <a:t>的理解範圍有限，對於問題模糊或多義的情況無法準確理解</a:t>
            </a:r>
          </a:p>
          <a:p>
            <a:pPr marL="314119" marR="0" lvl="5" indent="-31411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■"/>
              <a:tabLst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  <a:sym typeface="Arial Unicode MS"/>
              </a:rPr>
              <a:t>無法產生清晰和具體的回答</a:t>
            </a:r>
          </a:p>
          <a:p>
            <a:pPr marL="314119" marR="0" lvl="5" indent="-314119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■"/>
              <a:tabLst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  <a:sym typeface="Arial Unicode MS"/>
              </a:rPr>
              <a:t>容易產生混淆和誤解</a:t>
            </a:r>
          </a:p>
        </p:txBody>
      </p:sp>
      <p:sp>
        <p:nvSpPr>
          <p:cNvPr id="112" name="Shape 10">
            <a:extLst>
              <a:ext uri="{FF2B5EF4-FFF2-40B4-BE49-F238E27FC236}">
                <a16:creationId xmlns:a16="http://schemas.microsoft.com/office/drawing/2014/main" id="{D924661E-73BD-7DCE-82E5-CDFB9E87D48B}"/>
              </a:ext>
            </a:extLst>
          </p:cNvPr>
          <p:cNvSpPr/>
          <p:nvPr/>
        </p:nvSpPr>
        <p:spPr>
          <a:xfrm>
            <a:off x="1144925" y="6603956"/>
            <a:ext cx="686989" cy="686989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3" name="Text 11">
            <a:extLst>
              <a:ext uri="{FF2B5EF4-FFF2-40B4-BE49-F238E27FC236}">
                <a16:creationId xmlns:a16="http://schemas.microsoft.com/office/drawing/2014/main" id="{E086C314-5639-E1CC-03E0-6D88F53140B5}"/>
              </a:ext>
            </a:extLst>
          </p:cNvPr>
          <p:cNvSpPr txBox="1"/>
          <p:nvPr/>
        </p:nvSpPr>
        <p:spPr>
          <a:xfrm>
            <a:off x="1276706" y="6661219"/>
            <a:ext cx="423431" cy="517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ibre Baskerville"/>
              </a:rPr>
              <a:t>3</a:t>
            </a:r>
          </a:p>
        </p:txBody>
      </p:sp>
      <p:sp>
        <p:nvSpPr>
          <p:cNvPr id="114" name="Text 12">
            <a:extLst>
              <a:ext uri="{FF2B5EF4-FFF2-40B4-BE49-F238E27FC236}">
                <a16:creationId xmlns:a16="http://schemas.microsoft.com/office/drawing/2014/main" id="{A0ECD4D6-25FA-A1E8-BDE7-15C5D0C963A1}"/>
              </a:ext>
            </a:extLst>
          </p:cNvPr>
          <p:cNvSpPr txBox="1"/>
          <p:nvPr/>
        </p:nvSpPr>
        <p:spPr>
          <a:xfrm>
            <a:off x="2200029" y="6708830"/>
            <a:ext cx="3820194" cy="458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21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ibre Baskerville"/>
              </a:rPr>
              <a:t>缺乏情感理解能力</a:t>
            </a:r>
          </a:p>
        </p:txBody>
      </p:sp>
      <p:sp>
        <p:nvSpPr>
          <p:cNvPr id="115" name="Text 13">
            <a:extLst>
              <a:ext uri="{FF2B5EF4-FFF2-40B4-BE49-F238E27FC236}">
                <a16:creationId xmlns:a16="http://schemas.microsoft.com/office/drawing/2014/main" id="{15146D5F-28DF-D8F0-627B-BB12BE4280CF}"/>
              </a:ext>
            </a:extLst>
          </p:cNvPr>
          <p:cNvSpPr txBox="1"/>
          <p:nvPr/>
        </p:nvSpPr>
        <p:spPr>
          <a:xfrm>
            <a:off x="2200031" y="7368986"/>
            <a:ext cx="3829812" cy="106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/>
          <a:p>
            <a:pPr marL="314119" marR="0" lvl="4" indent="-314119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○"/>
              <a:tabLst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  <a:sym typeface="Arial Unicode MS"/>
              </a:rPr>
              <a:t>無法與人建立情感連結</a:t>
            </a:r>
          </a:p>
          <a:p>
            <a:pPr marL="314119" marR="0" lvl="4" indent="-314119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○"/>
              <a:tabLst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  <a:sym typeface="Arial Unicode MS"/>
              </a:rPr>
              <a:t>可能產生不當的情感回應</a:t>
            </a:r>
          </a:p>
        </p:txBody>
      </p:sp>
      <p:pic>
        <p:nvPicPr>
          <p:cNvPr id="116" name="Image 1" descr="Image 1">
            <a:extLst>
              <a:ext uri="{FF2B5EF4-FFF2-40B4-BE49-F238E27FC236}">
                <a16:creationId xmlns:a16="http://schemas.microsoft.com/office/drawing/2014/main" id="{43904AAC-2FBA-3130-C931-9A72276B11F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315"/>
          <a:stretch>
            <a:fillRect/>
          </a:stretch>
        </p:blipFill>
        <p:spPr>
          <a:xfrm>
            <a:off x="14850568" y="3572"/>
            <a:ext cx="5253532" cy="11308556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Shape 10">
            <a:extLst>
              <a:ext uri="{FF2B5EF4-FFF2-40B4-BE49-F238E27FC236}">
                <a16:creationId xmlns:a16="http://schemas.microsoft.com/office/drawing/2014/main" id="{F58DC954-0693-F1CB-61E5-5BF7A921BBE4}"/>
              </a:ext>
            </a:extLst>
          </p:cNvPr>
          <p:cNvSpPr/>
          <p:nvPr/>
        </p:nvSpPr>
        <p:spPr>
          <a:xfrm>
            <a:off x="1063485" y="8803091"/>
            <a:ext cx="686989" cy="686989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18" name="Text 11">
            <a:extLst>
              <a:ext uri="{FF2B5EF4-FFF2-40B4-BE49-F238E27FC236}">
                <a16:creationId xmlns:a16="http://schemas.microsoft.com/office/drawing/2014/main" id="{8A8DE583-B29E-5DA2-E3A9-F9646DB76177}"/>
              </a:ext>
            </a:extLst>
          </p:cNvPr>
          <p:cNvSpPr txBox="1"/>
          <p:nvPr/>
        </p:nvSpPr>
        <p:spPr>
          <a:xfrm>
            <a:off x="1195266" y="8860352"/>
            <a:ext cx="423431" cy="5178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pPr marL="0" marR="0" lvl="0" indent="0" algn="ctr" defTabSz="914400" eaLnBrk="1" fontAlgn="auto" latinLnBrk="0" hangingPunct="1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4000" b="0" i="0" u="none" strike="noStrike" kern="0" cap="none" spc="0" normalizeH="0" baseline="0" noProof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ibre Baskerville"/>
              </a:rPr>
              <a:t>4</a:t>
            </a:r>
          </a:p>
        </p:txBody>
      </p:sp>
      <p:sp>
        <p:nvSpPr>
          <p:cNvPr id="119" name="Text 12">
            <a:extLst>
              <a:ext uri="{FF2B5EF4-FFF2-40B4-BE49-F238E27FC236}">
                <a16:creationId xmlns:a16="http://schemas.microsoft.com/office/drawing/2014/main" id="{6DD982AC-9EDC-666C-680A-496EC835A8ED}"/>
              </a:ext>
            </a:extLst>
          </p:cNvPr>
          <p:cNvSpPr txBox="1"/>
          <p:nvPr/>
        </p:nvSpPr>
        <p:spPr>
          <a:xfrm>
            <a:off x="2118590" y="8907963"/>
            <a:ext cx="4281859" cy="4580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2100">
                <a:solidFill>
                  <a:srgbClr val="454240"/>
                </a:solid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marL="0" marR="0" lvl="0" indent="0" defTabSz="914400" eaLnBrk="1" fontAlgn="auto" latinLnBrk="0" hangingPunct="1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latin typeface="Libre Baskerville"/>
                <a:ea typeface="Libre Baskerville"/>
                <a:cs typeface="Libre Baskerville"/>
                <a:sym typeface="Libre Baskerville"/>
              </a:defRPr>
            </a:pPr>
            <a:r>
              <a:rPr kumimoji="0" sz="3600" b="0" i="0" u="none" strike="noStrike" kern="0" cap="none" spc="0" normalizeH="0" baseline="0" noProof="0">
                <a:ln>
                  <a:noFill/>
                </a:ln>
                <a:solidFill>
                  <a:srgbClr val="45424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  <a:sym typeface="Libre Baskerville"/>
              </a:rPr>
              <a:t>資訊準確度無法保證</a:t>
            </a:r>
          </a:p>
        </p:txBody>
      </p:sp>
      <p:sp>
        <p:nvSpPr>
          <p:cNvPr id="120" name="Text 13">
            <a:extLst>
              <a:ext uri="{FF2B5EF4-FFF2-40B4-BE49-F238E27FC236}">
                <a16:creationId xmlns:a16="http://schemas.microsoft.com/office/drawing/2014/main" id="{AA1B7598-91AF-6C60-B4C4-0C743A398DE0}"/>
              </a:ext>
            </a:extLst>
          </p:cNvPr>
          <p:cNvSpPr txBox="1"/>
          <p:nvPr/>
        </p:nvSpPr>
        <p:spPr>
          <a:xfrm>
            <a:off x="2118591" y="9568120"/>
            <a:ext cx="4753141" cy="10678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62824" rIns="62824">
            <a:spAutoFit/>
          </a:bodyPr>
          <a:lstStyle/>
          <a:p>
            <a:pPr marL="314119" marR="0" lvl="4" indent="-314119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○"/>
              <a:tabLst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  <a:sym typeface="Arial Unicode MS"/>
              </a:rPr>
              <a:t>受限於資料源的可靠性和真實性</a:t>
            </a:r>
          </a:p>
          <a:p>
            <a:pPr marL="314119" marR="0" lvl="4" indent="-314119" defTabSz="91440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Tx/>
              <a:buSzPct val="100000"/>
              <a:buFontTx/>
              <a:buChar char="○"/>
              <a:tabLst/>
              <a:defRPr>
                <a:uFill>
                  <a:solidFill>
                    <a:srgbClr val="000000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rPr kumimoji="0" sz="2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>
                  <a:solidFill>
                    <a:srgbClr val="000000"/>
                  </a:solidFill>
                </a:uFill>
                <a:latin typeface="微軟正黑體" panose="020B0604030504040204" pitchFamily="34" charset="-120"/>
                <a:ea typeface="微軟正黑體" panose="020B0604030504040204" pitchFamily="34" charset="-120"/>
                <a:cs typeface="Arial Unicode MS"/>
                <a:sym typeface="Arial Unicode MS"/>
              </a:rPr>
              <a:t>可能產生錯誤或模糊的資訊</a:t>
            </a:r>
          </a:p>
        </p:txBody>
      </p:sp>
    </p:spTree>
    <p:extLst>
      <p:ext uri="{BB962C8B-B14F-4D97-AF65-F5344CB8AC3E}">
        <p14:creationId xmlns:p14="http://schemas.microsoft.com/office/powerpoint/2010/main" val="2376391509"/>
      </p:ext>
    </p:extLst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1E913F9-64A7-97AD-9FC9-A52C0B9AC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2603" y="2918666"/>
            <a:ext cx="19785785" cy="3937053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避免引導性問題：</a:t>
            </a:r>
            <a:b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中立地提出問題，不要暗示期望的答案</a:t>
            </a:r>
          </a:p>
        </p:txBody>
      </p:sp>
    </p:spTree>
    <p:extLst>
      <p:ext uri="{BB962C8B-B14F-4D97-AF65-F5344CB8AC3E}">
        <p14:creationId xmlns:p14="http://schemas.microsoft.com/office/powerpoint/2010/main" val="34713159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FA305A0-BF49-9D4C-A5A4-526BB1B6FD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947522"/>
            <a:ext cx="17339786" cy="9420656"/>
          </a:xfrm>
        </p:spPr>
        <p:txBody>
          <a:bodyPr>
            <a:normAutofit/>
          </a:bodyPr>
          <a:lstStyle/>
          <a:p>
            <a:pPr marL="848163" indent="-848163">
              <a:buAutoNum type="arabicPeriod"/>
            </a:pPr>
            <a:r>
              <a:rPr lang="zh-TW" altLang="en-US" sz="527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請求多角度觀點：</a:t>
            </a:r>
            <a:endParaRPr lang="en-US" altLang="zh-TW" sz="5277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特別要求就某一話題提供多種觀點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例如「你能提供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話題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的利弊各是什麼嗎？」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27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527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請求基於證據的回應：</a:t>
            </a:r>
            <a:endParaRPr lang="en-US" altLang="zh-TW" sz="5277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特別鼓勵基於事實、研究或廣泛接受的理論的回應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例如「最新研究對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話題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有什麼說法？」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en-US" altLang="zh-TW" sz="527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5277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尋求反駁論點：</a:t>
            </a:r>
            <a:endParaRPr lang="en-US" altLang="zh-TW" sz="5277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特別明確要求提供某一特定立場或觀點的反駁論點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例如「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普遍觀點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有哪些強有力的反對論點？」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endParaRPr lang="zh-TW" altLang="en-US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211885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3986B87-070A-971A-525C-3AAF7E0732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04FAA0-D115-EEFF-CB23-F3DA6112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311B02E-2B99-4C65-3C60-98A8CE7098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EB547400-067D-F4EF-47A0-5FFE67F36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938"/>
            <a:ext cx="20104100" cy="1131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2835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FD8CBA0-D5EC-3CCE-AB9B-1A7075454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63322" y="1377614"/>
            <a:ext cx="18604669" cy="856047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4. 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鼓勵批判性分析：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特別提出對問題進行批判性審查的要求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例如「你能分析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論點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政策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的優點和缺點嗎？」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 indent="-285750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lnSpc>
                <a:spcPct val="100000"/>
              </a:lnSpc>
              <a:buFont typeface="Wingdings" panose="05000000000000000000" pitchFamily="2" charset="2"/>
              <a:buChar char="ü"/>
            </a:pP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</a:pP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5. 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要求扮演反對者角色：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特別要求採取與普遍信念相反的立場，以探索替代觀點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例如「你能從反對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普遍接受觀點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的角度論述嗎？」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753923" lvl="1"/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lnSpc>
                <a:spcPct val="110000"/>
              </a:lnSpc>
            </a:pPr>
            <a:r>
              <a:rPr lang="en-US" altLang="zh-TW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6. </a:t>
            </a:r>
            <a:r>
              <a:rPr lang="zh-TW" altLang="en-US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詢問潛在偏見：</a:t>
            </a:r>
            <a:endParaRPr lang="en-US" altLang="zh-TW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	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特別直接詢問特定論點或來源可能存在的偏見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lvl="1">
              <a:buFont typeface="Wingdings" panose="05000000000000000000" pitchFamily="2" charset="2"/>
              <a:buChar char="ü"/>
            </a:pP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  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例如，「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來源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/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論點</a:t>
            </a:r>
            <a:r>
              <a:rPr lang="en-US" altLang="zh-TW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sz="4617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中可能存在哪些偏見？」</a:t>
            </a:r>
            <a:endParaRPr lang="en-US" altLang="zh-TW" sz="4617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1616306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F2CF13C-91B7-32EC-7BC2-3DDB47214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2157" y="2544856"/>
            <a:ext cx="17339786" cy="3138039"/>
          </a:xfrm>
        </p:spPr>
        <p:txBody>
          <a:bodyPr/>
          <a:lstStyle/>
          <a:p>
            <a:pPr algn="ctr"/>
            <a:r>
              <a:rPr lang="zh-TW" altLang="en-US" sz="7256" b="1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要求澄清和理由：</a:t>
            </a:r>
            <a:endParaRPr lang="en-US" altLang="zh-TW" sz="7256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endParaRPr lang="en-US" altLang="zh-TW" sz="5936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如果回應看起來過於片面，要求進一步的澄清或理由。</a:t>
            </a:r>
            <a:endParaRPr lang="en-US" altLang="zh-TW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buFont typeface="Wingdings" panose="05000000000000000000" pitchFamily="2" charset="2"/>
              <a:buChar char="ü"/>
            </a:pP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例如「你能解釋為什麼你認為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[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陳述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]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是這樣的嗎？」</a:t>
            </a:r>
          </a:p>
        </p:txBody>
      </p:sp>
    </p:spTree>
    <p:extLst>
      <p:ext uri="{BB962C8B-B14F-4D97-AF65-F5344CB8AC3E}">
        <p14:creationId xmlns:p14="http://schemas.microsoft.com/office/powerpoint/2010/main" val="10857922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3DD7236B-93A9-08A1-A73F-A0A27483F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B7F0503-D90F-81F1-F86E-C1AF83D8FA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CDB6FA81-996E-1B7D-C65A-2D01DC6C5C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5BBB44E-C108-3291-918D-40DF336F26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330" y="0"/>
            <a:ext cx="20140430" cy="1131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4548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2CE5884A-7769-E327-E36C-3936E815BF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F20E5A23-8D3A-9BF5-41A2-B00A51CA5D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"/>
            <a:ext cx="20104100" cy="11310461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37BAFD65-B614-EDEE-3F48-0E5EF02CF4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8050" y="400050"/>
            <a:ext cx="10287000" cy="6849417"/>
          </a:xfrm>
          <a:prstGeom prst="rect">
            <a:avLst/>
          </a:prstGeom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7596345B-610F-B4AC-6F65-361A1FA0F883}"/>
              </a:ext>
            </a:extLst>
          </p:cNvPr>
          <p:cNvSpPr txBox="1"/>
          <p:nvPr/>
        </p:nvSpPr>
        <p:spPr>
          <a:xfrm>
            <a:off x="908050" y="7450003"/>
            <a:ext cx="18897600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微軟創辦人比爾．蓋茲看好人工智慧（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）的發展，這項技術將在未來五年內為世人的生活帶來重大改變。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國際貨幣基金（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IMF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）本周說，全世界約四成工作可能受到</a:t>
            </a:r>
            <a:r>
              <a:rPr kumimoji="0" lang="en-US" altLang="zh-TW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AI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影響。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蓋茲表示，把這類技術整合到</a:t>
            </a:r>
            <a:r>
              <a:rPr kumimoji="0" lang="zh-TW" alt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教育與醫療</a:t>
            </a:r>
            <a:r>
              <a:rPr kumimoji="0" lang="zh-TW" altLang="en-US" sz="3200" b="1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微軟正黑體" panose="020B0604030504040204" pitchFamily="34" charset="-120"/>
                <a:ea typeface="微軟正黑體" panose="020B0604030504040204" pitchFamily="34" charset="-120"/>
              </a:rPr>
              <a:t>領域，會是一件很棒的事。</a:t>
            </a: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TW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TW" altLang="en-US" sz="32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690557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9E1B1FAA-F848-063D-7E26-2BC41147C0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253" y="605448"/>
            <a:ext cx="18847594" cy="1010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280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7592EEC9-EC41-2B20-CFAE-A20FAF41D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>
            <a:extLst>
              <a:ext uri="{FF2B5EF4-FFF2-40B4-BE49-F238E27FC236}">
                <a16:creationId xmlns:a16="http://schemas.microsoft.com/office/drawing/2014/main" id="{33F932C7-F015-CC2C-0089-4BC731B2F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5"/>
            <a:ext cx="20104100" cy="11313890"/>
          </a:xfrm>
          <a:prstGeom prst="rect">
            <a:avLst/>
          </a:prstGeom>
        </p:spPr>
      </p:pic>
      <p:pic>
        <p:nvPicPr>
          <p:cNvPr id="180" name="Image 1" descr="Image 1">
            <a:extLst>
              <a:ext uri="{FF2B5EF4-FFF2-40B4-BE49-F238E27FC236}">
                <a16:creationId xmlns:a16="http://schemas.microsoft.com/office/drawing/2014/main" id="{B3347F46-A4B5-84C7-B426-B0A3F30870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72"/>
            <a:ext cx="5026025" cy="11308556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Text 1">
            <a:extLst>
              <a:ext uri="{FF2B5EF4-FFF2-40B4-BE49-F238E27FC236}">
                <a16:creationId xmlns:a16="http://schemas.microsoft.com/office/drawing/2014/main" id="{F9FFE601-C0D7-3B50-C8BD-DEAE2CE94B3C}"/>
              </a:ext>
            </a:extLst>
          </p:cNvPr>
          <p:cNvSpPr txBox="1"/>
          <p:nvPr/>
        </p:nvSpPr>
        <p:spPr>
          <a:xfrm>
            <a:off x="6089650" y="2228850"/>
            <a:ext cx="5666853" cy="82362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5400"/>
              </a:lnSpc>
              <a:defRPr sz="4300">
                <a:solidFill>
                  <a:srgbClr val="5C4E3D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7200">
                <a:latin typeface="微軟正黑體" panose="020B0604030504040204" pitchFamily="34" charset="-120"/>
                <a:ea typeface="微軟正黑體" panose="020B0604030504040204" pitchFamily="34" charset="-120"/>
              </a:rPr>
              <a:t>文字案例示範</a:t>
            </a:r>
          </a:p>
        </p:txBody>
      </p:sp>
      <p:sp>
        <p:nvSpPr>
          <p:cNvPr id="182" name="Shape 2">
            <a:extLst>
              <a:ext uri="{FF2B5EF4-FFF2-40B4-BE49-F238E27FC236}">
                <a16:creationId xmlns:a16="http://schemas.microsoft.com/office/drawing/2014/main" id="{B4984F8B-D897-21C2-B323-F3DA0FDD5DD8}"/>
              </a:ext>
            </a:extLst>
          </p:cNvPr>
          <p:cNvSpPr/>
          <p:nvPr/>
        </p:nvSpPr>
        <p:spPr>
          <a:xfrm>
            <a:off x="6053643" y="5842724"/>
            <a:ext cx="686989" cy="686988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r>
              <a:rPr lang="en-US" sz="3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</a:t>
            </a:r>
            <a:endParaRPr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3" name="Text 3">
            <a:extLst>
              <a:ext uri="{FF2B5EF4-FFF2-40B4-BE49-F238E27FC236}">
                <a16:creationId xmlns:a16="http://schemas.microsoft.com/office/drawing/2014/main" id="{FFD98C7A-698B-3412-469A-F60EC8AFA208}"/>
              </a:ext>
            </a:extLst>
          </p:cNvPr>
          <p:cNvSpPr txBox="1"/>
          <p:nvPr/>
        </p:nvSpPr>
        <p:spPr>
          <a:xfrm>
            <a:off x="6143377" y="3936749"/>
            <a:ext cx="453888" cy="52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</p:txBody>
      </p:sp>
      <p:sp>
        <p:nvSpPr>
          <p:cNvPr id="184" name="Text 4">
            <a:extLst>
              <a:ext uri="{FF2B5EF4-FFF2-40B4-BE49-F238E27FC236}">
                <a16:creationId xmlns:a16="http://schemas.microsoft.com/office/drawing/2014/main" id="{A46B5B8B-7D34-7FDA-F995-86136701D619}"/>
              </a:ext>
            </a:extLst>
          </p:cNvPr>
          <p:cNvSpPr txBox="1"/>
          <p:nvPr/>
        </p:nvSpPr>
        <p:spPr>
          <a:xfrm>
            <a:off x="7081928" y="3984359"/>
            <a:ext cx="1665758" cy="469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21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藏頭詩</a:t>
            </a:r>
          </a:p>
        </p:txBody>
      </p:sp>
      <p:sp>
        <p:nvSpPr>
          <p:cNvPr id="185" name="Text 5">
            <a:extLst>
              <a:ext uri="{FF2B5EF4-FFF2-40B4-BE49-F238E27FC236}">
                <a16:creationId xmlns:a16="http://schemas.microsoft.com/office/drawing/2014/main" id="{5C39D5B7-EE15-76C4-527A-B98E33BDC06F}"/>
              </a:ext>
            </a:extLst>
          </p:cNvPr>
          <p:cNvSpPr txBox="1"/>
          <p:nvPr/>
        </p:nvSpPr>
        <p:spPr>
          <a:xfrm>
            <a:off x="6114864" y="4783033"/>
            <a:ext cx="6293034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2824" rIns="62824">
            <a:spAutoFit/>
          </a:bodyPr>
          <a:lstStyle>
            <a:lvl1pPr>
              <a:lnSpc>
                <a:spcPts val="2700"/>
              </a:lnSpc>
              <a:defRPr sz="1700">
                <a:solidFill>
                  <a:srgbClr val="45424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r>
              <a:rPr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請寫一段藏頭詩，將「台灣熊讚」分別放在詩的開頭處</a:t>
            </a:r>
            <a:endParaRPr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6" name="Shape 6">
            <a:extLst>
              <a:ext uri="{FF2B5EF4-FFF2-40B4-BE49-F238E27FC236}">
                <a16:creationId xmlns:a16="http://schemas.microsoft.com/office/drawing/2014/main" id="{4BDDD773-6189-EB1D-95B2-4D9E5A060ADC}"/>
              </a:ext>
            </a:extLst>
          </p:cNvPr>
          <p:cNvSpPr/>
          <p:nvPr/>
        </p:nvSpPr>
        <p:spPr>
          <a:xfrm>
            <a:off x="12573584" y="3767115"/>
            <a:ext cx="686989" cy="686988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87" name="Text 7">
            <a:extLst>
              <a:ext uri="{FF2B5EF4-FFF2-40B4-BE49-F238E27FC236}">
                <a16:creationId xmlns:a16="http://schemas.microsoft.com/office/drawing/2014/main" id="{E281AA9E-D8BE-BBE9-A4A6-291A59978D61}"/>
              </a:ext>
            </a:extLst>
          </p:cNvPr>
          <p:cNvSpPr txBox="1"/>
          <p:nvPr/>
        </p:nvSpPr>
        <p:spPr>
          <a:xfrm>
            <a:off x="12690135" y="3936749"/>
            <a:ext cx="453888" cy="52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400">
                <a:latin typeface="微軟正黑體" panose="020B0604030504040204" pitchFamily="34" charset="-120"/>
                <a:ea typeface="微軟正黑體" panose="020B0604030504040204" pitchFamily="34" charset="-120"/>
              </a:rPr>
              <a:t>2</a:t>
            </a:r>
          </a:p>
        </p:txBody>
      </p:sp>
      <p:sp>
        <p:nvSpPr>
          <p:cNvPr id="188" name="Text 8">
            <a:extLst>
              <a:ext uri="{FF2B5EF4-FFF2-40B4-BE49-F238E27FC236}">
                <a16:creationId xmlns:a16="http://schemas.microsoft.com/office/drawing/2014/main" id="{959DBD37-C752-A782-1781-B3B369E47AC8}"/>
              </a:ext>
            </a:extLst>
          </p:cNvPr>
          <p:cNvSpPr txBox="1"/>
          <p:nvPr/>
        </p:nvSpPr>
        <p:spPr>
          <a:xfrm>
            <a:off x="13628686" y="3984359"/>
            <a:ext cx="2178719" cy="469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>
              <a:lnSpc>
                <a:spcPts val="2700"/>
              </a:lnSpc>
              <a:defRPr sz="21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000">
                <a:latin typeface="微軟正黑體" panose="020B0604030504040204" pitchFamily="34" charset="-120"/>
                <a:ea typeface="微軟正黑體" panose="020B0604030504040204" pitchFamily="34" charset="-120"/>
              </a:rPr>
              <a:t>寫一首詞</a:t>
            </a:r>
          </a:p>
        </p:txBody>
      </p:sp>
      <p:sp>
        <p:nvSpPr>
          <p:cNvPr id="189" name="Text 9">
            <a:extLst>
              <a:ext uri="{FF2B5EF4-FFF2-40B4-BE49-F238E27FC236}">
                <a16:creationId xmlns:a16="http://schemas.microsoft.com/office/drawing/2014/main" id="{D042B024-F962-D6D7-C2DC-07CF2C2253B9}"/>
              </a:ext>
            </a:extLst>
          </p:cNvPr>
          <p:cNvSpPr txBox="1"/>
          <p:nvPr/>
        </p:nvSpPr>
        <p:spPr>
          <a:xfrm>
            <a:off x="13628686" y="4644516"/>
            <a:ext cx="5872164" cy="1138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62824" rIns="62824">
            <a:spAutoFit/>
          </a:bodyPr>
          <a:lstStyle>
            <a:lvl1pPr>
              <a:lnSpc>
                <a:spcPts val="2700"/>
              </a:lnSpc>
              <a:defRPr sz="1700">
                <a:solidFill>
                  <a:srgbClr val="454240"/>
                </a:solidFill>
                <a:latin typeface="DM Sans"/>
                <a:ea typeface="DM Sans"/>
                <a:cs typeface="DM Sans"/>
                <a:sym typeface="DM Sans"/>
              </a:defRPr>
            </a:lvl1pPr>
          </a:lstStyle>
          <a:p>
            <a:r>
              <a:rPr sz="3200"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改編周杰倫青花瓷的歌，用方文山的風格，創作一段裡面有「護國神山台積電」的歌詞</a:t>
            </a:r>
            <a:endParaRPr sz="3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7CB4628-417F-8B4D-B84D-DE65FBFE7A7B}"/>
              </a:ext>
            </a:extLst>
          </p:cNvPr>
          <p:cNvSpPr txBox="1"/>
          <p:nvPr/>
        </p:nvSpPr>
        <p:spPr>
          <a:xfrm>
            <a:off x="6087050" y="6840615"/>
            <a:ext cx="135662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TW" altLang="en-US" sz="2800" dirty="0"/>
              <a:t>請準備</a:t>
            </a:r>
            <a:r>
              <a:rPr lang="en-US" altLang="zh-TW" sz="2800" dirty="0"/>
              <a:t>3</a:t>
            </a:r>
            <a:r>
              <a:rPr lang="zh-TW" altLang="en-US" sz="2800" dirty="0"/>
              <a:t>頁小學五年級課程「台灣原住民」發展史的教學大綱資料</a:t>
            </a:r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en-US" sz="2800" dirty="0"/>
              <a:t>請幫我出</a:t>
            </a:r>
            <a:r>
              <a:rPr lang="en-US" altLang="zh-TW" sz="2800" dirty="0"/>
              <a:t>3</a:t>
            </a:r>
            <a:r>
              <a:rPr lang="zh-TW" altLang="en-US" sz="2800" dirty="0"/>
              <a:t>題是非題， </a:t>
            </a:r>
            <a:r>
              <a:rPr lang="en-US" altLang="zh-TW" sz="2800" dirty="0"/>
              <a:t>3</a:t>
            </a:r>
            <a:r>
              <a:rPr lang="zh-TW" altLang="en-US" sz="2800" dirty="0"/>
              <a:t>題選擇題， 讓我瞭解學生對 「台灣原住民」發展史學習情況， 並附上解答</a:t>
            </a:r>
            <a:endParaRPr lang="en-US" altLang="zh-TW" sz="2800" dirty="0"/>
          </a:p>
          <a:p>
            <a:endParaRPr lang="en-US" altLang="zh-TW" sz="2800" dirty="0"/>
          </a:p>
          <a:p>
            <a:r>
              <a:rPr lang="zh-TW" altLang="en-US" sz="2800" dirty="0"/>
              <a:t>請準備「台灣原住民」發展史課程課後問卷</a:t>
            </a:r>
            <a:r>
              <a:rPr lang="en-US" altLang="zh-TW" sz="2800" dirty="0"/>
              <a:t>5</a:t>
            </a:r>
            <a:r>
              <a:rPr lang="zh-TW" altLang="en-US" sz="2800" dirty="0"/>
              <a:t>題，  讓我瞭解學生吸收程度</a:t>
            </a:r>
            <a:endParaRPr lang="en-US" altLang="zh-TW" sz="2800" dirty="0"/>
          </a:p>
          <a:p>
            <a:endParaRPr lang="en-US" altLang="zh-TW" sz="2800" dirty="0"/>
          </a:p>
          <a:p>
            <a:endParaRPr lang="en-US" altLang="zh-TW" sz="2800" dirty="0"/>
          </a:p>
          <a:p>
            <a:endParaRPr lang="zh-TW" altLang="en-US" sz="2800" dirty="0"/>
          </a:p>
        </p:txBody>
      </p:sp>
      <p:sp>
        <p:nvSpPr>
          <p:cNvPr id="4" name="Shape 2">
            <a:extLst>
              <a:ext uri="{FF2B5EF4-FFF2-40B4-BE49-F238E27FC236}">
                <a16:creationId xmlns:a16="http://schemas.microsoft.com/office/drawing/2014/main" id="{78304348-241B-25FC-2D9B-CB76F284FCB2}"/>
              </a:ext>
            </a:extLst>
          </p:cNvPr>
          <p:cNvSpPr/>
          <p:nvPr/>
        </p:nvSpPr>
        <p:spPr>
          <a:xfrm>
            <a:off x="6179226" y="3835178"/>
            <a:ext cx="686989" cy="686988"/>
          </a:xfrm>
          <a:prstGeom prst="roundRect">
            <a:avLst>
              <a:gd name="adj" fmla="val 20000"/>
            </a:avLst>
          </a:prstGeom>
          <a:solidFill>
            <a:srgbClr val="F7EDD4"/>
          </a:solidFill>
          <a:ln w="13811">
            <a:solidFill>
              <a:srgbClr val="DDD3BA"/>
            </a:solidFill>
          </a:ln>
        </p:spPr>
        <p:txBody>
          <a:bodyPr lIns="62824" rIns="62824"/>
          <a:lstStyle/>
          <a:p>
            <a:endParaRPr sz="280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 3">
            <a:extLst>
              <a:ext uri="{FF2B5EF4-FFF2-40B4-BE49-F238E27FC236}">
                <a16:creationId xmlns:a16="http://schemas.microsoft.com/office/drawing/2014/main" id="{2F6D9F64-DFBD-AC06-BA68-66DD935B1958}"/>
              </a:ext>
            </a:extLst>
          </p:cNvPr>
          <p:cNvSpPr txBox="1"/>
          <p:nvPr/>
        </p:nvSpPr>
        <p:spPr>
          <a:xfrm>
            <a:off x="6295777" y="4089149"/>
            <a:ext cx="453888" cy="5296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62824" rIns="62824">
            <a:spAutoFit/>
          </a:bodyPr>
          <a:lstStyle>
            <a:lvl1pPr algn="ctr">
              <a:lnSpc>
                <a:spcPts val="3200"/>
              </a:lnSpc>
              <a:defRPr sz="2600">
                <a:solidFill>
                  <a:srgbClr val="454240"/>
                </a:solidFill>
                <a:latin typeface="Libre Baskerville"/>
                <a:ea typeface="Libre Baskerville"/>
                <a:cs typeface="Libre Baskerville"/>
                <a:sym typeface="Libre Baskerville"/>
              </a:defRPr>
            </a:lvl1pPr>
          </a:lstStyle>
          <a:p>
            <a:r>
              <a:rPr sz="4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211821168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462C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3902</TotalTime>
  <Words>4007</Words>
  <Application>Microsoft Office PowerPoint</Application>
  <PresentationFormat>自訂</PresentationFormat>
  <Paragraphs>440</Paragraphs>
  <Slides>51</Slides>
  <Notes>0</Notes>
  <HiddenSlides>0</HiddenSlides>
  <MMClips>1</MMClips>
  <ScaleCrop>false</ScaleCrop>
  <HeadingPairs>
    <vt:vector size="6" baseType="variant">
      <vt:variant>
        <vt:lpstr>使用字型</vt:lpstr>
      </vt:variant>
      <vt:variant>
        <vt:i4>10</vt:i4>
      </vt:variant>
      <vt:variant>
        <vt:lpstr>佈景主題</vt:lpstr>
      </vt:variant>
      <vt:variant>
        <vt:i4>5</vt:i4>
      </vt:variant>
      <vt:variant>
        <vt:lpstr>投影片標題</vt:lpstr>
      </vt:variant>
      <vt:variant>
        <vt:i4>51</vt:i4>
      </vt:variant>
    </vt:vector>
  </HeadingPairs>
  <TitlesOfParts>
    <vt:vector size="66" baseType="lpstr">
      <vt:lpstr>Noto Sans TC</vt:lpstr>
      <vt:lpstr>杨任东竹石体</vt:lpstr>
      <vt:lpstr>芫荽</vt:lpstr>
      <vt:lpstr>微軟正黑體</vt:lpstr>
      <vt:lpstr>Arial</vt:lpstr>
      <vt:lpstr>Arimo</vt:lpstr>
      <vt:lpstr>Arimo Bold</vt:lpstr>
      <vt:lpstr>Calibri</vt:lpstr>
      <vt:lpstr>Libre Baskerville</vt:lpstr>
      <vt:lpstr>Wingdings</vt:lpstr>
      <vt:lpstr>Office Theme</vt:lpstr>
      <vt:lpstr>2_Office Theme</vt:lpstr>
      <vt:lpstr>1_Office Theme</vt:lpstr>
      <vt:lpstr>3_Office Theme</vt:lpstr>
      <vt:lpstr>4_Office Theme</vt:lpstr>
      <vt:lpstr>AIGC 輔助自主學習 與 學習歷程檔案整理運用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Prompt (咒語)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範例:</vt:lpstr>
      <vt:lpstr>PowerPoint 簡報</vt:lpstr>
      <vt:lpstr>ChatGPT 的教育運用方法分享 (摘錄親子天下)</vt:lpstr>
      <vt:lpstr>應用1：輔助自主學習</vt:lpstr>
      <vt:lpstr>PowerPoint 簡報</vt:lpstr>
      <vt:lpstr>電影與書籍導讀 – 字彙量大增1/2</vt:lpstr>
      <vt:lpstr>電影與書籍導讀 – 字彙量大增2/2</vt:lpstr>
      <vt:lpstr>寫作 改錯 評分 1/2</vt:lpstr>
      <vt:lpstr>寫作 改錯 評分 2/2</vt:lpstr>
      <vt:lpstr>題目撰寫 單字題 克漏字 </vt:lpstr>
      <vt:lpstr>閱讀測驗 1/2</vt:lpstr>
      <vt:lpstr>閱讀測驗 2/2</vt:lpstr>
      <vt:lpstr>對話</vt:lpstr>
      <vt:lpstr>應用2：提供差異化學習支援 -1  </vt:lpstr>
      <vt:lpstr>PowerPoint 簡報</vt:lpstr>
      <vt:lpstr>應用3：閱讀理解教學 </vt:lpstr>
      <vt:lpstr>應用4：溝通話術 </vt:lpstr>
      <vt:lpstr>應用5：幫老師改學生的作業、寫評語 </vt:lpstr>
      <vt:lpstr>應用6：撰寫教案、教學計劃 -1  </vt:lpstr>
      <vt:lpstr>應用6：撰寫教案、教學計劃 - 2</vt:lpstr>
      <vt:lpstr>應用7：學習歷程檔案寫作參考框架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應用8：國語文教學應用</vt:lpstr>
      <vt:lpstr>PowerPoint 簡報</vt:lpstr>
      <vt:lpstr>避免引導性問題： 中立地提出問題，不要暗示期望的答案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创新中国半导体的专业管理与顾问服务 —引领中国半导体企业创新转型</dc:title>
  <dc:creator>lclin@vdi.fgu.edu.tw Lin</dc:creator>
  <cp:lastModifiedBy>lclin@vdi.fgu.edu.tw Lin</cp:lastModifiedBy>
  <cp:revision>17</cp:revision>
  <dcterms:created xsi:type="dcterms:W3CDTF">2023-07-04T12:24:26Z</dcterms:created>
  <dcterms:modified xsi:type="dcterms:W3CDTF">2024-04-14T10:02:34Z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2023-06-07T00:00:00Z</vt:filetime>
  </property>
  <property fmtid="{D5CDD505-2E9C-101B-9397-08002B2CF9AE}" pid="3" name="Creator">
    <vt:lpwstr>適用於 Microsoft 365 的 Microsoft® PowerPoint®</vt:lpwstr>
  </property>
  <property fmtid="{D5CDD505-2E9C-101B-9397-08002B2CF9AE}" pid="4" name="LastSaved">
    <vt:filetime>2023-07-04T00:00:00Z</vt:filetime>
  </property>
</Properties>
</file>