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-bold.fntdata"/><Relationship Id="rId6" Type="http://schemas.openxmlformats.org/officeDocument/2006/relationships/slide" Target="slides/slide2.xml"/><Relationship Id="rId18" Type="http://schemas.openxmlformats.org/officeDocument/2006/relationships/font" Target="fonts/Robo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rive.google.com/file/d/15WaL59Q-0nuJO4lA1i324QCy9FAnBbaO/view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Relationship Id="rId5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latin typeface="BiauKai"/>
                <a:ea typeface="BiauKai"/>
                <a:cs typeface="BiauKai"/>
                <a:sym typeface="BiauKai"/>
              </a:rPr>
              <a:t>2018</a:t>
            </a:r>
            <a:r>
              <a:rPr lang="zh-TW" sz="4800">
                <a:latin typeface="BiauKai"/>
                <a:ea typeface="BiauKai"/>
                <a:cs typeface="BiauKai"/>
                <a:sym typeface="BiauKai"/>
              </a:rPr>
              <a:t>新北市成果發表</a:t>
            </a:r>
            <a:endParaRPr sz="4800"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598088" y="30301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latin typeface="BiauKai"/>
                <a:ea typeface="BiauKai"/>
                <a:cs typeface="BiauKai"/>
                <a:sym typeface="BiauKai"/>
              </a:rPr>
              <a:t>學生：吳文瀚</a:t>
            </a:r>
            <a:endParaRPr sz="3000">
              <a:latin typeface="BiauKai"/>
              <a:ea typeface="BiauKai"/>
              <a:cs typeface="BiauKai"/>
              <a:sym typeface="BiauKa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latin typeface="BiauKai"/>
                <a:ea typeface="BiauKai"/>
                <a:cs typeface="BiauKai"/>
                <a:sym typeface="BiauKai"/>
              </a:rPr>
              <a:t>文言識讀</a:t>
            </a:r>
            <a:endParaRPr sz="3600"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文言識讀重補修的內容，有分共同學習內容與個人學習內容；個人學習內容圖片。</a:t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6800" y="1790150"/>
            <a:ext cx="2502900" cy="294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8475" y="2109350"/>
            <a:ext cx="3293825" cy="2675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832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latin typeface="BiauKai"/>
                <a:ea typeface="BiauKai"/>
                <a:cs typeface="BiauKai"/>
                <a:sym typeface="BiauKai"/>
              </a:rPr>
              <a:t>英文</a:t>
            </a:r>
            <a:endParaRPr sz="3600"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963750"/>
            <a:ext cx="57999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因為</a:t>
            </a: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我們2019全班行動學習是要出國去歐洲，計劃前10天是全班活動，後20天是分開小組行動。所以我們從現在開始為出國做準備，我們上課內容是</a:t>
            </a:r>
            <a:r>
              <a:rPr b="1"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超Q手繪旅行實境英語真簡單</a:t>
            </a: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這本書，老師教如何在旅行社訂票，辦理報到手續和登機、轉機、過海關、入住出發前必備基礎會話。</a:t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0" l="14813" r="0" t="0"/>
          <a:stretch/>
        </p:blipFill>
        <p:spPr>
          <a:xfrm>
            <a:off x="5969875" y="0"/>
            <a:ext cx="3174125" cy="486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1535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latin typeface="BiauKai"/>
                <a:ea typeface="BiauKai"/>
                <a:cs typeface="BiauKai"/>
                <a:sym typeface="BiauKai"/>
              </a:rPr>
              <a:t>第二份英文作業</a:t>
            </a:r>
            <a:endParaRPr sz="3600"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384700" y="977200"/>
            <a:ext cx="3006300" cy="38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第二份英文作業是每個人找出適合自己學習英文的方式，養成自己學習英文的習慣，我都會選Voicetube的英文影片，找出裡面我不會的單字與句子去練習。</a:t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8000" y="1015775"/>
            <a:ext cx="5586001" cy="384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600">
                <a:latin typeface="BiauKai"/>
                <a:ea typeface="BiauKai"/>
                <a:cs typeface="BiauKai"/>
                <a:sym typeface="BiauKai"/>
              </a:rPr>
              <a:t>謝謝聆聽</a:t>
            </a:r>
            <a:endParaRPr sz="9600"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BiauKai"/>
                <a:ea typeface="BiauKai"/>
                <a:cs typeface="BiauKai"/>
                <a:sym typeface="BiauKai"/>
              </a:rPr>
              <a:t>為什麼我參加非學校實驗教育 － 個人自學報告</a:t>
            </a:r>
            <a:endParaRPr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各位老師好，我是生活實踐自學團的一員，也是今年學程唯一的國中生，依據非學條例團體自學沒有分國中、高中；但是教育局把國中、高中業務分開，所以我才會參加個人自學的</a:t>
            </a: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報</a:t>
            </a: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告。</a:t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latin typeface="BiauKai"/>
                <a:ea typeface="BiauKai"/>
                <a:cs typeface="BiauKai"/>
                <a:sym typeface="BiauKai"/>
              </a:rPr>
              <a:t>目錄</a:t>
            </a:r>
            <a:endParaRPr sz="3600"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iauKai"/>
              <a:buChar char="❏"/>
            </a:pP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射箭社</a:t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iauKai"/>
              <a:buChar char="❏"/>
            </a:pP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影片剪輯</a:t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iauKai"/>
              <a:buChar char="❏"/>
            </a:pP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攝影</a:t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iauKai"/>
              <a:buChar char="❏"/>
            </a:pP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文言識讀</a:t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iauKai"/>
              <a:buChar char="❏"/>
            </a:pP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英文</a:t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iauKai"/>
              <a:buChar char="❏"/>
            </a:pP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第二份英文作業</a:t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latin typeface="BiauKai"/>
                <a:ea typeface="BiauKai"/>
                <a:cs typeface="BiauKai"/>
                <a:sym typeface="BiauKai"/>
              </a:rPr>
              <a:t>射箭社1</a:t>
            </a:r>
            <a:endParaRPr sz="3600"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這學期我們射箭社，參加了韓國的醴泉世界傳統射箭嘉年華</a:t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我們射箭社的同學全部都有去他們的舞台表演</a:t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表演的過程，我們所有人都</a:t>
            </a: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少做了</a:t>
            </a: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一個動作，超丟臉的</a:t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075" y="2714050"/>
            <a:ext cx="2843575" cy="2129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7175" y="2712550"/>
            <a:ext cx="2843575" cy="213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latin typeface="BiauKai"/>
                <a:ea typeface="BiauKai"/>
                <a:cs typeface="BiauKai"/>
                <a:sym typeface="BiauKai"/>
              </a:rPr>
              <a:t>射箭社2</a:t>
            </a:r>
            <a:endParaRPr sz="3600"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1630750" y="1229875"/>
            <a:ext cx="5706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第二次出國比賽是去馬來西亞</a:t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馬來西亞是正式的國際比賽</a:t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比賽有很多國外的靶紙</a:t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也有很多不同的比賽方式</a:t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可惜我們班沒有人得獎</a:t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3225" y="1229875"/>
            <a:ext cx="2340850" cy="17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75" y="3040725"/>
            <a:ext cx="2539980" cy="169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262850" y="4222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latin typeface="BiauKai"/>
                <a:ea typeface="BiauKai"/>
                <a:cs typeface="BiauKai"/>
                <a:sym typeface="BiauKai"/>
              </a:rPr>
              <a:t>影片剪輯</a:t>
            </a:r>
            <a:endParaRPr sz="3600"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影片剪輯是我自己的興趣</a:t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我的影片風格比較偏搞笑方面</a:t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右邊的圖是我玩遊戲做的影片</a:t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下面是剪射箭社的影片</a:t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2025" y="1229875"/>
            <a:ext cx="4280275" cy="240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225" y="2932275"/>
            <a:ext cx="3281174" cy="184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2355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latin typeface="BiauKai"/>
                <a:ea typeface="BiauKai"/>
                <a:cs typeface="BiauKai"/>
                <a:sym typeface="BiauKai"/>
              </a:rPr>
              <a:t>影片剪輯</a:t>
            </a:r>
            <a:endParaRPr sz="3600"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Shape 129" title="成果.mp4">
            <a:hlinkClick r:id="rId3"/>
          </p:cNvPr>
          <p:cNvSpPr/>
          <p:nvPr/>
        </p:nvSpPr>
        <p:spPr>
          <a:xfrm>
            <a:off x="1643400" y="1314450"/>
            <a:ext cx="4572000" cy="342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latin typeface="BiauKai"/>
                <a:ea typeface="BiauKai"/>
                <a:cs typeface="BiauKai"/>
                <a:sym typeface="BiauKai"/>
              </a:rPr>
              <a:t>攝影</a:t>
            </a:r>
            <a:endParaRPr sz="3600"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我的自主學習課程，在學攝影的過程，我學了如何抓角度、控制景深和畫面主題比例大小。</a:t>
            </a: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右圖是重機的照片、</a:t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左下圖是參加機車展模特兒的照片、</a:t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右下圖是我們全家出去玩，拍我爸爸</a:t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                                                                </a:t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9839" y="3044050"/>
            <a:ext cx="2668490" cy="177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800" y="3044025"/>
            <a:ext cx="2668550" cy="177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1050" y="1740700"/>
            <a:ext cx="1427449" cy="2141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latin typeface="BiauKai"/>
                <a:ea typeface="BiauKai"/>
                <a:cs typeface="BiauKai"/>
                <a:sym typeface="BiauKai"/>
              </a:rPr>
              <a:t>文言識讀</a:t>
            </a:r>
            <a:endParaRPr sz="3600"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因為上</a:t>
            </a: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學期</a:t>
            </a: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文言識讀沒有通過，</a:t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所以這學期要重補修。文言識讀</a:t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重補修並不是補修上學期的內容</a:t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，而是學習一些淺文言。</a:t>
            </a:r>
            <a:endParaRPr sz="2400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0198" y="1287300"/>
            <a:ext cx="4190100" cy="256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