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Times New Roman"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charset="0"/>
        <a:ea typeface="ＭＳ Ｐゴシック" charset="-128"/>
        <a:cs typeface="+mn-cs"/>
      </a:defRPr>
    </a:lvl5pPr>
    <a:lvl6pPr marL="2286000" algn="l" defTabSz="914400" rtl="0" eaLnBrk="1" latinLnBrk="0" hangingPunct="1">
      <a:defRPr kumimoji="1" sz="2400" kern="1200">
        <a:solidFill>
          <a:schemeClr val="tx1"/>
        </a:solidFill>
        <a:latin typeface="Times New Roman" charset="0"/>
        <a:ea typeface="ＭＳ Ｐゴシック" charset="-128"/>
        <a:cs typeface="+mn-cs"/>
      </a:defRPr>
    </a:lvl6pPr>
    <a:lvl7pPr marL="2743200" algn="l" defTabSz="914400" rtl="0" eaLnBrk="1" latinLnBrk="0" hangingPunct="1">
      <a:defRPr kumimoji="1" sz="2400" kern="1200">
        <a:solidFill>
          <a:schemeClr val="tx1"/>
        </a:solidFill>
        <a:latin typeface="Times New Roman" charset="0"/>
        <a:ea typeface="ＭＳ Ｐゴシック" charset="-128"/>
        <a:cs typeface="+mn-cs"/>
      </a:defRPr>
    </a:lvl7pPr>
    <a:lvl8pPr marL="3200400" algn="l" defTabSz="914400" rtl="0" eaLnBrk="1" latinLnBrk="0" hangingPunct="1">
      <a:defRPr kumimoji="1" sz="2400" kern="1200">
        <a:solidFill>
          <a:schemeClr val="tx1"/>
        </a:solidFill>
        <a:latin typeface="Times New Roman" charset="0"/>
        <a:ea typeface="ＭＳ Ｐゴシック" charset="-128"/>
        <a:cs typeface="+mn-cs"/>
      </a:defRPr>
    </a:lvl8pPr>
    <a:lvl9pPr marL="3657600" algn="l" defTabSz="914400" rtl="0" eaLnBrk="1" latinLnBrk="0" hangingPunct="1">
      <a:defRPr kumimoji="1" sz="2400" kern="1200">
        <a:solidFill>
          <a:schemeClr val="tx1"/>
        </a:solidFill>
        <a:latin typeface="Times New Roman"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FB4B244-6306-4678-8E5D-6EFA38A88856}" type="slidenum">
              <a:rPr lang="ja-JP" altLang="en-US"/>
              <a:pPr/>
              <a: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fontAlgn="base">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fontAlgn="base">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8194" name="Freeform 2"/>
          <p:cNvSpPr>
            <a:spLocks noChangeAspect="1"/>
          </p:cNvSpPr>
          <p:nvPr/>
        </p:nvSpPr>
        <p:spPr bwMode="auto">
          <a:xfrm rot="-3766358">
            <a:off x="80963" y="2335213"/>
            <a:ext cx="1262062" cy="1217612"/>
          </a:xfrm>
          <a:custGeom>
            <a:avLst/>
            <a:gdLst/>
            <a:ahLst/>
            <a:cxnLst>
              <a:cxn ang="0">
                <a:pos x="106" y="611"/>
              </a:cxn>
              <a:cxn ang="0">
                <a:pos x="213" y="470"/>
              </a:cxn>
              <a:cxn ang="0">
                <a:pos x="124" y="465"/>
              </a:cxn>
              <a:cxn ang="0">
                <a:pos x="1" y="417"/>
              </a:cxn>
              <a:cxn ang="0">
                <a:pos x="116" y="403"/>
              </a:cxn>
              <a:cxn ang="0">
                <a:pos x="111" y="367"/>
              </a:cxn>
              <a:cxn ang="0">
                <a:pos x="34" y="215"/>
              </a:cxn>
              <a:cxn ang="0">
                <a:pos x="84" y="220"/>
              </a:cxn>
              <a:cxn ang="0">
                <a:pos x="172" y="308"/>
              </a:cxn>
              <a:cxn ang="0">
                <a:pos x="189" y="307"/>
              </a:cxn>
              <a:cxn ang="0">
                <a:pos x="184" y="187"/>
              </a:cxn>
              <a:cxn ang="0">
                <a:pos x="236" y="47"/>
              </a:cxn>
              <a:cxn ang="0">
                <a:pos x="269" y="46"/>
              </a:cxn>
              <a:cxn ang="0">
                <a:pos x="303" y="176"/>
              </a:cxn>
              <a:cxn ang="0">
                <a:pos x="283" y="303"/>
              </a:cxn>
              <a:cxn ang="0">
                <a:pos x="342" y="213"/>
              </a:cxn>
              <a:cxn ang="0">
                <a:pos x="457" y="136"/>
              </a:cxn>
              <a:cxn ang="0">
                <a:pos x="592" y="26"/>
              </a:cxn>
              <a:cxn ang="0">
                <a:pos x="519" y="178"/>
              </a:cxn>
              <a:cxn ang="0">
                <a:pos x="450" y="304"/>
              </a:cxn>
              <a:cxn ang="0">
                <a:pos x="425" y="337"/>
              </a:cxn>
              <a:cxn ang="0">
                <a:pos x="597" y="333"/>
              </a:cxn>
              <a:cxn ang="0">
                <a:pos x="595" y="378"/>
              </a:cxn>
              <a:cxn ang="0">
                <a:pos x="454" y="451"/>
              </a:cxn>
              <a:cxn ang="0">
                <a:pos x="338" y="454"/>
              </a:cxn>
              <a:cxn ang="0">
                <a:pos x="435" y="519"/>
              </a:cxn>
              <a:cxn ang="0">
                <a:pos x="491" y="616"/>
              </a:cxn>
              <a:cxn ang="0">
                <a:pos x="408" y="575"/>
              </a:cxn>
              <a:cxn ang="0">
                <a:pos x="287" y="503"/>
              </a:cxn>
              <a:cxn ang="0">
                <a:pos x="311" y="634"/>
              </a:cxn>
              <a:cxn ang="0">
                <a:pos x="237" y="517"/>
              </a:cxn>
              <a:cxn ang="0">
                <a:pos x="200" y="515"/>
              </a:cxn>
              <a:cxn ang="0">
                <a:pos x="110" y="621"/>
              </a:cxn>
            </a:cxnLst>
            <a:rect l="0" t="0" r="r" b="b"/>
            <a:pathLst>
              <a:path w="659" h="636">
                <a:moveTo>
                  <a:pt x="110" y="621"/>
                </a:moveTo>
                <a:cubicBezTo>
                  <a:pt x="107" y="620"/>
                  <a:pt x="95" y="628"/>
                  <a:pt x="106" y="611"/>
                </a:cubicBezTo>
                <a:cubicBezTo>
                  <a:pt x="117" y="595"/>
                  <a:pt x="156" y="547"/>
                  <a:pt x="173" y="524"/>
                </a:cubicBezTo>
                <a:cubicBezTo>
                  <a:pt x="191" y="499"/>
                  <a:pt x="214" y="480"/>
                  <a:pt x="213" y="470"/>
                </a:cubicBezTo>
                <a:cubicBezTo>
                  <a:pt x="211" y="458"/>
                  <a:pt x="182" y="460"/>
                  <a:pt x="167" y="459"/>
                </a:cubicBezTo>
                <a:cubicBezTo>
                  <a:pt x="152" y="458"/>
                  <a:pt x="142" y="468"/>
                  <a:pt x="124" y="465"/>
                </a:cubicBezTo>
                <a:cubicBezTo>
                  <a:pt x="104" y="460"/>
                  <a:pt x="72" y="444"/>
                  <a:pt x="51" y="436"/>
                </a:cubicBezTo>
                <a:cubicBezTo>
                  <a:pt x="31" y="427"/>
                  <a:pt x="0" y="421"/>
                  <a:pt x="1" y="417"/>
                </a:cubicBezTo>
                <a:cubicBezTo>
                  <a:pt x="3" y="411"/>
                  <a:pt x="38" y="410"/>
                  <a:pt x="56" y="408"/>
                </a:cubicBezTo>
                <a:cubicBezTo>
                  <a:pt x="75" y="406"/>
                  <a:pt x="98" y="402"/>
                  <a:pt x="116" y="403"/>
                </a:cubicBezTo>
                <a:cubicBezTo>
                  <a:pt x="133" y="405"/>
                  <a:pt x="164" y="423"/>
                  <a:pt x="163" y="416"/>
                </a:cubicBezTo>
                <a:cubicBezTo>
                  <a:pt x="163" y="410"/>
                  <a:pt x="127" y="385"/>
                  <a:pt x="111" y="367"/>
                </a:cubicBezTo>
                <a:cubicBezTo>
                  <a:pt x="96" y="349"/>
                  <a:pt x="82" y="334"/>
                  <a:pt x="69" y="309"/>
                </a:cubicBezTo>
                <a:cubicBezTo>
                  <a:pt x="56" y="284"/>
                  <a:pt x="42" y="238"/>
                  <a:pt x="34" y="215"/>
                </a:cubicBezTo>
                <a:cubicBezTo>
                  <a:pt x="26" y="192"/>
                  <a:pt x="15" y="167"/>
                  <a:pt x="23" y="168"/>
                </a:cubicBezTo>
                <a:cubicBezTo>
                  <a:pt x="31" y="169"/>
                  <a:pt x="64" y="203"/>
                  <a:pt x="84" y="220"/>
                </a:cubicBezTo>
                <a:cubicBezTo>
                  <a:pt x="104" y="237"/>
                  <a:pt x="126" y="255"/>
                  <a:pt x="141" y="269"/>
                </a:cubicBezTo>
                <a:cubicBezTo>
                  <a:pt x="156" y="284"/>
                  <a:pt x="163" y="296"/>
                  <a:pt x="172" y="308"/>
                </a:cubicBezTo>
                <a:cubicBezTo>
                  <a:pt x="181" y="320"/>
                  <a:pt x="192" y="340"/>
                  <a:pt x="195" y="340"/>
                </a:cubicBezTo>
                <a:cubicBezTo>
                  <a:pt x="198" y="340"/>
                  <a:pt x="192" y="319"/>
                  <a:pt x="189" y="307"/>
                </a:cubicBezTo>
                <a:cubicBezTo>
                  <a:pt x="186" y="295"/>
                  <a:pt x="178" y="288"/>
                  <a:pt x="177" y="269"/>
                </a:cubicBezTo>
                <a:cubicBezTo>
                  <a:pt x="175" y="249"/>
                  <a:pt x="179" y="211"/>
                  <a:pt x="184" y="187"/>
                </a:cubicBezTo>
                <a:cubicBezTo>
                  <a:pt x="188" y="164"/>
                  <a:pt x="192" y="151"/>
                  <a:pt x="201" y="128"/>
                </a:cubicBezTo>
                <a:cubicBezTo>
                  <a:pt x="209" y="104"/>
                  <a:pt x="228" y="68"/>
                  <a:pt x="236" y="47"/>
                </a:cubicBezTo>
                <a:cubicBezTo>
                  <a:pt x="244" y="26"/>
                  <a:pt x="246" y="0"/>
                  <a:pt x="251" y="0"/>
                </a:cubicBezTo>
                <a:cubicBezTo>
                  <a:pt x="256" y="0"/>
                  <a:pt x="262" y="27"/>
                  <a:pt x="269" y="46"/>
                </a:cubicBezTo>
                <a:cubicBezTo>
                  <a:pt x="276" y="65"/>
                  <a:pt x="287" y="96"/>
                  <a:pt x="293" y="117"/>
                </a:cubicBezTo>
                <a:cubicBezTo>
                  <a:pt x="298" y="139"/>
                  <a:pt x="302" y="154"/>
                  <a:pt x="303" y="176"/>
                </a:cubicBezTo>
                <a:cubicBezTo>
                  <a:pt x="304" y="198"/>
                  <a:pt x="304" y="226"/>
                  <a:pt x="301" y="248"/>
                </a:cubicBezTo>
                <a:cubicBezTo>
                  <a:pt x="298" y="269"/>
                  <a:pt x="283" y="298"/>
                  <a:pt x="283" y="303"/>
                </a:cubicBezTo>
                <a:cubicBezTo>
                  <a:pt x="283" y="308"/>
                  <a:pt x="292" y="295"/>
                  <a:pt x="302" y="280"/>
                </a:cubicBezTo>
                <a:cubicBezTo>
                  <a:pt x="312" y="265"/>
                  <a:pt x="325" y="233"/>
                  <a:pt x="342" y="213"/>
                </a:cubicBezTo>
                <a:cubicBezTo>
                  <a:pt x="359" y="194"/>
                  <a:pt x="388" y="176"/>
                  <a:pt x="407" y="164"/>
                </a:cubicBezTo>
                <a:cubicBezTo>
                  <a:pt x="427" y="151"/>
                  <a:pt x="439" y="148"/>
                  <a:pt x="457" y="136"/>
                </a:cubicBezTo>
                <a:cubicBezTo>
                  <a:pt x="474" y="125"/>
                  <a:pt x="489" y="112"/>
                  <a:pt x="512" y="93"/>
                </a:cubicBezTo>
                <a:cubicBezTo>
                  <a:pt x="535" y="75"/>
                  <a:pt x="586" y="24"/>
                  <a:pt x="592" y="26"/>
                </a:cubicBezTo>
                <a:cubicBezTo>
                  <a:pt x="598" y="28"/>
                  <a:pt x="561" y="84"/>
                  <a:pt x="549" y="110"/>
                </a:cubicBezTo>
                <a:cubicBezTo>
                  <a:pt x="537" y="135"/>
                  <a:pt x="527" y="155"/>
                  <a:pt x="519" y="178"/>
                </a:cubicBezTo>
                <a:cubicBezTo>
                  <a:pt x="509" y="201"/>
                  <a:pt x="503" y="227"/>
                  <a:pt x="491" y="248"/>
                </a:cubicBezTo>
                <a:cubicBezTo>
                  <a:pt x="480" y="270"/>
                  <a:pt x="471" y="284"/>
                  <a:pt x="450" y="304"/>
                </a:cubicBezTo>
                <a:cubicBezTo>
                  <a:pt x="429" y="324"/>
                  <a:pt x="367" y="363"/>
                  <a:pt x="363" y="368"/>
                </a:cubicBezTo>
                <a:cubicBezTo>
                  <a:pt x="359" y="373"/>
                  <a:pt x="403" y="343"/>
                  <a:pt x="425" y="337"/>
                </a:cubicBezTo>
                <a:cubicBezTo>
                  <a:pt x="447" y="331"/>
                  <a:pt x="469" y="334"/>
                  <a:pt x="498" y="333"/>
                </a:cubicBezTo>
                <a:cubicBezTo>
                  <a:pt x="526" y="332"/>
                  <a:pt x="570" y="332"/>
                  <a:pt x="597" y="333"/>
                </a:cubicBezTo>
                <a:cubicBezTo>
                  <a:pt x="624" y="334"/>
                  <a:pt x="659" y="331"/>
                  <a:pt x="659" y="338"/>
                </a:cubicBezTo>
                <a:cubicBezTo>
                  <a:pt x="659" y="345"/>
                  <a:pt x="615" y="364"/>
                  <a:pt x="595" y="378"/>
                </a:cubicBezTo>
                <a:cubicBezTo>
                  <a:pt x="575" y="392"/>
                  <a:pt x="560" y="412"/>
                  <a:pt x="536" y="424"/>
                </a:cubicBezTo>
                <a:cubicBezTo>
                  <a:pt x="513" y="437"/>
                  <a:pt x="478" y="445"/>
                  <a:pt x="454" y="451"/>
                </a:cubicBezTo>
                <a:cubicBezTo>
                  <a:pt x="430" y="457"/>
                  <a:pt x="413" y="458"/>
                  <a:pt x="394" y="458"/>
                </a:cubicBezTo>
                <a:cubicBezTo>
                  <a:pt x="375" y="459"/>
                  <a:pt x="337" y="451"/>
                  <a:pt x="338" y="454"/>
                </a:cubicBezTo>
                <a:cubicBezTo>
                  <a:pt x="337" y="457"/>
                  <a:pt x="379" y="468"/>
                  <a:pt x="394" y="478"/>
                </a:cubicBezTo>
                <a:cubicBezTo>
                  <a:pt x="411" y="489"/>
                  <a:pt x="424" y="506"/>
                  <a:pt x="435" y="519"/>
                </a:cubicBezTo>
                <a:cubicBezTo>
                  <a:pt x="446" y="532"/>
                  <a:pt x="452" y="542"/>
                  <a:pt x="461" y="558"/>
                </a:cubicBezTo>
                <a:cubicBezTo>
                  <a:pt x="470" y="574"/>
                  <a:pt x="489" y="608"/>
                  <a:pt x="491" y="616"/>
                </a:cubicBezTo>
                <a:cubicBezTo>
                  <a:pt x="493" y="624"/>
                  <a:pt x="485" y="612"/>
                  <a:pt x="471" y="605"/>
                </a:cubicBezTo>
                <a:cubicBezTo>
                  <a:pt x="457" y="598"/>
                  <a:pt x="433" y="587"/>
                  <a:pt x="408" y="575"/>
                </a:cubicBezTo>
                <a:cubicBezTo>
                  <a:pt x="383" y="561"/>
                  <a:pt x="341" y="539"/>
                  <a:pt x="320" y="528"/>
                </a:cubicBezTo>
                <a:cubicBezTo>
                  <a:pt x="300" y="517"/>
                  <a:pt x="290" y="500"/>
                  <a:pt x="287" y="503"/>
                </a:cubicBezTo>
                <a:cubicBezTo>
                  <a:pt x="285" y="507"/>
                  <a:pt x="299" y="527"/>
                  <a:pt x="303" y="548"/>
                </a:cubicBezTo>
                <a:cubicBezTo>
                  <a:pt x="307" y="570"/>
                  <a:pt x="318" y="632"/>
                  <a:pt x="311" y="634"/>
                </a:cubicBezTo>
                <a:cubicBezTo>
                  <a:pt x="303" y="636"/>
                  <a:pt x="268" y="576"/>
                  <a:pt x="255" y="556"/>
                </a:cubicBezTo>
                <a:cubicBezTo>
                  <a:pt x="243" y="537"/>
                  <a:pt x="239" y="531"/>
                  <a:pt x="237" y="517"/>
                </a:cubicBezTo>
                <a:cubicBezTo>
                  <a:pt x="234" y="503"/>
                  <a:pt x="244" y="469"/>
                  <a:pt x="238" y="469"/>
                </a:cubicBezTo>
                <a:cubicBezTo>
                  <a:pt x="232" y="469"/>
                  <a:pt x="220" y="489"/>
                  <a:pt x="200" y="515"/>
                </a:cubicBezTo>
                <a:cubicBezTo>
                  <a:pt x="181" y="539"/>
                  <a:pt x="137" y="599"/>
                  <a:pt x="122" y="616"/>
                </a:cubicBezTo>
                <a:cubicBezTo>
                  <a:pt x="107" y="634"/>
                  <a:pt x="112" y="621"/>
                  <a:pt x="110" y="621"/>
                </a:cubicBezTo>
                <a:close/>
              </a:path>
            </a:pathLst>
          </a:custGeom>
          <a:solidFill>
            <a:srgbClr val="FF5050"/>
          </a:solidFill>
          <a:ln w="9525" cap="flat" cmpd="sng">
            <a:noFill/>
            <a:prstDash val="solid"/>
            <a:round/>
            <a:headEnd type="none" w="med" len="med"/>
            <a:tailEnd type="none" w="med" len="med"/>
          </a:ln>
          <a:effectLst/>
        </p:spPr>
        <p:txBody>
          <a:bodyPr/>
          <a:lstStyle/>
          <a:p>
            <a:endParaRPr lang="zh-TW" altLang="en-US"/>
          </a:p>
        </p:txBody>
      </p:sp>
      <p:sp>
        <p:nvSpPr>
          <p:cNvPr id="8195" name="Freeform 3"/>
          <p:cNvSpPr>
            <a:spLocks/>
          </p:cNvSpPr>
          <p:nvPr/>
        </p:nvSpPr>
        <p:spPr bwMode="auto">
          <a:xfrm>
            <a:off x="1258888" y="3576638"/>
            <a:ext cx="7854950" cy="211137"/>
          </a:xfrm>
          <a:custGeom>
            <a:avLst/>
            <a:gdLst/>
            <a:ahLst/>
            <a:cxnLst>
              <a:cxn ang="0">
                <a:pos x="4903" y="39"/>
              </a:cxn>
              <a:cxn ang="0">
                <a:pos x="4624" y="5"/>
              </a:cxn>
              <a:cxn ang="0">
                <a:pos x="4099" y="68"/>
              </a:cxn>
              <a:cxn ang="0">
                <a:pos x="3529" y="62"/>
              </a:cxn>
              <a:cxn ang="0">
                <a:pos x="2998" y="79"/>
              </a:cxn>
              <a:cxn ang="0">
                <a:pos x="2474" y="79"/>
              </a:cxn>
              <a:cxn ang="0">
                <a:pos x="1978" y="79"/>
              </a:cxn>
              <a:cxn ang="0">
                <a:pos x="1453" y="73"/>
              </a:cxn>
              <a:cxn ang="0">
                <a:pos x="803" y="107"/>
              </a:cxn>
              <a:cxn ang="0">
                <a:pos x="130" y="107"/>
              </a:cxn>
              <a:cxn ang="0">
                <a:pos x="21" y="113"/>
              </a:cxn>
              <a:cxn ang="0">
                <a:pos x="158" y="125"/>
              </a:cxn>
              <a:cxn ang="0">
                <a:pos x="923" y="130"/>
              </a:cxn>
              <a:cxn ang="0">
                <a:pos x="1230" y="107"/>
              </a:cxn>
              <a:cxn ang="0">
                <a:pos x="1767" y="102"/>
              </a:cxn>
              <a:cxn ang="0">
                <a:pos x="2097" y="102"/>
              </a:cxn>
              <a:cxn ang="0">
                <a:pos x="2525" y="102"/>
              </a:cxn>
              <a:cxn ang="0">
                <a:pos x="2936" y="113"/>
              </a:cxn>
              <a:cxn ang="0">
                <a:pos x="3489" y="96"/>
              </a:cxn>
              <a:cxn ang="0">
                <a:pos x="4168" y="107"/>
              </a:cxn>
              <a:cxn ang="0">
                <a:pos x="4418" y="107"/>
              </a:cxn>
              <a:cxn ang="0">
                <a:pos x="4618" y="96"/>
              </a:cxn>
              <a:cxn ang="0">
                <a:pos x="4761" y="90"/>
              </a:cxn>
              <a:cxn ang="0">
                <a:pos x="4863" y="102"/>
              </a:cxn>
              <a:cxn ang="0">
                <a:pos x="4897" y="90"/>
              </a:cxn>
              <a:cxn ang="0">
                <a:pos x="4903" y="39"/>
              </a:cxn>
            </a:cxnLst>
            <a:rect l="0" t="0" r="r" b="b"/>
            <a:pathLst>
              <a:path w="4948" h="133">
                <a:moveTo>
                  <a:pt x="4903" y="39"/>
                </a:moveTo>
                <a:cubicBezTo>
                  <a:pt x="4858" y="25"/>
                  <a:pt x="4758" y="0"/>
                  <a:pt x="4624" y="5"/>
                </a:cubicBezTo>
                <a:cubicBezTo>
                  <a:pt x="4490" y="10"/>
                  <a:pt x="4281" y="59"/>
                  <a:pt x="4099" y="68"/>
                </a:cubicBezTo>
                <a:cubicBezTo>
                  <a:pt x="3917" y="77"/>
                  <a:pt x="3712" y="60"/>
                  <a:pt x="3529" y="62"/>
                </a:cubicBezTo>
                <a:cubicBezTo>
                  <a:pt x="3346" y="64"/>
                  <a:pt x="3174" y="76"/>
                  <a:pt x="2998" y="79"/>
                </a:cubicBezTo>
                <a:cubicBezTo>
                  <a:pt x="2822" y="82"/>
                  <a:pt x="2644" y="79"/>
                  <a:pt x="2474" y="79"/>
                </a:cubicBezTo>
                <a:cubicBezTo>
                  <a:pt x="2304" y="79"/>
                  <a:pt x="2148" y="80"/>
                  <a:pt x="1978" y="79"/>
                </a:cubicBezTo>
                <a:cubicBezTo>
                  <a:pt x="1808" y="78"/>
                  <a:pt x="1649" y="68"/>
                  <a:pt x="1453" y="73"/>
                </a:cubicBezTo>
                <a:cubicBezTo>
                  <a:pt x="1257" y="78"/>
                  <a:pt x="1023" y="101"/>
                  <a:pt x="803" y="107"/>
                </a:cubicBezTo>
                <a:cubicBezTo>
                  <a:pt x="583" y="113"/>
                  <a:pt x="260" y="106"/>
                  <a:pt x="130" y="107"/>
                </a:cubicBezTo>
                <a:cubicBezTo>
                  <a:pt x="0" y="108"/>
                  <a:pt x="16" y="110"/>
                  <a:pt x="21" y="113"/>
                </a:cubicBezTo>
                <a:cubicBezTo>
                  <a:pt x="26" y="116"/>
                  <a:pt x="8" y="122"/>
                  <a:pt x="158" y="125"/>
                </a:cubicBezTo>
                <a:cubicBezTo>
                  <a:pt x="308" y="128"/>
                  <a:pt x="744" y="133"/>
                  <a:pt x="923" y="130"/>
                </a:cubicBezTo>
                <a:cubicBezTo>
                  <a:pt x="1102" y="127"/>
                  <a:pt x="1089" y="112"/>
                  <a:pt x="1230" y="107"/>
                </a:cubicBezTo>
                <a:cubicBezTo>
                  <a:pt x="1371" y="102"/>
                  <a:pt x="1623" y="103"/>
                  <a:pt x="1767" y="102"/>
                </a:cubicBezTo>
                <a:cubicBezTo>
                  <a:pt x="1911" y="101"/>
                  <a:pt x="1971" y="102"/>
                  <a:pt x="2097" y="102"/>
                </a:cubicBezTo>
                <a:cubicBezTo>
                  <a:pt x="2223" y="102"/>
                  <a:pt x="2385" y="100"/>
                  <a:pt x="2525" y="102"/>
                </a:cubicBezTo>
                <a:cubicBezTo>
                  <a:pt x="2665" y="104"/>
                  <a:pt x="2775" y="114"/>
                  <a:pt x="2936" y="113"/>
                </a:cubicBezTo>
                <a:cubicBezTo>
                  <a:pt x="3097" y="112"/>
                  <a:pt x="3284" y="97"/>
                  <a:pt x="3489" y="96"/>
                </a:cubicBezTo>
                <a:cubicBezTo>
                  <a:pt x="3694" y="95"/>
                  <a:pt x="4013" y="105"/>
                  <a:pt x="4168" y="107"/>
                </a:cubicBezTo>
                <a:cubicBezTo>
                  <a:pt x="4323" y="109"/>
                  <a:pt x="4343" y="109"/>
                  <a:pt x="4418" y="107"/>
                </a:cubicBezTo>
                <a:cubicBezTo>
                  <a:pt x="4493" y="105"/>
                  <a:pt x="4561" y="99"/>
                  <a:pt x="4618" y="96"/>
                </a:cubicBezTo>
                <a:cubicBezTo>
                  <a:pt x="4675" y="93"/>
                  <a:pt x="4720" y="89"/>
                  <a:pt x="4761" y="90"/>
                </a:cubicBezTo>
                <a:cubicBezTo>
                  <a:pt x="4802" y="91"/>
                  <a:pt x="4840" y="102"/>
                  <a:pt x="4863" y="102"/>
                </a:cubicBezTo>
                <a:cubicBezTo>
                  <a:pt x="4886" y="102"/>
                  <a:pt x="4891" y="99"/>
                  <a:pt x="4897" y="90"/>
                </a:cubicBezTo>
                <a:cubicBezTo>
                  <a:pt x="4903" y="81"/>
                  <a:pt x="4948" y="53"/>
                  <a:pt x="4903" y="39"/>
                </a:cubicBezTo>
                <a:close/>
              </a:path>
            </a:pathLst>
          </a:custGeom>
          <a:solidFill>
            <a:srgbClr val="603E24"/>
          </a:solidFill>
          <a:ln w="9525" cap="flat" cmpd="sng">
            <a:noFill/>
            <a:prstDash val="solid"/>
            <a:round/>
            <a:headEnd type="none" w="med" len="med"/>
            <a:tailEnd type="none" w="med" len="med"/>
          </a:ln>
          <a:effectLst/>
        </p:spPr>
        <p:txBody>
          <a:bodyPr/>
          <a:lstStyle/>
          <a:p>
            <a:endParaRPr lang="zh-TW" altLang="en-US"/>
          </a:p>
        </p:txBody>
      </p:sp>
      <p:graphicFrame>
        <p:nvGraphicFramePr>
          <p:cNvPr id="8196" name="Object 4"/>
          <p:cNvGraphicFramePr>
            <a:graphicFrameLocks noChangeAspect="1"/>
          </p:cNvGraphicFramePr>
          <p:nvPr/>
        </p:nvGraphicFramePr>
        <p:xfrm>
          <a:off x="7235825" y="5705475"/>
          <a:ext cx="1905000" cy="1152525"/>
        </p:xfrm>
        <a:graphic>
          <a:graphicData uri="http://schemas.openxmlformats.org/presentationml/2006/ole">
            <p:oleObj spid="_x0000_s8196" name="ビットマップ イメージ" r:id="rId3" imgW="1905266" imgH="1152381" progId="PBrush">
              <p:embed/>
            </p:oleObj>
          </a:graphicData>
        </a:graphic>
      </p:graphicFrame>
      <p:sp>
        <p:nvSpPr>
          <p:cNvPr id="8197" name="Rectangle 5"/>
          <p:cNvSpPr>
            <a:spLocks noGrp="1" noChangeArrowheads="1"/>
          </p:cNvSpPr>
          <p:nvPr>
            <p:ph type="ctrTitle"/>
          </p:nvPr>
        </p:nvSpPr>
        <p:spPr>
          <a:xfrm>
            <a:off x="685800" y="2130425"/>
            <a:ext cx="7772400" cy="1470025"/>
          </a:xfrm>
        </p:spPr>
        <p:txBody>
          <a:bodyPr/>
          <a:lstStyle>
            <a:lvl1pPr>
              <a:defRPr/>
            </a:lvl1pPr>
          </a:lstStyle>
          <a:p>
            <a:r>
              <a:rPr lang="zh-TW" altLang="en-US" smtClean="0"/>
              <a:t>按一下以編輯母片標題樣式</a:t>
            </a:r>
            <a:endParaRPr lang="ja-JP" altLang="en-US"/>
          </a:p>
        </p:txBody>
      </p:sp>
      <p:sp>
        <p:nvSpPr>
          <p:cNvPr id="8198" name="Rectangle 6"/>
          <p:cNvSpPr>
            <a:spLocks noGrp="1" noChangeArrowheads="1"/>
          </p:cNvSpPr>
          <p:nvPr>
            <p:ph type="subTitle" idx="1"/>
          </p:nvPr>
        </p:nvSpPr>
        <p:spPr>
          <a:xfrm>
            <a:off x="1371600" y="3886200"/>
            <a:ext cx="6400800" cy="1752600"/>
          </a:xfrm>
        </p:spPr>
        <p:txBody>
          <a:bodyPr/>
          <a:lstStyle>
            <a:lvl1pPr marL="0" indent="0" algn="r">
              <a:buFontTx/>
              <a:buNone/>
              <a:defRPr/>
            </a:lvl1pPr>
          </a:lstStyle>
          <a:p>
            <a:r>
              <a:rPr lang="zh-TW" altLang="en-US" smtClean="0"/>
              <a:t>按一下以編輯母片副標題樣式</a:t>
            </a:r>
            <a:endParaRPr lang="ja-JP" altLang="en-US"/>
          </a:p>
        </p:txBody>
      </p:sp>
      <p:sp>
        <p:nvSpPr>
          <p:cNvPr id="8199" name="Rectangle 7"/>
          <p:cNvSpPr>
            <a:spLocks noGrp="1" noChangeArrowheads="1"/>
          </p:cNvSpPr>
          <p:nvPr>
            <p:ph type="dt" sz="half" idx="2"/>
          </p:nvPr>
        </p:nvSpPr>
        <p:spPr>
          <a:xfrm>
            <a:off x="457200" y="6245225"/>
            <a:ext cx="2133600" cy="476250"/>
          </a:xfrm>
        </p:spPr>
        <p:txBody>
          <a:bodyPr/>
          <a:lstStyle>
            <a:lvl1pPr>
              <a:defRPr/>
            </a:lvl1pPr>
          </a:lstStyle>
          <a:p>
            <a:endParaRPr lang="en-US" altLang="ja-JP"/>
          </a:p>
        </p:txBody>
      </p:sp>
      <p:sp>
        <p:nvSpPr>
          <p:cNvPr id="8200" name="Rectangle 8"/>
          <p:cNvSpPr>
            <a:spLocks noGrp="1" noChangeArrowheads="1"/>
          </p:cNvSpPr>
          <p:nvPr>
            <p:ph type="ftr" sz="quarter" idx="3"/>
          </p:nvPr>
        </p:nvSpPr>
        <p:spPr>
          <a:xfrm>
            <a:off x="3124200" y="6245225"/>
            <a:ext cx="2895600" cy="476250"/>
          </a:xfrm>
        </p:spPr>
        <p:txBody>
          <a:bodyPr/>
          <a:lstStyle>
            <a:lvl1pPr>
              <a:defRPr/>
            </a:lvl1pPr>
          </a:lstStyle>
          <a:p>
            <a:endParaRPr lang="en-US" altLang="ja-JP"/>
          </a:p>
        </p:txBody>
      </p:sp>
      <p:sp>
        <p:nvSpPr>
          <p:cNvPr id="8201" name="Rectangle 9"/>
          <p:cNvSpPr>
            <a:spLocks noGrp="1" noChangeArrowheads="1"/>
          </p:cNvSpPr>
          <p:nvPr>
            <p:ph type="sldNum" sz="quarter" idx="4"/>
          </p:nvPr>
        </p:nvSpPr>
        <p:spPr>
          <a:xfrm>
            <a:off x="6804025" y="6165850"/>
            <a:ext cx="2133600" cy="476250"/>
          </a:xfrm>
        </p:spPr>
        <p:txBody>
          <a:bodyPr/>
          <a:lstStyle>
            <a:lvl1pPr>
              <a:defRPr/>
            </a:lvl1pPr>
          </a:lstStyle>
          <a:p>
            <a:fld id="{799AD569-61D8-4B7B-8090-81DDD82FA6B2}" type="slidenum">
              <a:rPr lang="ja-JP" altLang="en-US"/>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ja-JP"/>
          </a:p>
        </p:txBody>
      </p:sp>
      <p:sp>
        <p:nvSpPr>
          <p:cNvPr id="5" name="頁尾版面配置區 4"/>
          <p:cNvSpPr>
            <a:spLocks noGrp="1"/>
          </p:cNvSpPr>
          <p:nvPr>
            <p:ph type="ftr" sz="quarter" idx="11"/>
          </p:nvPr>
        </p:nvSpPr>
        <p:spPr/>
        <p:txBody>
          <a:bodyPr/>
          <a:lstStyle>
            <a:lvl1pPr>
              <a:defRPr/>
            </a:lvl1pPr>
          </a:lstStyle>
          <a:p>
            <a:endParaRPr lang="en-US" altLang="ja-JP"/>
          </a:p>
        </p:txBody>
      </p:sp>
      <p:sp>
        <p:nvSpPr>
          <p:cNvPr id="6" name="投影片編號版面配置區 5"/>
          <p:cNvSpPr>
            <a:spLocks noGrp="1"/>
          </p:cNvSpPr>
          <p:nvPr>
            <p:ph type="sldNum" sz="quarter" idx="12"/>
          </p:nvPr>
        </p:nvSpPr>
        <p:spPr/>
        <p:txBody>
          <a:bodyPr/>
          <a:lstStyle>
            <a:lvl1pPr>
              <a:defRPr/>
            </a:lvl1pPr>
          </a:lstStyle>
          <a:p>
            <a:fld id="{54EC3EBC-B19D-41F7-9B27-A155C7E2BF10}" type="slidenum">
              <a:rPr lang="ja-JP" altLang="en-US"/>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609600"/>
            <a:ext cx="1943100" cy="54864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85800" y="609600"/>
            <a:ext cx="5676900" cy="54864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ja-JP"/>
          </a:p>
        </p:txBody>
      </p:sp>
      <p:sp>
        <p:nvSpPr>
          <p:cNvPr id="5" name="頁尾版面配置區 4"/>
          <p:cNvSpPr>
            <a:spLocks noGrp="1"/>
          </p:cNvSpPr>
          <p:nvPr>
            <p:ph type="ftr" sz="quarter" idx="11"/>
          </p:nvPr>
        </p:nvSpPr>
        <p:spPr/>
        <p:txBody>
          <a:bodyPr/>
          <a:lstStyle>
            <a:lvl1pPr>
              <a:defRPr/>
            </a:lvl1pPr>
          </a:lstStyle>
          <a:p>
            <a:endParaRPr lang="en-US" altLang="ja-JP"/>
          </a:p>
        </p:txBody>
      </p:sp>
      <p:sp>
        <p:nvSpPr>
          <p:cNvPr id="6" name="投影片編號版面配置區 5"/>
          <p:cNvSpPr>
            <a:spLocks noGrp="1"/>
          </p:cNvSpPr>
          <p:nvPr>
            <p:ph type="sldNum" sz="quarter" idx="12"/>
          </p:nvPr>
        </p:nvSpPr>
        <p:spPr/>
        <p:txBody>
          <a:bodyPr/>
          <a:lstStyle>
            <a:lvl1pPr>
              <a:defRPr/>
            </a:lvl1pPr>
          </a:lstStyle>
          <a:p>
            <a:fld id="{62052AE9-B047-4227-BAA7-DB66D0B48D78}"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ja-JP"/>
          </a:p>
        </p:txBody>
      </p:sp>
      <p:sp>
        <p:nvSpPr>
          <p:cNvPr id="5" name="頁尾版面配置區 4"/>
          <p:cNvSpPr>
            <a:spLocks noGrp="1"/>
          </p:cNvSpPr>
          <p:nvPr>
            <p:ph type="ftr" sz="quarter" idx="11"/>
          </p:nvPr>
        </p:nvSpPr>
        <p:spPr/>
        <p:txBody>
          <a:bodyPr/>
          <a:lstStyle>
            <a:lvl1pPr>
              <a:defRPr/>
            </a:lvl1pPr>
          </a:lstStyle>
          <a:p>
            <a:endParaRPr lang="en-US" altLang="ja-JP"/>
          </a:p>
        </p:txBody>
      </p:sp>
      <p:sp>
        <p:nvSpPr>
          <p:cNvPr id="6" name="投影片編號版面配置區 5"/>
          <p:cNvSpPr>
            <a:spLocks noGrp="1"/>
          </p:cNvSpPr>
          <p:nvPr>
            <p:ph type="sldNum" sz="quarter" idx="12"/>
          </p:nvPr>
        </p:nvSpPr>
        <p:spPr/>
        <p:txBody>
          <a:bodyPr/>
          <a:lstStyle>
            <a:lvl1pPr>
              <a:defRPr/>
            </a:lvl1pPr>
          </a:lstStyle>
          <a:p>
            <a:fld id="{E466BAC4-8397-4935-92C8-F6175C6169E0}"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ja-JP"/>
          </a:p>
        </p:txBody>
      </p:sp>
      <p:sp>
        <p:nvSpPr>
          <p:cNvPr id="5" name="頁尾版面配置區 4"/>
          <p:cNvSpPr>
            <a:spLocks noGrp="1"/>
          </p:cNvSpPr>
          <p:nvPr>
            <p:ph type="ftr" sz="quarter" idx="11"/>
          </p:nvPr>
        </p:nvSpPr>
        <p:spPr/>
        <p:txBody>
          <a:bodyPr/>
          <a:lstStyle>
            <a:lvl1pPr>
              <a:defRPr/>
            </a:lvl1pPr>
          </a:lstStyle>
          <a:p>
            <a:endParaRPr lang="en-US" altLang="ja-JP"/>
          </a:p>
        </p:txBody>
      </p:sp>
      <p:sp>
        <p:nvSpPr>
          <p:cNvPr id="6" name="投影片編號版面配置區 5"/>
          <p:cNvSpPr>
            <a:spLocks noGrp="1"/>
          </p:cNvSpPr>
          <p:nvPr>
            <p:ph type="sldNum" sz="quarter" idx="12"/>
          </p:nvPr>
        </p:nvSpPr>
        <p:spPr/>
        <p:txBody>
          <a:bodyPr/>
          <a:lstStyle>
            <a:lvl1pPr>
              <a:defRPr/>
            </a:lvl1pPr>
          </a:lstStyle>
          <a:p>
            <a:fld id="{388EC6E8-E698-4CCD-B4EB-25C260B1E1BD}" type="slidenum">
              <a:rPr lang="ja-JP" altLang="en-US"/>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ja-JP"/>
          </a:p>
        </p:txBody>
      </p:sp>
      <p:sp>
        <p:nvSpPr>
          <p:cNvPr id="6" name="頁尾版面配置區 5"/>
          <p:cNvSpPr>
            <a:spLocks noGrp="1"/>
          </p:cNvSpPr>
          <p:nvPr>
            <p:ph type="ftr" sz="quarter" idx="11"/>
          </p:nvPr>
        </p:nvSpPr>
        <p:spPr/>
        <p:txBody>
          <a:bodyPr/>
          <a:lstStyle>
            <a:lvl1pPr>
              <a:defRPr/>
            </a:lvl1pPr>
          </a:lstStyle>
          <a:p>
            <a:endParaRPr lang="en-US" altLang="ja-JP"/>
          </a:p>
        </p:txBody>
      </p:sp>
      <p:sp>
        <p:nvSpPr>
          <p:cNvPr id="7" name="投影片編號版面配置區 6"/>
          <p:cNvSpPr>
            <a:spLocks noGrp="1"/>
          </p:cNvSpPr>
          <p:nvPr>
            <p:ph type="sldNum" sz="quarter" idx="12"/>
          </p:nvPr>
        </p:nvSpPr>
        <p:spPr/>
        <p:txBody>
          <a:bodyPr/>
          <a:lstStyle>
            <a:lvl1pPr>
              <a:defRPr/>
            </a:lvl1pPr>
          </a:lstStyle>
          <a:p>
            <a:fld id="{BED9FF7C-93AE-4FBC-908D-AE32C81541A7}" type="slidenum">
              <a:rPr lang="ja-JP" altLang="en-US"/>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ja-JP"/>
          </a:p>
        </p:txBody>
      </p:sp>
      <p:sp>
        <p:nvSpPr>
          <p:cNvPr id="8" name="頁尾版面配置區 7"/>
          <p:cNvSpPr>
            <a:spLocks noGrp="1"/>
          </p:cNvSpPr>
          <p:nvPr>
            <p:ph type="ftr" sz="quarter" idx="11"/>
          </p:nvPr>
        </p:nvSpPr>
        <p:spPr/>
        <p:txBody>
          <a:bodyPr/>
          <a:lstStyle>
            <a:lvl1pPr>
              <a:defRPr/>
            </a:lvl1pPr>
          </a:lstStyle>
          <a:p>
            <a:endParaRPr lang="en-US" altLang="ja-JP"/>
          </a:p>
        </p:txBody>
      </p:sp>
      <p:sp>
        <p:nvSpPr>
          <p:cNvPr id="9" name="投影片編號版面配置區 8"/>
          <p:cNvSpPr>
            <a:spLocks noGrp="1"/>
          </p:cNvSpPr>
          <p:nvPr>
            <p:ph type="sldNum" sz="quarter" idx="12"/>
          </p:nvPr>
        </p:nvSpPr>
        <p:spPr/>
        <p:txBody>
          <a:bodyPr/>
          <a:lstStyle>
            <a:lvl1pPr>
              <a:defRPr/>
            </a:lvl1pPr>
          </a:lstStyle>
          <a:p>
            <a:fld id="{FEA22C79-66E5-436D-A28E-7EA3623FA0F2}"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ja-JP"/>
          </a:p>
        </p:txBody>
      </p:sp>
      <p:sp>
        <p:nvSpPr>
          <p:cNvPr id="4" name="頁尾版面配置區 3"/>
          <p:cNvSpPr>
            <a:spLocks noGrp="1"/>
          </p:cNvSpPr>
          <p:nvPr>
            <p:ph type="ftr" sz="quarter" idx="11"/>
          </p:nvPr>
        </p:nvSpPr>
        <p:spPr/>
        <p:txBody>
          <a:bodyPr/>
          <a:lstStyle>
            <a:lvl1pPr>
              <a:defRPr/>
            </a:lvl1pPr>
          </a:lstStyle>
          <a:p>
            <a:endParaRPr lang="en-US" altLang="ja-JP"/>
          </a:p>
        </p:txBody>
      </p:sp>
      <p:sp>
        <p:nvSpPr>
          <p:cNvPr id="5" name="投影片編號版面配置區 4"/>
          <p:cNvSpPr>
            <a:spLocks noGrp="1"/>
          </p:cNvSpPr>
          <p:nvPr>
            <p:ph type="sldNum" sz="quarter" idx="12"/>
          </p:nvPr>
        </p:nvSpPr>
        <p:spPr/>
        <p:txBody>
          <a:bodyPr/>
          <a:lstStyle>
            <a:lvl1pPr>
              <a:defRPr/>
            </a:lvl1pPr>
          </a:lstStyle>
          <a:p>
            <a:fld id="{0D19AC97-8BA4-4ED9-84B5-29AE119737A1}"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ja-JP"/>
          </a:p>
        </p:txBody>
      </p:sp>
      <p:sp>
        <p:nvSpPr>
          <p:cNvPr id="3" name="頁尾版面配置區 2"/>
          <p:cNvSpPr>
            <a:spLocks noGrp="1"/>
          </p:cNvSpPr>
          <p:nvPr>
            <p:ph type="ftr" sz="quarter" idx="11"/>
          </p:nvPr>
        </p:nvSpPr>
        <p:spPr/>
        <p:txBody>
          <a:bodyPr/>
          <a:lstStyle>
            <a:lvl1pPr>
              <a:defRPr/>
            </a:lvl1pPr>
          </a:lstStyle>
          <a:p>
            <a:endParaRPr lang="en-US" altLang="ja-JP"/>
          </a:p>
        </p:txBody>
      </p:sp>
      <p:sp>
        <p:nvSpPr>
          <p:cNvPr id="4" name="投影片編號版面配置區 3"/>
          <p:cNvSpPr>
            <a:spLocks noGrp="1"/>
          </p:cNvSpPr>
          <p:nvPr>
            <p:ph type="sldNum" sz="quarter" idx="12"/>
          </p:nvPr>
        </p:nvSpPr>
        <p:spPr/>
        <p:txBody>
          <a:bodyPr/>
          <a:lstStyle>
            <a:lvl1pPr>
              <a:defRPr/>
            </a:lvl1pPr>
          </a:lstStyle>
          <a:p>
            <a:fld id="{4CD53855-B26D-4504-BAC0-71B12E06B050}"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ja-JP"/>
          </a:p>
        </p:txBody>
      </p:sp>
      <p:sp>
        <p:nvSpPr>
          <p:cNvPr id="6" name="頁尾版面配置區 5"/>
          <p:cNvSpPr>
            <a:spLocks noGrp="1"/>
          </p:cNvSpPr>
          <p:nvPr>
            <p:ph type="ftr" sz="quarter" idx="11"/>
          </p:nvPr>
        </p:nvSpPr>
        <p:spPr/>
        <p:txBody>
          <a:bodyPr/>
          <a:lstStyle>
            <a:lvl1pPr>
              <a:defRPr/>
            </a:lvl1pPr>
          </a:lstStyle>
          <a:p>
            <a:endParaRPr lang="en-US" altLang="ja-JP"/>
          </a:p>
        </p:txBody>
      </p:sp>
      <p:sp>
        <p:nvSpPr>
          <p:cNvPr id="7" name="投影片編號版面配置區 6"/>
          <p:cNvSpPr>
            <a:spLocks noGrp="1"/>
          </p:cNvSpPr>
          <p:nvPr>
            <p:ph type="sldNum" sz="quarter" idx="12"/>
          </p:nvPr>
        </p:nvSpPr>
        <p:spPr/>
        <p:txBody>
          <a:bodyPr/>
          <a:lstStyle>
            <a:lvl1pPr>
              <a:defRPr/>
            </a:lvl1pPr>
          </a:lstStyle>
          <a:p>
            <a:fld id="{5B927084-5612-48F8-BA2D-02A2D883EB22}"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ja-JP"/>
          </a:p>
        </p:txBody>
      </p:sp>
      <p:sp>
        <p:nvSpPr>
          <p:cNvPr id="6" name="頁尾版面配置區 5"/>
          <p:cNvSpPr>
            <a:spLocks noGrp="1"/>
          </p:cNvSpPr>
          <p:nvPr>
            <p:ph type="ftr" sz="quarter" idx="11"/>
          </p:nvPr>
        </p:nvSpPr>
        <p:spPr/>
        <p:txBody>
          <a:bodyPr/>
          <a:lstStyle>
            <a:lvl1pPr>
              <a:defRPr/>
            </a:lvl1pPr>
          </a:lstStyle>
          <a:p>
            <a:endParaRPr lang="en-US" altLang="ja-JP"/>
          </a:p>
        </p:txBody>
      </p:sp>
      <p:sp>
        <p:nvSpPr>
          <p:cNvPr id="7" name="投影片編號版面配置區 6"/>
          <p:cNvSpPr>
            <a:spLocks noGrp="1"/>
          </p:cNvSpPr>
          <p:nvPr>
            <p:ph type="sldNum" sz="quarter" idx="12"/>
          </p:nvPr>
        </p:nvSpPr>
        <p:spPr/>
        <p:txBody>
          <a:bodyPr/>
          <a:lstStyle>
            <a:lvl1pPr>
              <a:defRPr/>
            </a:lvl1pPr>
          </a:lstStyle>
          <a:p>
            <a:fld id="{09C1CD49-ECAE-4AF3-9929-33B8517C1DB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Freeform 7"/>
          <p:cNvSpPr>
            <a:spLocks noChangeAspect="1"/>
          </p:cNvSpPr>
          <p:nvPr/>
        </p:nvSpPr>
        <p:spPr bwMode="auto">
          <a:xfrm rot="-3766358">
            <a:off x="251619" y="619919"/>
            <a:ext cx="1046162" cy="1009650"/>
          </a:xfrm>
          <a:custGeom>
            <a:avLst/>
            <a:gdLst/>
            <a:ahLst/>
            <a:cxnLst>
              <a:cxn ang="0">
                <a:pos x="106" y="611"/>
              </a:cxn>
              <a:cxn ang="0">
                <a:pos x="213" y="470"/>
              </a:cxn>
              <a:cxn ang="0">
                <a:pos x="124" y="465"/>
              </a:cxn>
              <a:cxn ang="0">
                <a:pos x="1" y="417"/>
              </a:cxn>
              <a:cxn ang="0">
                <a:pos x="116" y="403"/>
              </a:cxn>
              <a:cxn ang="0">
                <a:pos x="111" y="367"/>
              </a:cxn>
              <a:cxn ang="0">
                <a:pos x="34" y="215"/>
              </a:cxn>
              <a:cxn ang="0">
                <a:pos x="84" y="220"/>
              </a:cxn>
              <a:cxn ang="0">
                <a:pos x="172" y="308"/>
              </a:cxn>
              <a:cxn ang="0">
                <a:pos x="189" y="307"/>
              </a:cxn>
              <a:cxn ang="0">
                <a:pos x="184" y="187"/>
              </a:cxn>
              <a:cxn ang="0">
                <a:pos x="236" y="47"/>
              </a:cxn>
              <a:cxn ang="0">
                <a:pos x="269" y="46"/>
              </a:cxn>
              <a:cxn ang="0">
                <a:pos x="303" y="176"/>
              </a:cxn>
              <a:cxn ang="0">
                <a:pos x="283" y="303"/>
              </a:cxn>
              <a:cxn ang="0">
                <a:pos x="342" y="213"/>
              </a:cxn>
              <a:cxn ang="0">
                <a:pos x="457" y="136"/>
              </a:cxn>
              <a:cxn ang="0">
                <a:pos x="592" y="26"/>
              </a:cxn>
              <a:cxn ang="0">
                <a:pos x="519" y="178"/>
              </a:cxn>
              <a:cxn ang="0">
                <a:pos x="450" y="304"/>
              </a:cxn>
              <a:cxn ang="0">
                <a:pos x="425" y="337"/>
              </a:cxn>
              <a:cxn ang="0">
                <a:pos x="597" y="333"/>
              </a:cxn>
              <a:cxn ang="0">
                <a:pos x="595" y="378"/>
              </a:cxn>
              <a:cxn ang="0">
                <a:pos x="454" y="451"/>
              </a:cxn>
              <a:cxn ang="0">
                <a:pos x="338" y="454"/>
              </a:cxn>
              <a:cxn ang="0">
                <a:pos x="435" y="519"/>
              </a:cxn>
              <a:cxn ang="0">
                <a:pos x="491" y="616"/>
              </a:cxn>
              <a:cxn ang="0">
                <a:pos x="408" y="575"/>
              </a:cxn>
              <a:cxn ang="0">
                <a:pos x="287" y="503"/>
              </a:cxn>
              <a:cxn ang="0">
                <a:pos x="311" y="634"/>
              </a:cxn>
              <a:cxn ang="0">
                <a:pos x="237" y="517"/>
              </a:cxn>
              <a:cxn ang="0">
                <a:pos x="200" y="515"/>
              </a:cxn>
              <a:cxn ang="0">
                <a:pos x="110" y="621"/>
              </a:cxn>
            </a:cxnLst>
            <a:rect l="0" t="0" r="r" b="b"/>
            <a:pathLst>
              <a:path w="659" h="636">
                <a:moveTo>
                  <a:pt x="110" y="621"/>
                </a:moveTo>
                <a:cubicBezTo>
                  <a:pt x="107" y="620"/>
                  <a:pt x="95" y="628"/>
                  <a:pt x="106" y="611"/>
                </a:cubicBezTo>
                <a:cubicBezTo>
                  <a:pt x="117" y="595"/>
                  <a:pt x="156" y="547"/>
                  <a:pt x="173" y="524"/>
                </a:cubicBezTo>
                <a:cubicBezTo>
                  <a:pt x="191" y="499"/>
                  <a:pt x="214" y="480"/>
                  <a:pt x="213" y="470"/>
                </a:cubicBezTo>
                <a:cubicBezTo>
                  <a:pt x="211" y="458"/>
                  <a:pt x="182" y="460"/>
                  <a:pt x="167" y="459"/>
                </a:cubicBezTo>
                <a:cubicBezTo>
                  <a:pt x="152" y="458"/>
                  <a:pt x="142" y="468"/>
                  <a:pt x="124" y="465"/>
                </a:cubicBezTo>
                <a:cubicBezTo>
                  <a:pt x="104" y="460"/>
                  <a:pt x="72" y="444"/>
                  <a:pt x="51" y="436"/>
                </a:cubicBezTo>
                <a:cubicBezTo>
                  <a:pt x="31" y="427"/>
                  <a:pt x="0" y="421"/>
                  <a:pt x="1" y="417"/>
                </a:cubicBezTo>
                <a:cubicBezTo>
                  <a:pt x="3" y="411"/>
                  <a:pt x="38" y="410"/>
                  <a:pt x="56" y="408"/>
                </a:cubicBezTo>
                <a:cubicBezTo>
                  <a:pt x="75" y="406"/>
                  <a:pt x="98" y="402"/>
                  <a:pt x="116" y="403"/>
                </a:cubicBezTo>
                <a:cubicBezTo>
                  <a:pt x="133" y="405"/>
                  <a:pt x="164" y="423"/>
                  <a:pt x="163" y="416"/>
                </a:cubicBezTo>
                <a:cubicBezTo>
                  <a:pt x="163" y="410"/>
                  <a:pt x="127" y="385"/>
                  <a:pt x="111" y="367"/>
                </a:cubicBezTo>
                <a:cubicBezTo>
                  <a:pt x="96" y="349"/>
                  <a:pt x="82" y="334"/>
                  <a:pt x="69" y="309"/>
                </a:cubicBezTo>
                <a:cubicBezTo>
                  <a:pt x="56" y="284"/>
                  <a:pt x="42" y="238"/>
                  <a:pt x="34" y="215"/>
                </a:cubicBezTo>
                <a:cubicBezTo>
                  <a:pt x="26" y="192"/>
                  <a:pt x="15" y="167"/>
                  <a:pt x="23" y="168"/>
                </a:cubicBezTo>
                <a:cubicBezTo>
                  <a:pt x="31" y="169"/>
                  <a:pt x="64" y="203"/>
                  <a:pt x="84" y="220"/>
                </a:cubicBezTo>
                <a:cubicBezTo>
                  <a:pt x="104" y="237"/>
                  <a:pt x="126" y="255"/>
                  <a:pt x="141" y="269"/>
                </a:cubicBezTo>
                <a:cubicBezTo>
                  <a:pt x="156" y="284"/>
                  <a:pt x="163" y="296"/>
                  <a:pt x="172" y="308"/>
                </a:cubicBezTo>
                <a:cubicBezTo>
                  <a:pt x="181" y="320"/>
                  <a:pt x="192" y="340"/>
                  <a:pt x="195" y="340"/>
                </a:cubicBezTo>
                <a:cubicBezTo>
                  <a:pt x="198" y="340"/>
                  <a:pt x="192" y="319"/>
                  <a:pt x="189" y="307"/>
                </a:cubicBezTo>
                <a:cubicBezTo>
                  <a:pt x="186" y="295"/>
                  <a:pt x="178" y="288"/>
                  <a:pt x="177" y="269"/>
                </a:cubicBezTo>
                <a:cubicBezTo>
                  <a:pt x="175" y="249"/>
                  <a:pt x="179" y="211"/>
                  <a:pt x="184" y="187"/>
                </a:cubicBezTo>
                <a:cubicBezTo>
                  <a:pt x="188" y="164"/>
                  <a:pt x="192" y="151"/>
                  <a:pt x="201" y="128"/>
                </a:cubicBezTo>
                <a:cubicBezTo>
                  <a:pt x="209" y="104"/>
                  <a:pt x="228" y="68"/>
                  <a:pt x="236" y="47"/>
                </a:cubicBezTo>
                <a:cubicBezTo>
                  <a:pt x="244" y="26"/>
                  <a:pt x="246" y="0"/>
                  <a:pt x="251" y="0"/>
                </a:cubicBezTo>
                <a:cubicBezTo>
                  <a:pt x="256" y="0"/>
                  <a:pt x="262" y="27"/>
                  <a:pt x="269" y="46"/>
                </a:cubicBezTo>
                <a:cubicBezTo>
                  <a:pt x="276" y="65"/>
                  <a:pt x="287" y="96"/>
                  <a:pt x="293" y="117"/>
                </a:cubicBezTo>
                <a:cubicBezTo>
                  <a:pt x="298" y="139"/>
                  <a:pt x="302" y="154"/>
                  <a:pt x="303" y="176"/>
                </a:cubicBezTo>
                <a:cubicBezTo>
                  <a:pt x="304" y="198"/>
                  <a:pt x="304" y="226"/>
                  <a:pt x="301" y="248"/>
                </a:cubicBezTo>
                <a:cubicBezTo>
                  <a:pt x="298" y="269"/>
                  <a:pt x="283" y="298"/>
                  <a:pt x="283" y="303"/>
                </a:cubicBezTo>
                <a:cubicBezTo>
                  <a:pt x="283" y="308"/>
                  <a:pt x="292" y="295"/>
                  <a:pt x="302" y="280"/>
                </a:cubicBezTo>
                <a:cubicBezTo>
                  <a:pt x="312" y="265"/>
                  <a:pt x="325" y="233"/>
                  <a:pt x="342" y="213"/>
                </a:cubicBezTo>
                <a:cubicBezTo>
                  <a:pt x="359" y="194"/>
                  <a:pt x="388" y="176"/>
                  <a:pt x="407" y="164"/>
                </a:cubicBezTo>
                <a:cubicBezTo>
                  <a:pt x="427" y="151"/>
                  <a:pt x="439" y="148"/>
                  <a:pt x="457" y="136"/>
                </a:cubicBezTo>
                <a:cubicBezTo>
                  <a:pt x="474" y="125"/>
                  <a:pt x="489" y="112"/>
                  <a:pt x="512" y="93"/>
                </a:cubicBezTo>
                <a:cubicBezTo>
                  <a:pt x="535" y="75"/>
                  <a:pt x="586" y="24"/>
                  <a:pt x="592" y="26"/>
                </a:cubicBezTo>
                <a:cubicBezTo>
                  <a:pt x="598" y="28"/>
                  <a:pt x="561" y="84"/>
                  <a:pt x="549" y="110"/>
                </a:cubicBezTo>
                <a:cubicBezTo>
                  <a:pt x="537" y="135"/>
                  <a:pt x="527" y="155"/>
                  <a:pt x="519" y="178"/>
                </a:cubicBezTo>
                <a:cubicBezTo>
                  <a:pt x="509" y="201"/>
                  <a:pt x="503" y="227"/>
                  <a:pt x="491" y="248"/>
                </a:cubicBezTo>
                <a:cubicBezTo>
                  <a:pt x="480" y="270"/>
                  <a:pt x="471" y="284"/>
                  <a:pt x="450" y="304"/>
                </a:cubicBezTo>
                <a:cubicBezTo>
                  <a:pt x="429" y="324"/>
                  <a:pt x="367" y="363"/>
                  <a:pt x="363" y="368"/>
                </a:cubicBezTo>
                <a:cubicBezTo>
                  <a:pt x="359" y="373"/>
                  <a:pt x="403" y="343"/>
                  <a:pt x="425" y="337"/>
                </a:cubicBezTo>
                <a:cubicBezTo>
                  <a:pt x="447" y="331"/>
                  <a:pt x="469" y="334"/>
                  <a:pt x="498" y="333"/>
                </a:cubicBezTo>
                <a:cubicBezTo>
                  <a:pt x="526" y="332"/>
                  <a:pt x="570" y="332"/>
                  <a:pt x="597" y="333"/>
                </a:cubicBezTo>
                <a:cubicBezTo>
                  <a:pt x="624" y="334"/>
                  <a:pt x="659" y="331"/>
                  <a:pt x="659" y="338"/>
                </a:cubicBezTo>
                <a:cubicBezTo>
                  <a:pt x="659" y="345"/>
                  <a:pt x="615" y="364"/>
                  <a:pt x="595" y="378"/>
                </a:cubicBezTo>
                <a:cubicBezTo>
                  <a:pt x="575" y="392"/>
                  <a:pt x="560" y="412"/>
                  <a:pt x="536" y="424"/>
                </a:cubicBezTo>
                <a:cubicBezTo>
                  <a:pt x="513" y="437"/>
                  <a:pt x="478" y="445"/>
                  <a:pt x="454" y="451"/>
                </a:cubicBezTo>
                <a:cubicBezTo>
                  <a:pt x="430" y="457"/>
                  <a:pt x="413" y="458"/>
                  <a:pt x="394" y="458"/>
                </a:cubicBezTo>
                <a:cubicBezTo>
                  <a:pt x="375" y="459"/>
                  <a:pt x="337" y="451"/>
                  <a:pt x="338" y="454"/>
                </a:cubicBezTo>
                <a:cubicBezTo>
                  <a:pt x="337" y="457"/>
                  <a:pt x="379" y="468"/>
                  <a:pt x="394" y="478"/>
                </a:cubicBezTo>
                <a:cubicBezTo>
                  <a:pt x="411" y="489"/>
                  <a:pt x="424" y="506"/>
                  <a:pt x="435" y="519"/>
                </a:cubicBezTo>
                <a:cubicBezTo>
                  <a:pt x="446" y="532"/>
                  <a:pt x="452" y="542"/>
                  <a:pt x="461" y="558"/>
                </a:cubicBezTo>
                <a:cubicBezTo>
                  <a:pt x="470" y="574"/>
                  <a:pt x="489" y="608"/>
                  <a:pt x="491" y="616"/>
                </a:cubicBezTo>
                <a:cubicBezTo>
                  <a:pt x="493" y="624"/>
                  <a:pt x="485" y="612"/>
                  <a:pt x="471" y="605"/>
                </a:cubicBezTo>
                <a:cubicBezTo>
                  <a:pt x="457" y="598"/>
                  <a:pt x="433" y="587"/>
                  <a:pt x="408" y="575"/>
                </a:cubicBezTo>
                <a:cubicBezTo>
                  <a:pt x="383" y="561"/>
                  <a:pt x="341" y="539"/>
                  <a:pt x="320" y="528"/>
                </a:cubicBezTo>
                <a:cubicBezTo>
                  <a:pt x="300" y="517"/>
                  <a:pt x="290" y="500"/>
                  <a:pt x="287" y="503"/>
                </a:cubicBezTo>
                <a:cubicBezTo>
                  <a:pt x="285" y="507"/>
                  <a:pt x="299" y="527"/>
                  <a:pt x="303" y="548"/>
                </a:cubicBezTo>
                <a:cubicBezTo>
                  <a:pt x="307" y="570"/>
                  <a:pt x="318" y="632"/>
                  <a:pt x="311" y="634"/>
                </a:cubicBezTo>
                <a:cubicBezTo>
                  <a:pt x="303" y="636"/>
                  <a:pt x="268" y="576"/>
                  <a:pt x="255" y="556"/>
                </a:cubicBezTo>
                <a:cubicBezTo>
                  <a:pt x="243" y="537"/>
                  <a:pt x="239" y="531"/>
                  <a:pt x="237" y="517"/>
                </a:cubicBezTo>
                <a:cubicBezTo>
                  <a:pt x="234" y="503"/>
                  <a:pt x="244" y="469"/>
                  <a:pt x="238" y="469"/>
                </a:cubicBezTo>
                <a:cubicBezTo>
                  <a:pt x="232" y="469"/>
                  <a:pt x="220" y="489"/>
                  <a:pt x="200" y="515"/>
                </a:cubicBezTo>
                <a:cubicBezTo>
                  <a:pt x="181" y="539"/>
                  <a:pt x="137" y="599"/>
                  <a:pt x="122" y="616"/>
                </a:cubicBezTo>
                <a:cubicBezTo>
                  <a:pt x="107" y="634"/>
                  <a:pt x="112" y="621"/>
                  <a:pt x="110" y="621"/>
                </a:cubicBezTo>
                <a:close/>
              </a:path>
            </a:pathLst>
          </a:custGeom>
          <a:solidFill>
            <a:srgbClr val="FF5050"/>
          </a:solidFill>
          <a:ln w="9525" cap="flat" cmpd="sng">
            <a:noFill/>
            <a:prstDash val="solid"/>
            <a:round/>
            <a:headEnd type="none" w="med" len="med"/>
            <a:tailEnd type="none" w="med" len="med"/>
          </a:ln>
          <a:effectLst/>
        </p:spPr>
        <p:txBody>
          <a:bodyPr/>
          <a:lstStyle/>
          <a:p>
            <a:endParaRPr lang="zh-TW" altLang="en-US"/>
          </a:p>
        </p:txBody>
      </p:sp>
      <p:sp>
        <p:nvSpPr>
          <p:cNvPr id="1032" name="Freeform 8"/>
          <p:cNvSpPr>
            <a:spLocks/>
          </p:cNvSpPr>
          <p:nvPr/>
        </p:nvSpPr>
        <p:spPr bwMode="auto">
          <a:xfrm>
            <a:off x="1258888" y="1612900"/>
            <a:ext cx="7854950" cy="211138"/>
          </a:xfrm>
          <a:custGeom>
            <a:avLst/>
            <a:gdLst/>
            <a:ahLst/>
            <a:cxnLst>
              <a:cxn ang="0">
                <a:pos x="4903" y="39"/>
              </a:cxn>
              <a:cxn ang="0">
                <a:pos x="4624" y="5"/>
              </a:cxn>
              <a:cxn ang="0">
                <a:pos x="4099" y="68"/>
              </a:cxn>
              <a:cxn ang="0">
                <a:pos x="3529" y="62"/>
              </a:cxn>
              <a:cxn ang="0">
                <a:pos x="2998" y="79"/>
              </a:cxn>
              <a:cxn ang="0">
                <a:pos x="2474" y="79"/>
              </a:cxn>
              <a:cxn ang="0">
                <a:pos x="1978" y="79"/>
              </a:cxn>
              <a:cxn ang="0">
                <a:pos x="1453" y="73"/>
              </a:cxn>
              <a:cxn ang="0">
                <a:pos x="803" y="107"/>
              </a:cxn>
              <a:cxn ang="0">
                <a:pos x="130" y="107"/>
              </a:cxn>
              <a:cxn ang="0">
                <a:pos x="21" y="113"/>
              </a:cxn>
              <a:cxn ang="0">
                <a:pos x="158" y="125"/>
              </a:cxn>
              <a:cxn ang="0">
                <a:pos x="923" y="130"/>
              </a:cxn>
              <a:cxn ang="0">
                <a:pos x="1230" y="107"/>
              </a:cxn>
              <a:cxn ang="0">
                <a:pos x="1767" y="102"/>
              </a:cxn>
              <a:cxn ang="0">
                <a:pos x="2097" y="102"/>
              </a:cxn>
              <a:cxn ang="0">
                <a:pos x="2525" y="102"/>
              </a:cxn>
              <a:cxn ang="0">
                <a:pos x="2936" y="113"/>
              </a:cxn>
              <a:cxn ang="0">
                <a:pos x="3489" y="96"/>
              </a:cxn>
              <a:cxn ang="0">
                <a:pos x="4168" y="107"/>
              </a:cxn>
              <a:cxn ang="0">
                <a:pos x="4418" y="107"/>
              </a:cxn>
              <a:cxn ang="0">
                <a:pos x="4618" y="96"/>
              </a:cxn>
              <a:cxn ang="0">
                <a:pos x="4761" y="90"/>
              </a:cxn>
              <a:cxn ang="0">
                <a:pos x="4863" y="102"/>
              </a:cxn>
              <a:cxn ang="0">
                <a:pos x="4897" y="90"/>
              </a:cxn>
              <a:cxn ang="0">
                <a:pos x="4903" y="39"/>
              </a:cxn>
            </a:cxnLst>
            <a:rect l="0" t="0" r="r" b="b"/>
            <a:pathLst>
              <a:path w="4948" h="133">
                <a:moveTo>
                  <a:pt x="4903" y="39"/>
                </a:moveTo>
                <a:cubicBezTo>
                  <a:pt x="4858" y="25"/>
                  <a:pt x="4758" y="0"/>
                  <a:pt x="4624" y="5"/>
                </a:cubicBezTo>
                <a:cubicBezTo>
                  <a:pt x="4490" y="10"/>
                  <a:pt x="4281" y="59"/>
                  <a:pt x="4099" y="68"/>
                </a:cubicBezTo>
                <a:cubicBezTo>
                  <a:pt x="3917" y="77"/>
                  <a:pt x="3712" y="60"/>
                  <a:pt x="3529" y="62"/>
                </a:cubicBezTo>
                <a:cubicBezTo>
                  <a:pt x="3346" y="64"/>
                  <a:pt x="3174" y="76"/>
                  <a:pt x="2998" y="79"/>
                </a:cubicBezTo>
                <a:cubicBezTo>
                  <a:pt x="2822" y="82"/>
                  <a:pt x="2644" y="79"/>
                  <a:pt x="2474" y="79"/>
                </a:cubicBezTo>
                <a:cubicBezTo>
                  <a:pt x="2304" y="79"/>
                  <a:pt x="2148" y="80"/>
                  <a:pt x="1978" y="79"/>
                </a:cubicBezTo>
                <a:cubicBezTo>
                  <a:pt x="1808" y="78"/>
                  <a:pt x="1649" y="68"/>
                  <a:pt x="1453" y="73"/>
                </a:cubicBezTo>
                <a:cubicBezTo>
                  <a:pt x="1257" y="78"/>
                  <a:pt x="1023" y="101"/>
                  <a:pt x="803" y="107"/>
                </a:cubicBezTo>
                <a:cubicBezTo>
                  <a:pt x="583" y="113"/>
                  <a:pt x="260" y="106"/>
                  <a:pt x="130" y="107"/>
                </a:cubicBezTo>
                <a:cubicBezTo>
                  <a:pt x="0" y="108"/>
                  <a:pt x="16" y="110"/>
                  <a:pt x="21" y="113"/>
                </a:cubicBezTo>
                <a:cubicBezTo>
                  <a:pt x="26" y="116"/>
                  <a:pt x="8" y="122"/>
                  <a:pt x="158" y="125"/>
                </a:cubicBezTo>
                <a:cubicBezTo>
                  <a:pt x="308" y="128"/>
                  <a:pt x="744" y="133"/>
                  <a:pt x="923" y="130"/>
                </a:cubicBezTo>
                <a:cubicBezTo>
                  <a:pt x="1102" y="127"/>
                  <a:pt x="1089" y="112"/>
                  <a:pt x="1230" y="107"/>
                </a:cubicBezTo>
                <a:cubicBezTo>
                  <a:pt x="1371" y="102"/>
                  <a:pt x="1623" y="103"/>
                  <a:pt x="1767" y="102"/>
                </a:cubicBezTo>
                <a:cubicBezTo>
                  <a:pt x="1911" y="101"/>
                  <a:pt x="1971" y="102"/>
                  <a:pt x="2097" y="102"/>
                </a:cubicBezTo>
                <a:cubicBezTo>
                  <a:pt x="2223" y="102"/>
                  <a:pt x="2385" y="100"/>
                  <a:pt x="2525" y="102"/>
                </a:cubicBezTo>
                <a:cubicBezTo>
                  <a:pt x="2665" y="104"/>
                  <a:pt x="2775" y="114"/>
                  <a:pt x="2936" y="113"/>
                </a:cubicBezTo>
                <a:cubicBezTo>
                  <a:pt x="3097" y="112"/>
                  <a:pt x="3284" y="97"/>
                  <a:pt x="3489" y="96"/>
                </a:cubicBezTo>
                <a:cubicBezTo>
                  <a:pt x="3694" y="95"/>
                  <a:pt x="4013" y="105"/>
                  <a:pt x="4168" y="107"/>
                </a:cubicBezTo>
                <a:cubicBezTo>
                  <a:pt x="4323" y="109"/>
                  <a:pt x="4343" y="109"/>
                  <a:pt x="4418" y="107"/>
                </a:cubicBezTo>
                <a:cubicBezTo>
                  <a:pt x="4493" y="105"/>
                  <a:pt x="4561" y="99"/>
                  <a:pt x="4618" y="96"/>
                </a:cubicBezTo>
                <a:cubicBezTo>
                  <a:pt x="4675" y="93"/>
                  <a:pt x="4720" y="89"/>
                  <a:pt x="4761" y="90"/>
                </a:cubicBezTo>
                <a:cubicBezTo>
                  <a:pt x="4802" y="91"/>
                  <a:pt x="4840" y="102"/>
                  <a:pt x="4863" y="102"/>
                </a:cubicBezTo>
                <a:cubicBezTo>
                  <a:pt x="4886" y="102"/>
                  <a:pt x="4891" y="99"/>
                  <a:pt x="4897" y="90"/>
                </a:cubicBezTo>
                <a:cubicBezTo>
                  <a:pt x="4903" y="81"/>
                  <a:pt x="4948" y="53"/>
                  <a:pt x="4903" y="39"/>
                </a:cubicBezTo>
                <a:close/>
              </a:path>
            </a:pathLst>
          </a:custGeom>
          <a:solidFill>
            <a:srgbClr val="603E24"/>
          </a:solidFill>
          <a:ln w="9525" cap="flat" cmpd="sng">
            <a:noFill/>
            <a:prstDash val="solid"/>
            <a:round/>
            <a:headEnd type="none" w="med" len="med"/>
            <a:tailEnd type="none" w="med" len="med"/>
          </a:ln>
          <a:effectLst/>
        </p:spPr>
        <p:txBody>
          <a:bodyPr/>
          <a:lstStyle/>
          <a:p>
            <a:endParaRPr lang="zh-TW" altLang="en-US"/>
          </a:p>
        </p:txBody>
      </p:sp>
      <p:graphicFrame>
        <p:nvGraphicFramePr>
          <p:cNvPr id="1033" name="Object 9"/>
          <p:cNvGraphicFramePr>
            <a:graphicFrameLocks noChangeAspect="1"/>
          </p:cNvGraphicFramePr>
          <p:nvPr/>
        </p:nvGraphicFramePr>
        <p:xfrm>
          <a:off x="7235825" y="5705475"/>
          <a:ext cx="1905000" cy="1152525"/>
        </p:xfrm>
        <a:graphic>
          <a:graphicData uri="http://schemas.openxmlformats.org/presentationml/2006/ole">
            <p:oleObj spid="_x0000_s1033" name="ビットマップ イメージ" r:id="rId14" imgW="1905266" imgH="1152381" progId="PBrush">
              <p:embed/>
            </p:oleObj>
          </a:graphicData>
        </a:graphic>
      </p:graphicFrame>
      <p:sp>
        <p:nvSpPr>
          <p:cNvPr id="1026" name="Rectangle 2"/>
          <p:cNvSpPr>
            <a:spLocks noGrp="1" noChangeArrowheads="1"/>
          </p:cNvSpPr>
          <p:nvPr>
            <p:ph type="title"/>
          </p:nvPr>
        </p:nvSpPr>
        <p:spPr bwMode="auto">
          <a:xfrm>
            <a:off x="1258888" y="609600"/>
            <a:ext cx="7199312"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lvl1pPr>
          </a:lstStyle>
          <a:p>
            <a:endParaRPr lang="en-US" altLang="ja-JP"/>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lvl1pPr>
          </a:lstStyle>
          <a:p>
            <a:endParaRPr lang="en-US" altLang="ja-JP"/>
          </a:p>
        </p:txBody>
      </p:sp>
      <p:sp>
        <p:nvSpPr>
          <p:cNvPr id="1030" name="Rectangle 6"/>
          <p:cNvSpPr>
            <a:spLocks noGrp="1" noChangeArrowheads="1"/>
          </p:cNvSpPr>
          <p:nvPr>
            <p:ph type="sldNum" sz="quarter" idx="4"/>
          </p:nvPr>
        </p:nvSpPr>
        <p:spPr bwMode="auto">
          <a:xfrm>
            <a:off x="7019925" y="61658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lvl1pPr>
          </a:lstStyle>
          <a:p>
            <a:fld id="{5C4403CF-8E7E-4B6D-84D8-2F8F99A46C24}" type="slidenum">
              <a:rPr lang="ja-JP" altLang="en-US"/>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Times New Roman" charset="0"/>
          <a:ea typeface="ＭＳ Ｐゴシック" charset="-128"/>
        </a:defRPr>
      </a:lvl2pPr>
      <a:lvl3pPr algn="ctr" rtl="0" eaLnBrk="1" fontAlgn="base" hangingPunct="1">
        <a:spcBef>
          <a:spcPct val="0"/>
        </a:spcBef>
        <a:spcAft>
          <a:spcPct val="0"/>
        </a:spcAft>
        <a:defRPr kumimoji="1" sz="4400">
          <a:solidFill>
            <a:schemeClr val="tx2"/>
          </a:solidFill>
          <a:latin typeface="Times New Roman" charset="0"/>
          <a:ea typeface="ＭＳ Ｐゴシック" charset="-128"/>
        </a:defRPr>
      </a:lvl3pPr>
      <a:lvl4pPr algn="ctr" rtl="0" eaLnBrk="1" fontAlgn="base" hangingPunct="1">
        <a:spcBef>
          <a:spcPct val="0"/>
        </a:spcBef>
        <a:spcAft>
          <a:spcPct val="0"/>
        </a:spcAft>
        <a:defRPr kumimoji="1" sz="4400">
          <a:solidFill>
            <a:schemeClr val="tx2"/>
          </a:solidFill>
          <a:latin typeface="Times New Roman" charset="0"/>
          <a:ea typeface="ＭＳ Ｐゴシック" charset="-128"/>
        </a:defRPr>
      </a:lvl4pPr>
      <a:lvl5pPr algn="ctr" rtl="0" eaLnBrk="1" fontAlgn="base" hangingPunct="1">
        <a:spcBef>
          <a:spcPct val="0"/>
        </a:spcBef>
        <a:spcAft>
          <a:spcPct val="0"/>
        </a:spcAft>
        <a:defRPr kumimoji="1" sz="4400">
          <a:solidFill>
            <a:schemeClr val="tx2"/>
          </a:solidFill>
          <a:latin typeface="Times New Roman"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Times New Roman"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Times New Roman"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Times New Roman"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Times New Roman" charset="0"/>
          <a:ea typeface="ＭＳ Ｐゴシック"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p:cNvSpPr>
            <a:spLocks noGrp="1" noChangeArrowheads="1"/>
          </p:cNvSpPr>
          <p:nvPr>
            <p:ph type="sldNum" sz="quarter" idx="4"/>
          </p:nvPr>
        </p:nvSpPr>
        <p:spPr/>
        <p:txBody>
          <a:bodyPr/>
          <a:lstStyle/>
          <a:p>
            <a:fld id="{F9130B61-F649-4573-8FF7-54ADB4E8A121}" type="slidenum">
              <a:rPr lang="ja-JP" altLang="en-US"/>
              <a:pPr/>
              <a:t>1</a:t>
            </a:fld>
            <a:endParaRPr lang="en-US" altLang="ja-JP"/>
          </a:p>
        </p:txBody>
      </p:sp>
      <p:sp>
        <p:nvSpPr>
          <p:cNvPr id="5122" name="Rectangle 2"/>
          <p:cNvSpPr>
            <a:spLocks noGrp="1" noChangeArrowheads="1"/>
          </p:cNvSpPr>
          <p:nvPr>
            <p:ph type="ctrTitle"/>
          </p:nvPr>
        </p:nvSpPr>
        <p:spPr>
          <a:xfrm>
            <a:off x="683568" y="2204864"/>
            <a:ext cx="7772400" cy="1470025"/>
          </a:xfrm>
        </p:spPr>
        <p:txBody>
          <a:bodyPr/>
          <a:lstStyle/>
          <a:p>
            <a:r>
              <a:rPr lang="zh-TW" altLang="en-US" dirty="0"/>
              <a:t>芳香</a:t>
            </a:r>
            <a:r>
              <a:rPr lang="zh-TW" altLang="en-US" dirty="0" smtClean="0"/>
              <a:t>療法</a:t>
            </a:r>
            <a:endParaRPr lang="ja-JP" altLang="en-US" dirty="0"/>
          </a:p>
        </p:txBody>
      </p:sp>
      <p:sp>
        <p:nvSpPr>
          <p:cNvPr id="5123" name="Rectangle 3"/>
          <p:cNvSpPr>
            <a:spLocks noGrp="1" noChangeArrowheads="1"/>
          </p:cNvSpPr>
          <p:nvPr>
            <p:ph type="subTitle" idx="1"/>
          </p:nvPr>
        </p:nvSpPr>
        <p:spPr>
          <a:xfrm>
            <a:off x="1403648" y="4221088"/>
            <a:ext cx="6400800" cy="1752600"/>
          </a:xfrm>
        </p:spPr>
        <p:txBody>
          <a:bodyPr/>
          <a:lstStyle/>
          <a:p>
            <a:r>
              <a:rPr lang="en-US" altLang="ja-JP" dirty="0" smtClean="0"/>
              <a:t>2015.05.06</a:t>
            </a:r>
            <a:endParaRPr lang="en-US"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生命靈數</a:t>
            </a:r>
            <a:endParaRPr lang="zh-TW" altLang="en-US"/>
          </a:p>
        </p:txBody>
      </p:sp>
      <p:sp>
        <p:nvSpPr>
          <p:cNvPr id="3" name="內容版面配置區 2"/>
          <p:cNvSpPr>
            <a:spLocks noGrp="1"/>
          </p:cNvSpPr>
          <p:nvPr>
            <p:ph idx="1"/>
          </p:nvPr>
        </p:nvSpPr>
        <p:spPr/>
        <p:txBody>
          <a:bodyPr/>
          <a:lstStyle/>
          <a:p>
            <a:r>
              <a:rPr lang="zh-TW" altLang="en-US" dirty="0" smtClean="0"/>
              <a:t>來自希臘的占卜術</a:t>
            </a:r>
            <a:endParaRPr lang="en-US" altLang="zh-TW" dirty="0" smtClean="0"/>
          </a:p>
          <a:p>
            <a:r>
              <a:rPr lang="zh-TW" altLang="en-US" dirty="0" smtClean="0"/>
              <a:t>由希臘數學家畢達哥拉斯所倡導</a:t>
            </a:r>
            <a:endParaRPr lang="en-US" altLang="zh-TW" dirty="0" smtClean="0"/>
          </a:p>
          <a:p>
            <a:r>
              <a:rPr lang="zh-TW" altLang="en-US" dirty="0" smtClean="0"/>
              <a:t>數字是宇宙的真理，人類最高的智慧結晶</a:t>
            </a:r>
            <a:endParaRPr lang="en-US" altLang="zh-TW" dirty="0" smtClean="0"/>
          </a:p>
          <a:p>
            <a:r>
              <a:rPr lang="zh-TW" altLang="en-US" dirty="0" smtClean="0"/>
              <a:t>每個人出生年月日都代表著自己</a:t>
            </a:r>
            <a:endParaRPr lang="en-US" altLang="zh-TW" dirty="0" smtClean="0"/>
          </a:p>
          <a:p>
            <a:r>
              <a:rPr lang="zh-TW" altLang="en-US" dirty="0" smtClean="0"/>
              <a:t>更了解自己，也了解他人</a:t>
            </a: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流程</a:t>
            </a:r>
            <a:endParaRPr lang="zh-TW" altLang="en-US" dirty="0"/>
          </a:p>
        </p:txBody>
      </p:sp>
      <p:sp>
        <p:nvSpPr>
          <p:cNvPr id="3" name="內容版面配置區 2"/>
          <p:cNvSpPr>
            <a:spLocks noGrp="1"/>
          </p:cNvSpPr>
          <p:nvPr>
            <p:ph idx="1"/>
          </p:nvPr>
        </p:nvSpPr>
        <p:spPr>
          <a:xfrm>
            <a:off x="685800" y="1981200"/>
            <a:ext cx="7772400" cy="4616152"/>
          </a:xfrm>
        </p:spPr>
        <p:txBody>
          <a:bodyPr/>
          <a:lstStyle/>
          <a:p>
            <a:r>
              <a:rPr lang="zh-TW" altLang="en-US" dirty="0" smtClean="0"/>
              <a:t>算法</a:t>
            </a:r>
            <a:endParaRPr lang="en-US" altLang="zh-TW" dirty="0" smtClean="0"/>
          </a:p>
          <a:p>
            <a:r>
              <a:rPr lang="zh-TW" altLang="en-US" dirty="0" smtClean="0"/>
              <a:t>算生命靈數</a:t>
            </a:r>
            <a:endParaRPr lang="en-US" altLang="zh-TW" dirty="0" smtClean="0"/>
          </a:p>
          <a:p>
            <a:r>
              <a:rPr lang="zh-TW" altLang="en-US" dirty="0" smtClean="0"/>
              <a:t>講解每一號生命靈數</a:t>
            </a:r>
            <a:endParaRPr lang="en-US" altLang="zh-TW" dirty="0" smtClean="0"/>
          </a:p>
          <a:p>
            <a:r>
              <a:rPr lang="zh-TW" altLang="en-US" dirty="0" smtClean="0"/>
              <a:t>每個人選擇自己要用的五瓶油</a:t>
            </a:r>
            <a:endParaRPr lang="en-US" altLang="zh-TW" dirty="0" smtClean="0"/>
          </a:p>
          <a:p>
            <a:r>
              <a:rPr lang="zh-TW" altLang="en-US" dirty="0" smtClean="0"/>
              <a:t>分組</a:t>
            </a:r>
            <a:r>
              <a:rPr lang="zh-TW" altLang="en-US" dirty="0" smtClean="0"/>
              <a:t>進行</a:t>
            </a:r>
            <a:r>
              <a:rPr lang="zh-TW" altLang="en-US" smtClean="0"/>
              <a:t>配油</a:t>
            </a:r>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11</a:t>
            </a:fld>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5"/>
          <p:cNvSpPr>
            <a:spLocks noGrp="1"/>
          </p:cNvSpPr>
          <p:nvPr>
            <p:ph type="sldNum" sz="quarter" idx="12"/>
          </p:nvPr>
        </p:nvSpPr>
        <p:spPr/>
        <p:txBody>
          <a:bodyPr/>
          <a:lstStyle/>
          <a:p>
            <a:fld id="{ECD207E0-F51F-4CB6-BD10-753FF9DD545B}" type="slidenum">
              <a:rPr lang="ja-JP" altLang="en-US"/>
              <a:pPr/>
              <a:t>2</a:t>
            </a:fld>
            <a:endParaRPr lang="en-US" altLang="ja-JP"/>
          </a:p>
        </p:txBody>
      </p:sp>
      <p:sp>
        <p:nvSpPr>
          <p:cNvPr id="6146" name="Rectangle 2"/>
          <p:cNvSpPr>
            <a:spLocks noGrp="1" noChangeArrowheads="1"/>
          </p:cNvSpPr>
          <p:nvPr>
            <p:ph type="title"/>
          </p:nvPr>
        </p:nvSpPr>
        <p:spPr/>
        <p:txBody>
          <a:bodyPr/>
          <a:lstStyle/>
          <a:p>
            <a:r>
              <a:rPr lang="zh-TW" altLang="en-US" dirty="0"/>
              <a:t>流程</a:t>
            </a:r>
            <a:endParaRPr lang="en-US" altLang="ja-JP" dirty="0"/>
          </a:p>
        </p:txBody>
      </p:sp>
      <p:sp>
        <p:nvSpPr>
          <p:cNvPr id="6147" name="Rectangle 3"/>
          <p:cNvSpPr>
            <a:spLocks noGrp="1" noChangeArrowheads="1"/>
          </p:cNvSpPr>
          <p:nvPr>
            <p:ph type="body" idx="1"/>
          </p:nvPr>
        </p:nvSpPr>
        <p:spPr/>
        <p:txBody>
          <a:bodyPr/>
          <a:lstStyle/>
          <a:p>
            <a:r>
              <a:rPr lang="zh-TW" altLang="en-US" dirty="0" smtClean="0"/>
              <a:t>介紹芳香療法</a:t>
            </a:r>
            <a:r>
              <a:rPr lang="en-US" altLang="zh-TW" dirty="0" smtClean="0"/>
              <a:t>:</a:t>
            </a:r>
            <a:r>
              <a:rPr lang="zh-TW" altLang="en-US" dirty="0" smtClean="0"/>
              <a:t>歷史、作用</a:t>
            </a:r>
            <a:endParaRPr lang="en-US" altLang="zh-TW" dirty="0" smtClean="0"/>
          </a:p>
          <a:p>
            <a:r>
              <a:rPr lang="zh-TW" altLang="en-US" dirty="0"/>
              <a:t>生命靈數是什麼</a:t>
            </a:r>
            <a:endParaRPr lang="en-US" altLang="zh-TW" dirty="0" smtClean="0"/>
          </a:p>
          <a:p>
            <a:r>
              <a:rPr lang="zh-TW" altLang="en-US" dirty="0" smtClean="0"/>
              <a:t>算生命</a:t>
            </a:r>
            <a:r>
              <a:rPr lang="zh-TW" altLang="en-US" dirty="0"/>
              <a:t>靈</a:t>
            </a:r>
            <a:r>
              <a:rPr lang="zh-TW" altLang="en-US" dirty="0" smtClean="0"/>
              <a:t>數</a:t>
            </a:r>
            <a:endParaRPr lang="en-US" altLang="zh-TW" dirty="0" smtClean="0"/>
          </a:p>
          <a:p>
            <a:r>
              <a:rPr lang="zh-TW" altLang="en-US" dirty="0"/>
              <a:t>調配個人精油噴霧</a:t>
            </a:r>
            <a:endParaRPr lang="en-US" altLang="zh-TW"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芳香療法</a:t>
            </a:r>
            <a:endParaRPr lang="zh-TW" altLang="en-US" dirty="0"/>
          </a:p>
        </p:txBody>
      </p:sp>
      <p:sp>
        <p:nvSpPr>
          <p:cNvPr id="3" name="內容版面配置區 2"/>
          <p:cNvSpPr>
            <a:spLocks noGrp="1"/>
          </p:cNvSpPr>
          <p:nvPr>
            <p:ph idx="1"/>
          </p:nvPr>
        </p:nvSpPr>
        <p:spPr/>
        <p:txBody>
          <a:bodyPr/>
          <a:lstStyle/>
          <a:p>
            <a:pPr>
              <a:buNone/>
            </a:pPr>
            <a:r>
              <a:rPr lang="zh-TW" altLang="en-US" dirty="0" smtClean="0"/>
              <a:t>   使用植物萃取出來的精油，以按摩、薰香、泡澡等方式，透過呼吸或皮膚進入體內來達到紓解壓力以及增進身體健康的一種療法。</a:t>
            </a: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3</a:t>
            </a:fld>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芳香療法</a:t>
            </a:r>
            <a:endParaRPr lang="zh-TW" altLang="en-US" dirty="0"/>
          </a:p>
        </p:txBody>
      </p:sp>
      <p:sp>
        <p:nvSpPr>
          <p:cNvPr id="3" name="內容版面配置區 2"/>
          <p:cNvSpPr>
            <a:spLocks noGrp="1"/>
          </p:cNvSpPr>
          <p:nvPr>
            <p:ph idx="1"/>
          </p:nvPr>
        </p:nvSpPr>
        <p:spPr/>
        <p:txBody>
          <a:bodyPr/>
          <a:lstStyle/>
          <a:p>
            <a:pPr>
              <a:buNone/>
            </a:pPr>
            <a:r>
              <a:rPr lang="zh-TW" altLang="en-US" dirty="0" smtClean="0"/>
              <a:t>    一位化妝品科學家</a:t>
            </a:r>
            <a:r>
              <a:rPr lang="zh-TW" altLang="en-US" dirty="0"/>
              <a:t>雷內</a:t>
            </a:r>
            <a:r>
              <a:rPr lang="en-US" altLang="zh-TW" dirty="0"/>
              <a:t>‧</a:t>
            </a:r>
            <a:r>
              <a:rPr lang="zh-TW" altLang="en-US" dirty="0"/>
              <a:t>摩莉斯</a:t>
            </a:r>
            <a:r>
              <a:rPr lang="en-US" altLang="zh-TW" dirty="0" smtClean="0"/>
              <a:t>‧</a:t>
            </a:r>
            <a:r>
              <a:rPr lang="zh-TW" altLang="en-US" dirty="0" smtClean="0"/>
              <a:t>加特</a:t>
            </a:r>
            <a:r>
              <a:rPr lang="zh-TW" altLang="en-US" dirty="0"/>
              <a:t>佛</a:t>
            </a:r>
            <a:r>
              <a:rPr lang="zh-TW" altLang="en-US" dirty="0" smtClean="0"/>
              <a:t>塞在一次爆炸的實驗中，手被灼傷，剛好身旁有薰衣草精油便將手浸泡在內，發現傷口復合的快，也沒留疤，因此提出了</a:t>
            </a:r>
            <a:r>
              <a:rPr lang="en-US" altLang="zh-TW" dirty="0"/>
              <a:t>『</a:t>
            </a:r>
            <a:r>
              <a:rPr lang="zh-TW" altLang="en-US" dirty="0"/>
              <a:t>芳香療法</a:t>
            </a:r>
            <a:r>
              <a:rPr lang="en-US" altLang="zh-TW" dirty="0"/>
              <a:t>Aromatherapy</a:t>
            </a:r>
            <a:r>
              <a:rPr lang="en-US" altLang="zh-TW" dirty="0" smtClean="0"/>
              <a:t>』</a:t>
            </a:r>
            <a:r>
              <a:rPr lang="zh-TW" altLang="en-US" dirty="0" smtClean="0"/>
              <a:t>，也得到了許多臨床證實。</a:t>
            </a: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4</a:t>
            </a:fld>
            <a:endParaRPr lang="en-US" alt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芳香療法</a:t>
            </a:r>
            <a:endParaRPr lang="zh-TW" altLang="en-US" dirty="0"/>
          </a:p>
        </p:txBody>
      </p:sp>
      <p:sp>
        <p:nvSpPr>
          <p:cNvPr id="3" name="內容版面配置區 2"/>
          <p:cNvSpPr>
            <a:spLocks noGrp="1"/>
          </p:cNvSpPr>
          <p:nvPr>
            <p:ph idx="1"/>
          </p:nvPr>
        </p:nvSpPr>
        <p:spPr/>
        <p:txBody>
          <a:bodyPr/>
          <a:lstStyle/>
          <a:p>
            <a:pPr>
              <a:buNone/>
            </a:pPr>
            <a:r>
              <a:rPr lang="zh-TW" altLang="en-US" dirty="0" smtClean="0"/>
              <a:t>應用方式</a:t>
            </a:r>
            <a:r>
              <a:rPr lang="en-US" altLang="zh-TW" dirty="0" smtClean="0"/>
              <a:t>:</a:t>
            </a:r>
          </a:p>
          <a:p>
            <a:pPr>
              <a:buNone/>
            </a:pPr>
            <a:r>
              <a:rPr lang="zh-TW" altLang="en-US" dirty="0" smtClean="0"/>
              <a:t>          </a:t>
            </a:r>
            <a:r>
              <a:rPr lang="en-US" altLang="zh-TW" dirty="0" smtClean="0"/>
              <a:t>1.</a:t>
            </a:r>
            <a:r>
              <a:rPr lang="zh-TW" altLang="en-US" dirty="0" smtClean="0"/>
              <a:t>嗅覺</a:t>
            </a:r>
            <a:endParaRPr lang="en-US" altLang="zh-TW" dirty="0" smtClean="0"/>
          </a:p>
          <a:p>
            <a:pPr>
              <a:buNone/>
            </a:pPr>
            <a:r>
              <a:rPr lang="en-US" altLang="zh-TW" dirty="0" smtClean="0"/>
              <a:t>          2.</a:t>
            </a:r>
            <a:r>
              <a:rPr lang="zh-TW" altLang="en-US" dirty="0" smtClean="0"/>
              <a:t>經皮吸收</a:t>
            </a:r>
            <a:endParaRPr lang="en-US" altLang="zh-TW" dirty="0" smtClean="0"/>
          </a:p>
          <a:p>
            <a:pPr>
              <a:buNone/>
            </a:pPr>
            <a:r>
              <a:rPr lang="en-US" altLang="zh-TW" dirty="0" smtClean="0"/>
              <a:t>          3.</a:t>
            </a:r>
            <a:r>
              <a:rPr lang="zh-TW" altLang="en-US" dirty="0" smtClean="0"/>
              <a:t>口服</a:t>
            </a:r>
            <a:endParaRPr lang="en-US" altLang="zh-TW" dirty="0" smtClean="0"/>
          </a:p>
          <a:p>
            <a:pPr>
              <a:buNone/>
            </a:pPr>
            <a:r>
              <a:rPr lang="en-US" altLang="zh-TW" dirty="0" smtClean="0"/>
              <a:t>          </a:t>
            </a: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5</a:t>
            </a:fld>
            <a:endParaRPr lang="en-US" alt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嗅覺</a:t>
            </a:r>
            <a:endParaRPr lang="zh-TW" altLang="en-US" dirty="0"/>
          </a:p>
        </p:txBody>
      </p:sp>
      <p:sp>
        <p:nvSpPr>
          <p:cNvPr id="3" name="內容版面配置區 2"/>
          <p:cNvSpPr>
            <a:spLocks noGrp="1"/>
          </p:cNvSpPr>
          <p:nvPr>
            <p:ph idx="1"/>
          </p:nvPr>
        </p:nvSpPr>
        <p:spPr>
          <a:xfrm>
            <a:off x="685800" y="1981200"/>
            <a:ext cx="7772400" cy="4616152"/>
          </a:xfrm>
        </p:spPr>
        <p:txBody>
          <a:bodyPr/>
          <a:lstStyle/>
          <a:p>
            <a:pPr>
              <a:buNone/>
            </a:pPr>
            <a:r>
              <a:rPr lang="zh-TW" altLang="en-US" dirty="0" smtClean="0"/>
              <a:t>   身體的五感</a:t>
            </a:r>
            <a:r>
              <a:rPr lang="en-US" altLang="zh-TW" dirty="0" smtClean="0"/>
              <a:t>:</a:t>
            </a:r>
            <a:r>
              <a:rPr lang="zh-TW" altLang="en-US" dirty="0" smtClean="0"/>
              <a:t>視、嗅、味、聽、觸中，除了嗅覺以外，其它的都會在收到各訊號之後送往下視丘，再送往皮質腦，搜尋以前的各種經驗，才到海馬迴以及杏仁核帶動情緒。</a:t>
            </a:r>
            <a:endParaRPr lang="en-US" altLang="zh-TW" dirty="0" smtClean="0"/>
          </a:p>
          <a:p>
            <a:pPr>
              <a:buNone/>
            </a:pPr>
            <a:endParaRPr lang="en-US" altLang="zh-TW" dirty="0" smtClean="0"/>
          </a:p>
          <a:p>
            <a:pPr>
              <a:buNone/>
            </a:pPr>
            <a:r>
              <a:rPr lang="zh-TW" altLang="en-US" dirty="0" smtClean="0"/>
              <a:t>   嗅覺是通過嗅球接收訊息之後，直接傳送到視丘就到海馬迴及杏仁核。</a:t>
            </a:r>
            <a:endParaRPr lang="en-US" altLang="zh-TW" dirty="0" smtClean="0"/>
          </a:p>
          <a:p>
            <a:pPr>
              <a:buNone/>
            </a:pPr>
            <a:r>
              <a:rPr lang="zh-TW" altLang="en-US" sz="2400" dirty="0" smtClean="0"/>
              <a:t>    </a:t>
            </a:r>
            <a:endParaRPr lang="en-US" altLang="zh-TW" sz="2400" dirty="0" smtClean="0"/>
          </a:p>
          <a:p>
            <a:pPr>
              <a:buNone/>
            </a:pPr>
            <a:r>
              <a:rPr lang="zh-TW" altLang="en-US" sz="2400" dirty="0" smtClean="0"/>
              <a:t>    薰香、蒸氣、手掌摩擦、噴霧</a:t>
            </a:r>
            <a:endParaRPr lang="en-US" altLang="zh-TW" sz="2400" dirty="0" smtClean="0"/>
          </a:p>
          <a:p>
            <a:pPr>
              <a:buNone/>
            </a:pPr>
            <a:endParaRPr lang="en-US" altLang="zh-TW" dirty="0" smtClean="0"/>
          </a:p>
          <a:p>
            <a:pPr>
              <a:buNone/>
            </a:pPr>
            <a:endParaRPr lang="en-US" altLang="zh-TW" dirty="0" smtClean="0"/>
          </a:p>
          <a:p>
            <a:pPr>
              <a:buNone/>
            </a:pP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6</a:t>
            </a:fld>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經皮吸收</a:t>
            </a:r>
            <a:endParaRPr lang="zh-TW" altLang="en-US" dirty="0"/>
          </a:p>
        </p:txBody>
      </p:sp>
      <p:sp>
        <p:nvSpPr>
          <p:cNvPr id="3" name="內容版面配置區 2"/>
          <p:cNvSpPr>
            <a:spLocks noGrp="1"/>
          </p:cNvSpPr>
          <p:nvPr>
            <p:ph idx="1"/>
          </p:nvPr>
        </p:nvSpPr>
        <p:spPr/>
        <p:txBody>
          <a:bodyPr/>
          <a:lstStyle/>
          <a:p>
            <a:pPr>
              <a:buNone/>
            </a:pPr>
            <a:r>
              <a:rPr lang="zh-TW" altLang="en-US" dirty="0" smtClean="0"/>
              <a:t>   精油的分子很小，能極快滲入皮膚，並進入皮膚組織到達血液、淋巴等循環系統。</a:t>
            </a:r>
            <a:endParaRPr lang="en-US" altLang="zh-TW" dirty="0" smtClean="0"/>
          </a:p>
          <a:p>
            <a:pPr>
              <a:buNone/>
            </a:pPr>
            <a:endParaRPr lang="en-US" altLang="zh-TW" dirty="0" smtClean="0"/>
          </a:p>
          <a:p>
            <a:pPr>
              <a:buNone/>
            </a:pPr>
            <a:r>
              <a:rPr lang="zh-TW" altLang="en-US" dirty="0" smtClean="0"/>
              <a:t>    淋巴是免疫系統重要的組成成分，免疫系統加強，身體自然就比較不會生病。</a:t>
            </a:r>
            <a:endParaRPr lang="en-US" altLang="zh-TW" dirty="0" smtClean="0"/>
          </a:p>
          <a:p>
            <a:pPr>
              <a:buNone/>
            </a:pPr>
            <a:r>
              <a:rPr lang="zh-TW" altLang="en-US" dirty="0" smtClean="0"/>
              <a:t>    </a:t>
            </a:r>
            <a:endParaRPr lang="en-US" altLang="zh-TW" dirty="0" smtClean="0"/>
          </a:p>
          <a:p>
            <a:pPr>
              <a:buNone/>
            </a:pPr>
            <a:r>
              <a:rPr lang="zh-TW" altLang="en-US" dirty="0" smtClean="0"/>
              <a:t>    </a:t>
            </a:r>
            <a:r>
              <a:rPr lang="zh-TW" altLang="en-US" sz="2400" dirty="0" smtClean="0"/>
              <a:t>按摩、泡澡</a:t>
            </a:r>
            <a:endParaRPr lang="en-US" altLang="zh-TW" sz="2400" dirty="0" smtClean="0"/>
          </a:p>
          <a:p>
            <a:pPr>
              <a:buNone/>
            </a:pP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7</a:t>
            </a:fld>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口服</a:t>
            </a:r>
            <a:endParaRPr lang="zh-TW" altLang="en-US" dirty="0"/>
          </a:p>
        </p:txBody>
      </p:sp>
      <p:sp>
        <p:nvSpPr>
          <p:cNvPr id="3" name="內容版面配置區 2"/>
          <p:cNvSpPr>
            <a:spLocks noGrp="1"/>
          </p:cNvSpPr>
          <p:nvPr>
            <p:ph idx="1"/>
          </p:nvPr>
        </p:nvSpPr>
        <p:spPr/>
        <p:txBody>
          <a:bodyPr/>
          <a:lstStyle/>
          <a:p>
            <a:pPr>
              <a:buNone/>
            </a:pPr>
            <a:r>
              <a:rPr lang="zh-TW" altLang="en-US" dirty="0" smtClean="0"/>
              <a:t>   未經稀釋的精油不可口服。口服精油必須經過專業的芳香療法治療師確認。</a:t>
            </a:r>
            <a:endParaRPr lang="en-US" altLang="zh-TW" dirty="0" smtClean="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8</a:t>
            </a:fld>
            <a:endParaRPr lang="en-US" altLang="ja-JP"/>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芳香療法</a:t>
            </a:r>
            <a:endParaRPr lang="zh-TW" altLang="en-US" dirty="0"/>
          </a:p>
        </p:txBody>
      </p:sp>
      <p:sp>
        <p:nvSpPr>
          <p:cNvPr id="3" name="內容版面配置區 2"/>
          <p:cNvSpPr>
            <a:spLocks noGrp="1"/>
          </p:cNvSpPr>
          <p:nvPr>
            <p:ph idx="1"/>
          </p:nvPr>
        </p:nvSpPr>
        <p:spPr/>
        <p:txBody>
          <a:bodyPr/>
          <a:lstStyle/>
          <a:p>
            <a:pPr>
              <a:buNone/>
            </a:pPr>
            <a:r>
              <a:rPr lang="zh-TW" altLang="en-US" dirty="0" smtClean="0"/>
              <a:t>功效</a:t>
            </a:r>
            <a:r>
              <a:rPr lang="en-US" altLang="zh-TW" dirty="0" smtClean="0"/>
              <a:t>:</a:t>
            </a:r>
          </a:p>
          <a:p>
            <a:pPr>
              <a:buNone/>
            </a:pPr>
            <a:r>
              <a:rPr lang="zh-TW" altLang="en-US" dirty="0" smtClean="0"/>
              <a:t>          </a:t>
            </a:r>
            <a:r>
              <a:rPr lang="en-US" altLang="zh-TW" dirty="0" smtClean="0"/>
              <a:t>1.</a:t>
            </a:r>
            <a:r>
              <a:rPr lang="zh-TW" altLang="en-US" dirty="0" smtClean="0"/>
              <a:t>生理功效</a:t>
            </a:r>
            <a:endParaRPr lang="en-US" altLang="zh-TW" dirty="0" smtClean="0"/>
          </a:p>
          <a:p>
            <a:pPr>
              <a:buNone/>
            </a:pPr>
            <a:r>
              <a:rPr lang="en-US" altLang="zh-TW" dirty="0" smtClean="0"/>
              <a:t>          2.</a:t>
            </a:r>
            <a:r>
              <a:rPr lang="zh-TW" altLang="en-US" dirty="0" smtClean="0"/>
              <a:t>心理功效</a:t>
            </a:r>
            <a:endParaRPr lang="zh-TW" altLang="en-US" dirty="0"/>
          </a:p>
        </p:txBody>
      </p:sp>
      <p:sp>
        <p:nvSpPr>
          <p:cNvPr id="4" name="投影片編號版面配置區 3"/>
          <p:cNvSpPr>
            <a:spLocks noGrp="1"/>
          </p:cNvSpPr>
          <p:nvPr>
            <p:ph type="sldNum" sz="quarter" idx="12"/>
          </p:nvPr>
        </p:nvSpPr>
        <p:spPr/>
        <p:txBody>
          <a:bodyPr/>
          <a:lstStyle/>
          <a:p>
            <a:fld id="{E466BAC4-8397-4935-92C8-F6175C6169E0}" type="slidenum">
              <a:rPr lang="ja-JP" altLang="en-US" smtClean="0"/>
              <a:pPr/>
              <a:t>9</a:t>
            </a:fld>
            <a:endParaRPr lang="en-US" altLang="ja-JP"/>
          </a:p>
        </p:txBody>
      </p:sp>
    </p:spTree>
  </p:cSld>
  <p:clrMapOvr>
    <a:masterClrMapping/>
  </p:clrMapOvr>
</p:sld>
</file>

<file path=ppt/theme/theme1.xml><?xml version="1.0" encoding="utf-8"?>
<a:theme xmlns:a="http://schemas.openxmlformats.org/drawingml/2006/main" name="design037-mo_miji-">
  <a:themeElements>
    <a:clrScheme name="Office 佈景主題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佈景主題">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佈景主題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佈景主題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佈景主題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佈景主題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佈景主題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佈景主題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佈景主題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design037-mo_miji-</Template>
  <TotalTime>1460</TotalTime>
  <Words>412</Words>
  <Application>Microsoft Office PowerPoint</Application>
  <PresentationFormat>如螢幕大小 (4:3)</PresentationFormat>
  <Paragraphs>59</Paragraphs>
  <Slides>11</Slides>
  <Notes>0</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11</vt:i4>
      </vt:variant>
    </vt:vector>
  </HeadingPairs>
  <TitlesOfParts>
    <vt:vector size="13" baseType="lpstr">
      <vt:lpstr>design037-mo_miji-</vt:lpstr>
      <vt:lpstr>ビットマップ イメージ</vt:lpstr>
      <vt:lpstr>芳香療法</vt:lpstr>
      <vt:lpstr>流程</vt:lpstr>
      <vt:lpstr>芳香療法</vt:lpstr>
      <vt:lpstr>芳香療法</vt:lpstr>
      <vt:lpstr>芳香療法</vt:lpstr>
      <vt:lpstr>嗅覺</vt:lpstr>
      <vt:lpstr>經皮吸收</vt:lpstr>
      <vt:lpstr>口服</vt:lpstr>
      <vt:lpstr>芳香療法</vt:lpstr>
      <vt:lpstr>生命靈數</vt:lpstr>
      <vt:lpstr>流程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芳香療法</dc:title>
  <dc:creator>Administrator</dc:creator>
  <cp:lastModifiedBy>Administrator</cp:lastModifiedBy>
  <cp:revision>68</cp:revision>
  <dcterms:created xsi:type="dcterms:W3CDTF">2015-03-19T14:05:55Z</dcterms:created>
  <dcterms:modified xsi:type="dcterms:W3CDTF">2015-05-05T14:14:04Z</dcterms:modified>
</cp:coreProperties>
</file>