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0" r:id="rId2"/>
    <p:sldId id="258" r:id="rId3"/>
    <p:sldId id="263" r:id="rId4"/>
    <p:sldId id="261" r:id="rId5"/>
    <p:sldId id="264" r:id="rId6"/>
    <p:sldId id="274" r:id="rId7"/>
    <p:sldId id="268" r:id="rId8"/>
    <p:sldId id="269" r:id="rId9"/>
    <p:sldId id="270" r:id="rId10"/>
    <p:sldId id="272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12" autoAdjust="0"/>
    <p:restoredTop sz="94660"/>
  </p:normalViewPr>
  <p:slideViewPr>
    <p:cSldViewPr>
      <p:cViewPr varScale="1">
        <p:scale>
          <a:sx n="49" d="100"/>
          <a:sy n="49" d="100"/>
        </p:scale>
        <p:origin x="-60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D6BDF77-5E28-44F7-804C-67DF524CD21A}" type="datetimeFigureOut">
              <a:rPr lang="zh-TW" altLang="en-US" smtClean="0"/>
              <a:pPr/>
              <a:t>2015/10/24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C7FDCD5-84E0-4E87-AC5C-13FA634272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h.wikipedia.org/wiki/%E7%BE%BD%E6%AF%9B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1wBTr4Bwyw&amp;feature=youtu.b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2011354"/>
          </a:xfrm>
        </p:spPr>
        <p:txBody>
          <a:bodyPr>
            <a:normAutofit/>
          </a:bodyPr>
          <a:lstStyle/>
          <a:p>
            <a:r>
              <a:rPr lang="zh-TW" altLang="en-US" sz="9600" b="1" dirty="0" smtClean="0"/>
              <a:t>羽球</a:t>
            </a:r>
          </a:p>
        </p:txBody>
      </p:sp>
      <p:pic>
        <p:nvPicPr>
          <p:cNvPr id="4" name="內容版面配置區 3" descr="溪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2214554"/>
            <a:ext cx="5715000" cy="3314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改良羽球規則的試行</a:t>
            </a:r>
            <a:r>
              <a:rPr lang="en-US" altLang="zh-TW" dirty="0" smtClean="0"/>
              <a:t>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國際羽總最終在實行新賽制一年後，恢復每局</a:t>
            </a:r>
            <a:r>
              <a:rPr lang="en-US" altLang="zh-TW" dirty="0" smtClean="0"/>
              <a:t>15</a:t>
            </a:r>
            <a:r>
              <a:rPr lang="zh-TW" altLang="en-US" dirty="0" smtClean="0"/>
              <a:t>分制和「三局兩勝制」。</a:t>
            </a:r>
            <a:r>
              <a:rPr lang="en-US" altLang="zh-TW" dirty="0" smtClean="0"/>
              <a:t>2006</a:t>
            </a:r>
            <a:r>
              <a:rPr lang="zh-TW" altLang="en-US" dirty="0" smtClean="0"/>
              <a:t>年</a:t>
            </a:r>
            <a:r>
              <a:rPr lang="en-US" altLang="zh-TW" dirty="0" smtClean="0"/>
              <a:t>5</a:t>
            </a:r>
            <a:r>
              <a:rPr lang="zh-TW" altLang="en-US" dirty="0" smtClean="0"/>
              <a:t>月</a:t>
            </a:r>
            <a:r>
              <a:rPr lang="en-US" altLang="zh-TW" dirty="0" smtClean="0"/>
              <a:t>6</a:t>
            </a:r>
            <a:r>
              <a:rPr lang="zh-TW" altLang="en-US" dirty="0" smtClean="0"/>
              <a:t>日，國際羽總通過</a:t>
            </a:r>
            <a:r>
              <a:rPr lang="en-US" altLang="zh-TW" dirty="0" smtClean="0"/>
              <a:t>21</a:t>
            </a:r>
            <a:r>
              <a:rPr lang="zh-TW" altLang="en-US" dirty="0" smtClean="0"/>
              <a:t>分新賽制</a:t>
            </a:r>
            <a:r>
              <a:rPr lang="en-US" altLang="zh-TW" dirty="0" smtClean="0"/>
              <a:t>(</a:t>
            </a:r>
            <a:r>
              <a:rPr lang="zh-TW" altLang="en-US" dirty="0" smtClean="0"/>
              <a:t>落地得分制</a:t>
            </a:r>
            <a:r>
              <a:rPr lang="en-US" altLang="zh-TW" smtClean="0"/>
              <a:t>)</a:t>
            </a:r>
            <a:r>
              <a:rPr lang="zh-TW" altLang="en-US" smtClean="0"/>
              <a:t>，</a:t>
            </a:r>
            <a:r>
              <a:rPr lang="zh-TW" altLang="en-US" dirty="0" smtClean="0"/>
              <a:t>同時規定：每局某方先到達</a:t>
            </a:r>
            <a:r>
              <a:rPr lang="en-US" altLang="zh-TW" dirty="0" smtClean="0"/>
              <a:t>11</a:t>
            </a:r>
            <a:r>
              <a:rPr lang="zh-TW" altLang="en-US" dirty="0" smtClean="0"/>
              <a:t>分時可休息</a:t>
            </a:r>
            <a:r>
              <a:rPr lang="en-US" altLang="zh-TW" dirty="0" smtClean="0"/>
              <a:t>60</a:t>
            </a:r>
            <a:r>
              <a:rPr lang="zh-TW" altLang="en-US" dirty="0" smtClean="0"/>
              <a:t>秒，第一局完和第二局之間、第二局完和第三局之間可以有</a:t>
            </a:r>
            <a:r>
              <a:rPr lang="en-US" altLang="zh-TW" dirty="0" smtClean="0"/>
              <a:t>2</a:t>
            </a:r>
            <a:r>
              <a:rPr lang="zh-TW" altLang="en-US" dirty="0" smtClean="0"/>
              <a:t>分鐘的休息時間。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38204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練習分組名單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997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吳文瀚，張佑豪     張子宜，施馨檸</a:t>
            </a:r>
            <a:endParaRPr lang="en-US" altLang="zh-TW" dirty="0"/>
          </a:p>
          <a:p>
            <a:r>
              <a:rPr lang="zh-TW" altLang="en-US" dirty="0" smtClean="0"/>
              <a:t>施旗禮，葉亦宏     黃玟淇，蔡依緁</a:t>
            </a:r>
            <a:endParaRPr lang="en-US" altLang="zh-TW" dirty="0" smtClean="0"/>
          </a:p>
          <a:p>
            <a:r>
              <a:rPr lang="zh-TW" altLang="en-US" dirty="0" smtClean="0"/>
              <a:t>曾明哲，楊京典     陳思愈，邱申晴</a:t>
            </a:r>
            <a:endParaRPr lang="en-US" altLang="zh-TW" dirty="0" smtClean="0"/>
          </a:p>
          <a:p>
            <a:r>
              <a:rPr lang="zh-TW" altLang="en-US" dirty="0" smtClean="0"/>
              <a:t>洪仁益，謝成建     柯欣妤，柯智懷</a:t>
            </a:r>
            <a:endParaRPr lang="en-US" altLang="zh-TW" dirty="0" smtClean="0"/>
          </a:p>
          <a:p>
            <a:r>
              <a:rPr lang="zh-TW" altLang="en-US" dirty="0" smtClean="0"/>
              <a:t>李彥廷，李哲寬     莊坤霖，張胤</a:t>
            </a:r>
            <a:r>
              <a:rPr lang="zh-TW" altLang="en-US" dirty="0"/>
              <a:t>宏</a:t>
            </a:r>
            <a:endParaRPr lang="en-US" altLang="zh-TW" dirty="0" smtClean="0"/>
          </a:p>
          <a:p>
            <a:r>
              <a:rPr lang="zh-TW" altLang="en-US" dirty="0" smtClean="0"/>
              <a:t>陳又甄，沈昀羲     孫紹傑，許皓程</a:t>
            </a: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endParaRPr lang="en-US" altLang="zh-TW" dirty="0" smtClean="0"/>
          </a:p>
          <a:p>
            <a:r>
              <a:rPr lang="zh-TW" altLang="en-US" dirty="0" smtClean="0"/>
              <a:t>溫書桓，莊維稚     范鎮鈞，劉國安</a:t>
            </a:r>
            <a:endParaRPr lang="en-US" altLang="zh-TW" dirty="0" smtClean="0"/>
          </a:p>
        </p:txBody>
      </p:sp>
    </p:spTree>
    <p:extLst>
      <p:ext uri="{BB962C8B-B14F-4D97-AF65-F5344CB8AC3E}">
        <p14:creationId xmlns="" xmlns:p14="http://schemas.microsoft.com/office/powerpoint/2010/main" val="334595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>
            <a:noAutofit/>
          </a:bodyPr>
          <a:lstStyle/>
          <a:p>
            <a:r>
              <a:rPr lang="zh-TW" altLang="en-US" sz="6600" b="1" dirty="0" smtClean="0"/>
              <a:t>羽球和羽球拍的介紹</a:t>
            </a:r>
            <a:endParaRPr lang="zh-TW" altLang="en-US" sz="6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/>
          <a:lstStyle/>
          <a:p>
            <a:r>
              <a:rPr lang="zh-TW" altLang="en-US" dirty="0"/>
              <a:t>羽球由</a:t>
            </a:r>
            <a:r>
              <a:rPr lang="en-US" altLang="zh-TW" dirty="0"/>
              <a:t>16</a:t>
            </a:r>
            <a:r>
              <a:rPr lang="zh-TW" altLang="en-US" dirty="0"/>
              <a:t>根</a:t>
            </a:r>
            <a:r>
              <a:rPr lang="zh-TW" altLang="en-US" dirty="0">
                <a:hlinkClick r:id="rId2" tooltip="羽毛"/>
              </a:rPr>
              <a:t>羽毛</a:t>
            </a:r>
            <a:r>
              <a:rPr lang="zh-TW" altLang="en-US" dirty="0"/>
              <a:t>及球托組成。羽毛長</a:t>
            </a:r>
            <a:r>
              <a:rPr lang="en-US" altLang="zh-TW" dirty="0"/>
              <a:t>62</a:t>
            </a:r>
            <a:r>
              <a:rPr lang="zh-TW" altLang="en-US" dirty="0"/>
              <a:t>－</a:t>
            </a:r>
            <a:r>
              <a:rPr lang="en-US" altLang="zh-TW" dirty="0"/>
              <a:t>70</a:t>
            </a:r>
            <a:r>
              <a:rPr lang="zh-TW" altLang="en-US" dirty="0"/>
              <a:t>毫米，以鵝毛或鴨毛為主，頂端圍成圓形。球托直徑</a:t>
            </a:r>
            <a:r>
              <a:rPr lang="en-US" altLang="zh-TW" dirty="0"/>
              <a:t>25</a:t>
            </a:r>
            <a:r>
              <a:rPr lang="zh-TW" altLang="en-US" dirty="0"/>
              <a:t>～</a:t>
            </a:r>
            <a:r>
              <a:rPr lang="en-US" altLang="zh-TW" dirty="0"/>
              <a:t>28</a:t>
            </a:r>
            <a:r>
              <a:rPr lang="zh-TW" altLang="en-US" dirty="0"/>
              <a:t>毫米，重量</a:t>
            </a:r>
            <a:r>
              <a:rPr lang="en-US" altLang="zh-TW" dirty="0"/>
              <a:t>4.74</a:t>
            </a:r>
            <a:r>
              <a:rPr lang="zh-TW" altLang="en-US" dirty="0"/>
              <a:t>－</a:t>
            </a:r>
            <a:r>
              <a:rPr lang="en-US" altLang="zh-TW" dirty="0"/>
              <a:t>5.5</a:t>
            </a:r>
            <a:r>
              <a:rPr lang="zh-TW" altLang="en-US" dirty="0"/>
              <a:t>克，底部為半球體。</a:t>
            </a:r>
          </a:p>
          <a:p>
            <a:r>
              <a:rPr lang="zh-TW" altLang="en-US" dirty="0"/>
              <a:t>羽球拍的長度不得大於</a:t>
            </a:r>
            <a:r>
              <a:rPr lang="en-US" altLang="zh-TW" dirty="0"/>
              <a:t>680</a:t>
            </a:r>
            <a:r>
              <a:rPr lang="zh-TW" altLang="en-US" dirty="0"/>
              <a:t>毫米，拍面的長度應低於</a:t>
            </a:r>
            <a:r>
              <a:rPr lang="en-US" altLang="zh-TW" dirty="0"/>
              <a:t>290</a:t>
            </a:r>
            <a:r>
              <a:rPr lang="zh-TW" altLang="en-US" dirty="0"/>
              <a:t>毫米，寬度低於</a:t>
            </a:r>
            <a:r>
              <a:rPr lang="en-US" altLang="zh-TW" dirty="0"/>
              <a:t>230</a:t>
            </a:r>
            <a:r>
              <a:rPr lang="zh-TW" altLang="en-US" dirty="0"/>
              <a:t>毫米。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b="1" dirty="0" smtClean="0"/>
              <a:t>羽球的歷史</a:t>
            </a:r>
            <a:endParaRPr lang="zh-TW" altLang="en-US" sz="7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 smtClean="0"/>
              <a:t>羽球運動的前身是板羽球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但現在羽球和板羽球已發展成不同的兩種球類運動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，也就是使用木板拍打紮有羽毛的球體</a:t>
            </a:r>
            <a:r>
              <a:rPr lang="zh-TW" altLang="en-US" dirty="0" smtClean="0">
                <a:solidFill>
                  <a:srgbClr val="FF0000"/>
                </a:solidFill>
              </a:rPr>
              <a:t>（類似毽子）</a:t>
            </a:r>
            <a:r>
              <a:rPr lang="zh-TW" altLang="en-US" dirty="0" smtClean="0"/>
              <a:t>，並讓它避免落地的遊戲，已有近二千年的歷史，在古代歐洲、中國、日本都可以看見它的身影。</a:t>
            </a:r>
            <a:endParaRPr lang="en-US" altLang="zh-TW" dirty="0" smtClean="0"/>
          </a:p>
          <a:p>
            <a:r>
              <a:rPr lang="zh-TW" altLang="en-US" dirty="0" smtClean="0"/>
              <a:t>其中源自古希臘的一種板羽球，更發展出將實木板拍改為木製外框，並在中間綁著緊繃的羊皮，因具彈性而更容易拍打。這種遊戲曾向東方傳播至古代印度，並遠達暹羅、中國與日本等地。然而這類遊戲的目的都只是讓球儘量保持在空中而不落地，與現代羽球運動的精神大異其趣。 </a:t>
            </a:r>
            <a:endParaRPr lang="en-US" altLang="zh-TW" dirty="0" smtClean="0"/>
          </a:p>
          <a:p>
            <a:r>
              <a:rPr lang="zh-TW" altLang="en-US" dirty="0" smtClean="0"/>
              <a:t>羽球在</a:t>
            </a:r>
            <a:r>
              <a:rPr lang="en-US" altLang="zh-TW" dirty="0" smtClean="0"/>
              <a:t>1992</a:t>
            </a:r>
            <a:r>
              <a:rPr lang="zh-TW" altLang="en-US" dirty="0" smtClean="0"/>
              <a:t>年</a:t>
            </a:r>
            <a:r>
              <a:rPr lang="zh-TW" altLang="en-US" sz="3600" dirty="0" smtClean="0"/>
              <a:t>，成立奧運</a:t>
            </a:r>
            <a:r>
              <a:rPr lang="zh-TW" altLang="en-US" sz="5200" dirty="0" smtClean="0"/>
              <a:t>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b="1" dirty="0" smtClean="0"/>
              <a:t>羽球和羽球拍</a:t>
            </a:r>
            <a:endParaRPr lang="zh-TW" altLang="en-US" sz="7200" b="1" dirty="0"/>
          </a:p>
        </p:txBody>
      </p:sp>
      <p:pic>
        <p:nvPicPr>
          <p:cNvPr id="5" name="內容版面配置區 4" descr="Court%20&amp;%20Equipment_VICTOR_badminton%20coaching_2011041307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4286256"/>
            <a:ext cx="4714908" cy="1727459"/>
          </a:xfrm>
        </p:spPr>
      </p:pic>
      <p:pic>
        <p:nvPicPr>
          <p:cNvPr id="6" name="內容版面配置區 5" descr="p3.gif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29322" y="1571612"/>
            <a:ext cx="2714644" cy="26222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b="1" dirty="0" smtClean="0"/>
              <a:t>羽球場</a:t>
            </a:r>
            <a:endParaRPr lang="zh-TW" altLang="en-US" sz="8000" b="1" dirty="0"/>
          </a:p>
        </p:txBody>
      </p:sp>
      <p:pic>
        <p:nvPicPr>
          <p:cNvPr id="4" name="內容版面配置區 3" descr="p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383490"/>
            <a:ext cx="6715172" cy="468871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羽球場地解說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/>
              </a:rPr>
              <a:t>周教練教室─認識羽球場地與基本規則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羽球</a:t>
            </a:r>
            <a:r>
              <a:rPr lang="zh-TW" altLang="en-US" dirty="0" smtClean="0"/>
              <a:t>規則</a:t>
            </a:r>
            <a:r>
              <a:rPr lang="en-US" altLang="zh-TW" dirty="0" smtClean="0"/>
              <a:t>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現代羽球賽分為男子單打、女子單打、男子雙打、女子雙打及混合雙打，共</a:t>
            </a:r>
            <a:r>
              <a:rPr lang="en-US" altLang="zh-TW" dirty="0" smtClean="0"/>
              <a:t>5</a:t>
            </a:r>
            <a:r>
              <a:rPr lang="zh-TW" altLang="en-US" dirty="0" smtClean="0"/>
              <a:t>個單項</a:t>
            </a:r>
            <a:endParaRPr lang="en-US" altLang="zh-TW" dirty="0" smtClean="0"/>
          </a:p>
          <a:p>
            <a:r>
              <a:rPr lang="zh-TW" altLang="en-US" dirty="0" smtClean="0"/>
              <a:t>發球後，比賽便算正式開始，雙方球員交替擊球，直至一方犯規或球落在其中一方的場區內</a:t>
            </a:r>
            <a:endParaRPr lang="en-US" altLang="zh-TW" dirty="0" smtClean="0"/>
          </a:p>
          <a:p>
            <a:r>
              <a:rPr lang="zh-TW" altLang="en-US" dirty="0" smtClean="0"/>
              <a:t>得分：對方球落地或犯規我們就得分 。在得分的同時也相應獲得發球權</a:t>
            </a:r>
            <a:r>
              <a:rPr lang="zh-TW" altLang="en-US" dirty="0"/>
              <a:t>；</a:t>
            </a:r>
            <a:r>
              <a:rPr lang="zh-TW" altLang="en-US" dirty="0" smtClean="0"/>
              <a:t>當連續得分的時候，球員在自己的兩個發球區內交替發球</a:t>
            </a:r>
            <a:endParaRPr lang="en-US" altLang="zh-TW" dirty="0" smtClean="0"/>
          </a:p>
        </p:txBody>
      </p:sp>
    </p:spTree>
    <p:extLst>
      <p:ext uri="{BB962C8B-B14F-4D97-AF65-F5344CB8AC3E}">
        <p14:creationId xmlns="" xmlns:p14="http://schemas.microsoft.com/office/powerpoint/2010/main" val="23257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羽球</a:t>
            </a:r>
            <a:r>
              <a:rPr lang="zh-TW" altLang="en-US" dirty="0" smtClean="0"/>
              <a:t>規則</a:t>
            </a:r>
            <a:r>
              <a:rPr lang="en-US" altLang="zh-TW" dirty="0" smtClean="0"/>
              <a:t>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局與場：一場羽球賽分為三局，三戰兩勝就贏</a:t>
            </a:r>
            <a:endParaRPr lang="en-US" altLang="zh-TW" dirty="0" smtClean="0"/>
          </a:p>
          <a:p>
            <a:r>
              <a:rPr lang="en-US" altLang="zh-TW" dirty="0" smtClean="0"/>
              <a:t>21</a:t>
            </a:r>
            <a:r>
              <a:rPr lang="zh-TW" altLang="en-US" dirty="0" smtClean="0"/>
              <a:t>分制與</a:t>
            </a:r>
            <a:r>
              <a:rPr lang="en-US" altLang="zh-TW" dirty="0" smtClean="0"/>
              <a:t>12</a:t>
            </a:r>
            <a:r>
              <a:rPr lang="zh-TW" altLang="en-US" dirty="0" smtClean="0"/>
              <a:t>分制：如果這局得到</a:t>
            </a:r>
            <a:r>
              <a:rPr lang="en-US" altLang="zh-TW" dirty="0" smtClean="0"/>
              <a:t>21</a:t>
            </a:r>
            <a:r>
              <a:rPr lang="zh-TW" altLang="en-US" dirty="0" smtClean="0"/>
              <a:t>分</a:t>
            </a:r>
            <a:r>
              <a:rPr lang="en-US" altLang="zh-TW" dirty="0" smtClean="0"/>
              <a:t>(</a:t>
            </a:r>
            <a:r>
              <a:rPr lang="zh-TW" altLang="en-US" dirty="0" smtClean="0"/>
              <a:t>或</a:t>
            </a:r>
            <a:r>
              <a:rPr lang="en-US" altLang="zh-TW" dirty="0" smtClean="0"/>
              <a:t>12</a:t>
            </a:r>
            <a:r>
              <a:rPr lang="zh-TW" altLang="en-US" dirty="0" smtClean="0"/>
              <a:t>分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，這局就贏了。</a:t>
            </a:r>
            <a:r>
              <a:rPr lang="en-US" altLang="zh-TW" dirty="0" smtClean="0"/>
              <a:t>21</a:t>
            </a:r>
            <a:r>
              <a:rPr lang="zh-TW" altLang="en-US" dirty="0" smtClean="0"/>
              <a:t>分通常是雙打，</a:t>
            </a:r>
            <a:r>
              <a:rPr lang="en-US" altLang="zh-TW" dirty="0" smtClean="0"/>
              <a:t>12</a:t>
            </a:r>
            <a:r>
              <a:rPr lang="zh-TW" altLang="en-US" dirty="0" smtClean="0"/>
              <a:t>分通常是單打</a:t>
            </a:r>
            <a:endParaRPr lang="en-US" altLang="zh-TW" dirty="0" smtClean="0"/>
          </a:p>
          <a:p>
            <a:r>
              <a:rPr lang="zh-TW" altLang="en-US" dirty="0" smtClean="0"/>
              <a:t>延長賽：</a:t>
            </a:r>
            <a:r>
              <a:rPr lang="en-US" altLang="zh-TW" dirty="0" smtClean="0"/>
              <a:t>21</a:t>
            </a:r>
            <a:r>
              <a:rPr lang="zh-TW" altLang="en-US" dirty="0" smtClean="0"/>
              <a:t>分最多延長到</a:t>
            </a:r>
            <a:r>
              <a:rPr lang="en-US" altLang="zh-TW" dirty="0" smtClean="0"/>
              <a:t>30</a:t>
            </a:r>
            <a:r>
              <a:rPr lang="zh-TW" altLang="en-US" dirty="0" smtClean="0"/>
              <a:t>分。雙方打到</a:t>
            </a:r>
            <a:r>
              <a:rPr lang="en-US" altLang="zh-TW" dirty="0" smtClean="0"/>
              <a:t>20</a:t>
            </a:r>
            <a:r>
              <a:rPr lang="zh-TW" altLang="en-US" dirty="0" smtClean="0"/>
              <a:t>平手後，一方連續得</a:t>
            </a:r>
            <a:r>
              <a:rPr lang="en-US" altLang="zh-TW" dirty="0" smtClean="0"/>
              <a:t>2</a:t>
            </a:r>
            <a:r>
              <a:rPr lang="zh-TW" altLang="en-US" dirty="0" smtClean="0"/>
              <a:t>分即算該局獲勝。比分並非無限延長，先取得</a:t>
            </a:r>
            <a:r>
              <a:rPr lang="en-US" altLang="zh-TW" dirty="0" smtClean="0"/>
              <a:t>30</a:t>
            </a:r>
            <a:r>
              <a:rPr lang="zh-TW" altLang="en-US" dirty="0" smtClean="0"/>
              <a:t>分者 得勝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="" xmlns:p14="http://schemas.microsoft.com/office/powerpoint/2010/main" val="15974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改良羽球規則的試行</a:t>
            </a:r>
            <a:r>
              <a:rPr lang="en-US" altLang="zh-TW" dirty="0" smtClean="0"/>
              <a:t>(</a:t>
            </a:r>
            <a:r>
              <a:rPr lang="en-US" altLang="zh-TW" dirty="0"/>
              <a:t>1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羽球的計分制度最初採取</a:t>
            </a:r>
            <a:r>
              <a:rPr lang="en-US" altLang="zh-TW" dirty="0" smtClean="0"/>
              <a:t>15</a:t>
            </a:r>
            <a:r>
              <a:rPr lang="zh-TW" altLang="en-US" dirty="0" smtClean="0"/>
              <a:t>分制</a:t>
            </a:r>
            <a:r>
              <a:rPr lang="en-US" altLang="zh-TW" dirty="0" smtClean="0"/>
              <a:t>(</a:t>
            </a:r>
            <a:r>
              <a:rPr lang="zh-TW" altLang="en-US" dirty="0" smtClean="0"/>
              <a:t>發球得分制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，通常採用「三局兩勝制」。但舊制的明顯缺點為：比賽長度不易受到控制，容易導致比賽持續時間過長</a:t>
            </a:r>
            <a:endParaRPr lang="en-US" altLang="zh-TW" dirty="0" smtClean="0"/>
          </a:p>
          <a:p>
            <a:r>
              <a:rPr lang="zh-TW" altLang="en-US" dirty="0" smtClean="0"/>
              <a:t>試行每局</a:t>
            </a:r>
            <a:r>
              <a:rPr lang="en-US" altLang="zh-TW" dirty="0" smtClean="0"/>
              <a:t>7</a:t>
            </a:r>
            <a:r>
              <a:rPr lang="zh-TW" altLang="en-US" dirty="0" smtClean="0"/>
              <a:t>分和「五局三勝制」的新賽制。雖然新賽制在理論上縮短了比賽長度，但實際效果並不明顯，而且遭到了許多行內人士的批評，他們的理由是：</a:t>
            </a:r>
            <a:r>
              <a:rPr lang="en-US" altLang="zh-TW" dirty="0" smtClean="0"/>
              <a:t>7</a:t>
            </a:r>
            <a:r>
              <a:rPr lang="zh-TW" altLang="en-US" dirty="0" smtClean="0"/>
              <a:t>分制使比賽變得簡單粗糙，缺乏觀賞價值。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8966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3534</TotalTime>
  <Words>747</Words>
  <Application>Microsoft Office PowerPoint</Application>
  <PresentationFormat>如螢幕大小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科技</vt:lpstr>
      <vt:lpstr>羽球</vt:lpstr>
      <vt:lpstr>羽球和羽球拍的介紹</vt:lpstr>
      <vt:lpstr>羽球的歷史</vt:lpstr>
      <vt:lpstr>羽球和羽球拍</vt:lpstr>
      <vt:lpstr>羽球場</vt:lpstr>
      <vt:lpstr>羽球場地解說</vt:lpstr>
      <vt:lpstr>羽球規則(1)</vt:lpstr>
      <vt:lpstr>羽球規則(2)</vt:lpstr>
      <vt:lpstr>改良羽球規則的試行(1)</vt:lpstr>
      <vt:lpstr>改良羽球規則的試行(2)</vt:lpstr>
      <vt:lpstr>練習分組名單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羽球</dc:title>
  <dc:creator>user</dc:creator>
  <cp:lastModifiedBy>user</cp:lastModifiedBy>
  <cp:revision>24</cp:revision>
  <dcterms:created xsi:type="dcterms:W3CDTF">2015-08-08T07:27:52Z</dcterms:created>
  <dcterms:modified xsi:type="dcterms:W3CDTF">2015-10-24T01:24:44Z</dcterms:modified>
</cp:coreProperties>
</file>