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1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B4B24-D071-43D2-AF1A-A356B5C64A0C}" type="datetimeFigureOut">
              <a:rPr lang="zh-TW" altLang="en-US" smtClean="0"/>
              <a:t>2015/10/12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ED4A4-AE1F-4E92-83BF-7A4A959A073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zh-TW" altLang="en-US" sz="7200" b="1" dirty="0" smtClean="0"/>
              <a:t>攀岩</a:t>
            </a:r>
            <a:endParaRPr lang="zh-TW" altLang="en-US" sz="7200" b="1" dirty="0"/>
          </a:p>
        </p:txBody>
      </p:sp>
      <p:pic>
        <p:nvPicPr>
          <p:cNvPr id="4" name="內容版面配置區 3" descr="4968bdedec86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57298"/>
            <a:ext cx="9144000" cy="550070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Autofit/>
          </a:bodyPr>
          <a:lstStyle/>
          <a:p>
            <a:r>
              <a:rPr lang="zh-TW" altLang="en-US" sz="6000" dirty="0" smtClean="0"/>
              <a:t>大</a:t>
            </a:r>
            <a:r>
              <a:rPr lang="en-US" altLang="zh-TW" sz="6000" dirty="0" smtClean="0"/>
              <a:t>D</a:t>
            </a:r>
            <a:r>
              <a:rPr lang="zh-TW" altLang="en-US" sz="6000" dirty="0" smtClean="0"/>
              <a:t>和吊帶</a:t>
            </a:r>
            <a:endParaRPr lang="zh-TW" altLang="en-US" sz="6000" dirty="0"/>
          </a:p>
        </p:txBody>
      </p:sp>
      <p:pic>
        <p:nvPicPr>
          <p:cNvPr id="5" name="內容版面配置區 4" descr="2010092115024890088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33500" y="2428868"/>
            <a:ext cx="3024186" cy="2577313"/>
          </a:xfrm>
        </p:spPr>
      </p:pic>
      <p:pic>
        <p:nvPicPr>
          <p:cNvPr id="6" name="內容版面配置區 5" descr="20070101315043389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29190" y="1500174"/>
            <a:ext cx="3857652" cy="457203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Autofit/>
          </a:bodyPr>
          <a:lstStyle/>
          <a:p>
            <a:r>
              <a:rPr lang="zh-TW" altLang="en-US" sz="6000" dirty="0" smtClean="0"/>
              <a:t>確保器攀岩鞋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endParaRPr lang="zh-TW" altLang="en-US" sz="6000" dirty="0"/>
          </a:p>
        </p:txBody>
      </p:sp>
      <p:pic>
        <p:nvPicPr>
          <p:cNvPr id="5" name="內容版面配置區 4" descr="belaydevices_larg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內容版面配置區 5" descr="T1HbzLXkJqXXcJGKE__081803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</Words>
  <Application>Microsoft Office PowerPoint</Application>
  <PresentationFormat>如螢幕大小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攀岩</vt:lpstr>
      <vt:lpstr>大D和吊帶</vt:lpstr>
      <vt:lpstr>確保器攀岩鞋 </vt:lpstr>
      <vt:lpstr>投影片 4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攀岩</dc:title>
  <dc:creator>user</dc:creator>
  <cp:lastModifiedBy>user</cp:lastModifiedBy>
  <cp:revision>6</cp:revision>
  <dcterms:created xsi:type="dcterms:W3CDTF">2015-10-12T12:12:33Z</dcterms:created>
  <dcterms:modified xsi:type="dcterms:W3CDTF">2015-10-12T13:07:25Z</dcterms:modified>
</cp:coreProperties>
</file>